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0" r:id="rId4"/>
    <p:sldMasterId id="2147484060" r:id="rId5"/>
    <p:sldMasterId id="2147484080" r:id="rId6"/>
  </p:sldMasterIdLst>
  <p:notesMasterIdLst>
    <p:notesMasterId r:id="rId12"/>
  </p:notesMasterIdLst>
  <p:handoutMasterIdLst>
    <p:handoutMasterId r:id="rId13"/>
  </p:handoutMasterIdLst>
  <p:sldIdLst>
    <p:sldId id="2147469372" r:id="rId7"/>
    <p:sldId id="2147469370" r:id="rId8"/>
    <p:sldId id="2147469371" r:id="rId9"/>
    <p:sldId id="2147469367" r:id="rId10"/>
    <p:sldId id="2147469368" r:id="rId11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311419A-6764-4B00-BDBB-1021A570767B}">
          <p14:sldIdLst>
            <p14:sldId id="2147469372"/>
            <p14:sldId id="2147469370"/>
            <p14:sldId id="2147469371"/>
          </p14:sldIdLst>
        </p14:section>
        <p14:section name="Backup" id="{3BBCB875-67ED-43AB-ACD0-95E4C29C9C13}">
          <p14:sldIdLst>
            <p14:sldId id="2147469367"/>
            <p14:sldId id="21474693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va" initials="E" lastIdx="2" clrIdx="0">
    <p:extLst>
      <p:ext uri="{19B8F6BF-5375-455C-9EA6-DF929625EA0E}">
        <p15:presenceInfo xmlns:p15="http://schemas.microsoft.com/office/powerpoint/2012/main" userId="S::XCHEN87@ford.com::33675fc3-f650-4c6d-a095-d10a6213b9c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D9D9D9"/>
    <a:srgbClr val="FFFFCC"/>
    <a:srgbClr val="00003A"/>
    <a:srgbClr val="996633"/>
    <a:srgbClr val="006699"/>
    <a:srgbClr val="FFCC99"/>
    <a:srgbClr val="CC6600"/>
    <a:srgbClr val="0099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775339-CE1C-4F50-BA31-0BFF49A81499}" v="3" dt="2022-11-03T01:15:47.8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86" autoAdjust="0"/>
    <p:restoredTop sz="95493" autoAdjust="0"/>
  </p:normalViewPr>
  <p:slideViewPr>
    <p:cSldViewPr snapToGrid="0">
      <p:cViewPr varScale="1">
        <p:scale>
          <a:sx n="110" d="100"/>
          <a:sy n="110" d="100"/>
        </p:scale>
        <p:origin x="162" y="102"/>
      </p:cViewPr>
      <p:guideLst>
        <p:guide orient="horz" pos="2160"/>
        <p:guide pos="4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B3C7812-C7E3-4EB2-800A-CB23B5FB3B01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08C8D37-6D87-4151-AF98-A76A2925D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797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3825" y="100013"/>
            <a:ext cx="6772275" cy="381000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4696" y="4058427"/>
            <a:ext cx="6809943" cy="4771539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marL="576263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>
                <a:tab pos="6291263" algn="r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First level</a:t>
            </a:r>
          </a:p>
          <a:p>
            <a:pPr marL="1033463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Second level</a:t>
            </a:r>
          </a:p>
          <a:p>
            <a:pPr marL="1490663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»"/>
              <a:tabLst>
                <a:tab pos="6291263" algn="r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255656" y="8829967"/>
            <a:ext cx="753121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786D5DE-39A7-4D7E-B414-293B96CD3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67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576263" marR="0" indent="-171450" algn="l" defTabSz="914400" rtl="0" eaLnBrk="1" fontAlgn="auto" latinLnBrk="0" hangingPunct="1">
      <a:lnSpc>
        <a:spcPct val="100000"/>
      </a:lnSpc>
      <a:spcBef>
        <a:spcPts val="0"/>
      </a:spcBef>
      <a:spcAft>
        <a:spcPts val="600"/>
      </a:spcAft>
      <a:buClrTx/>
      <a:buSzTx/>
      <a:buFont typeface="Arial" panose="020B0604020202020204" pitchFamily="34" charset="0"/>
      <a:buChar char="•"/>
      <a:tabLst>
        <a:tab pos="6291263" algn="r"/>
      </a:tabLst>
      <a:defRPr lang="en-US" sz="1200" b="0" kern="1200" dirty="0" smtClean="0">
        <a:ln>
          <a:noFill/>
        </a:ln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1033463" marR="0" indent="-171450" algn="l" defTabSz="914400" rtl="0" eaLnBrk="1" fontAlgn="auto" latinLnBrk="0" hangingPunct="1">
      <a:lnSpc>
        <a:spcPct val="100000"/>
      </a:lnSpc>
      <a:spcBef>
        <a:spcPts val="0"/>
      </a:spcBef>
      <a:spcAft>
        <a:spcPts val="600"/>
      </a:spcAft>
      <a:buClrTx/>
      <a:buSzTx/>
      <a:buFont typeface="Arial" panose="020B0604020202020204" pitchFamily="34" charset="0"/>
      <a:buChar char="–"/>
      <a:tabLst/>
      <a:defRPr lang="en-US" sz="1200" b="0" kern="1200" dirty="0" smtClean="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490663" marR="0" indent="-171450" algn="l" defTabSz="914400" rtl="0" eaLnBrk="1" fontAlgn="auto" latinLnBrk="0" hangingPunct="1">
      <a:lnSpc>
        <a:spcPct val="100000"/>
      </a:lnSpc>
      <a:spcBef>
        <a:spcPts val="0"/>
      </a:spcBef>
      <a:spcAft>
        <a:spcPts val="600"/>
      </a:spcAft>
      <a:buClrTx/>
      <a:buSzTx/>
      <a:buFont typeface="Arial" panose="020B0604020202020204" pitchFamily="34" charset="0"/>
      <a:buChar char="»"/>
      <a:tabLst>
        <a:tab pos="6291263" algn="r"/>
      </a:tabLst>
      <a:defRPr lang="en-US" sz="1200" b="0" kern="1200" dirty="0" smtClean="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91440" indent="0" algn="l" defTabSz="914400" rtl="0" eaLnBrk="1" latinLnBrk="0" hangingPunct="1">
      <a:lnSpc>
        <a:spcPct val="100000"/>
      </a:lnSpc>
      <a:spcBef>
        <a:spcPts val="0"/>
      </a:spcBef>
      <a:spcAft>
        <a:spcPts val="0"/>
      </a:spcAft>
      <a:buFont typeface="Arial" panose="020B0604020202020204" pitchFamily="34" charset="0"/>
      <a:buChar char="•"/>
      <a:defRPr lang="en-US" sz="1200" b="0" kern="1200" dirty="0" smtClean="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0" indent="0" algn="l" defTabSz="914400" rtl="0" eaLnBrk="1" latinLnBrk="0" hangingPunct="1">
      <a:lnSpc>
        <a:spcPct val="90000"/>
      </a:lnSpc>
      <a:spcBef>
        <a:spcPts val="0"/>
      </a:spcBef>
      <a:spcAft>
        <a:spcPts val="900"/>
      </a:spcAft>
      <a:buFont typeface="Arial" panose="020B0604020202020204" pitchFamily="34" charset="0"/>
      <a:buNone/>
      <a:defRPr lang="en-US" sz="2000" b="1" kern="1200" dirty="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86D5DE-39A7-4D7E-B414-293B96CD3B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574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1">
    <p:bg>
      <p:bgPr>
        <a:solidFill>
          <a:srgbClr val="0009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pattern&#10;&#10;Description automatically generated">
            <a:extLst>
              <a:ext uri="{FF2B5EF4-FFF2-40B4-BE49-F238E27FC236}">
                <a16:creationId xmlns:a16="http://schemas.microsoft.com/office/drawing/2014/main" id="{43BE8579-A5C4-4F18-A2AE-3554DE4FE5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328"/>
            <a:ext cx="12192000" cy="685334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530BA-7515-47DA-A664-809F06A261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9560" y="179388"/>
            <a:ext cx="11612880" cy="12715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defRPr sz="6000" b="0" spc="0">
                <a:solidFill>
                  <a:schemeClr val="bg1"/>
                </a:solidFill>
                <a:latin typeface="Ford Antenna Medium" panose="02000505000000020004" pitchFamily="50" charset="0"/>
              </a:defRPr>
            </a:lvl1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014347-8CBA-436C-ADBD-45B45F3DCC8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9560" y="1588220"/>
            <a:ext cx="4213225" cy="365760"/>
          </a:xfrm>
          <a:prstGeom prst="rect">
            <a:avLst/>
          </a:prstGeom>
        </p:spPr>
        <p:txBody>
          <a:bodyPr/>
          <a:lstStyle>
            <a:lvl1pPr>
              <a:defRPr sz="2000" spc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40167E-EA5F-4680-A5F9-90D4C966D4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3" t="17707" r="9665" b="16389"/>
          <a:stretch/>
        </p:blipFill>
        <p:spPr>
          <a:xfrm>
            <a:off x="8032830" y="4954182"/>
            <a:ext cx="3951480" cy="161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6367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1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ade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">
            <a:extLst>
              <a:ext uri="{FF2B5EF4-FFF2-40B4-BE49-F238E27FC236}">
                <a16:creationId xmlns:a16="http://schemas.microsoft.com/office/drawing/2014/main" id="{3302C9CF-B0BD-4F10-ADDF-FA844D2E775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9136" y="6413710"/>
            <a:ext cx="3497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smtClean="0">
                <a:solidFill>
                  <a:srgbClr val="00095B"/>
                </a:solidFill>
                <a:latin typeface="+mj-lt"/>
              </a:rPr>
              <a:pPr lvl="0" algn="r"/>
              <a:t>‹#›</a:t>
            </a:fld>
            <a:endParaRPr lang="en-US" altLang="en-US" sz="1100" b="0" spc="0">
              <a:solidFill>
                <a:srgbClr val="00095B"/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EDD835-9254-D642-8F0D-CD6AA64076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64781" y="160636"/>
            <a:ext cx="569778" cy="214014"/>
          </a:xfrm>
          <a:prstGeom prst="rect">
            <a:avLst/>
          </a:prstGeom>
        </p:spPr>
      </p:pic>
      <p:sp>
        <p:nvSpPr>
          <p:cNvPr id="7" name="Text Box 14">
            <a:extLst>
              <a:ext uri="{FF2B5EF4-FFF2-40B4-BE49-F238E27FC236}">
                <a16:creationId xmlns:a16="http://schemas.microsoft.com/office/drawing/2014/main" id="{4AE1A495-565A-49E0-81BE-E6E67C9039C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88824" y="6581003"/>
            <a:ext cx="2475254" cy="276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8" tIns="45719" rIns="91438" bIns="4571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endParaRPr lang="en-US" sz="600" baseline="0">
              <a:solidFill>
                <a:schemeClr val="accent1"/>
              </a:solidFill>
              <a:latin typeface="+mn-lt"/>
            </a:endParaRPr>
          </a:p>
          <a:p>
            <a:pPr algn="r" eaLnBrk="1" hangingPunct="1">
              <a:defRPr/>
            </a:pPr>
            <a:r>
              <a:rPr lang="en-US" sz="600" baseline="0">
                <a:solidFill>
                  <a:schemeClr val="accent1"/>
                </a:solidFill>
                <a:latin typeface="+mn-lt"/>
              </a:rPr>
              <a:t>  GIS1 23.01,12 / GIS2 Secret Template v24  (May 2021)</a:t>
            </a:r>
            <a:endParaRPr lang="en-US" sz="600" b="1" baseline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90829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1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conomic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F29E01-D320-47A1-9388-31441C909F6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9136" y="6413710"/>
            <a:ext cx="3497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smtClean="0">
                <a:solidFill>
                  <a:srgbClr val="00095B"/>
                </a:solidFill>
                <a:latin typeface="+mj-lt"/>
              </a:rPr>
              <a:pPr lvl="0" algn="r"/>
              <a:t>‹#›</a:t>
            </a:fld>
            <a:endParaRPr lang="en-US" altLang="en-US" sz="1100" b="0" spc="0">
              <a:solidFill>
                <a:srgbClr val="00095B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5B98DB-4C71-4604-AD6E-4FA4D8BF69C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8" y="6515658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>
                <a:solidFill>
                  <a:schemeClr val="accent4">
                    <a:lumMod val="75000"/>
                  </a:schemeClr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E35587-8B27-4393-8F2F-546F1532852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64781" y="160636"/>
            <a:ext cx="569778" cy="214014"/>
          </a:xfrm>
          <a:prstGeom prst="rect">
            <a:avLst/>
          </a:prstGeom>
        </p:spPr>
      </p:pic>
      <p:sp>
        <p:nvSpPr>
          <p:cNvPr id="7" name="Left-Right Arrow 13">
            <a:extLst>
              <a:ext uri="{FF2B5EF4-FFF2-40B4-BE49-F238E27FC236}">
                <a16:creationId xmlns:a16="http://schemas.microsoft.com/office/drawing/2014/main" id="{A95C13C6-C2E6-49DD-B117-BBA50C855835}"/>
              </a:ext>
            </a:extLst>
          </p:cNvPr>
          <p:cNvSpPr/>
          <p:nvPr userDrawn="1"/>
        </p:nvSpPr>
        <p:spPr>
          <a:xfrm>
            <a:off x="554143" y="5614416"/>
            <a:ext cx="11083715" cy="830424"/>
          </a:xfrm>
          <a:prstGeom prst="leftRightArrow">
            <a:avLst/>
          </a:prstGeom>
          <a:gradFill flip="none" rotWithShape="1">
            <a:gsLst>
              <a:gs pos="48000">
                <a:srgbClr val="92D050"/>
              </a:gs>
              <a:gs pos="62000">
                <a:srgbClr val="FFC000"/>
              </a:gs>
              <a:gs pos="89000">
                <a:srgbClr val="FF0000"/>
              </a:gs>
              <a:gs pos="100000">
                <a:srgbClr val="FF000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C11D477C-151D-4647-83BC-900531FEB838}"/>
              </a:ext>
            </a:extLst>
          </p:cNvPr>
          <p:cNvSpPr/>
          <p:nvPr userDrawn="1"/>
        </p:nvSpPr>
        <p:spPr>
          <a:xfrm>
            <a:off x="560888" y="1747746"/>
            <a:ext cx="3611880" cy="3823858"/>
          </a:xfrm>
          <a:custGeom>
            <a:avLst/>
            <a:gdLst>
              <a:gd name="connsiteX0" fmla="*/ 0 w 2618550"/>
              <a:gd name="connsiteY0" fmla="*/ 0 h 3394043"/>
              <a:gd name="connsiteX1" fmla="*/ 2618550 w 2618550"/>
              <a:gd name="connsiteY1" fmla="*/ 0 h 3394043"/>
              <a:gd name="connsiteX2" fmla="*/ 2618550 w 2618550"/>
              <a:gd name="connsiteY2" fmla="*/ 3394043 h 3394043"/>
              <a:gd name="connsiteX3" fmla="*/ 0 w 2618550"/>
              <a:gd name="connsiteY3" fmla="*/ 3394043 h 3394043"/>
              <a:gd name="connsiteX4" fmla="*/ 0 w 2618550"/>
              <a:gd name="connsiteY4" fmla="*/ 0 h 3394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8550" h="3394043">
                <a:moveTo>
                  <a:pt x="0" y="0"/>
                </a:moveTo>
                <a:lnTo>
                  <a:pt x="2618550" y="0"/>
                </a:lnTo>
                <a:lnTo>
                  <a:pt x="2618550" y="3394043"/>
                </a:lnTo>
                <a:lnTo>
                  <a:pt x="0" y="339404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2240" tIns="146304" rIns="142240" bIns="142240" numCol="1" spcCol="1270" anchor="t" anchorCtr="0">
            <a:noAutofit/>
          </a:bodyPr>
          <a:lstStyle/>
          <a:p>
            <a:pPr marL="0" marR="0" lvl="1" indent="0" algn="l" defTabSz="889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5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ED4B782-48BD-4614-A2FF-EB79EC6DD4F5}"/>
              </a:ext>
            </a:extLst>
          </p:cNvPr>
          <p:cNvSpPr/>
          <p:nvPr userDrawn="1"/>
        </p:nvSpPr>
        <p:spPr>
          <a:xfrm>
            <a:off x="4280687" y="1747746"/>
            <a:ext cx="3611880" cy="3823858"/>
          </a:xfrm>
          <a:custGeom>
            <a:avLst/>
            <a:gdLst>
              <a:gd name="connsiteX0" fmla="*/ 0 w 2984138"/>
              <a:gd name="connsiteY0" fmla="*/ 0 h 3394043"/>
              <a:gd name="connsiteX1" fmla="*/ 2984138 w 2984138"/>
              <a:gd name="connsiteY1" fmla="*/ 0 h 3394043"/>
              <a:gd name="connsiteX2" fmla="*/ 2984138 w 2984138"/>
              <a:gd name="connsiteY2" fmla="*/ 3394043 h 3394043"/>
              <a:gd name="connsiteX3" fmla="*/ 0 w 2984138"/>
              <a:gd name="connsiteY3" fmla="*/ 3394043 h 3394043"/>
              <a:gd name="connsiteX4" fmla="*/ 0 w 2984138"/>
              <a:gd name="connsiteY4" fmla="*/ 0 h 3394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138" h="3394043">
                <a:moveTo>
                  <a:pt x="0" y="0"/>
                </a:moveTo>
                <a:lnTo>
                  <a:pt x="2984138" y="0"/>
                </a:lnTo>
                <a:lnTo>
                  <a:pt x="2984138" y="3394043"/>
                </a:lnTo>
                <a:lnTo>
                  <a:pt x="0" y="339404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2240" tIns="146304" rIns="142240" bIns="142240" numCol="1" spcCol="1270" anchor="t" anchorCtr="0">
            <a:noAutofit/>
          </a:bodyPr>
          <a:lstStyle/>
          <a:p>
            <a:pPr marL="0" marR="0" lvl="1" indent="0" algn="l" defTabSz="889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lang="en-US" sz="1500" b="0" spc="0" baseline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1" name="Freeform 14">
            <a:extLst>
              <a:ext uri="{FF2B5EF4-FFF2-40B4-BE49-F238E27FC236}">
                <a16:creationId xmlns:a16="http://schemas.microsoft.com/office/drawing/2014/main" id="{83FF962B-7759-4AD2-ADF6-B003C5E6A43F}"/>
              </a:ext>
            </a:extLst>
          </p:cNvPr>
          <p:cNvSpPr/>
          <p:nvPr userDrawn="1"/>
        </p:nvSpPr>
        <p:spPr>
          <a:xfrm>
            <a:off x="8019233" y="1747746"/>
            <a:ext cx="3611880" cy="3823858"/>
          </a:xfrm>
          <a:custGeom>
            <a:avLst/>
            <a:gdLst>
              <a:gd name="connsiteX0" fmla="*/ 0 w 2912733"/>
              <a:gd name="connsiteY0" fmla="*/ 0 h 3394043"/>
              <a:gd name="connsiteX1" fmla="*/ 2912733 w 2912733"/>
              <a:gd name="connsiteY1" fmla="*/ 0 h 3394043"/>
              <a:gd name="connsiteX2" fmla="*/ 2912733 w 2912733"/>
              <a:gd name="connsiteY2" fmla="*/ 3394043 h 3394043"/>
              <a:gd name="connsiteX3" fmla="*/ 0 w 2912733"/>
              <a:gd name="connsiteY3" fmla="*/ 3394043 h 3394043"/>
              <a:gd name="connsiteX4" fmla="*/ 0 w 2912733"/>
              <a:gd name="connsiteY4" fmla="*/ 0 h 3394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2733" h="3394043">
                <a:moveTo>
                  <a:pt x="0" y="0"/>
                </a:moveTo>
                <a:lnTo>
                  <a:pt x="2912733" y="0"/>
                </a:lnTo>
                <a:lnTo>
                  <a:pt x="2912733" y="3394043"/>
                </a:lnTo>
                <a:lnTo>
                  <a:pt x="0" y="339404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2240" tIns="146304" rIns="142240" bIns="142240" numCol="1" spcCol="1270" anchor="t" anchorCtr="0">
            <a:noAutofit/>
          </a:bodyPr>
          <a:lstStyle/>
          <a:p>
            <a:pPr marL="0" lvl="2" indent="0" defTabSz="889000"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None/>
              <a:defRPr/>
            </a:pPr>
            <a:endParaRPr lang="en-US" sz="1500" b="0" spc="0" baseline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24" name="Text Placeholder 25">
            <a:extLst>
              <a:ext uri="{FF2B5EF4-FFF2-40B4-BE49-F238E27FC236}">
                <a16:creationId xmlns:a16="http://schemas.microsoft.com/office/drawing/2014/main" id="{819D97B3-47F1-4AE7-A834-4A1DE576B37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5916" y="1177623"/>
            <a:ext cx="3541825" cy="50292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spc="0" baseline="0">
                <a:solidFill>
                  <a:schemeClr val="accent1"/>
                </a:solidFill>
                <a:latin typeface="+mj-lt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5" name="Text Placeholder 25">
            <a:extLst>
              <a:ext uri="{FF2B5EF4-FFF2-40B4-BE49-F238E27FC236}">
                <a16:creationId xmlns:a16="http://schemas.microsoft.com/office/drawing/2014/main" id="{7AAE9399-BD00-4748-A42E-40E813D2ABA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315715" y="1177623"/>
            <a:ext cx="3541825" cy="50292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spc="0">
                <a:solidFill>
                  <a:schemeClr val="accent1"/>
                </a:solidFill>
                <a:latin typeface="+mj-lt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61AB7E2E-F2B0-4134-9794-3F5AA5193C8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54261" y="1177623"/>
            <a:ext cx="3541825" cy="50292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spc="0">
                <a:solidFill>
                  <a:schemeClr val="accent1"/>
                </a:solidFill>
                <a:latin typeface="+mj-lt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01B0506-215B-4738-815B-C6FC082E964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86839" y="1828800"/>
            <a:ext cx="3557558" cy="3718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b="0" spc="0" baseline="0">
                <a:solidFill>
                  <a:schemeClr val="bg1"/>
                </a:solidFill>
                <a:latin typeface="+mn-lt"/>
              </a:defRPr>
            </a:lvl1pPr>
            <a:lvl2pPr>
              <a:defRPr sz="1200" b="1">
                <a:solidFill>
                  <a:schemeClr val="bg1"/>
                </a:solidFill>
              </a:defRPr>
            </a:lvl2pPr>
            <a:lvl3pPr>
              <a:defRPr sz="1200" b="1">
                <a:solidFill>
                  <a:schemeClr val="bg1"/>
                </a:solidFill>
              </a:defRPr>
            </a:lvl3pPr>
            <a:lvl4pPr>
              <a:defRPr sz="1200" b="1">
                <a:solidFill>
                  <a:schemeClr val="bg1"/>
                </a:solidFill>
              </a:defRPr>
            </a:lvl4pPr>
            <a:lvl5pPr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D709C4F3-5811-492D-BA8A-A65C7DE8D3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01592" y="1828800"/>
            <a:ext cx="3557558" cy="3718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b="0" spc="0" baseline="0">
                <a:solidFill>
                  <a:schemeClr val="bg1"/>
                </a:solidFill>
                <a:latin typeface="+mn-lt"/>
              </a:defRPr>
            </a:lvl1pPr>
            <a:lvl2pPr>
              <a:defRPr sz="1200" b="1">
                <a:solidFill>
                  <a:schemeClr val="bg1"/>
                </a:solidFill>
              </a:defRPr>
            </a:lvl2pPr>
            <a:lvl3pPr>
              <a:defRPr sz="1200" b="1">
                <a:solidFill>
                  <a:schemeClr val="bg1"/>
                </a:solidFill>
              </a:defRPr>
            </a:lvl3pPr>
            <a:lvl4pPr>
              <a:defRPr sz="1200" b="1">
                <a:solidFill>
                  <a:schemeClr val="bg1"/>
                </a:solidFill>
              </a:defRPr>
            </a:lvl4pPr>
            <a:lvl5pPr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189E8D7F-D469-4FE7-958D-EDB44134FFB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029625" y="1828800"/>
            <a:ext cx="3557558" cy="3718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b="0" spc="0" baseline="0">
                <a:solidFill>
                  <a:schemeClr val="bg1"/>
                </a:solidFill>
                <a:latin typeface="+mn-lt"/>
              </a:defRPr>
            </a:lvl1pPr>
            <a:lvl2pPr>
              <a:defRPr sz="1200" b="1">
                <a:solidFill>
                  <a:schemeClr val="bg1"/>
                </a:solidFill>
              </a:defRPr>
            </a:lvl2pPr>
            <a:lvl3pPr>
              <a:defRPr sz="1200" b="1">
                <a:solidFill>
                  <a:schemeClr val="bg1"/>
                </a:solidFill>
              </a:defRPr>
            </a:lvl3pPr>
            <a:lvl4pPr>
              <a:defRPr sz="1200" b="1">
                <a:solidFill>
                  <a:schemeClr val="bg1"/>
                </a:solidFill>
              </a:defRPr>
            </a:lvl4pPr>
            <a:lvl5pPr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BFD3EAB2-073A-4870-BCAC-D3578E1999E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57072" y="5846748"/>
            <a:ext cx="10277856" cy="36576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solidFill>
                  <a:schemeClr val="accent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D7B78037-C889-4B6F-90DC-8301BDA83A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8" y="267019"/>
            <a:ext cx="10835640" cy="5029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8" name="Text Box 14">
            <a:extLst>
              <a:ext uri="{FF2B5EF4-FFF2-40B4-BE49-F238E27FC236}">
                <a16:creationId xmlns:a16="http://schemas.microsoft.com/office/drawing/2014/main" id="{3B9046E9-03EA-469E-B245-B22D4E87197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88824" y="6581003"/>
            <a:ext cx="2475254" cy="276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8" tIns="45719" rIns="91438" bIns="4571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endParaRPr lang="en-US" sz="600" baseline="0">
              <a:solidFill>
                <a:schemeClr val="accent1"/>
              </a:solidFill>
              <a:latin typeface="+mn-lt"/>
            </a:endParaRPr>
          </a:p>
          <a:p>
            <a:pPr algn="r" eaLnBrk="1" hangingPunct="1">
              <a:defRPr/>
            </a:pPr>
            <a:r>
              <a:rPr lang="en-US" sz="600" baseline="0">
                <a:solidFill>
                  <a:schemeClr val="accent1"/>
                </a:solidFill>
                <a:latin typeface="+mn-lt"/>
              </a:rPr>
              <a:t>  GIS1 23.01,12 / GIS2 Secret Template v24  (May 2021)</a:t>
            </a:r>
            <a:endParaRPr lang="en-US" sz="600" b="1" baseline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83925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mper &amp; 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451AB9-478B-4D3F-A0FA-2E7BD3CAEA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70421" y="5807641"/>
            <a:ext cx="9851159" cy="99669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2000" strike="noStrike" spc="0">
                <a:solidFill>
                  <a:schemeClr val="bg1"/>
                </a:solidFill>
                <a:latin typeface="Ford Antenna Regular" panose="02000505000000020004" pitchFamily="50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9A73DA-EFA5-4415-BFE5-4AF92ECAF1D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9136" y="6413710"/>
            <a:ext cx="3497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smtClean="0">
                <a:solidFill>
                  <a:schemeClr val="bg1"/>
                </a:solidFill>
                <a:latin typeface="+mj-lt"/>
              </a:rPr>
              <a:pPr lvl="0" algn="r"/>
              <a:t>‹#›</a:t>
            </a:fld>
            <a:endParaRPr lang="en-US" altLang="en-US" sz="1100" b="0" spc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DAEEACF-C2C6-422E-8A81-7811B3BD0E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8" y="267019"/>
            <a:ext cx="10835640" cy="5029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6A9168-F214-4E95-A79F-CC4FAC0D4A0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8" y="6515658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>
                <a:solidFill>
                  <a:schemeClr val="bg1"/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B0DC88A-6BC1-D440-B482-566460EC6DF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53936" y="1005840"/>
            <a:ext cx="4839340" cy="4801801"/>
          </a:xfrm>
          <a:prstGeom prst="rect">
            <a:avLst/>
          </a:prstGeo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  <a:lvl2pPr marL="512763" indent="-277813">
              <a:spcBef>
                <a:spcPts val="0"/>
              </a:spcBef>
              <a:spcAft>
                <a:spcPts val="900"/>
              </a:spcAft>
              <a:buFont typeface="System Font Regular"/>
              <a:buChar char="–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2pPr>
            <a:lvl3pPr marL="803275" indent="-290513">
              <a:spcBef>
                <a:spcPts val="0"/>
              </a:spcBef>
              <a:spcAft>
                <a:spcPts val="900"/>
              </a:spcAft>
              <a:buFont typeface="Ford Antenna Medium" pitchFamily="50" charset="0"/>
              <a:buChar char="»"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3pPr>
            <a:lvl4pPr marL="1081088" indent="-277813">
              <a:spcBef>
                <a:spcPts val="0"/>
              </a:spcBef>
              <a:spcAft>
                <a:spcPts val="900"/>
              </a:spcAft>
              <a:buSzPct val="75000"/>
              <a:buFont typeface="Courier New" panose="02070309020205020404" pitchFamily="49" charset="0"/>
              <a:buChar char="o"/>
              <a:tabLst/>
              <a:defRPr lang="en-US" sz="2000" b="0" kern="1200" spc="0" dirty="0" smtClean="0">
                <a:solidFill>
                  <a:schemeClr val="accent1"/>
                </a:solidFill>
                <a:latin typeface="+mn-lt"/>
                <a:ea typeface="Arial Nova Light" panose="020B03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2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E6D78E5-671F-1940-9AC2-4CDB59D2BE4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5789701" y="1005840"/>
            <a:ext cx="4839340" cy="4801801"/>
          </a:xfrm>
          <a:prstGeom prst="rect">
            <a:avLst/>
          </a:prstGeo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  <a:lvl2pPr marL="512763" indent="-277813">
              <a:spcBef>
                <a:spcPts val="0"/>
              </a:spcBef>
              <a:spcAft>
                <a:spcPts val="900"/>
              </a:spcAft>
              <a:buFont typeface="System Font Regular"/>
              <a:buChar char="–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2pPr>
            <a:lvl3pPr marL="803275" indent="-290513">
              <a:spcBef>
                <a:spcPts val="0"/>
              </a:spcBef>
              <a:spcAft>
                <a:spcPts val="900"/>
              </a:spcAft>
              <a:buFont typeface="Ford Antenna Medium" pitchFamily="50" charset="0"/>
              <a:buChar char="»"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3pPr>
            <a:lvl4pPr marL="1081088" indent="-277813">
              <a:spcBef>
                <a:spcPts val="0"/>
              </a:spcBef>
              <a:spcAft>
                <a:spcPts val="900"/>
              </a:spcAft>
              <a:buSzPct val="75000"/>
              <a:buFont typeface="Courier New" panose="02070309020205020404" pitchFamily="49" charset="0"/>
              <a:buChar char="o"/>
              <a:tabLst/>
              <a:defRPr lang="en-US" sz="2000" b="0" kern="1200" spc="0" dirty="0" smtClean="0">
                <a:solidFill>
                  <a:schemeClr val="accent1"/>
                </a:solidFill>
                <a:latin typeface="+mn-lt"/>
                <a:ea typeface="Arial Nova Light" panose="020B03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2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8500CCA-21C8-B941-9144-8C165BE4B29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64781" y="160636"/>
            <a:ext cx="569778" cy="214014"/>
          </a:xfrm>
          <a:prstGeom prst="rect">
            <a:avLst/>
          </a:prstGeom>
        </p:spPr>
      </p:pic>
      <p:sp>
        <p:nvSpPr>
          <p:cNvPr id="13" name="Text Box 14">
            <a:extLst>
              <a:ext uri="{FF2B5EF4-FFF2-40B4-BE49-F238E27FC236}">
                <a16:creationId xmlns:a16="http://schemas.microsoft.com/office/drawing/2014/main" id="{3BEC5971-47F0-46FC-BBA2-1F7CEBC07D8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88824" y="6581003"/>
            <a:ext cx="2475254" cy="276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8" tIns="45719" rIns="91438" bIns="4571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endParaRPr lang="en-US" sz="600" baseline="0">
              <a:solidFill>
                <a:schemeClr val="bg1"/>
              </a:solidFill>
              <a:latin typeface="+mn-lt"/>
            </a:endParaRPr>
          </a:p>
          <a:p>
            <a:pPr algn="r" eaLnBrk="1" hangingPunct="1">
              <a:defRPr/>
            </a:pPr>
            <a:r>
              <a:rPr lang="en-US" sz="600" baseline="0">
                <a:solidFill>
                  <a:schemeClr val="bg1"/>
                </a:solidFill>
                <a:latin typeface="+mn-lt"/>
              </a:rPr>
              <a:t>  GIS1 23.01,12 / GIS2 Secret Template v24  (May 2021)</a:t>
            </a:r>
            <a:endParaRPr lang="en-US" sz="600" b="1" baseline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25443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mper &amp;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79A73DA-EFA5-4415-BFE5-4AF92ECAF1D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9136" y="6413710"/>
            <a:ext cx="3497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smtClean="0">
                <a:solidFill>
                  <a:schemeClr val="bg1"/>
                </a:solidFill>
                <a:latin typeface="+mj-lt"/>
              </a:rPr>
              <a:pPr lvl="0" algn="r"/>
              <a:t>‹#›</a:t>
            </a:fld>
            <a:endParaRPr lang="en-US" altLang="en-US" sz="1100" b="0" spc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215011C-147D-4417-A4AA-0DE142301D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8" y="267019"/>
            <a:ext cx="10835640" cy="5029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101578-AE51-4099-9DDE-B91D47F23A0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8" y="6515658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>
                <a:solidFill>
                  <a:schemeClr val="bg1"/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8465B7D4-D200-44AD-9598-BB1C2BE7846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70421" y="5807641"/>
            <a:ext cx="9851159" cy="99669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2000" spc="0">
                <a:solidFill>
                  <a:schemeClr val="bg1"/>
                </a:solidFill>
                <a:latin typeface="Ford Antenna Regular" panose="02000505000000020004" pitchFamily="50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83FDDF5-D413-7D4C-AE2A-E33A3466B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935" y="1005840"/>
            <a:ext cx="10873740" cy="5212080"/>
          </a:xfrm>
          <a:prstGeom prst="rect">
            <a:avLst/>
          </a:prstGeo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  <a:lvl2pPr marL="512763" indent="-277813">
              <a:spcBef>
                <a:spcPts val="0"/>
              </a:spcBef>
              <a:spcAft>
                <a:spcPts val="900"/>
              </a:spcAft>
              <a:buFont typeface="System Font Regular"/>
              <a:buChar char="–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2pPr>
            <a:lvl3pPr marL="803275" indent="-290513">
              <a:spcBef>
                <a:spcPts val="0"/>
              </a:spcBef>
              <a:spcAft>
                <a:spcPts val="900"/>
              </a:spcAft>
              <a:buFont typeface="Ford Antenna Medium" pitchFamily="50" charset="0"/>
              <a:buChar char="»"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3pPr>
            <a:lvl4pPr marL="1081088" indent="-277813">
              <a:spcBef>
                <a:spcPts val="0"/>
              </a:spcBef>
              <a:spcAft>
                <a:spcPts val="900"/>
              </a:spcAft>
              <a:buSzPct val="75000"/>
              <a:buFont typeface="Courier New" panose="02070309020205020404" pitchFamily="49" charset="0"/>
              <a:buChar char="o"/>
              <a:tabLst/>
              <a:defRPr lang="en-US" sz="2000" b="0" kern="1200" spc="0" dirty="0" smtClean="0">
                <a:solidFill>
                  <a:schemeClr val="accent1"/>
                </a:solidFill>
                <a:latin typeface="+mn-lt"/>
                <a:ea typeface="Arial Nova Light" panose="020B03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2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EE08FC-771C-9E41-8B93-103EBE35212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64781" y="160636"/>
            <a:ext cx="569778" cy="214014"/>
          </a:xfrm>
          <a:prstGeom prst="rect">
            <a:avLst/>
          </a:prstGeom>
        </p:spPr>
      </p:pic>
      <p:sp>
        <p:nvSpPr>
          <p:cNvPr id="13" name="Text Box 14">
            <a:extLst>
              <a:ext uri="{FF2B5EF4-FFF2-40B4-BE49-F238E27FC236}">
                <a16:creationId xmlns:a16="http://schemas.microsoft.com/office/drawing/2014/main" id="{47FEB8D9-BA44-4F5D-AED0-D1B6891D81D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88824" y="6581003"/>
            <a:ext cx="2475254" cy="276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8" tIns="45719" rIns="91438" bIns="4571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endParaRPr lang="en-US" sz="600" baseline="0">
              <a:solidFill>
                <a:schemeClr val="bg1"/>
              </a:solidFill>
              <a:latin typeface="+mn-lt"/>
            </a:endParaRPr>
          </a:p>
          <a:p>
            <a:pPr algn="r" eaLnBrk="1" hangingPunct="1">
              <a:defRPr/>
            </a:pPr>
            <a:r>
              <a:rPr lang="en-US" sz="600" baseline="0">
                <a:solidFill>
                  <a:schemeClr val="bg1"/>
                </a:solidFill>
                <a:latin typeface="+mn-lt"/>
              </a:rPr>
              <a:t>  GIS1 23.01,12 / GIS2 Secret Template v24  (May 2021)</a:t>
            </a:r>
            <a:endParaRPr lang="en-US" sz="600" b="1" baseline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6012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mper &amp; Content (2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79A73DA-EFA5-4415-BFE5-4AF92ECAF1D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9136" y="6413710"/>
            <a:ext cx="3497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smtClean="0">
                <a:solidFill>
                  <a:schemeClr val="bg1"/>
                </a:solidFill>
                <a:latin typeface="+mj-lt"/>
              </a:rPr>
              <a:pPr lvl="0" algn="r"/>
              <a:t>‹#›</a:t>
            </a:fld>
            <a:endParaRPr lang="en-US" altLang="en-US" sz="1100" b="0" spc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B382748-0ABF-482E-8571-07E3823306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8" y="267019"/>
            <a:ext cx="10835640" cy="5029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rgbClr val="00095B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937095-E032-4EB4-98E7-CFC6D324DF2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8" y="6515658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>
                <a:solidFill>
                  <a:schemeClr val="bg1"/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FABAF30D-C1D5-4CEC-9203-44EA83DB98E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70421" y="5807641"/>
            <a:ext cx="9851159" cy="99669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2000" spc="0">
                <a:solidFill>
                  <a:schemeClr val="bg1"/>
                </a:solidFill>
                <a:latin typeface="Ford Antenna Regular" panose="02000505000000020004" pitchFamily="50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BFA87A-7886-D44E-9B19-7860A68C7E8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64781" y="160636"/>
            <a:ext cx="569778" cy="214014"/>
          </a:xfrm>
          <a:prstGeom prst="rect">
            <a:avLst/>
          </a:prstGeom>
        </p:spPr>
      </p:pic>
      <p:sp>
        <p:nvSpPr>
          <p:cNvPr id="12" name="Text Box 14">
            <a:extLst>
              <a:ext uri="{FF2B5EF4-FFF2-40B4-BE49-F238E27FC236}">
                <a16:creationId xmlns:a16="http://schemas.microsoft.com/office/drawing/2014/main" id="{11A37A95-9FDD-47D6-8DB0-C785B5F4C04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88824" y="6581003"/>
            <a:ext cx="2475254" cy="276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8" tIns="45719" rIns="91438" bIns="4571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endParaRPr lang="en-US" sz="600" baseline="0">
              <a:solidFill>
                <a:schemeClr val="bg1"/>
              </a:solidFill>
              <a:latin typeface="+mn-lt"/>
            </a:endParaRPr>
          </a:p>
          <a:p>
            <a:pPr algn="r" eaLnBrk="1" hangingPunct="1">
              <a:defRPr/>
            </a:pPr>
            <a:r>
              <a:rPr lang="en-US" sz="600" baseline="0">
                <a:solidFill>
                  <a:schemeClr val="bg1"/>
                </a:solidFill>
                <a:latin typeface="+mn-lt"/>
              </a:rPr>
              <a:t>  GIS1 23.01,12 / GIS2 Secret Template v25  (June 2021)</a:t>
            </a:r>
            <a:endParaRPr lang="en-US" sz="600" b="1" baseline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902631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de Bumper &amp;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3">
            <a:extLst>
              <a:ext uri="{FF2B5EF4-FFF2-40B4-BE49-F238E27FC236}">
                <a16:creationId xmlns:a16="http://schemas.microsoft.com/office/drawing/2014/main" id="{9A894AD6-E175-4688-9BCE-A86E6F9A96E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9136" y="6413710"/>
            <a:ext cx="3497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smtClean="0">
                <a:solidFill>
                  <a:schemeClr val="accent1"/>
                </a:solidFill>
                <a:latin typeface="+mj-lt"/>
              </a:rPr>
              <a:pPr lvl="0" algn="r"/>
              <a:t>‹#›</a:t>
            </a:fld>
            <a:endParaRPr lang="en-US" altLang="en-US" sz="1100" b="0" spc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0" name="Text Placeholder 32">
            <a:extLst>
              <a:ext uri="{FF2B5EF4-FFF2-40B4-BE49-F238E27FC236}">
                <a16:creationId xmlns:a16="http://schemas.microsoft.com/office/drawing/2014/main" id="{4013E102-F74C-41ED-8ABA-6DC5308E3D7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"/>
            <a:ext cx="3688207" cy="6857991"/>
          </a:xfrm>
          <a:prstGeom prst="rect">
            <a:avLst/>
          </a:prstGeom>
          <a:solidFill>
            <a:srgbClr val="F3F3F3">
              <a:alpha val="49804"/>
            </a:srgbClr>
          </a:solidFill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 b="0" spc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3E4D6A2-7890-4BE6-B12D-90E54BC5A6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8" y="267018"/>
            <a:ext cx="3477103" cy="613713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Title</a:t>
            </a:r>
            <a:br>
              <a:rPr lang="en-US"/>
            </a:br>
            <a:br>
              <a:rPr lang="en-US"/>
            </a:br>
            <a:r>
              <a:rPr lang="en-US" sz="1600">
                <a:latin typeface="Arial Nova Light" panose="020B0304020202020204" pitchFamily="34" charset="0"/>
              </a:rPr>
              <a:t>Leave one row between title and body text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E7B04B-5DFE-4AFF-A55D-2C1EC924211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8" y="6515658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>
                <a:solidFill>
                  <a:schemeClr val="accent4">
                    <a:lumMod val="75000"/>
                  </a:schemeClr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0FFD5E-7699-534C-935D-4091C2F188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64781" y="160636"/>
            <a:ext cx="569778" cy="214014"/>
          </a:xfrm>
          <a:prstGeom prst="rect">
            <a:avLst/>
          </a:prstGeom>
        </p:spPr>
      </p:pic>
      <p:sp>
        <p:nvSpPr>
          <p:cNvPr id="13" name="Text Box 14">
            <a:extLst>
              <a:ext uri="{FF2B5EF4-FFF2-40B4-BE49-F238E27FC236}">
                <a16:creationId xmlns:a16="http://schemas.microsoft.com/office/drawing/2014/main" id="{909832A5-19B5-45F5-9A81-B82F45E7EA9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88824" y="6581003"/>
            <a:ext cx="2475254" cy="276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8" tIns="45719" rIns="91438" bIns="4571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endParaRPr lang="en-US" sz="600" baseline="0">
              <a:solidFill>
                <a:schemeClr val="accent1"/>
              </a:solidFill>
              <a:latin typeface="+mn-lt"/>
            </a:endParaRPr>
          </a:p>
          <a:p>
            <a:pPr algn="r" eaLnBrk="1" hangingPunct="1">
              <a:defRPr/>
            </a:pPr>
            <a:r>
              <a:rPr lang="en-US" sz="600" baseline="0">
                <a:solidFill>
                  <a:schemeClr val="accent1"/>
                </a:solidFill>
                <a:latin typeface="+mn-lt"/>
              </a:rPr>
              <a:t>  GIS1 23.01,12 / GIS2 Secret Template v24  (May 2021)</a:t>
            </a:r>
            <a:endParaRPr lang="en-US" sz="600" b="1" baseline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35161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umper &amp; Content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2">
            <a:extLst>
              <a:ext uri="{FF2B5EF4-FFF2-40B4-BE49-F238E27FC236}">
                <a16:creationId xmlns:a16="http://schemas.microsoft.com/office/drawing/2014/main" id="{444397A0-DEE3-441C-8902-D004E77D6A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9"/>
            <a:ext cx="3688207" cy="6857991"/>
          </a:xfrm>
          <a:prstGeom prst="rect">
            <a:avLst/>
          </a:prstGeom>
          <a:solidFill>
            <a:srgbClr val="F3F3F3">
              <a:alpha val="49804"/>
            </a:srgbClr>
          </a:solidFill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 b="0" spc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28" name="TextBox 3">
            <a:extLst>
              <a:ext uri="{FF2B5EF4-FFF2-40B4-BE49-F238E27FC236}">
                <a16:creationId xmlns:a16="http://schemas.microsoft.com/office/drawing/2014/main" id="{AB02084C-D1B6-4A9F-9AE0-5A736E6DB9B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9136" y="6413710"/>
            <a:ext cx="3497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smtClean="0">
                <a:solidFill>
                  <a:schemeClr val="accent1"/>
                </a:solidFill>
                <a:latin typeface="+mj-lt"/>
              </a:rPr>
              <a:pPr lvl="0" algn="r"/>
              <a:t>‹#›</a:t>
            </a:fld>
            <a:endParaRPr lang="en-US" altLang="en-US" sz="1100" b="0" spc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07781B0-8FD1-4242-9F5E-3BAE2885CA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8" y="267018"/>
            <a:ext cx="3477103" cy="613713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Title</a:t>
            </a:r>
            <a:br>
              <a:rPr lang="en-US"/>
            </a:br>
            <a:br>
              <a:rPr lang="en-US"/>
            </a:br>
            <a:r>
              <a:rPr lang="en-US" sz="1600">
                <a:latin typeface="Arial Nova Light" panose="020B0304020202020204" pitchFamily="34" charset="0"/>
              </a:rPr>
              <a:t>Leave one row between title and body text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99416A-FE61-4C02-A8A5-0468F0EA39F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8" y="6515658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>
                <a:solidFill>
                  <a:schemeClr val="accent4">
                    <a:lumMod val="75000"/>
                  </a:schemeClr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7BA05B-FC1B-5D47-B779-62BC9196F6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64781" y="160636"/>
            <a:ext cx="569778" cy="21401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C8FEB5E-AA82-4042-82E4-6240EC4603D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940848" y="1454150"/>
            <a:ext cx="7928064" cy="4552080"/>
          </a:xfrm>
          <a:prstGeom prst="rect">
            <a:avLst/>
          </a:prstGeo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  <a:lvl2pPr marL="512763" indent="-277813">
              <a:spcBef>
                <a:spcPts val="0"/>
              </a:spcBef>
              <a:spcAft>
                <a:spcPts val="900"/>
              </a:spcAft>
              <a:buFont typeface="System Font Regular"/>
              <a:buChar char="–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2pPr>
            <a:lvl3pPr marL="803275" indent="-290513">
              <a:spcBef>
                <a:spcPts val="0"/>
              </a:spcBef>
              <a:spcAft>
                <a:spcPts val="900"/>
              </a:spcAft>
              <a:buFont typeface="Ford Antenna Medium" pitchFamily="50" charset="0"/>
              <a:buChar char="»"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3pPr>
            <a:lvl4pPr marL="1081088" indent="-277813">
              <a:spcBef>
                <a:spcPts val="0"/>
              </a:spcBef>
              <a:spcAft>
                <a:spcPts val="900"/>
              </a:spcAft>
              <a:buSzPct val="75000"/>
              <a:buFont typeface="Courier New" panose="02070309020205020404" pitchFamily="49" charset="0"/>
              <a:buChar char="o"/>
              <a:tabLst/>
              <a:defRPr lang="en-US" sz="2000" b="0" kern="1200" spc="0" dirty="0" smtClean="0">
                <a:solidFill>
                  <a:schemeClr val="accent1"/>
                </a:solidFill>
                <a:latin typeface="+mn-lt"/>
                <a:ea typeface="Arial Nova Light" panose="020B03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2"/>
            <a:endParaRPr lang="en-US"/>
          </a:p>
        </p:txBody>
      </p:sp>
      <p:sp>
        <p:nvSpPr>
          <p:cNvPr id="13" name="Text Box 14">
            <a:extLst>
              <a:ext uri="{FF2B5EF4-FFF2-40B4-BE49-F238E27FC236}">
                <a16:creationId xmlns:a16="http://schemas.microsoft.com/office/drawing/2014/main" id="{62C4A9AD-D79B-4134-AC2A-F094DEE3C1C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88824" y="6581003"/>
            <a:ext cx="2475254" cy="276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8" tIns="45719" rIns="91438" bIns="4571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endParaRPr lang="en-US" sz="600" baseline="0">
              <a:solidFill>
                <a:schemeClr val="accent1"/>
              </a:solidFill>
              <a:latin typeface="+mn-lt"/>
            </a:endParaRPr>
          </a:p>
          <a:p>
            <a:pPr algn="r" eaLnBrk="1" hangingPunct="1">
              <a:defRPr/>
            </a:pPr>
            <a:r>
              <a:rPr lang="en-US" sz="600" baseline="0">
                <a:solidFill>
                  <a:schemeClr val="accent1"/>
                </a:solidFill>
                <a:latin typeface="+mn-lt"/>
              </a:rPr>
              <a:t>  GIS1 23.01,12 / GIS2 Secret Template v24  (May 2021)</a:t>
            </a:r>
            <a:endParaRPr lang="en-US" sz="600" b="1" baseline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661177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umper &amp; 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96146C8-C553-B242-AAA4-FCA7B8D9C365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940848" y="1454148"/>
            <a:ext cx="3851275" cy="4620975"/>
          </a:xfrm>
          <a:prstGeom prst="rect">
            <a:avLst/>
          </a:prstGeo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  <a:lvl2pPr marL="512763" indent="-277813">
              <a:spcBef>
                <a:spcPts val="0"/>
              </a:spcBef>
              <a:spcAft>
                <a:spcPts val="900"/>
              </a:spcAft>
              <a:buFont typeface="System Font Regular"/>
              <a:buChar char="–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2pPr>
            <a:lvl3pPr marL="803275" indent="-290513">
              <a:spcBef>
                <a:spcPts val="0"/>
              </a:spcBef>
              <a:spcAft>
                <a:spcPts val="900"/>
              </a:spcAft>
              <a:buFont typeface="Ford Antenna Medium" pitchFamily="50" charset="0"/>
              <a:buChar char="»"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3pPr>
            <a:lvl4pPr marL="1081088" indent="-277813">
              <a:spcBef>
                <a:spcPts val="0"/>
              </a:spcBef>
              <a:spcAft>
                <a:spcPts val="900"/>
              </a:spcAft>
              <a:buSzPct val="75000"/>
              <a:buFont typeface="Courier New" panose="02070309020205020404" pitchFamily="49" charset="0"/>
              <a:buChar char="o"/>
              <a:tabLst/>
              <a:defRPr lang="en-US" sz="2000" b="0" kern="1200" spc="0" dirty="0" smtClean="0">
                <a:solidFill>
                  <a:schemeClr val="accent1"/>
                </a:solidFill>
                <a:latin typeface="+mn-lt"/>
                <a:ea typeface="Arial Nova Light" panose="020B03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2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A41DCB4-0D79-AE49-83CE-1D93DD3E403E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8018070" y="1454148"/>
            <a:ext cx="3851275" cy="4620975"/>
          </a:xfrm>
          <a:prstGeom prst="rect">
            <a:avLst/>
          </a:prstGeo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  <a:lvl2pPr marL="512763" indent="-277813">
              <a:spcBef>
                <a:spcPts val="0"/>
              </a:spcBef>
              <a:spcAft>
                <a:spcPts val="900"/>
              </a:spcAft>
              <a:buFont typeface="System Font Regular"/>
              <a:buChar char="–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2pPr>
            <a:lvl3pPr marL="803275" indent="-290513">
              <a:spcBef>
                <a:spcPts val="0"/>
              </a:spcBef>
              <a:spcAft>
                <a:spcPts val="900"/>
              </a:spcAft>
              <a:buFont typeface="Ford Antenna Medium" pitchFamily="50" charset="0"/>
              <a:buChar char="»"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3pPr>
            <a:lvl4pPr marL="1081088" indent="-277813">
              <a:spcBef>
                <a:spcPts val="0"/>
              </a:spcBef>
              <a:spcAft>
                <a:spcPts val="900"/>
              </a:spcAft>
              <a:buSzPct val="75000"/>
              <a:buFont typeface="Courier New" panose="02070309020205020404" pitchFamily="49" charset="0"/>
              <a:buChar char="o"/>
              <a:tabLst/>
              <a:defRPr lang="en-US" sz="2000" b="0" kern="1200" spc="0" dirty="0" smtClean="0">
                <a:solidFill>
                  <a:schemeClr val="accent1"/>
                </a:solidFill>
                <a:latin typeface="+mn-lt"/>
                <a:ea typeface="Arial Nova Light" panose="020B03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2"/>
            <a:endParaRPr lang="en-US"/>
          </a:p>
        </p:txBody>
      </p:sp>
      <p:sp>
        <p:nvSpPr>
          <p:cNvPr id="5" name="Text Placeholder 32">
            <a:extLst>
              <a:ext uri="{FF2B5EF4-FFF2-40B4-BE49-F238E27FC236}">
                <a16:creationId xmlns:a16="http://schemas.microsoft.com/office/drawing/2014/main" id="{444397A0-DEE3-441C-8902-D004E77D6A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9"/>
            <a:ext cx="3688207" cy="6857991"/>
          </a:xfrm>
          <a:prstGeom prst="rect">
            <a:avLst/>
          </a:prstGeom>
          <a:solidFill>
            <a:srgbClr val="F3F3F3">
              <a:alpha val="49804"/>
            </a:srgbClr>
          </a:solidFill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 b="0" spc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28" name="TextBox 3">
            <a:extLst>
              <a:ext uri="{FF2B5EF4-FFF2-40B4-BE49-F238E27FC236}">
                <a16:creationId xmlns:a16="http://schemas.microsoft.com/office/drawing/2014/main" id="{AB02084C-D1B6-4A9F-9AE0-5A736E6DB9B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9136" y="6413710"/>
            <a:ext cx="3497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smtClean="0">
                <a:solidFill>
                  <a:schemeClr val="accent1"/>
                </a:solidFill>
                <a:latin typeface="+mj-lt"/>
              </a:rPr>
              <a:pPr lvl="0" algn="r"/>
              <a:t>‹#›</a:t>
            </a:fld>
            <a:endParaRPr lang="en-US" altLang="en-US" sz="1100" b="0" spc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487AAA2-61CC-4771-8812-FA0D600834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8" y="267018"/>
            <a:ext cx="3477103" cy="613713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Title</a:t>
            </a:r>
            <a:br>
              <a:rPr lang="en-US"/>
            </a:br>
            <a:br>
              <a:rPr lang="en-US"/>
            </a:br>
            <a:r>
              <a:rPr lang="en-US" sz="1600">
                <a:latin typeface="Arial Nova Light" panose="020B0304020202020204" pitchFamily="34" charset="0"/>
              </a:rPr>
              <a:t>Leave one row between title and body text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F38455-D549-44F8-9335-1E9460306A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8" y="6515658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>
                <a:solidFill>
                  <a:schemeClr val="accent4">
                    <a:lumMod val="75000"/>
                  </a:schemeClr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F5298D-2C9C-6744-9153-0333931B99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64781" y="160636"/>
            <a:ext cx="569778" cy="214014"/>
          </a:xfrm>
          <a:prstGeom prst="rect">
            <a:avLst/>
          </a:prstGeom>
        </p:spPr>
      </p:pic>
      <p:sp>
        <p:nvSpPr>
          <p:cNvPr id="15" name="Text Box 14">
            <a:extLst>
              <a:ext uri="{FF2B5EF4-FFF2-40B4-BE49-F238E27FC236}">
                <a16:creationId xmlns:a16="http://schemas.microsoft.com/office/drawing/2014/main" id="{EF6EA4EB-6195-466E-B072-6C67445B274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88824" y="6581003"/>
            <a:ext cx="2475254" cy="276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8" tIns="45719" rIns="91438" bIns="4571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endParaRPr lang="en-US" sz="600" baseline="0">
              <a:solidFill>
                <a:schemeClr val="accent1"/>
              </a:solidFill>
              <a:latin typeface="+mn-lt"/>
            </a:endParaRPr>
          </a:p>
          <a:p>
            <a:pPr algn="r" eaLnBrk="1" hangingPunct="1">
              <a:defRPr/>
            </a:pPr>
            <a:r>
              <a:rPr lang="en-US" sz="600" baseline="0">
                <a:solidFill>
                  <a:schemeClr val="accent1"/>
                </a:solidFill>
                <a:latin typeface="+mn-lt"/>
              </a:rPr>
              <a:t>  GIS1 23.01,12 / GIS2 Secret Template v24  (May 2021)</a:t>
            </a:r>
            <a:endParaRPr lang="en-US" sz="600" b="1" baseline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45074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7225" y="2570814"/>
            <a:ext cx="7495083" cy="939149"/>
          </a:xfrm>
        </p:spPr>
        <p:txBody>
          <a:bodyPr anchor="b">
            <a:normAutofit/>
          </a:bodyPr>
          <a:lstStyle>
            <a:lvl1pPr algn="ctr">
              <a:defRPr sz="3200" b="1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56812" y="3602037"/>
            <a:ext cx="5868651" cy="707635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4050792" cy="6858000"/>
          </a:xfrm>
          <a:prstGeom prst="rect">
            <a:avLst/>
          </a:prstGeom>
          <a:solidFill>
            <a:srgbClr val="00264E"/>
          </a:solidFill>
          <a:ln w="12700" cap="flat" cmpd="sng" algn="ctr">
            <a:solidFill>
              <a:srgbClr val="00457E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3049193"/>
            <a:ext cx="1929384" cy="72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0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954" y="365126"/>
            <a:ext cx="10148047" cy="60173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954" y="1137689"/>
            <a:ext cx="11017623" cy="4990739"/>
          </a:xfrm>
        </p:spPr>
        <p:txBody>
          <a:bodyPr/>
          <a:lstStyle>
            <a:lvl1pPr marL="279466" marR="0" indent="-279466" algn="l" defTabSz="1016239" rtl="0" eaLnBrk="1" fontAlgn="auto" latinLnBrk="0" hangingPunct="1">
              <a:lnSpc>
                <a:spcPct val="107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 typeface="Wingdings 3"/>
              <a:buChar char=""/>
              <a:tabLst/>
              <a:defRPr kumimoji="0" lang="en-US" sz="2001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64577" marR="0" indent="-304871" algn="l" defTabSz="1016239" rtl="0" eaLnBrk="1" fontAlgn="auto" latinLnBrk="0" hangingPunct="1">
              <a:lnSpc>
                <a:spcPct val="103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 typeface="Wingdings 3"/>
              <a:buChar char=""/>
              <a:tabLst/>
              <a:defRPr sz="1800"/>
            </a:lvl2pPr>
            <a:lvl3pPr marL="811580" marR="0" indent="-227242" algn="l" defTabSz="1016239" rtl="0" eaLnBrk="1" fontAlgn="auto" latinLnBrk="0" hangingPunct="1">
              <a:lnSpc>
                <a:spcPct val="102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Tx/>
              <a:buChar char="‒"/>
              <a:tabLst/>
              <a:defRPr/>
            </a:lvl3pPr>
            <a:lvl4pPr marL="1035999" marR="0" indent="-204659" algn="l" defTabSz="1016239" rtl="0" eaLnBrk="1" fontAlgn="auto" latinLnBrk="0" hangingPunct="1">
              <a:lnSpc>
                <a:spcPct val="103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Tx/>
              <a:buChar char="‒"/>
              <a:tabLst/>
              <a:defRPr/>
            </a:lvl4pPr>
            <a:lvl5pPr marL="1035999" marR="0" indent="-204659" algn="l" defTabSz="1016239" rtl="0" eaLnBrk="1" fontAlgn="auto" latinLnBrk="0" hangingPunct="1">
              <a:lnSpc>
                <a:spcPct val="103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Tx/>
              <a:buChar char="‒"/>
              <a:tabLst/>
              <a:defRPr/>
            </a:lvl5pPr>
            <a:lvl6pPr marL="1035999" marR="0" indent="-204659" algn="l" defTabSz="1016239" rtl="0" eaLnBrk="1" fontAlgn="auto" latinLnBrk="0" hangingPunct="1">
              <a:lnSpc>
                <a:spcPct val="103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Tx/>
              <a:buChar char="‒"/>
              <a:tabLst/>
              <a:defRPr/>
            </a:lvl6pPr>
            <a:lvl7pPr marL="1035999" marR="0" indent="-204659" algn="l" defTabSz="1016239" rtl="0" eaLnBrk="1" fontAlgn="auto" latinLnBrk="0" hangingPunct="1">
              <a:lnSpc>
                <a:spcPct val="103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Tx/>
              <a:buChar char="‒"/>
              <a:tabLst/>
              <a:defRPr/>
            </a:lvl7pPr>
            <a:lvl8pPr marL="1035999" marR="0" indent="-204659" algn="l" defTabSz="1016239" rtl="0" eaLnBrk="1" fontAlgn="auto" latinLnBrk="0" hangingPunct="1">
              <a:lnSpc>
                <a:spcPct val="103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Tx/>
              <a:buChar char="‒"/>
              <a:tabLst/>
              <a:defRPr/>
            </a:lvl8pPr>
            <a:lvl9pPr marL="1035999" marR="0" indent="-204659" algn="l" defTabSz="1016239" rtl="0" eaLnBrk="1" fontAlgn="auto" latinLnBrk="0" hangingPunct="1">
              <a:lnSpc>
                <a:spcPct val="103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Tx/>
              <a:buChar char="‒"/>
              <a:tabLst/>
              <a:defRPr/>
            </a:lvl9pPr>
          </a:lstStyle>
          <a:p>
            <a:pPr marL="279466" marR="0" lvl="0" indent="-279466" algn="l" defTabSz="1016239" rtl="0" eaLnBrk="1" fontAlgn="auto" latinLnBrk="0" hangingPunct="1">
              <a:lnSpc>
                <a:spcPct val="107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 typeface="Wingdings 3"/>
              <a:buChar char=""/>
              <a:tabLst/>
              <a:defRPr/>
            </a:pPr>
            <a:r>
              <a:rPr kumimoji="0" lang="en-US" altLang="zh-CN" sz="2001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Edit Master text styles</a:t>
            </a:r>
          </a:p>
          <a:p>
            <a:pPr marL="279466" marR="0" lvl="1" indent="-279466" algn="l" defTabSz="1016239" rtl="0" eaLnBrk="1" fontAlgn="auto" latinLnBrk="0" hangingPunct="1">
              <a:lnSpc>
                <a:spcPct val="107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 typeface="Wingdings 3"/>
              <a:buChar char=""/>
              <a:tabLst/>
              <a:defRPr/>
            </a:pPr>
            <a:r>
              <a:rPr kumimoji="0" lang="en-US" altLang="zh-CN" sz="2001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Second level</a:t>
            </a:r>
          </a:p>
          <a:p>
            <a:pPr marL="279466" marR="0" lvl="2" indent="-279466" algn="l" defTabSz="1016239" rtl="0" eaLnBrk="1" fontAlgn="auto" latinLnBrk="0" hangingPunct="1">
              <a:lnSpc>
                <a:spcPct val="107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 typeface="Wingdings 3"/>
              <a:buChar char=""/>
              <a:tabLst/>
              <a:defRPr/>
            </a:pPr>
            <a:r>
              <a:rPr kumimoji="0" lang="en-US" altLang="zh-CN" sz="2001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Third level</a:t>
            </a:r>
          </a:p>
          <a:p>
            <a:pPr marL="279466" marR="0" lvl="3" indent="-279466" algn="l" defTabSz="1016239" rtl="0" eaLnBrk="1" fontAlgn="auto" latinLnBrk="0" hangingPunct="1">
              <a:lnSpc>
                <a:spcPct val="107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 typeface="Wingdings 3"/>
              <a:buChar char=""/>
              <a:tabLst/>
              <a:defRPr/>
            </a:pPr>
            <a:r>
              <a:rPr kumimoji="0" lang="en-US" altLang="zh-CN" sz="2001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Fourth level</a:t>
            </a:r>
          </a:p>
          <a:p>
            <a:pPr marL="279466" marR="0" lvl="4" indent="-279466" algn="l" defTabSz="1016239" rtl="0" eaLnBrk="1" fontAlgn="auto" latinLnBrk="0" hangingPunct="1">
              <a:lnSpc>
                <a:spcPct val="107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 typeface="Wingdings 3"/>
              <a:buChar char=""/>
              <a:tabLst/>
              <a:defRPr/>
            </a:pPr>
            <a:r>
              <a:rPr kumimoji="0" lang="en-US" altLang="zh-CN" sz="2001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9954" y="6210436"/>
            <a:ext cx="3380839" cy="365125"/>
          </a:xfrm>
        </p:spPr>
        <p:txBody>
          <a:bodyPr/>
          <a:lstStyle/>
          <a:p>
            <a:fld id="{C764DE79-268F-4C1A-8933-263129D2AF90}" type="datetimeFigureOut">
              <a:rPr lang="en-US" smtClean="0"/>
              <a:pPr/>
              <a:t>1/10/2023</a:t>
            </a:fld>
            <a:r>
              <a:rPr lang="en-US" dirty="0"/>
              <a:t> | AP EESE | Gavin ZHOU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1" y="6210436"/>
            <a:ext cx="489139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75907" y="6210436"/>
            <a:ext cx="2472452" cy="365125"/>
          </a:xfr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2401" y="373345"/>
            <a:ext cx="931863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1029415"/>
            <a:ext cx="12192000" cy="4572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64071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2">
    <p:bg>
      <p:bgPr>
        <a:solidFill>
          <a:srgbClr val="0009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530BA-7515-47DA-A664-809F06A261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9560" y="179388"/>
            <a:ext cx="11612880" cy="12715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defRPr sz="6000" b="0" spc="0">
                <a:solidFill>
                  <a:schemeClr val="bg1"/>
                </a:solidFill>
                <a:latin typeface="Ford Antenna Medium" panose="02000505000000020004" pitchFamily="50" charset="0"/>
              </a:defRPr>
            </a:lvl1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014347-8CBA-436C-ADBD-45B45F3DCC8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9560" y="1588220"/>
            <a:ext cx="4213225" cy="365760"/>
          </a:xfrm>
          <a:prstGeom prst="rect">
            <a:avLst/>
          </a:prstGeom>
        </p:spPr>
        <p:txBody>
          <a:bodyPr/>
          <a:lstStyle>
            <a:lvl1pPr>
              <a:defRPr sz="2000" spc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C3236C-A093-481C-8336-5856DBFFC5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3" t="17707" r="9665" b="16389"/>
          <a:stretch/>
        </p:blipFill>
        <p:spPr>
          <a:xfrm>
            <a:off x="8032830" y="4954182"/>
            <a:ext cx="3951480" cy="161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4504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1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F1190E0-FE8A-0B4D-A20E-C82DF71F1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64781" y="160637"/>
            <a:ext cx="569779" cy="2140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B24A60-BFDB-42CB-9518-5F976D15F9C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2724" y="6413711"/>
            <a:ext cx="3561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baseline="0" smtClean="0">
                <a:solidFill>
                  <a:srgbClr val="00095B"/>
                </a:solidFill>
                <a:latin typeface="+mj-lt"/>
              </a:rPr>
              <a:pPr lvl="0" algn="r"/>
              <a:t>‹#›</a:t>
            </a:fld>
            <a:endParaRPr lang="en-US" altLang="en-US" sz="1100" b="0" spc="0" baseline="0" dirty="0">
              <a:solidFill>
                <a:srgbClr val="00095B"/>
              </a:solidFill>
              <a:latin typeface="+mj-l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2906E7B-FDBC-4838-9E44-493E4BA4BC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7" y="267019"/>
            <a:ext cx="10835640" cy="5029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DAA1FB-1FFD-4BB3-B14A-A131EB88DEF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7" y="6515659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 dirty="0">
                <a:solidFill>
                  <a:schemeClr val="accent4">
                    <a:lumMod val="75000"/>
                  </a:schemeClr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</p:spTree>
    <p:extLst>
      <p:ext uri="{BB962C8B-B14F-4D97-AF65-F5344CB8AC3E}">
        <p14:creationId xmlns:p14="http://schemas.microsoft.com/office/powerpoint/2010/main" val="8610706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138928" y="2912605"/>
            <a:ext cx="6400800" cy="64008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000" b="1" i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38928" y="3557016"/>
            <a:ext cx="6400800" cy="64008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95000"/>
              </a:lnSpc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4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1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3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0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45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8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27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4050792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3049193"/>
            <a:ext cx="1929384" cy="72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904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138928" y="3108960"/>
            <a:ext cx="6400800" cy="64008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000" b="1" i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4050792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3049193"/>
            <a:ext cx="1929384" cy="72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1904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Takeawa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758696" y="112233"/>
            <a:ext cx="10835640" cy="5791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400" b="1" i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77084" y="910484"/>
            <a:ext cx="10835640" cy="4675613"/>
          </a:xfrm>
          <a:prstGeom prst="rect">
            <a:avLst/>
          </a:prstGeom>
        </p:spPr>
        <p:txBody>
          <a:bodyPr>
            <a:noAutofit/>
          </a:bodyPr>
          <a:lstStyle>
            <a:lvl1pPr marL="346066" indent="-346066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92133" indent="-346066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25500" indent="-333366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Ford Antenna Medium" pitchFamily="50" charset="0"/>
              <a:buChar char="»"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13399" y="6484195"/>
            <a:ext cx="65274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>
              <a:defRPr/>
            </a:pPr>
            <a:r>
              <a:rPr lang="en-US" altLang="en-US"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SECRET</a:t>
            </a:r>
          </a:p>
        </p:txBody>
      </p:sp>
      <p:sp>
        <p:nvSpPr>
          <p:cNvPr id="10" name="TextBox 3"/>
          <p:cNvSpPr txBox="1">
            <a:spLocks noChangeArrowheads="1"/>
          </p:cNvSpPr>
          <p:nvPr userDrawn="1"/>
        </p:nvSpPr>
        <p:spPr bwMode="auto">
          <a:xfrm>
            <a:off x="11512724" y="6413711"/>
            <a:ext cx="3561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1" smtClean="0">
                <a:solidFill>
                  <a:schemeClr val="tx1"/>
                </a:solidFill>
              </a:rPr>
              <a:pPr lvl="0" algn="r"/>
              <a:t>‹#›</a:t>
            </a:fld>
            <a:endParaRPr lang="en-US" altLang="en-US" sz="1100" b="1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>
            <a:cxnSpLocks/>
          </p:cNvCxnSpPr>
          <p:nvPr userDrawn="1"/>
        </p:nvCxnSpPr>
        <p:spPr>
          <a:xfrm>
            <a:off x="1504949" y="602980"/>
            <a:ext cx="862355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13A9799-8E3A-46C0-BDC7-A82131F212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40270" y="82870"/>
            <a:ext cx="1806439" cy="60848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3ED048A-C7B8-4168-849D-F07F4D0213E1}"/>
              </a:ext>
            </a:extLst>
          </p:cNvPr>
          <p:cNvSpPr/>
          <p:nvPr userDrawn="1"/>
        </p:nvSpPr>
        <p:spPr>
          <a:xfrm>
            <a:off x="10249235" y="379108"/>
            <a:ext cx="446019" cy="160125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320F74A-924D-4151-94C0-2830C483528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401" y="162023"/>
            <a:ext cx="1298561" cy="57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348992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F1190E0-FE8A-0B4D-A20E-C82DF71F1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64781" y="160637"/>
            <a:ext cx="569779" cy="2140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B24A60-BFDB-42CB-9518-5F976D15F9C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2724" y="6413711"/>
            <a:ext cx="3561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baseline="0" smtClean="0">
                <a:solidFill>
                  <a:srgbClr val="00095B"/>
                </a:solidFill>
                <a:latin typeface="+mj-lt"/>
              </a:rPr>
              <a:pPr lvl="0" algn="r"/>
              <a:t>‹#›</a:t>
            </a:fld>
            <a:endParaRPr lang="en-US" altLang="en-US" sz="1100" b="0" spc="0" baseline="0" dirty="0">
              <a:solidFill>
                <a:srgbClr val="00095B"/>
              </a:solidFill>
              <a:latin typeface="+mj-l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2906E7B-FDBC-4838-9E44-493E4BA4BC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7" y="267019"/>
            <a:ext cx="10835640" cy="5029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DAA1FB-1FFD-4BB3-B14A-A131EB88DEF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7" y="6515659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 dirty="0">
                <a:solidFill>
                  <a:schemeClr val="accent4">
                    <a:lumMod val="75000"/>
                  </a:schemeClr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</p:spTree>
    <p:extLst>
      <p:ext uri="{BB962C8B-B14F-4D97-AF65-F5344CB8AC3E}">
        <p14:creationId xmlns:p14="http://schemas.microsoft.com/office/powerpoint/2010/main" val="285462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638C16B-CBAB-4087-A9D0-20D22A45A2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2661708" y="-2661708"/>
            <a:ext cx="6868583" cy="12191999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530BA-7515-47DA-A664-809F06A261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9560" y="179388"/>
            <a:ext cx="11612880" cy="12715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defRPr sz="6000" b="0" spc="0">
                <a:solidFill>
                  <a:schemeClr val="bg1"/>
                </a:solidFill>
                <a:latin typeface="Ford Antenna Medium" panose="02000505000000020004" pitchFamily="50" charset="0"/>
              </a:defRPr>
            </a:lvl1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014347-8CBA-436C-ADBD-45B45F3DCC8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9560" y="1588220"/>
            <a:ext cx="4213225" cy="365760"/>
          </a:xfrm>
          <a:prstGeom prst="rect">
            <a:avLst/>
          </a:prstGeom>
        </p:spPr>
        <p:txBody>
          <a:bodyPr/>
          <a:lstStyle>
            <a:lvl1pPr>
              <a:defRPr sz="2000" spc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4E9409-9E8B-4307-BD5F-02EAFB7C0D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3" t="17707" r="9665" b="16389"/>
          <a:stretch/>
        </p:blipFill>
        <p:spPr>
          <a:xfrm>
            <a:off x="8032830" y="4954182"/>
            <a:ext cx="3951480" cy="161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3629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1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bg>
      <p:bgPr>
        <a:solidFill>
          <a:srgbClr val="0009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530BA-7515-47DA-A664-809F06A261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9560" y="179388"/>
            <a:ext cx="11612880" cy="12715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defRPr sz="6000" b="0" spc="0">
                <a:solidFill>
                  <a:schemeClr val="bg1"/>
                </a:solidFill>
                <a:latin typeface="Ford Antenna Medium" panose="02000505000000020004" pitchFamily="50" charset="0"/>
              </a:defRPr>
            </a:lvl1pPr>
          </a:lstStyle>
          <a:p>
            <a:pPr lvl="0"/>
            <a:r>
              <a:rPr lang="en-US"/>
              <a:t>Click To Edit 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C3236C-A093-481C-8336-5856DBFFC5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3" t="17707" r="9665" b="16389"/>
          <a:stretch/>
        </p:blipFill>
        <p:spPr>
          <a:xfrm>
            <a:off x="8032830" y="4954182"/>
            <a:ext cx="3951480" cy="161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5568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1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F1190E0-FE8A-0B4D-A20E-C82DF71F1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64781" y="160636"/>
            <a:ext cx="569778" cy="2140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B24A60-BFDB-42CB-9518-5F976D15F9C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9136" y="6413710"/>
            <a:ext cx="3497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baseline="0" smtClean="0">
                <a:solidFill>
                  <a:srgbClr val="00095B"/>
                </a:solidFill>
                <a:latin typeface="+mj-lt"/>
              </a:rPr>
              <a:pPr lvl="0" algn="r"/>
              <a:t>‹#›</a:t>
            </a:fld>
            <a:endParaRPr lang="en-US" altLang="en-US" sz="1100" b="0" spc="0" baseline="0">
              <a:solidFill>
                <a:srgbClr val="00095B"/>
              </a:solidFill>
              <a:latin typeface="+mj-l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2906E7B-FDBC-4838-9E44-493E4BA4BC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8" y="267019"/>
            <a:ext cx="10835640" cy="5029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DAA1FB-1FFD-4BB3-B14A-A131EB88DEF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8" y="6515658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>
                <a:solidFill>
                  <a:schemeClr val="accent4">
                    <a:lumMod val="75000"/>
                  </a:schemeClr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  <p:sp>
        <p:nvSpPr>
          <p:cNvPr id="7" name="Text Box 14">
            <a:extLst>
              <a:ext uri="{FF2B5EF4-FFF2-40B4-BE49-F238E27FC236}">
                <a16:creationId xmlns:a16="http://schemas.microsoft.com/office/drawing/2014/main" id="{FCD1AE66-EA44-4E5B-8040-07FB933D35C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88824" y="6581003"/>
            <a:ext cx="2475254" cy="276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8" tIns="45719" rIns="91438" bIns="4571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endParaRPr lang="en-US" sz="600" baseline="0">
              <a:solidFill>
                <a:schemeClr val="accent1"/>
              </a:solidFill>
              <a:latin typeface="+mn-lt"/>
            </a:endParaRPr>
          </a:p>
          <a:p>
            <a:pPr algn="r" eaLnBrk="1" hangingPunct="1">
              <a:defRPr/>
            </a:pPr>
            <a:r>
              <a:rPr lang="en-US" sz="600" baseline="0">
                <a:solidFill>
                  <a:schemeClr val="accent1"/>
                </a:solidFill>
                <a:latin typeface="+mn-lt"/>
              </a:rPr>
              <a:t>  GIS1 23.01,12 / GIS2 Secret Template v24  (May 2021)</a:t>
            </a:r>
            <a:endParaRPr lang="en-US" sz="600" b="1" baseline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175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Box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F1190E0-FE8A-0B4D-A20E-C82DF71F1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64781" y="160636"/>
            <a:ext cx="569778" cy="2140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B24A60-BFDB-42CB-9518-5F976D15F9C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9136" y="6413710"/>
            <a:ext cx="3497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baseline="0" smtClean="0">
                <a:solidFill>
                  <a:srgbClr val="00095B"/>
                </a:solidFill>
                <a:latin typeface="+mj-lt"/>
              </a:rPr>
              <a:pPr lvl="0" algn="r"/>
              <a:t>‹#›</a:t>
            </a:fld>
            <a:endParaRPr lang="en-US" altLang="en-US" sz="1100" b="0" spc="0" baseline="0">
              <a:solidFill>
                <a:srgbClr val="00095B"/>
              </a:solidFill>
              <a:latin typeface="+mj-l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2906E7B-FDBC-4838-9E44-493E4BA4BC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8" y="267019"/>
            <a:ext cx="10835640" cy="5029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DAA1FB-1FFD-4BB3-B14A-A131EB88DEF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8" y="6515658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>
                <a:solidFill>
                  <a:schemeClr val="accent4">
                    <a:lumMod val="75000"/>
                  </a:schemeClr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E847C5-D550-41F6-AE79-E721314CE238}"/>
              </a:ext>
            </a:extLst>
          </p:cNvPr>
          <p:cNvCxnSpPr/>
          <p:nvPr userDrawn="1"/>
        </p:nvCxnSpPr>
        <p:spPr>
          <a:xfrm flipH="1">
            <a:off x="6358545" y="1428127"/>
            <a:ext cx="5148072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8CA2B5-3170-4516-A822-6E1F89FFA431}"/>
              </a:ext>
            </a:extLst>
          </p:cNvPr>
          <p:cNvCxnSpPr/>
          <p:nvPr userDrawn="1"/>
        </p:nvCxnSpPr>
        <p:spPr>
          <a:xfrm flipH="1">
            <a:off x="709712" y="1428127"/>
            <a:ext cx="5148072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25">
            <a:extLst>
              <a:ext uri="{FF2B5EF4-FFF2-40B4-BE49-F238E27FC236}">
                <a16:creationId xmlns:a16="http://schemas.microsoft.com/office/drawing/2014/main" id="{D4B70212-B25D-4337-A794-6C0A99DE938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90955" y="1170474"/>
            <a:ext cx="5185587" cy="2505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1" spc="0" baseline="0">
                <a:solidFill>
                  <a:schemeClr val="accent1"/>
                </a:solidFill>
                <a:latin typeface="+mn-lt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18" name="Text Placeholder 25">
            <a:extLst>
              <a:ext uri="{FF2B5EF4-FFF2-40B4-BE49-F238E27FC236}">
                <a16:creationId xmlns:a16="http://schemas.microsoft.com/office/drawing/2014/main" id="{EC06D312-BAEE-4CA9-AD23-390F5FAE67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39788" y="1170474"/>
            <a:ext cx="5185587" cy="2505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1" spc="0" baseline="0">
                <a:solidFill>
                  <a:schemeClr val="accent1"/>
                </a:solidFill>
                <a:latin typeface="+mn-lt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F89A758-7746-466B-8194-FFDF139D5EC1}"/>
              </a:ext>
            </a:extLst>
          </p:cNvPr>
          <p:cNvCxnSpPr/>
          <p:nvPr userDrawn="1"/>
        </p:nvCxnSpPr>
        <p:spPr>
          <a:xfrm flipH="1">
            <a:off x="6352306" y="4176180"/>
            <a:ext cx="5148072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A07FA3F-DBFE-43B0-AA22-FA8435603F6D}"/>
              </a:ext>
            </a:extLst>
          </p:cNvPr>
          <p:cNvCxnSpPr/>
          <p:nvPr userDrawn="1"/>
        </p:nvCxnSpPr>
        <p:spPr>
          <a:xfrm flipH="1">
            <a:off x="703473" y="4176180"/>
            <a:ext cx="5148072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25">
            <a:extLst>
              <a:ext uri="{FF2B5EF4-FFF2-40B4-BE49-F238E27FC236}">
                <a16:creationId xmlns:a16="http://schemas.microsoft.com/office/drawing/2014/main" id="{AB96C133-9501-4264-908E-33C10F748FC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84716" y="3918527"/>
            <a:ext cx="5185587" cy="2505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1" spc="0" baseline="0">
                <a:solidFill>
                  <a:schemeClr val="accent1"/>
                </a:solidFill>
                <a:latin typeface="+mn-lt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8" name="Text Placeholder 25">
            <a:extLst>
              <a:ext uri="{FF2B5EF4-FFF2-40B4-BE49-F238E27FC236}">
                <a16:creationId xmlns:a16="http://schemas.microsoft.com/office/drawing/2014/main" id="{1BA04DEC-1A47-4EE7-87DD-E7A28420677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33549" y="3918527"/>
            <a:ext cx="5185587" cy="2505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1" spc="0" baseline="0">
                <a:solidFill>
                  <a:schemeClr val="accent1"/>
                </a:solidFill>
                <a:latin typeface="+mn-lt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16" name="Text Box 14">
            <a:extLst>
              <a:ext uri="{FF2B5EF4-FFF2-40B4-BE49-F238E27FC236}">
                <a16:creationId xmlns:a16="http://schemas.microsoft.com/office/drawing/2014/main" id="{92F3472B-73F7-4D39-A7F7-B59DDE1B0AC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88824" y="6581003"/>
            <a:ext cx="2475254" cy="276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8" tIns="45719" rIns="91438" bIns="4571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endParaRPr lang="en-US" sz="600" baseline="0">
              <a:solidFill>
                <a:schemeClr val="accent1"/>
              </a:solidFill>
              <a:latin typeface="+mn-lt"/>
            </a:endParaRPr>
          </a:p>
          <a:p>
            <a:pPr algn="r" eaLnBrk="1" hangingPunct="1">
              <a:defRPr/>
            </a:pPr>
            <a:r>
              <a:rPr lang="en-US" sz="600" baseline="0">
                <a:solidFill>
                  <a:schemeClr val="accent1"/>
                </a:solidFill>
                <a:latin typeface="+mn-lt"/>
              </a:rPr>
              <a:t>  GIS1 23.01,12 / GIS2 Secret Template v24  (May 2021)</a:t>
            </a:r>
            <a:endParaRPr lang="en-US" sz="600" b="1" baseline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55725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Boxer &amp; Bump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451AB9-478B-4D3F-A0FA-2E7BD3CAEA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70421" y="5807641"/>
            <a:ext cx="9851159" cy="99669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2000" strike="noStrike" spc="0">
                <a:solidFill>
                  <a:schemeClr val="bg1"/>
                </a:solidFill>
                <a:latin typeface="Ford Antenna Regular" panose="02000505000000020004" pitchFamily="50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9A73DA-EFA5-4415-BFE5-4AF92ECAF1D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9136" y="6413710"/>
            <a:ext cx="3497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smtClean="0">
                <a:solidFill>
                  <a:schemeClr val="bg1"/>
                </a:solidFill>
                <a:latin typeface="+mj-lt"/>
              </a:rPr>
              <a:pPr lvl="0" algn="r"/>
              <a:t>‹#›</a:t>
            </a:fld>
            <a:endParaRPr lang="en-US" altLang="en-US" sz="1100" b="0" spc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DAEEACF-C2C6-422E-8A81-7811B3BD0E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8" y="267019"/>
            <a:ext cx="10835640" cy="5029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6A9168-F214-4E95-A79F-CC4FAC0D4A0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8" y="6515658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>
                <a:solidFill>
                  <a:schemeClr val="bg1"/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8500CCA-21C8-B941-9144-8C165BE4B29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64781" y="160636"/>
            <a:ext cx="569778" cy="214014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AC88143-4EE4-4E67-BDAE-6B59E1DEF0D7}"/>
              </a:ext>
            </a:extLst>
          </p:cNvPr>
          <p:cNvCxnSpPr/>
          <p:nvPr userDrawn="1"/>
        </p:nvCxnSpPr>
        <p:spPr>
          <a:xfrm flipH="1">
            <a:off x="6358545" y="1428127"/>
            <a:ext cx="5148072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FD063C5-EE5B-4BCB-9F05-C95D06EB052E}"/>
              </a:ext>
            </a:extLst>
          </p:cNvPr>
          <p:cNvCxnSpPr/>
          <p:nvPr userDrawn="1"/>
        </p:nvCxnSpPr>
        <p:spPr>
          <a:xfrm flipH="1">
            <a:off x="709712" y="1428127"/>
            <a:ext cx="5148072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25">
            <a:extLst>
              <a:ext uri="{FF2B5EF4-FFF2-40B4-BE49-F238E27FC236}">
                <a16:creationId xmlns:a16="http://schemas.microsoft.com/office/drawing/2014/main" id="{ECE2C6CF-6D48-464D-9956-F227B150FB6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90955" y="1170474"/>
            <a:ext cx="5185587" cy="2505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1" spc="0" baseline="0">
                <a:solidFill>
                  <a:schemeClr val="accent1"/>
                </a:solidFill>
                <a:latin typeface="+mn-lt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17" name="Text Placeholder 25">
            <a:extLst>
              <a:ext uri="{FF2B5EF4-FFF2-40B4-BE49-F238E27FC236}">
                <a16:creationId xmlns:a16="http://schemas.microsoft.com/office/drawing/2014/main" id="{56770E66-081D-493A-B0A4-49615DACAA4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39788" y="1170474"/>
            <a:ext cx="5185587" cy="2505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1" spc="0" baseline="0">
                <a:solidFill>
                  <a:schemeClr val="accent1"/>
                </a:solidFill>
                <a:latin typeface="+mn-lt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94F41C-06AF-405B-ADDA-3343AA418689}"/>
              </a:ext>
            </a:extLst>
          </p:cNvPr>
          <p:cNvCxnSpPr/>
          <p:nvPr userDrawn="1"/>
        </p:nvCxnSpPr>
        <p:spPr>
          <a:xfrm flipH="1">
            <a:off x="6358545" y="2964057"/>
            <a:ext cx="5148072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7A948E7-74BD-44A9-BD1A-06E7A0B90E67}"/>
              </a:ext>
            </a:extLst>
          </p:cNvPr>
          <p:cNvCxnSpPr/>
          <p:nvPr userDrawn="1"/>
        </p:nvCxnSpPr>
        <p:spPr>
          <a:xfrm flipH="1">
            <a:off x="709712" y="2964057"/>
            <a:ext cx="5148072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8DF2291-D523-4879-8C5E-3CCBF3C069BE}"/>
              </a:ext>
            </a:extLst>
          </p:cNvPr>
          <p:cNvCxnSpPr/>
          <p:nvPr userDrawn="1"/>
        </p:nvCxnSpPr>
        <p:spPr>
          <a:xfrm flipH="1">
            <a:off x="6377302" y="3496209"/>
            <a:ext cx="5148072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3C181C0-4F6A-4857-9B28-A2E6B5A2906F}"/>
              </a:ext>
            </a:extLst>
          </p:cNvPr>
          <p:cNvCxnSpPr/>
          <p:nvPr userDrawn="1"/>
        </p:nvCxnSpPr>
        <p:spPr>
          <a:xfrm flipH="1">
            <a:off x="728469" y="3496209"/>
            <a:ext cx="5148072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5">
            <a:extLst>
              <a:ext uri="{FF2B5EF4-FFF2-40B4-BE49-F238E27FC236}">
                <a16:creationId xmlns:a16="http://schemas.microsoft.com/office/drawing/2014/main" id="{217995AE-2B4F-4E51-986D-70B344422EC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09712" y="3238556"/>
            <a:ext cx="5185587" cy="2505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1" spc="0" baseline="0">
                <a:solidFill>
                  <a:schemeClr val="accent1"/>
                </a:solidFill>
                <a:latin typeface="+mn-lt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3" name="Text Placeholder 25">
            <a:extLst>
              <a:ext uri="{FF2B5EF4-FFF2-40B4-BE49-F238E27FC236}">
                <a16:creationId xmlns:a16="http://schemas.microsoft.com/office/drawing/2014/main" id="{611BE6CC-9935-40D8-B1B7-288F6DF45EF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58545" y="3238556"/>
            <a:ext cx="5185587" cy="2505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1" spc="0" baseline="0">
                <a:solidFill>
                  <a:schemeClr val="accent1"/>
                </a:solidFill>
                <a:latin typeface="+mn-lt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43160E7-51A5-4DB2-BBCB-F8C1402FC2E9}"/>
              </a:ext>
            </a:extLst>
          </p:cNvPr>
          <p:cNvCxnSpPr/>
          <p:nvPr userDrawn="1"/>
        </p:nvCxnSpPr>
        <p:spPr>
          <a:xfrm flipH="1">
            <a:off x="6377302" y="5032139"/>
            <a:ext cx="5148072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4F37513-E9B1-469F-AA54-8649D4AB5779}"/>
              </a:ext>
            </a:extLst>
          </p:cNvPr>
          <p:cNvCxnSpPr/>
          <p:nvPr userDrawn="1"/>
        </p:nvCxnSpPr>
        <p:spPr>
          <a:xfrm flipH="1">
            <a:off x="728469" y="5032139"/>
            <a:ext cx="5148072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14">
            <a:extLst>
              <a:ext uri="{FF2B5EF4-FFF2-40B4-BE49-F238E27FC236}">
                <a16:creationId xmlns:a16="http://schemas.microsoft.com/office/drawing/2014/main" id="{CA15CDA6-2796-4985-A019-6110FB4687C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88824" y="6581003"/>
            <a:ext cx="2475254" cy="276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8" tIns="45719" rIns="91438" bIns="4571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endParaRPr lang="en-US" sz="600" baseline="0">
              <a:solidFill>
                <a:schemeClr val="bg1"/>
              </a:solidFill>
              <a:latin typeface="+mn-lt"/>
            </a:endParaRPr>
          </a:p>
          <a:p>
            <a:pPr algn="r" eaLnBrk="1" hangingPunct="1">
              <a:defRPr/>
            </a:pPr>
            <a:r>
              <a:rPr lang="en-US" sz="600" baseline="0">
                <a:solidFill>
                  <a:schemeClr val="bg1"/>
                </a:solidFill>
                <a:latin typeface="+mn-lt"/>
              </a:rPr>
              <a:t>  GIS1 23.01,12 / GIS2 Secret Template v24  (May 2021)</a:t>
            </a:r>
            <a:endParaRPr lang="en-US" sz="600" b="1" baseline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3116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B24A60-BFDB-42CB-9518-5F976D15F9C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9136" y="6413710"/>
            <a:ext cx="3497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smtClean="0">
                <a:solidFill>
                  <a:schemeClr val="accent1"/>
                </a:solidFill>
                <a:latin typeface="+mj-lt"/>
              </a:rPr>
              <a:pPr lvl="0" algn="r"/>
              <a:t>‹#›</a:t>
            </a:fld>
            <a:endParaRPr lang="en-US" altLang="en-US" sz="1100" b="0" spc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C16A891-4EBD-4F5B-9985-C05A4F406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935" y="1005840"/>
            <a:ext cx="10873740" cy="5212080"/>
          </a:xfrm>
          <a:prstGeom prst="rect">
            <a:avLst/>
          </a:prstGeo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  <a:lvl2pPr marL="512763" indent="-277813">
              <a:spcBef>
                <a:spcPts val="0"/>
              </a:spcBef>
              <a:spcAft>
                <a:spcPts val="900"/>
              </a:spcAft>
              <a:buFont typeface="System Font Regular"/>
              <a:buChar char="–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2pPr>
            <a:lvl3pPr marL="803275" indent="-290513">
              <a:spcBef>
                <a:spcPts val="0"/>
              </a:spcBef>
              <a:spcAft>
                <a:spcPts val="900"/>
              </a:spcAft>
              <a:buFont typeface="Ford Antenna Medium" pitchFamily="50" charset="0"/>
              <a:buChar char="»"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3pPr>
            <a:lvl4pPr marL="1081088" indent="-277813">
              <a:spcBef>
                <a:spcPts val="0"/>
              </a:spcBef>
              <a:spcAft>
                <a:spcPts val="900"/>
              </a:spcAft>
              <a:buSzPct val="75000"/>
              <a:buFont typeface="Courier New" panose="02070309020205020404" pitchFamily="49" charset="0"/>
              <a:buChar char="o"/>
              <a:tabLst/>
              <a:defRPr lang="en-US" sz="2000" b="0" kern="1200" spc="0" dirty="0" smtClean="0">
                <a:solidFill>
                  <a:schemeClr val="accent1"/>
                </a:solidFill>
                <a:latin typeface="+mn-lt"/>
                <a:ea typeface="Arial Nova Light" panose="020B03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2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CD1B45F-BDEE-4492-890A-F31C902423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8" y="267019"/>
            <a:ext cx="10835640" cy="5029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1FEDAB-02BF-4C54-97BF-ADA9F455292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8" y="6515658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>
                <a:solidFill>
                  <a:schemeClr val="accent4">
                    <a:lumMod val="75000"/>
                  </a:schemeClr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5CCEE0-95C2-0449-8388-BFB2D48352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64781" y="160636"/>
            <a:ext cx="569778" cy="214014"/>
          </a:xfrm>
          <a:prstGeom prst="rect">
            <a:avLst/>
          </a:prstGeom>
        </p:spPr>
      </p:pic>
      <p:sp>
        <p:nvSpPr>
          <p:cNvPr id="12" name="Text Box 14">
            <a:extLst>
              <a:ext uri="{FF2B5EF4-FFF2-40B4-BE49-F238E27FC236}">
                <a16:creationId xmlns:a16="http://schemas.microsoft.com/office/drawing/2014/main" id="{69314E55-037B-4970-A67B-3CF9F81F1D8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88824" y="6581003"/>
            <a:ext cx="2475254" cy="276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8" tIns="45719" rIns="91438" bIns="4571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endParaRPr lang="en-US" sz="600" baseline="0">
              <a:solidFill>
                <a:schemeClr val="accent1"/>
              </a:solidFill>
              <a:latin typeface="+mn-lt"/>
            </a:endParaRPr>
          </a:p>
          <a:p>
            <a:pPr algn="r" eaLnBrk="1" hangingPunct="1">
              <a:defRPr/>
            </a:pPr>
            <a:r>
              <a:rPr lang="en-US" sz="600" baseline="0">
                <a:solidFill>
                  <a:schemeClr val="accent1"/>
                </a:solidFill>
                <a:latin typeface="+mn-lt"/>
              </a:rPr>
              <a:t>  GIS1 23.01,12 / GIS2 Secret Template v24  (May 2021)</a:t>
            </a:r>
            <a:endParaRPr lang="en-US" sz="600" b="1" baseline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7915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B24A60-BFDB-42CB-9518-5F976D15F9C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9136" y="6413710"/>
            <a:ext cx="3497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smtClean="0">
                <a:solidFill>
                  <a:schemeClr val="accent1"/>
                </a:solidFill>
                <a:latin typeface="+mj-lt"/>
              </a:rPr>
              <a:pPr lvl="0" algn="r"/>
              <a:t>‹#›</a:t>
            </a:fld>
            <a:endParaRPr lang="en-US" altLang="en-US" sz="1100" b="0" spc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28807DE-09DE-48F7-9ED7-97930D4D43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8" y="267019"/>
            <a:ext cx="10835640" cy="5029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5BDFD9-0D81-4C7D-BC45-D395D28691D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8" y="6515658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>
                <a:solidFill>
                  <a:schemeClr val="accent4">
                    <a:lumMod val="75000"/>
                  </a:schemeClr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69B5871-2F77-0B4A-8CA5-1E8F45AE157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53936" y="1005840"/>
            <a:ext cx="4839340" cy="5212080"/>
          </a:xfrm>
          <a:prstGeom prst="rect">
            <a:avLst/>
          </a:prstGeo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  <a:lvl2pPr marL="512763" indent="-277813">
              <a:spcBef>
                <a:spcPts val="0"/>
              </a:spcBef>
              <a:spcAft>
                <a:spcPts val="900"/>
              </a:spcAft>
              <a:buFont typeface="System Font Regular"/>
              <a:buChar char="–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2pPr>
            <a:lvl3pPr marL="803275" indent="-290513">
              <a:spcBef>
                <a:spcPts val="0"/>
              </a:spcBef>
              <a:spcAft>
                <a:spcPts val="900"/>
              </a:spcAft>
              <a:buFont typeface="Ford Antenna Medium" pitchFamily="50" charset="0"/>
              <a:buChar char="»"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3pPr>
            <a:lvl4pPr marL="1081088" indent="-277813">
              <a:spcBef>
                <a:spcPts val="0"/>
              </a:spcBef>
              <a:spcAft>
                <a:spcPts val="900"/>
              </a:spcAft>
              <a:buSzPct val="75000"/>
              <a:buFont typeface="Courier New" panose="02070309020205020404" pitchFamily="49" charset="0"/>
              <a:buChar char="o"/>
              <a:tabLst/>
              <a:defRPr lang="en-US" sz="2000" b="0" kern="1200" spc="0" dirty="0" smtClean="0">
                <a:solidFill>
                  <a:schemeClr val="accent1"/>
                </a:solidFill>
                <a:latin typeface="+mn-lt"/>
                <a:ea typeface="Arial Nova Light" panose="020B03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2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D5D3212-B690-C84C-9A5D-1A6803B1D449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5789701" y="1005840"/>
            <a:ext cx="4839340" cy="5212080"/>
          </a:xfrm>
          <a:prstGeom prst="rect">
            <a:avLst/>
          </a:prstGeo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  <a:lvl2pPr marL="512763" indent="-277813">
              <a:spcBef>
                <a:spcPts val="0"/>
              </a:spcBef>
              <a:spcAft>
                <a:spcPts val="900"/>
              </a:spcAft>
              <a:buFont typeface="System Font Regular"/>
              <a:buChar char="–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2pPr>
            <a:lvl3pPr marL="803275" indent="-290513">
              <a:spcBef>
                <a:spcPts val="0"/>
              </a:spcBef>
              <a:spcAft>
                <a:spcPts val="900"/>
              </a:spcAft>
              <a:buFont typeface="Ford Antenna Medium" pitchFamily="50" charset="0"/>
              <a:buChar char="»"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3pPr>
            <a:lvl4pPr marL="1081088" indent="-277813">
              <a:spcBef>
                <a:spcPts val="0"/>
              </a:spcBef>
              <a:spcAft>
                <a:spcPts val="900"/>
              </a:spcAft>
              <a:buSzPct val="75000"/>
              <a:buFont typeface="Courier New" panose="02070309020205020404" pitchFamily="49" charset="0"/>
              <a:buChar char="o"/>
              <a:tabLst/>
              <a:defRPr lang="en-US" sz="2000" b="0" kern="1200" spc="0" dirty="0" smtClean="0">
                <a:solidFill>
                  <a:schemeClr val="accent1"/>
                </a:solidFill>
                <a:latin typeface="+mn-lt"/>
                <a:ea typeface="Arial Nova Light" panose="020B03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2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9FB69B-C95E-9F4D-A243-95F4FAF9E0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64781" y="160636"/>
            <a:ext cx="569778" cy="214014"/>
          </a:xfrm>
          <a:prstGeom prst="rect">
            <a:avLst/>
          </a:prstGeom>
        </p:spPr>
      </p:pic>
      <p:sp>
        <p:nvSpPr>
          <p:cNvPr id="14" name="Text Box 14">
            <a:extLst>
              <a:ext uri="{FF2B5EF4-FFF2-40B4-BE49-F238E27FC236}">
                <a16:creationId xmlns:a16="http://schemas.microsoft.com/office/drawing/2014/main" id="{2867DA68-D6AA-462F-BB6A-DB46692AFDA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88824" y="6581003"/>
            <a:ext cx="2475254" cy="276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8" tIns="45719" rIns="91438" bIns="4571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endParaRPr lang="en-US" sz="600" baseline="0">
              <a:solidFill>
                <a:schemeClr val="accent1"/>
              </a:solidFill>
              <a:latin typeface="+mn-lt"/>
            </a:endParaRPr>
          </a:p>
          <a:p>
            <a:pPr algn="r" eaLnBrk="1" hangingPunct="1">
              <a:defRPr/>
            </a:pPr>
            <a:r>
              <a:rPr lang="en-US" sz="600" baseline="0">
                <a:solidFill>
                  <a:schemeClr val="accent1"/>
                </a:solidFill>
                <a:latin typeface="+mn-lt"/>
              </a:rPr>
              <a:t>  GIS1 23.01,12 / GIS2 Secret Template v24  (May 2021)</a:t>
            </a:r>
            <a:endParaRPr lang="en-US" sz="600" b="1" baseline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5013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978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1" r:id="rId1"/>
    <p:sldLayoutId id="2147484042" r:id="rId2"/>
    <p:sldLayoutId id="2147484043" r:id="rId3"/>
    <p:sldLayoutId id="2147484044" r:id="rId4"/>
    <p:sldLayoutId id="2147484045" r:id="rId5"/>
    <p:sldLayoutId id="2147484046" r:id="rId6"/>
    <p:sldLayoutId id="2147484047" r:id="rId7"/>
    <p:sldLayoutId id="2147484048" r:id="rId8"/>
    <p:sldLayoutId id="2147484049" r:id="rId9"/>
    <p:sldLayoutId id="2147484050" r:id="rId10"/>
    <p:sldLayoutId id="2147484051" r:id="rId11"/>
    <p:sldLayoutId id="2147484052" r:id="rId12"/>
    <p:sldLayoutId id="2147484053" r:id="rId13"/>
    <p:sldLayoutId id="2147484054" r:id="rId14"/>
    <p:sldLayoutId id="2147484055" r:id="rId15"/>
    <p:sldLayoutId id="2147484056" r:id="rId16"/>
    <p:sldLayoutId id="2147484057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-60" baseline="0">
          <a:solidFill>
            <a:schemeClr val="accent1"/>
          </a:solidFill>
          <a:latin typeface="Arial Nova" panose="020B0504020202020204" pitchFamily="34" charset="0"/>
          <a:ea typeface="Arial Nova" panose="020B0504020202020204" pitchFamily="34" charset="0"/>
          <a:cs typeface="Arial Nova" panose="020B05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1900" b="0" i="0" kern="1200" spc="50" baseline="0">
          <a:solidFill>
            <a:schemeClr val="accent1"/>
          </a:solidFill>
          <a:latin typeface="Arial Nova Light" panose="020B0304020202020204" pitchFamily="34" charset="0"/>
          <a:ea typeface="Arial Nova Light" panose="020B0304020202020204" pitchFamily="34" charset="0"/>
          <a:cs typeface="Arial Nova Light" panose="020B0304020202020204" pitchFamily="34" charset="0"/>
        </a:defRPr>
      </a:lvl1pPr>
      <a:lvl2pPr marL="115888" indent="-115888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tabLst/>
        <a:defRPr sz="1400" kern="1200">
          <a:solidFill>
            <a:schemeClr val="accent1"/>
          </a:solidFill>
          <a:latin typeface="Arial Nova Light" panose="020B0304020202020204" pitchFamily="34" charset="0"/>
          <a:ea typeface="Arial Nova Light" panose="020B0304020202020204" pitchFamily="34" charset="0"/>
          <a:cs typeface="Arial Nova Light" panose="020B0304020202020204" pitchFamily="34" charset="0"/>
        </a:defRPr>
      </a:lvl2pPr>
      <a:lvl3pPr marL="401638" indent="-15875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tabLst/>
        <a:defRPr sz="1400" kern="1200">
          <a:solidFill>
            <a:schemeClr val="accent1"/>
          </a:solidFill>
          <a:latin typeface="Arial Nova Light" panose="020B0304020202020204" pitchFamily="34" charset="0"/>
          <a:ea typeface="Arial Nova Light" panose="020B0304020202020204" pitchFamily="34" charset="0"/>
          <a:cs typeface="Arial Nova Light" panose="020B03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200" kern="1200">
          <a:solidFill>
            <a:schemeClr val="tx1"/>
          </a:solidFill>
          <a:latin typeface="Ford Antenna Regular" charset="0"/>
          <a:ea typeface="Ford Antenna Regular" charset="0"/>
          <a:cs typeface="Ford Antenna Regular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200" kern="1200">
          <a:solidFill>
            <a:schemeClr val="tx1"/>
          </a:solidFill>
          <a:latin typeface="Ford Antenna Regular" charset="0"/>
          <a:ea typeface="Ford Antenna Regular" charset="0"/>
          <a:cs typeface="Ford Antenna Regular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7436">
          <p15:clr>
            <a:srgbClr val="F26B43"/>
          </p15:clr>
        </p15:guide>
        <p15:guide id="4" pos="7029">
          <p15:clr>
            <a:srgbClr val="F26B43"/>
          </p15:clr>
        </p15:guide>
        <p15:guide id="5" pos="256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918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1" r:id="rId1"/>
    <p:sldLayoutId id="2147484062" r:id="rId2"/>
    <p:sldLayoutId id="2147484063" r:id="rId3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4230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5" r:id="rId4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171DF-D391-4E22-9E35-03C9A0E7B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6477" y="326001"/>
            <a:ext cx="10148047" cy="601737"/>
          </a:xfrm>
        </p:spPr>
        <p:txBody>
          <a:bodyPr vert="horz" lIns="121920" tIns="60960" rIns="121920" bIns="60960" rtlCol="0" anchor="ctr">
            <a:noAutofit/>
          </a:bodyPr>
          <a:lstStyle/>
          <a:p>
            <a:r>
              <a:rPr lang="en-US" sz="2133" b="1" dirty="0"/>
              <a:t>Mode Card 1.0 CX727 delivery overall plan (WIP)</a:t>
            </a:r>
          </a:p>
        </p:txBody>
      </p:sp>
      <p:graphicFrame>
        <p:nvGraphicFramePr>
          <p:cNvPr id="116" name="Table 115">
            <a:extLst>
              <a:ext uri="{FF2B5EF4-FFF2-40B4-BE49-F238E27FC236}">
                <a16:creationId xmlns:a16="http://schemas.microsoft.com/office/drawing/2014/main" id="{A3647130-5538-4B71-B4B1-4FD946B0B060}"/>
              </a:ext>
            </a:extLst>
          </p:cNvPr>
          <p:cNvGraphicFramePr>
            <a:graphicFrameLocks noGrp="1"/>
          </p:cNvGraphicFramePr>
          <p:nvPr/>
        </p:nvGraphicFramePr>
        <p:xfrm>
          <a:off x="1131543" y="1223317"/>
          <a:ext cx="10904250" cy="228600"/>
        </p:xfrm>
        <a:graphic>
          <a:graphicData uri="http://schemas.openxmlformats.org/drawingml/2006/table">
            <a:tbl>
              <a:tblPr firstRow="1" bandRow="1"/>
              <a:tblGrid>
                <a:gridCol w="778875">
                  <a:extLst>
                    <a:ext uri="{9D8B030D-6E8A-4147-A177-3AD203B41FA5}">
                      <a16:colId xmlns:a16="http://schemas.microsoft.com/office/drawing/2014/main" val="609607757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2090516664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2577611122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3410830308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543734505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3623434947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1337696886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734474103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1463522858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702192378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3594712856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832653070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3012631935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2247566002"/>
                    </a:ext>
                  </a:extLst>
                </a:gridCol>
              </a:tblGrid>
              <a:tr h="22860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11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B9B9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12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B9B9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>
                          <a:latin typeface="+mn-lt"/>
                        </a:rPr>
                        <a:t>2</a:t>
                      </a:r>
                      <a:endParaRPr lang="zh-CN" altLang="en-US" sz="70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3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4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5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6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>
                          <a:latin typeface="+mn-lt"/>
                        </a:rPr>
                        <a:t>7</a:t>
                      </a:r>
                      <a:endParaRPr lang="zh-CN" altLang="en-US" sz="70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8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>
                          <a:latin typeface="+mn-lt"/>
                        </a:rPr>
                        <a:t>9</a:t>
                      </a:r>
                      <a:endParaRPr lang="zh-CN" altLang="en-US" sz="70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>
                          <a:latin typeface="+mn-lt"/>
                        </a:rPr>
                        <a:t>10</a:t>
                      </a:r>
                      <a:endParaRPr lang="zh-CN" altLang="en-US" sz="70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11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12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9" name="Rectangle 118">
            <a:extLst>
              <a:ext uri="{FF2B5EF4-FFF2-40B4-BE49-F238E27FC236}">
                <a16:creationId xmlns:a16="http://schemas.microsoft.com/office/drawing/2014/main" id="{07507CF3-AA8D-460C-A952-9EEC8BBEDDFD}"/>
              </a:ext>
            </a:extLst>
          </p:cNvPr>
          <p:cNvSpPr/>
          <p:nvPr/>
        </p:nvSpPr>
        <p:spPr>
          <a:xfrm>
            <a:off x="1407449" y="2983200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40">
              <a:defRPr/>
            </a:pPr>
            <a:r>
              <a:rPr lang="en-US" altLang="zh-CN" sz="800" b="1" kern="0" dirty="0">
                <a:solidFill>
                  <a:srgbClr val="FF0000"/>
                </a:solidFill>
                <a:latin typeface="Arial"/>
                <a:ea typeface="宋体"/>
                <a:cs typeface="Arial" panose="020B0604020202020204" pitchFamily="34" charset="0"/>
              </a:rPr>
              <a:t>UE</a:t>
            </a:r>
          </a:p>
          <a:p>
            <a:pPr algn="ctr" defTabSz="121914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11/28</a:t>
            </a:r>
          </a:p>
        </p:txBody>
      </p:sp>
      <p:sp>
        <p:nvSpPr>
          <p:cNvPr id="121" name="TextBox 25">
            <a:extLst>
              <a:ext uri="{FF2B5EF4-FFF2-40B4-BE49-F238E27FC236}">
                <a16:creationId xmlns:a16="http://schemas.microsoft.com/office/drawing/2014/main" id="{0491B053-DB0F-4846-9413-FE17B6CC4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904" y="3191113"/>
            <a:ext cx="1674693" cy="2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4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8155 Dev Plan</a:t>
            </a:r>
          </a:p>
        </p:txBody>
      </p:sp>
      <p:sp>
        <p:nvSpPr>
          <p:cNvPr id="123" name="矩形 31">
            <a:extLst>
              <a:ext uri="{FF2B5EF4-FFF2-40B4-BE49-F238E27FC236}">
                <a16:creationId xmlns:a16="http://schemas.microsoft.com/office/drawing/2014/main" id="{F9936F92-DFF7-4898-A8B6-605180838A15}"/>
              </a:ext>
            </a:extLst>
          </p:cNvPr>
          <p:cNvSpPr/>
          <p:nvPr/>
        </p:nvSpPr>
        <p:spPr>
          <a:xfrm>
            <a:off x="1714149" y="3269471"/>
            <a:ext cx="839779" cy="1280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8E908BC-42F4-470B-8E04-28ED74AD63CD}"/>
              </a:ext>
            </a:extLst>
          </p:cNvPr>
          <p:cNvGrpSpPr/>
          <p:nvPr/>
        </p:nvGrpSpPr>
        <p:grpSpPr>
          <a:xfrm>
            <a:off x="2288800" y="3013708"/>
            <a:ext cx="544985" cy="374905"/>
            <a:chOff x="2326127" y="2140867"/>
            <a:chExt cx="544985" cy="374905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50D4BCA4-2C47-42BD-9BBD-BB5AD34BE6DD}"/>
                </a:ext>
              </a:extLst>
            </p:cNvPr>
            <p:cNvSpPr/>
            <p:nvPr/>
          </p:nvSpPr>
          <p:spPr>
            <a:xfrm>
              <a:off x="2326127" y="2140867"/>
              <a:ext cx="544985" cy="21916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S/O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12/26</a:t>
              </a:r>
            </a:p>
          </p:txBody>
        </p:sp>
        <p:sp>
          <p:nvSpPr>
            <p:cNvPr id="124" name="Isosceles Triangle 123">
              <a:extLst>
                <a:ext uri="{FF2B5EF4-FFF2-40B4-BE49-F238E27FC236}">
                  <a16:creationId xmlns:a16="http://schemas.microsoft.com/office/drawing/2014/main" id="{EA75573B-E5B6-4C61-8E4F-635960DF6EC2}"/>
                </a:ext>
              </a:extLst>
            </p:cNvPr>
            <p:cNvSpPr/>
            <p:nvPr/>
          </p:nvSpPr>
          <p:spPr bwMode="auto">
            <a:xfrm>
              <a:off x="2528279" y="239385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</p:grpSp>
      <p:sp>
        <p:nvSpPr>
          <p:cNvPr id="125" name="Isosceles Triangle 124">
            <a:extLst>
              <a:ext uri="{FF2B5EF4-FFF2-40B4-BE49-F238E27FC236}">
                <a16:creationId xmlns:a16="http://schemas.microsoft.com/office/drawing/2014/main" id="{0F7541A9-0F61-4CFA-83D9-45B1993E3557}"/>
              </a:ext>
            </a:extLst>
          </p:cNvPr>
          <p:cNvSpPr/>
          <p:nvPr/>
        </p:nvSpPr>
        <p:spPr bwMode="auto">
          <a:xfrm>
            <a:off x="1663784" y="3259709"/>
            <a:ext cx="125917" cy="131615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40">
              <a:defRPr/>
            </a:pPr>
            <a:endParaRPr lang="en-US" sz="2400" kern="0">
              <a:solidFill>
                <a:srgbClr val="0000CC"/>
              </a:solidFill>
              <a:ea typeface="宋体" pitchFamily="2" charset="-122"/>
            </a:endParaRPr>
          </a:p>
        </p:txBody>
      </p:sp>
      <p:sp>
        <p:nvSpPr>
          <p:cNvPr id="155" name="TextBox 9">
            <a:extLst>
              <a:ext uri="{FF2B5EF4-FFF2-40B4-BE49-F238E27FC236}">
                <a16:creationId xmlns:a16="http://schemas.microsoft.com/office/drawing/2014/main" id="{E47E1B86-5687-4173-A777-1F4EF428E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0544" y="6216762"/>
            <a:ext cx="797983" cy="25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40">
              <a:defRPr/>
            </a:pPr>
            <a:r>
              <a:rPr lang="en-US" altLang="en-US" sz="1067" kern="0" dirty="0">
                <a:solidFill>
                  <a:srgbClr val="FF0000"/>
                </a:solidFill>
                <a:ea typeface="宋体" charset="-122"/>
              </a:rPr>
              <a:t>Today</a:t>
            </a:r>
          </a:p>
        </p:txBody>
      </p: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82629C52-CF37-4815-83CB-DDF13F23FA2F}"/>
              </a:ext>
            </a:extLst>
          </p:cNvPr>
          <p:cNvCxnSpPr>
            <a:cxnSpLocks/>
          </p:cNvCxnSpPr>
          <p:nvPr/>
        </p:nvCxnSpPr>
        <p:spPr>
          <a:xfrm flipH="1">
            <a:off x="2731291" y="1548786"/>
            <a:ext cx="33660" cy="4707236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8" name="TextBox 25">
            <a:extLst>
              <a:ext uri="{FF2B5EF4-FFF2-40B4-BE49-F238E27FC236}">
                <a16:creationId xmlns:a16="http://schemas.microsoft.com/office/drawing/2014/main" id="{2B5EAA6B-35B0-4536-82BA-A352B0F6C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3827" y="2694999"/>
            <a:ext cx="1497504" cy="2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4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Scoping Plan</a:t>
            </a:r>
            <a:endParaRPr lang="en-US" altLang="en-US" sz="800" b="1" kern="0" dirty="0">
              <a:solidFill>
                <a:srgbClr val="002A56">
                  <a:lumMod val="75000"/>
                  <a:lumOff val="25000"/>
                </a:srgbClr>
              </a:solidFill>
              <a:ea typeface="宋体" charset="-122"/>
            </a:endParaRPr>
          </a:p>
        </p:txBody>
      </p:sp>
      <p:sp>
        <p:nvSpPr>
          <p:cNvPr id="199" name="矩形 31">
            <a:extLst>
              <a:ext uri="{FF2B5EF4-FFF2-40B4-BE49-F238E27FC236}">
                <a16:creationId xmlns:a16="http://schemas.microsoft.com/office/drawing/2014/main" id="{21F303A3-5281-4079-81AD-D1ED1C2C7F2E}"/>
              </a:ext>
            </a:extLst>
          </p:cNvPr>
          <p:cNvSpPr/>
          <p:nvPr/>
        </p:nvSpPr>
        <p:spPr>
          <a:xfrm>
            <a:off x="1150594" y="2771741"/>
            <a:ext cx="580359" cy="1328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endParaRPr lang="zh-CN" altLang="en-US" sz="1200" b="1" kern="0" dirty="0">
              <a:solidFill>
                <a:srgbClr val="0000CC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A307D8-918E-4E36-BCBA-87754B200363}"/>
              </a:ext>
            </a:extLst>
          </p:cNvPr>
          <p:cNvGrpSpPr/>
          <p:nvPr/>
        </p:nvGrpSpPr>
        <p:grpSpPr>
          <a:xfrm>
            <a:off x="957289" y="2389149"/>
            <a:ext cx="544985" cy="501567"/>
            <a:chOff x="997043" y="2389147"/>
            <a:chExt cx="544985" cy="501567"/>
          </a:xfrm>
        </p:grpSpPr>
        <p:sp>
          <p:nvSpPr>
            <p:cNvPr id="202" name="Isosceles Triangle 201">
              <a:extLst>
                <a:ext uri="{FF2B5EF4-FFF2-40B4-BE49-F238E27FC236}">
                  <a16:creationId xmlns:a16="http://schemas.microsoft.com/office/drawing/2014/main" id="{DB45BD64-9499-41F4-8C48-57CBEBDD47F7}"/>
                </a:ext>
              </a:extLst>
            </p:cNvPr>
            <p:cNvSpPr/>
            <p:nvPr/>
          </p:nvSpPr>
          <p:spPr bwMode="auto">
            <a:xfrm>
              <a:off x="1225632" y="2759099"/>
              <a:ext cx="125917" cy="131615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C18526D4-DCCE-49C1-BB2F-34BFD96819E8}"/>
                </a:ext>
              </a:extLst>
            </p:cNvPr>
            <p:cNvSpPr/>
            <p:nvPr/>
          </p:nvSpPr>
          <p:spPr>
            <a:xfrm>
              <a:off x="997043" y="2389147"/>
              <a:ext cx="544985" cy="29478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Final 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Scoping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11/10</a:t>
              </a:r>
            </a:p>
          </p:txBody>
        </p:sp>
      </p:grpSp>
      <p:sp>
        <p:nvSpPr>
          <p:cNvPr id="209" name="Isosceles Triangle 208">
            <a:extLst>
              <a:ext uri="{FF2B5EF4-FFF2-40B4-BE49-F238E27FC236}">
                <a16:creationId xmlns:a16="http://schemas.microsoft.com/office/drawing/2014/main" id="{C782002F-276C-4529-9073-5AD2222FA38D}"/>
              </a:ext>
            </a:extLst>
          </p:cNvPr>
          <p:cNvSpPr/>
          <p:nvPr/>
        </p:nvSpPr>
        <p:spPr bwMode="auto">
          <a:xfrm>
            <a:off x="1656316" y="2761429"/>
            <a:ext cx="125917" cy="131615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40">
              <a:defRPr/>
            </a:pPr>
            <a:endParaRPr lang="en-US" sz="2400" kern="0">
              <a:solidFill>
                <a:srgbClr val="0000CC"/>
              </a:solidFill>
              <a:ea typeface="宋体" pitchFamily="2" charset="-122"/>
            </a:endParaRP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4F1D1153-4DD5-406C-AF47-CD33939C9D4A}"/>
              </a:ext>
            </a:extLst>
          </p:cNvPr>
          <p:cNvSpPr/>
          <p:nvPr/>
        </p:nvSpPr>
        <p:spPr>
          <a:xfrm>
            <a:off x="1547704" y="2388023"/>
            <a:ext cx="350504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4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PRD </a:t>
            </a:r>
          </a:p>
          <a:p>
            <a:pPr algn="ctr" defTabSz="121914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Frozen</a:t>
            </a:r>
          </a:p>
          <a:p>
            <a:pPr algn="ctr" defTabSz="121914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11/25</a:t>
            </a:r>
          </a:p>
        </p:txBody>
      </p:sp>
      <p:sp>
        <p:nvSpPr>
          <p:cNvPr id="245" name="矩形 31">
            <a:extLst>
              <a:ext uri="{FF2B5EF4-FFF2-40B4-BE49-F238E27FC236}">
                <a16:creationId xmlns:a16="http://schemas.microsoft.com/office/drawing/2014/main" id="{48540AFD-DD05-4CB7-99B3-E98790D7FB95}"/>
              </a:ext>
            </a:extLst>
          </p:cNvPr>
          <p:cNvSpPr/>
          <p:nvPr/>
        </p:nvSpPr>
        <p:spPr>
          <a:xfrm>
            <a:off x="1981832" y="4136883"/>
            <a:ext cx="644347" cy="1341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46" name="矩形 31">
            <a:extLst>
              <a:ext uri="{FF2B5EF4-FFF2-40B4-BE49-F238E27FC236}">
                <a16:creationId xmlns:a16="http://schemas.microsoft.com/office/drawing/2014/main" id="{DB69BB25-246D-4391-9249-4562021C3FF8}"/>
              </a:ext>
            </a:extLst>
          </p:cNvPr>
          <p:cNvSpPr/>
          <p:nvPr/>
        </p:nvSpPr>
        <p:spPr>
          <a:xfrm>
            <a:off x="2506811" y="5180857"/>
            <a:ext cx="2889583" cy="1355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77493D0-FDE3-4A26-80D0-B83F7572F950}"/>
              </a:ext>
            </a:extLst>
          </p:cNvPr>
          <p:cNvSpPr/>
          <p:nvPr/>
        </p:nvSpPr>
        <p:spPr>
          <a:xfrm>
            <a:off x="2506812" y="4058558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4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FDFF2AF2-825C-426A-816C-CDE844950A26}"/>
              </a:ext>
            </a:extLst>
          </p:cNvPr>
          <p:cNvSpPr/>
          <p:nvPr/>
        </p:nvSpPr>
        <p:spPr>
          <a:xfrm>
            <a:off x="2853759" y="5107625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4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Coding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7E110F6F-16AF-4260-A368-EBD121505C44}"/>
              </a:ext>
            </a:extLst>
          </p:cNvPr>
          <p:cNvSpPr/>
          <p:nvPr/>
        </p:nvSpPr>
        <p:spPr>
          <a:xfrm>
            <a:off x="1693098" y="2978320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4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V0</a:t>
            </a:r>
          </a:p>
          <a:p>
            <a:pPr algn="ctr" defTabSz="121914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12/5</a:t>
            </a:r>
          </a:p>
        </p:txBody>
      </p:sp>
      <p:sp>
        <p:nvSpPr>
          <p:cNvPr id="189" name="Isosceles Triangle 188">
            <a:extLst>
              <a:ext uri="{FF2B5EF4-FFF2-40B4-BE49-F238E27FC236}">
                <a16:creationId xmlns:a16="http://schemas.microsoft.com/office/drawing/2014/main" id="{2519433D-8453-415D-B3ED-44FAF4AFE9C0}"/>
              </a:ext>
            </a:extLst>
          </p:cNvPr>
          <p:cNvSpPr/>
          <p:nvPr/>
        </p:nvSpPr>
        <p:spPr bwMode="auto">
          <a:xfrm>
            <a:off x="1912158" y="3266075"/>
            <a:ext cx="125917" cy="121920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40">
              <a:defRPr/>
            </a:pPr>
            <a:endParaRPr lang="en-US" sz="2400" kern="0">
              <a:solidFill>
                <a:srgbClr val="0000CC"/>
              </a:solidFill>
              <a:ea typeface="宋体" pitchFamily="2" charset="-122"/>
            </a:endParaRPr>
          </a:p>
        </p:txBody>
      </p:sp>
      <p:sp>
        <p:nvSpPr>
          <p:cNvPr id="216" name="Isosceles Triangle 215">
            <a:extLst>
              <a:ext uri="{FF2B5EF4-FFF2-40B4-BE49-F238E27FC236}">
                <a16:creationId xmlns:a16="http://schemas.microsoft.com/office/drawing/2014/main" id="{06CCB141-A4EC-44CE-86CA-5D38E1033EFB}"/>
              </a:ext>
            </a:extLst>
          </p:cNvPr>
          <p:cNvSpPr/>
          <p:nvPr/>
        </p:nvSpPr>
        <p:spPr bwMode="auto">
          <a:xfrm>
            <a:off x="2142075" y="3266075"/>
            <a:ext cx="125917" cy="121920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40">
              <a:defRPr/>
            </a:pPr>
            <a:endParaRPr lang="en-US" sz="2400" kern="0">
              <a:solidFill>
                <a:srgbClr val="0000CC"/>
              </a:solidFill>
              <a:ea typeface="宋体" pitchFamily="2" charset="-122"/>
            </a:endParaRP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D7A2215-F4B3-451D-A842-273096C24A43}"/>
              </a:ext>
            </a:extLst>
          </p:cNvPr>
          <p:cNvSpPr/>
          <p:nvPr/>
        </p:nvSpPr>
        <p:spPr>
          <a:xfrm>
            <a:off x="1942904" y="2978320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4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V1</a:t>
            </a:r>
          </a:p>
          <a:p>
            <a:pPr algn="ctr" defTabSz="121914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12/12</a:t>
            </a:r>
          </a:p>
        </p:txBody>
      </p:sp>
      <p:sp>
        <p:nvSpPr>
          <p:cNvPr id="218" name="矩形 31">
            <a:extLst>
              <a:ext uri="{FF2B5EF4-FFF2-40B4-BE49-F238E27FC236}">
                <a16:creationId xmlns:a16="http://schemas.microsoft.com/office/drawing/2014/main" id="{835D73EF-8D26-4EEF-A905-CA4821258D55}"/>
              </a:ext>
            </a:extLst>
          </p:cNvPr>
          <p:cNvSpPr/>
          <p:nvPr/>
        </p:nvSpPr>
        <p:spPr>
          <a:xfrm>
            <a:off x="1962736" y="3710719"/>
            <a:ext cx="1120856" cy="1236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9ACFCD0D-0D0B-4405-9DD2-C64D2749245A}"/>
              </a:ext>
            </a:extLst>
          </p:cNvPr>
          <p:cNvGrpSpPr/>
          <p:nvPr/>
        </p:nvGrpSpPr>
        <p:grpSpPr>
          <a:xfrm>
            <a:off x="2823524" y="3455513"/>
            <a:ext cx="544985" cy="374905"/>
            <a:chOff x="2326127" y="2140867"/>
            <a:chExt cx="544985" cy="374905"/>
          </a:xfrm>
        </p:grpSpPr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34AB7DFA-DD59-4333-BFC2-011F87F2052A}"/>
                </a:ext>
              </a:extLst>
            </p:cNvPr>
            <p:cNvSpPr/>
            <p:nvPr/>
          </p:nvSpPr>
          <p:spPr>
            <a:xfrm>
              <a:off x="2326127" y="2140867"/>
              <a:ext cx="544985" cy="21916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S/O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1/17</a:t>
              </a:r>
            </a:p>
          </p:txBody>
        </p:sp>
        <p:sp>
          <p:nvSpPr>
            <p:cNvPr id="221" name="Isosceles Triangle 220">
              <a:extLst>
                <a:ext uri="{FF2B5EF4-FFF2-40B4-BE49-F238E27FC236}">
                  <a16:creationId xmlns:a16="http://schemas.microsoft.com/office/drawing/2014/main" id="{ACA978B0-082F-4308-A106-7B334BE6A875}"/>
                </a:ext>
              </a:extLst>
            </p:cNvPr>
            <p:cNvSpPr/>
            <p:nvPr/>
          </p:nvSpPr>
          <p:spPr bwMode="auto">
            <a:xfrm>
              <a:off x="2528279" y="239385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</p:grpSp>
      <p:sp>
        <p:nvSpPr>
          <p:cNvPr id="242" name="Isosceles Triangle 241">
            <a:extLst>
              <a:ext uri="{FF2B5EF4-FFF2-40B4-BE49-F238E27FC236}">
                <a16:creationId xmlns:a16="http://schemas.microsoft.com/office/drawing/2014/main" id="{9DA07FC9-0D8A-47C6-A092-8B04B250CF52}"/>
              </a:ext>
            </a:extLst>
          </p:cNvPr>
          <p:cNvSpPr/>
          <p:nvPr/>
        </p:nvSpPr>
        <p:spPr bwMode="auto">
          <a:xfrm>
            <a:off x="1921896" y="3700955"/>
            <a:ext cx="125917" cy="131615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40">
              <a:defRPr/>
            </a:pPr>
            <a:endParaRPr lang="en-US" sz="2400" kern="0">
              <a:solidFill>
                <a:srgbClr val="0000CC"/>
              </a:solidFill>
              <a:ea typeface="宋体" pitchFamily="2" charset="-122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A109E75-EDB6-459E-9EF1-4DEE5E10B94B}"/>
              </a:ext>
            </a:extLst>
          </p:cNvPr>
          <p:cNvGrpSpPr/>
          <p:nvPr/>
        </p:nvGrpSpPr>
        <p:grpSpPr>
          <a:xfrm>
            <a:off x="2258016" y="3417748"/>
            <a:ext cx="544985" cy="412541"/>
            <a:chOff x="2045984" y="3417748"/>
            <a:chExt cx="544985" cy="412541"/>
          </a:xfrm>
        </p:grpSpPr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BC22E37A-9E67-4038-AFB7-79F560522213}"/>
                </a:ext>
              </a:extLst>
            </p:cNvPr>
            <p:cNvSpPr/>
            <p:nvPr/>
          </p:nvSpPr>
          <p:spPr>
            <a:xfrm>
              <a:off x="2045984" y="3417748"/>
              <a:ext cx="544985" cy="29478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V0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12/26</a:t>
              </a:r>
            </a:p>
          </p:txBody>
        </p:sp>
        <p:sp>
          <p:nvSpPr>
            <p:cNvPr id="244" name="Isosceles Triangle 243">
              <a:extLst>
                <a:ext uri="{FF2B5EF4-FFF2-40B4-BE49-F238E27FC236}">
                  <a16:creationId xmlns:a16="http://schemas.microsoft.com/office/drawing/2014/main" id="{9EFCA7AC-E91E-4E2C-850C-12A9C34FAD04}"/>
                </a:ext>
              </a:extLst>
            </p:cNvPr>
            <p:cNvSpPr/>
            <p:nvPr/>
          </p:nvSpPr>
          <p:spPr bwMode="auto">
            <a:xfrm>
              <a:off x="2275340" y="3708369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</p:grpSp>
      <p:sp>
        <p:nvSpPr>
          <p:cNvPr id="251" name="Isosceles Triangle 250">
            <a:extLst>
              <a:ext uri="{FF2B5EF4-FFF2-40B4-BE49-F238E27FC236}">
                <a16:creationId xmlns:a16="http://schemas.microsoft.com/office/drawing/2014/main" id="{3B3AA677-6D4E-4B42-8229-6170F4AD870F}"/>
              </a:ext>
            </a:extLst>
          </p:cNvPr>
          <p:cNvSpPr/>
          <p:nvPr/>
        </p:nvSpPr>
        <p:spPr bwMode="auto">
          <a:xfrm>
            <a:off x="2686172" y="3707692"/>
            <a:ext cx="125917" cy="121920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40">
              <a:defRPr/>
            </a:pPr>
            <a:endParaRPr lang="en-US" sz="2400" kern="0">
              <a:solidFill>
                <a:srgbClr val="0000CC"/>
              </a:solidFill>
              <a:ea typeface="宋体" pitchFamily="2" charset="-122"/>
            </a:endParaRP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E9BAACC1-AE48-4FC8-BACE-603D8AF1054A}"/>
              </a:ext>
            </a:extLst>
          </p:cNvPr>
          <p:cNvSpPr/>
          <p:nvPr/>
        </p:nvSpPr>
        <p:spPr>
          <a:xfrm>
            <a:off x="2478254" y="3417748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4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V1</a:t>
            </a:r>
          </a:p>
          <a:p>
            <a:pPr algn="ctr" defTabSz="121914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1/3</a:t>
            </a: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650C6589-5848-4679-917C-8ED870C3DF85}"/>
              </a:ext>
            </a:extLst>
          </p:cNvPr>
          <p:cNvSpPr/>
          <p:nvPr/>
        </p:nvSpPr>
        <p:spPr>
          <a:xfrm>
            <a:off x="1693097" y="3411347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40">
              <a:defRPr/>
            </a:pPr>
            <a:r>
              <a:rPr lang="en-US" altLang="zh-CN" sz="800" b="1" kern="0" dirty="0">
                <a:solidFill>
                  <a:srgbClr val="FF0000"/>
                </a:solidFill>
                <a:latin typeface="Arial"/>
                <a:ea typeface="宋体"/>
                <a:cs typeface="Arial" panose="020B0604020202020204" pitchFamily="34" charset="0"/>
              </a:rPr>
              <a:t>UI</a:t>
            </a:r>
          </a:p>
          <a:p>
            <a:pPr algn="ctr" defTabSz="121914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12/5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94A9B8B-7C23-4FDA-9784-3A57E7380226}"/>
              </a:ext>
            </a:extLst>
          </p:cNvPr>
          <p:cNvGrpSpPr/>
          <p:nvPr/>
        </p:nvGrpSpPr>
        <p:grpSpPr>
          <a:xfrm>
            <a:off x="1733657" y="3866337"/>
            <a:ext cx="544985" cy="402089"/>
            <a:chOff x="1870816" y="2991125"/>
            <a:chExt cx="544985" cy="402089"/>
          </a:xfrm>
        </p:grpSpPr>
        <p:sp>
          <p:nvSpPr>
            <p:cNvPr id="262" name="Isosceles Triangle 261">
              <a:extLst>
                <a:ext uri="{FF2B5EF4-FFF2-40B4-BE49-F238E27FC236}">
                  <a16:creationId xmlns:a16="http://schemas.microsoft.com/office/drawing/2014/main" id="{E38DCAE2-99F2-4AE1-9130-E5AA08F22CE8}"/>
                </a:ext>
              </a:extLst>
            </p:cNvPr>
            <p:cNvSpPr/>
            <p:nvPr/>
          </p:nvSpPr>
          <p:spPr bwMode="auto">
            <a:xfrm>
              <a:off x="2080351" y="3261599"/>
              <a:ext cx="125917" cy="131615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43B61137-4EED-48B8-90F7-928B62C89E77}"/>
                </a:ext>
              </a:extLst>
            </p:cNvPr>
            <p:cNvSpPr/>
            <p:nvPr/>
          </p:nvSpPr>
          <p:spPr>
            <a:xfrm>
              <a:off x="1870816" y="2991125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HLD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12/6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46C8E3A-B30D-4DA1-9B02-4FDD7DDC410D}"/>
              </a:ext>
            </a:extLst>
          </p:cNvPr>
          <p:cNvGrpSpPr/>
          <p:nvPr/>
        </p:nvGrpSpPr>
        <p:grpSpPr>
          <a:xfrm>
            <a:off x="2081194" y="3866335"/>
            <a:ext cx="544985" cy="399819"/>
            <a:chOff x="2218353" y="2991124"/>
            <a:chExt cx="544985" cy="399819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7BEB2B2-EA77-4990-8D11-A2B3F62B0026}"/>
                </a:ext>
              </a:extLst>
            </p:cNvPr>
            <p:cNvSpPr/>
            <p:nvPr/>
          </p:nvSpPr>
          <p:spPr>
            <a:xfrm>
              <a:off x="2218353" y="2991124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V0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12/19</a:t>
              </a:r>
            </a:p>
          </p:txBody>
        </p: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E01FAF08-F751-4861-9FB4-3C17C5F79187}"/>
                </a:ext>
              </a:extLst>
            </p:cNvPr>
            <p:cNvSpPr/>
            <p:nvPr/>
          </p:nvSpPr>
          <p:spPr bwMode="auto">
            <a:xfrm>
              <a:off x="2418596" y="3255264"/>
              <a:ext cx="132580" cy="135679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2C456C8-27B1-4C6F-A402-90777B84D858}"/>
              </a:ext>
            </a:extLst>
          </p:cNvPr>
          <p:cNvGrpSpPr/>
          <p:nvPr/>
        </p:nvGrpSpPr>
        <p:grpSpPr>
          <a:xfrm>
            <a:off x="2353686" y="3863259"/>
            <a:ext cx="544985" cy="399819"/>
            <a:chOff x="2218353" y="2991124"/>
            <a:chExt cx="544985" cy="399819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673D9CE-56CA-401E-9E98-E0CF01B1754E}"/>
                </a:ext>
              </a:extLst>
            </p:cNvPr>
            <p:cNvSpPr/>
            <p:nvPr/>
          </p:nvSpPr>
          <p:spPr>
            <a:xfrm>
              <a:off x="2218353" y="2991124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V1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12/28</a:t>
              </a:r>
            </a:p>
          </p:txBody>
        </p:sp>
        <p:sp>
          <p:nvSpPr>
            <p:cNvPr id="61" name="Isosceles Triangle 60">
              <a:extLst>
                <a:ext uri="{FF2B5EF4-FFF2-40B4-BE49-F238E27FC236}">
                  <a16:creationId xmlns:a16="http://schemas.microsoft.com/office/drawing/2014/main" id="{ED84BDCD-E886-4116-B3FC-DE7ECDF2A84D}"/>
                </a:ext>
              </a:extLst>
            </p:cNvPr>
            <p:cNvSpPr/>
            <p:nvPr/>
          </p:nvSpPr>
          <p:spPr bwMode="auto">
            <a:xfrm>
              <a:off x="2418596" y="3255264"/>
              <a:ext cx="132580" cy="135679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</p:grpSp>
      <p:sp>
        <p:nvSpPr>
          <p:cNvPr id="62" name="矩形 31">
            <a:extLst>
              <a:ext uri="{FF2B5EF4-FFF2-40B4-BE49-F238E27FC236}">
                <a16:creationId xmlns:a16="http://schemas.microsoft.com/office/drawing/2014/main" id="{1D309683-9099-4FE5-BE58-9CAF9373E617}"/>
              </a:ext>
            </a:extLst>
          </p:cNvPr>
          <p:cNvSpPr/>
          <p:nvPr/>
        </p:nvSpPr>
        <p:spPr>
          <a:xfrm>
            <a:off x="2363371" y="4533883"/>
            <a:ext cx="414692" cy="1298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AAD66A9-03A2-4337-8DFD-B206B6486F41}"/>
              </a:ext>
            </a:extLst>
          </p:cNvPr>
          <p:cNvSpPr/>
          <p:nvPr/>
        </p:nvSpPr>
        <p:spPr>
          <a:xfrm>
            <a:off x="2888350" y="4455556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4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 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164C64A-7F33-4649-ABEF-915F68162E9F}"/>
              </a:ext>
            </a:extLst>
          </p:cNvPr>
          <p:cNvGrpSpPr/>
          <p:nvPr/>
        </p:nvGrpSpPr>
        <p:grpSpPr>
          <a:xfrm>
            <a:off x="2115197" y="4263334"/>
            <a:ext cx="544985" cy="402089"/>
            <a:chOff x="1870816" y="2991125"/>
            <a:chExt cx="544985" cy="402089"/>
          </a:xfrm>
        </p:grpSpPr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3694321F-7C10-48F8-A443-8DB3499EF268}"/>
                </a:ext>
              </a:extLst>
            </p:cNvPr>
            <p:cNvSpPr/>
            <p:nvPr/>
          </p:nvSpPr>
          <p:spPr bwMode="auto">
            <a:xfrm>
              <a:off x="2080351" y="3261599"/>
              <a:ext cx="125917" cy="131615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92D119E6-DB4C-4FD9-B8C0-7679E48FE2A1}"/>
                </a:ext>
              </a:extLst>
            </p:cNvPr>
            <p:cNvSpPr/>
            <p:nvPr/>
          </p:nvSpPr>
          <p:spPr>
            <a:xfrm>
              <a:off x="1870816" y="2991125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LLD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12/20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BB19D1F-BF2D-4392-A600-32BC35B02314}"/>
              </a:ext>
            </a:extLst>
          </p:cNvPr>
          <p:cNvGrpSpPr/>
          <p:nvPr/>
        </p:nvGrpSpPr>
        <p:grpSpPr>
          <a:xfrm>
            <a:off x="2539546" y="4263619"/>
            <a:ext cx="544985" cy="399532"/>
            <a:chOff x="2244942" y="2991411"/>
            <a:chExt cx="544985" cy="399532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DB6EAC66-37AD-466A-8F69-B0E19CDBEA34}"/>
                </a:ext>
              </a:extLst>
            </p:cNvPr>
            <p:cNvSpPr/>
            <p:nvPr/>
          </p:nvSpPr>
          <p:spPr>
            <a:xfrm>
              <a:off x="2244942" y="2991411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V1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12/29-&gt;1/4</a:t>
              </a:r>
            </a:p>
          </p:txBody>
        </p:sp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D55EF26C-17BD-40BC-B35C-23B624934623}"/>
                </a:ext>
              </a:extLst>
            </p:cNvPr>
            <p:cNvSpPr/>
            <p:nvPr/>
          </p:nvSpPr>
          <p:spPr bwMode="auto">
            <a:xfrm>
              <a:off x="2418596" y="3255264"/>
              <a:ext cx="132580" cy="135679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44C531A-1D42-4016-BB84-E69D59157629}"/>
              </a:ext>
            </a:extLst>
          </p:cNvPr>
          <p:cNvGrpSpPr/>
          <p:nvPr/>
        </p:nvGrpSpPr>
        <p:grpSpPr>
          <a:xfrm>
            <a:off x="2246677" y="4902580"/>
            <a:ext cx="544985" cy="402089"/>
            <a:chOff x="1870816" y="2991125"/>
            <a:chExt cx="544985" cy="402089"/>
          </a:xfrm>
        </p:grpSpPr>
        <p:sp>
          <p:nvSpPr>
            <p:cNvPr id="71" name="Isosceles Triangle 70">
              <a:extLst>
                <a:ext uri="{FF2B5EF4-FFF2-40B4-BE49-F238E27FC236}">
                  <a16:creationId xmlns:a16="http://schemas.microsoft.com/office/drawing/2014/main" id="{F2437343-A68F-4ACF-B017-A9F5D67589F8}"/>
                </a:ext>
              </a:extLst>
            </p:cNvPr>
            <p:cNvSpPr/>
            <p:nvPr/>
          </p:nvSpPr>
          <p:spPr bwMode="auto">
            <a:xfrm>
              <a:off x="2080351" y="3261599"/>
              <a:ext cx="125917" cy="131615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CE8535A-7E6E-4C77-A5DE-923CF6F3753F}"/>
                </a:ext>
              </a:extLst>
            </p:cNvPr>
            <p:cNvSpPr/>
            <p:nvPr/>
          </p:nvSpPr>
          <p:spPr>
            <a:xfrm>
              <a:off x="1870816" y="2991125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SW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12/23</a:t>
              </a:r>
            </a:p>
          </p:txBody>
        </p:sp>
      </p:grpSp>
      <p:sp>
        <p:nvSpPr>
          <p:cNvPr id="73" name="矩形 31">
            <a:extLst>
              <a:ext uri="{FF2B5EF4-FFF2-40B4-BE49-F238E27FC236}">
                <a16:creationId xmlns:a16="http://schemas.microsoft.com/office/drawing/2014/main" id="{74686857-BAA2-46E8-967A-AC4F501EB3FC}"/>
              </a:ext>
            </a:extLst>
          </p:cNvPr>
          <p:cNvSpPr/>
          <p:nvPr/>
        </p:nvSpPr>
        <p:spPr>
          <a:xfrm>
            <a:off x="5499713" y="6112907"/>
            <a:ext cx="1456532" cy="1431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6DA9B87-C23D-4339-9C79-82EBB18AE70D}"/>
              </a:ext>
            </a:extLst>
          </p:cNvPr>
          <p:cNvSpPr/>
          <p:nvPr/>
        </p:nvSpPr>
        <p:spPr>
          <a:xfrm>
            <a:off x="5935013" y="6023512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4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Test &amp; Debug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39CF1864-AB9D-4810-BABD-539F393110E4}"/>
              </a:ext>
            </a:extLst>
          </p:cNvPr>
          <p:cNvGrpSpPr/>
          <p:nvPr/>
        </p:nvGrpSpPr>
        <p:grpSpPr>
          <a:xfrm>
            <a:off x="5225224" y="5834628"/>
            <a:ext cx="544985" cy="402089"/>
            <a:chOff x="1870816" y="2991125"/>
            <a:chExt cx="544985" cy="402089"/>
          </a:xfrm>
        </p:grpSpPr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CD3F6C66-F716-4467-8271-92EC9F10946F}"/>
                </a:ext>
              </a:extLst>
            </p:cNvPr>
            <p:cNvSpPr/>
            <p:nvPr/>
          </p:nvSpPr>
          <p:spPr bwMode="auto">
            <a:xfrm>
              <a:off x="2080351" y="3261599"/>
              <a:ext cx="125917" cy="131615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19E2A60-07D9-4413-9428-EC5F84AEFDCF}"/>
                </a:ext>
              </a:extLst>
            </p:cNvPr>
            <p:cNvSpPr/>
            <p:nvPr/>
          </p:nvSpPr>
          <p:spPr>
            <a:xfrm>
              <a:off x="1870816" y="2991125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Test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4/17</a:t>
              </a:r>
            </a:p>
          </p:txBody>
        </p:sp>
      </p:grpSp>
      <p:sp>
        <p:nvSpPr>
          <p:cNvPr id="81" name="矩形 31">
            <a:extLst>
              <a:ext uri="{FF2B5EF4-FFF2-40B4-BE49-F238E27FC236}">
                <a16:creationId xmlns:a16="http://schemas.microsoft.com/office/drawing/2014/main" id="{4EDB19DB-D25B-4B90-974A-AD50D278A294}"/>
              </a:ext>
            </a:extLst>
          </p:cNvPr>
          <p:cNvSpPr/>
          <p:nvPr/>
        </p:nvSpPr>
        <p:spPr>
          <a:xfrm>
            <a:off x="7121941" y="6551573"/>
            <a:ext cx="978689" cy="1316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r>
              <a:rPr lang="en-US" altLang="zh-CN" sz="800" b="1" kern="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           </a:t>
            </a:r>
            <a:endParaRPr lang="zh-CN" altLang="en-US" sz="800" b="1" kern="0" dirty="0">
              <a:solidFill>
                <a:srgbClr val="FF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74205284-DFB5-40F2-ADB6-AC145F6E1338}"/>
              </a:ext>
            </a:extLst>
          </p:cNvPr>
          <p:cNvGrpSpPr/>
          <p:nvPr/>
        </p:nvGrpSpPr>
        <p:grpSpPr>
          <a:xfrm>
            <a:off x="7855940" y="6303394"/>
            <a:ext cx="544985" cy="361292"/>
            <a:chOff x="5405815" y="4204210"/>
            <a:chExt cx="544985" cy="361292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EE58B4F1-F72D-4881-A159-C01A4EAE5E92}"/>
                </a:ext>
              </a:extLst>
            </p:cNvPr>
            <p:cNvSpPr/>
            <p:nvPr/>
          </p:nvSpPr>
          <p:spPr>
            <a:xfrm>
              <a:off x="5405815" y="4204210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2</a:t>
              </a:r>
              <a:r>
                <a:rPr lang="en-US" altLang="zh-CN" sz="800" b="1" kern="0" baseline="3000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nd</a:t>
              </a:r>
              <a:endPara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endParaRP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7/30</a:t>
              </a:r>
            </a:p>
          </p:txBody>
        </p: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id="{4DC5CD74-0B46-42FE-BF5B-B1B1DB226134}"/>
                </a:ext>
              </a:extLst>
            </p:cNvPr>
            <p:cNvSpPr/>
            <p:nvPr/>
          </p:nvSpPr>
          <p:spPr bwMode="auto">
            <a:xfrm>
              <a:off x="5595046" y="444358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6E25334-56AC-4860-9799-D48C36EBCCA1}"/>
              </a:ext>
            </a:extLst>
          </p:cNvPr>
          <p:cNvGrpSpPr/>
          <p:nvPr/>
        </p:nvGrpSpPr>
        <p:grpSpPr>
          <a:xfrm>
            <a:off x="6836405" y="6276849"/>
            <a:ext cx="544985" cy="402089"/>
            <a:chOff x="1870816" y="2991125"/>
            <a:chExt cx="544985" cy="402089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16B78618-A2C7-4283-8A83-90EF30573EC4}"/>
                </a:ext>
              </a:extLst>
            </p:cNvPr>
            <p:cNvSpPr/>
            <p:nvPr/>
          </p:nvSpPr>
          <p:spPr bwMode="auto">
            <a:xfrm>
              <a:off x="2080351" y="3261599"/>
              <a:ext cx="125917" cy="131615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3F38503F-5AFD-4F7D-A66A-962B75666C9E}"/>
                </a:ext>
              </a:extLst>
            </p:cNvPr>
            <p:cNvSpPr/>
            <p:nvPr/>
          </p:nvSpPr>
          <p:spPr>
            <a:xfrm>
              <a:off x="1870816" y="2991125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Validation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6/19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24C1347E-D7A0-4406-B49C-5D50DDCE888F}"/>
              </a:ext>
            </a:extLst>
          </p:cNvPr>
          <p:cNvGrpSpPr/>
          <p:nvPr/>
        </p:nvGrpSpPr>
        <p:grpSpPr>
          <a:xfrm>
            <a:off x="7292142" y="6297988"/>
            <a:ext cx="544985" cy="374443"/>
            <a:chOff x="5213760" y="4191059"/>
            <a:chExt cx="544985" cy="374443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85BB386C-7A64-484B-A473-8BEFC54B91C6}"/>
                </a:ext>
              </a:extLst>
            </p:cNvPr>
            <p:cNvSpPr/>
            <p:nvPr/>
          </p:nvSpPr>
          <p:spPr>
            <a:xfrm>
              <a:off x="5213760" y="4191059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9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</a:t>
              </a:r>
              <a:r>
                <a:rPr lang="en-US" altLang="zh-CN" sz="900" b="1" kern="0" baseline="3000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st</a:t>
              </a:r>
              <a:endParaRPr lang="en-US" altLang="zh-CN" sz="9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endParaRP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7/10</a:t>
              </a:r>
            </a:p>
          </p:txBody>
        </p:sp>
        <p:sp>
          <p:nvSpPr>
            <p:cNvPr id="91" name="Isosceles Triangle 90">
              <a:extLst>
                <a:ext uri="{FF2B5EF4-FFF2-40B4-BE49-F238E27FC236}">
                  <a16:creationId xmlns:a16="http://schemas.microsoft.com/office/drawing/2014/main" id="{B047E55B-CB18-4F9E-A95D-99A7E5476EA3}"/>
                </a:ext>
              </a:extLst>
            </p:cNvPr>
            <p:cNvSpPr/>
            <p:nvPr/>
          </p:nvSpPr>
          <p:spPr bwMode="auto">
            <a:xfrm>
              <a:off x="5439598" y="444358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</p:grp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BED358F6-B57B-438D-82B5-9F5055A98322}"/>
              </a:ext>
            </a:extLst>
          </p:cNvPr>
          <p:cNvCxnSpPr>
            <a:cxnSpLocks/>
          </p:cNvCxnSpPr>
          <p:nvPr/>
        </p:nvCxnSpPr>
        <p:spPr bwMode="auto">
          <a:xfrm>
            <a:off x="1171134" y="1858147"/>
            <a:ext cx="11004759" cy="14103"/>
          </a:xfrm>
          <a:prstGeom prst="straightConnector1">
            <a:avLst/>
          </a:prstGeom>
          <a:noFill/>
          <a:ln w="19050" cap="flat" cmpd="sng" algn="ctr">
            <a:solidFill>
              <a:srgbClr val="003366">
                <a:lumMod val="60000"/>
                <a:lumOff val="40000"/>
              </a:srgbClr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03" name="TextBox 3">
            <a:extLst>
              <a:ext uri="{FF2B5EF4-FFF2-40B4-BE49-F238E27FC236}">
                <a16:creationId xmlns:a16="http://schemas.microsoft.com/office/drawing/2014/main" id="{C4163136-2303-47F3-AFA2-F5CE4FAB59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722" y="1518673"/>
            <a:ext cx="1537713" cy="3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4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727ICA B2</a:t>
            </a:r>
          </a:p>
          <a:p>
            <a:pPr defTabSz="121914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(8155)</a:t>
            </a:r>
            <a:endParaRPr lang="en-US" altLang="en-US" sz="933" b="1" kern="0" dirty="0">
              <a:solidFill>
                <a:srgbClr val="FF0000"/>
              </a:solidFill>
              <a:ea typeface="宋体" charset="-122"/>
            </a:endParaRP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2084622E-01C3-49F0-802E-9C567546F049}"/>
              </a:ext>
            </a:extLst>
          </p:cNvPr>
          <p:cNvGrpSpPr/>
          <p:nvPr/>
        </p:nvGrpSpPr>
        <p:grpSpPr>
          <a:xfrm>
            <a:off x="7114382" y="1475749"/>
            <a:ext cx="544985" cy="490656"/>
            <a:chOff x="4388648" y="1127246"/>
            <a:chExt cx="408739" cy="367992"/>
          </a:xfrm>
        </p:grpSpPr>
        <p:sp>
          <p:nvSpPr>
            <p:cNvPr id="105" name="Flowchart: Sort 104">
              <a:extLst>
                <a:ext uri="{FF2B5EF4-FFF2-40B4-BE49-F238E27FC236}">
                  <a16:creationId xmlns:a16="http://schemas.microsoft.com/office/drawing/2014/main" id="{7353B6FB-3900-490F-A9D0-1D551BE13882}"/>
                </a:ext>
              </a:extLst>
            </p:cNvPr>
            <p:cNvSpPr/>
            <p:nvPr/>
          </p:nvSpPr>
          <p:spPr bwMode="auto">
            <a:xfrm>
              <a:off x="451465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ea typeface="宋体" pitchFamily="2" charset="-122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65E387AB-CBA0-4508-B78B-88AB211B98DE}"/>
                </a:ext>
              </a:extLst>
            </p:cNvPr>
            <p:cNvSpPr/>
            <p:nvPr/>
          </p:nvSpPr>
          <p:spPr>
            <a:xfrm>
              <a:off x="4388648" y="1127246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OTA2</a:t>
              </a:r>
            </a:p>
            <a:p>
              <a:pPr algn="ctr" defTabSz="121914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6/30 </a:t>
              </a:r>
              <a:r>
                <a:rPr lang="zh-CN" altLang="en-US" sz="800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？</a:t>
              </a:r>
              <a:endParaRPr lang="en-US" altLang="zh-CN" sz="667" b="1" kern="0" dirty="0">
                <a:solidFill>
                  <a:sysClr val="windowText" lastClr="000000"/>
                </a:solidFill>
                <a:latin typeface="Arial"/>
                <a:ea typeface="宋体"/>
                <a:cs typeface="Arial" panose="020B0604020202020204" pitchFamily="34" charset="0"/>
              </a:endParaRP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C4A78FE7-47CF-4194-909D-71EFE3424C4C}"/>
              </a:ext>
            </a:extLst>
          </p:cNvPr>
          <p:cNvGrpSpPr/>
          <p:nvPr/>
        </p:nvGrpSpPr>
        <p:grpSpPr>
          <a:xfrm>
            <a:off x="9444169" y="1475750"/>
            <a:ext cx="544985" cy="500468"/>
            <a:chOff x="4380304" y="1119887"/>
            <a:chExt cx="408739" cy="375351"/>
          </a:xfrm>
        </p:grpSpPr>
        <p:sp>
          <p:nvSpPr>
            <p:cNvPr id="108" name="Flowchart: Sort 107">
              <a:extLst>
                <a:ext uri="{FF2B5EF4-FFF2-40B4-BE49-F238E27FC236}">
                  <a16:creationId xmlns:a16="http://schemas.microsoft.com/office/drawing/2014/main" id="{FDA058F5-266D-442A-A75B-DA9DACCCD848}"/>
                </a:ext>
              </a:extLst>
            </p:cNvPr>
            <p:cNvSpPr/>
            <p:nvPr/>
          </p:nvSpPr>
          <p:spPr bwMode="auto">
            <a:xfrm>
              <a:off x="451465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ea typeface="宋体" pitchFamily="2" charset="-122"/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55B749D1-5B00-4283-9E83-C583C8BEE3AB}"/>
                </a:ext>
              </a:extLst>
            </p:cNvPr>
            <p:cNvSpPr/>
            <p:nvPr/>
          </p:nvSpPr>
          <p:spPr>
            <a:xfrm>
              <a:off x="4380304" y="1119887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OTA3</a:t>
              </a:r>
            </a:p>
            <a:p>
              <a:pPr algn="ctr" defTabSz="121914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9/30 </a:t>
              </a:r>
              <a:r>
                <a:rPr lang="zh-CN" altLang="en-US" sz="800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？</a:t>
              </a:r>
              <a:endParaRPr lang="en-US" altLang="zh-CN" sz="667" b="1" kern="0" dirty="0">
                <a:solidFill>
                  <a:sysClr val="windowText" lastClr="000000"/>
                </a:solidFill>
                <a:latin typeface="Arial"/>
                <a:ea typeface="宋体"/>
                <a:cs typeface="Arial" panose="020B0604020202020204" pitchFamily="34" charset="0"/>
              </a:endParaRP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C6DE9893-17EE-4BF4-814B-EA9E43F3D259}"/>
              </a:ext>
            </a:extLst>
          </p:cNvPr>
          <p:cNvGrpSpPr/>
          <p:nvPr/>
        </p:nvGrpSpPr>
        <p:grpSpPr>
          <a:xfrm>
            <a:off x="5584273" y="1479283"/>
            <a:ext cx="544985" cy="499852"/>
            <a:chOff x="4385892" y="1120349"/>
            <a:chExt cx="408739" cy="374889"/>
          </a:xfrm>
        </p:grpSpPr>
        <p:sp>
          <p:nvSpPr>
            <p:cNvPr id="111" name="Flowchart: Sort 110">
              <a:extLst>
                <a:ext uri="{FF2B5EF4-FFF2-40B4-BE49-F238E27FC236}">
                  <a16:creationId xmlns:a16="http://schemas.microsoft.com/office/drawing/2014/main" id="{F91C269D-6F9E-4CF8-AE15-9DBEE0ED36A3}"/>
                </a:ext>
              </a:extLst>
            </p:cNvPr>
            <p:cNvSpPr/>
            <p:nvPr/>
          </p:nvSpPr>
          <p:spPr bwMode="auto">
            <a:xfrm>
              <a:off x="448176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ea typeface="宋体" pitchFamily="2" charset="-122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3BE2D772-ECFE-4321-9B28-41C82096805A}"/>
                </a:ext>
              </a:extLst>
            </p:cNvPr>
            <p:cNvSpPr/>
            <p:nvPr/>
          </p:nvSpPr>
          <p:spPr>
            <a:xfrm>
              <a:off x="4385892" y="1120349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OTA1</a:t>
              </a:r>
            </a:p>
            <a:p>
              <a:pPr algn="ctr" defTabSz="121914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4/30 </a:t>
              </a:r>
              <a:r>
                <a:rPr lang="zh-CN" altLang="en-US" sz="800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？</a:t>
              </a:r>
              <a:endParaRPr lang="en-US" altLang="zh-CN" sz="667" b="1" kern="0" dirty="0">
                <a:solidFill>
                  <a:sysClr val="windowText" lastClr="000000"/>
                </a:solidFill>
                <a:latin typeface="Arial"/>
                <a:ea typeface="宋体"/>
                <a:cs typeface="Arial" panose="020B0604020202020204" pitchFamily="34" charset="0"/>
              </a:endParaRP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6289C649-577C-4D17-B46F-A6BFA4E53C6D}"/>
              </a:ext>
            </a:extLst>
          </p:cNvPr>
          <p:cNvGrpSpPr/>
          <p:nvPr/>
        </p:nvGrpSpPr>
        <p:grpSpPr>
          <a:xfrm>
            <a:off x="4475333" y="1465059"/>
            <a:ext cx="544985" cy="511128"/>
            <a:chOff x="3033167" y="1098768"/>
            <a:chExt cx="408739" cy="383346"/>
          </a:xfrm>
        </p:grpSpPr>
        <p:sp>
          <p:nvSpPr>
            <p:cNvPr id="114" name="Flowchart: Sort 113">
              <a:extLst>
                <a:ext uri="{FF2B5EF4-FFF2-40B4-BE49-F238E27FC236}">
                  <a16:creationId xmlns:a16="http://schemas.microsoft.com/office/drawing/2014/main" id="{1BE011BA-E3D5-4A62-BBD1-E77ABAE8D9CA}"/>
                </a:ext>
              </a:extLst>
            </p:cNvPr>
            <p:cNvSpPr/>
            <p:nvPr/>
          </p:nvSpPr>
          <p:spPr bwMode="auto">
            <a:xfrm>
              <a:off x="3179410" y="1311775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zh-CN" altLang="en-US" sz="2133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ea typeface="宋体" pitchFamily="2" charset="-122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D5F4C8DD-16B3-4282-90D3-D33AA2630166}"/>
                </a:ext>
              </a:extLst>
            </p:cNvPr>
            <p:cNvSpPr/>
            <p:nvPr/>
          </p:nvSpPr>
          <p:spPr>
            <a:xfrm>
              <a:off x="3033167" y="1098768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667" b="1" kern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OKTB</a:t>
              </a:r>
            </a:p>
            <a:p>
              <a:pPr algn="ctr" defTabSz="1219140">
                <a:defRPr/>
              </a:pPr>
              <a:r>
                <a:rPr lang="en-US" altLang="zh-CN" sz="667" b="1" kern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3/20</a:t>
              </a:r>
            </a:p>
          </p:txBody>
        </p:sp>
      </p:grp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36E89788-4429-4730-B8CA-7CCC0D4E4CB5}"/>
              </a:ext>
            </a:extLst>
          </p:cNvPr>
          <p:cNvCxnSpPr>
            <a:cxnSpLocks/>
          </p:cNvCxnSpPr>
          <p:nvPr/>
        </p:nvCxnSpPr>
        <p:spPr bwMode="auto">
          <a:xfrm flipV="1">
            <a:off x="1150593" y="2227371"/>
            <a:ext cx="11025299" cy="7740"/>
          </a:xfrm>
          <a:prstGeom prst="straightConnector1">
            <a:avLst/>
          </a:prstGeom>
          <a:noFill/>
          <a:ln w="19050" cap="flat" cmpd="sng" algn="ctr">
            <a:solidFill>
              <a:srgbClr val="003366">
                <a:lumMod val="60000"/>
                <a:lumOff val="40000"/>
              </a:srgbClr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18" name="TextBox 3">
            <a:extLst>
              <a:ext uri="{FF2B5EF4-FFF2-40B4-BE49-F238E27FC236}">
                <a16:creationId xmlns:a16="http://schemas.microsoft.com/office/drawing/2014/main" id="{58305A21-9F2E-428C-97EC-5EB5FBD0D0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823" y="1895637"/>
            <a:ext cx="1537713" cy="3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4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727ICA B3</a:t>
            </a:r>
          </a:p>
          <a:p>
            <a:pPr defTabSz="121914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(8155) </a:t>
            </a:r>
            <a:r>
              <a:rPr lang="en-US" altLang="en-US" sz="933" b="1" kern="0" dirty="0">
                <a:solidFill>
                  <a:srgbClr val="FF9900"/>
                </a:solidFill>
                <a:ea typeface="宋体" charset="-122"/>
              </a:rPr>
              <a:t>Leading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5BC9FED4-123E-46CC-9B84-607B0267E4FE}"/>
              </a:ext>
            </a:extLst>
          </p:cNvPr>
          <p:cNvGrpSpPr/>
          <p:nvPr/>
        </p:nvGrpSpPr>
        <p:grpSpPr>
          <a:xfrm>
            <a:off x="10985338" y="1862147"/>
            <a:ext cx="544985" cy="490656"/>
            <a:chOff x="4658362" y="1127246"/>
            <a:chExt cx="408739" cy="367992"/>
          </a:xfrm>
        </p:grpSpPr>
        <p:sp>
          <p:nvSpPr>
            <p:cNvPr id="126" name="Flowchart: Sort 125">
              <a:extLst>
                <a:ext uri="{FF2B5EF4-FFF2-40B4-BE49-F238E27FC236}">
                  <a16:creationId xmlns:a16="http://schemas.microsoft.com/office/drawing/2014/main" id="{A58DA080-7C0C-40EC-8F5B-4580A7FF9FE4}"/>
                </a:ext>
              </a:extLst>
            </p:cNvPr>
            <p:cNvSpPr/>
            <p:nvPr/>
          </p:nvSpPr>
          <p:spPr bwMode="auto">
            <a:xfrm>
              <a:off x="479752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ea typeface="宋体" pitchFamily="2" charset="-122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B12699AA-EA57-4198-A8AB-D4A307A53E5E}"/>
                </a:ext>
              </a:extLst>
            </p:cNvPr>
            <p:cNvSpPr/>
            <p:nvPr/>
          </p:nvSpPr>
          <p:spPr>
            <a:xfrm>
              <a:off x="4658362" y="1127246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PEC/FEC</a:t>
              </a:r>
            </a:p>
            <a:p>
              <a:pPr algn="ctr" defTabSz="121914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12/1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F2FA7213-7150-46DF-A0EA-766AD6D895EE}"/>
              </a:ext>
            </a:extLst>
          </p:cNvPr>
          <p:cNvGrpSpPr/>
          <p:nvPr/>
        </p:nvGrpSpPr>
        <p:grpSpPr>
          <a:xfrm>
            <a:off x="8662781" y="1829803"/>
            <a:ext cx="544985" cy="511128"/>
            <a:chOff x="4566317" y="1506426"/>
            <a:chExt cx="408739" cy="383346"/>
          </a:xfrm>
        </p:grpSpPr>
        <p:sp>
          <p:nvSpPr>
            <p:cNvPr id="129" name="Flowchart: Sort 128">
              <a:extLst>
                <a:ext uri="{FF2B5EF4-FFF2-40B4-BE49-F238E27FC236}">
                  <a16:creationId xmlns:a16="http://schemas.microsoft.com/office/drawing/2014/main" id="{655C02F9-7332-4388-BD61-6169315CCA81}"/>
                </a:ext>
              </a:extLst>
            </p:cNvPr>
            <p:cNvSpPr/>
            <p:nvPr/>
          </p:nvSpPr>
          <p:spPr bwMode="auto">
            <a:xfrm>
              <a:off x="4712560" y="1719433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zh-CN" altLang="en-US" sz="2133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ea typeface="宋体" pitchFamily="2" charset="-122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3711DD4A-B9AC-491D-91FB-A3063B934246}"/>
                </a:ext>
              </a:extLst>
            </p:cNvPr>
            <p:cNvSpPr/>
            <p:nvPr/>
          </p:nvSpPr>
          <p:spPr>
            <a:xfrm>
              <a:off x="4566317" y="1506426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DCV</a:t>
              </a:r>
            </a:p>
            <a:p>
              <a:pPr algn="ctr" defTabSz="121914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8/30</a:t>
              </a: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5AD674E9-72CD-4761-B205-0B8CA6B5B02C}"/>
              </a:ext>
            </a:extLst>
          </p:cNvPr>
          <p:cNvGrpSpPr/>
          <p:nvPr/>
        </p:nvGrpSpPr>
        <p:grpSpPr>
          <a:xfrm>
            <a:off x="11630908" y="1488067"/>
            <a:ext cx="544985" cy="500468"/>
            <a:chOff x="4380304" y="1119887"/>
            <a:chExt cx="408739" cy="375351"/>
          </a:xfrm>
        </p:grpSpPr>
        <p:sp>
          <p:nvSpPr>
            <p:cNvPr id="135" name="Flowchart: Sort 134">
              <a:extLst>
                <a:ext uri="{FF2B5EF4-FFF2-40B4-BE49-F238E27FC236}">
                  <a16:creationId xmlns:a16="http://schemas.microsoft.com/office/drawing/2014/main" id="{020BD746-52D5-4847-AD75-378B5098B62F}"/>
                </a:ext>
              </a:extLst>
            </p:cNvPr>
            <p:cNvSpPr/>
            <p:nvPr/>
          </p:nvSpPr>
          <p:spPr bwMode="auto">
            <a:xfrm>
              <a:off x="451465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ea typeface="宋体" pitchFamily="2" charset="-122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BD76F8F8-66ED-4CD6-9BF1-FFD15688DE7F}"/>
                </a:ext>
              </a:extLst>
            </p:cNvPr>
            <p:cNvSpPr/>
            <p:nvPr/>
          </p:nvSpPr>
          <p:spPr>
            <a:xfrm>
              <a:off x="4380304" y="1119887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OTA4</a:t>
              </a:r>
            </a:p>
            <a:p>
              <a:pPr algn="ctr" defTabSz="121914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12/30 </a:t>
              </a:r>
              <a:r>
                <a:rPr lang="zh-CN" altLang="en-US" sz="800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？</a:t>
              </a:r>
              <a:endParaRPr lang="en-US" altLang="zh-CN" sz="667" b="1" kern="0" dirty="0">
                <a:solidFill>
                  <a:sysClr val="windowText" lastClr="000000"/>
                </a:solidFill>
                <a:latin typeface="Arial"/>
                <a:ea typeface="宋体"/>
                <a:cs typeface="Arial" panose="020B0604020202020204" pitchFamily="34" charset="0"/>
              </a:endParaRPr>
            </a:p>
          </p:txBody>
        </p:sp>
      </p:grp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8E6A214C-5BEE-414F-92C3-01669A20997F}"/>
              </a:ext>
            </a:extLst>
          </p:cNvPr>
          <p:cNvCxnSpPr>
            <a:cxnSpLocks/>
            <a:stCxn id="84" idx="0"/>
            <a:endCxn id="256" idx="2"/>
          </p:cNvCxnSpPr>
          <p:nvPr/>
        </p:nvCxnSpPr>
        <p:spPr bwMode="auto">
          <a:xfrm flipV="1">
            <a:off x="8128433" y="1973923"/>
            <a:ext cx="198945" cy="4329471"/>
          </a:xfrm>
          <a:prstGeom prst="straightConnector1">
            <a:avLst/>
          </a:prstGeom>
          <a:ln w="12700" cap="flat" cmpd="sng" algn="ctr">
            <a:solidFill>
              <a:srgbClr val="7030A0">
                <a:alpha val="90000"/>
              </a:srgb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C6D54284-8BFB-4179-8D8E-EE35C8325282}"/>
              </a:ext>
            </a:extLst>
          </p:cNvPr>
          <p:cNvCxnSpPr>
            <a:cxnSpLocks/>
            <a:stCxn id="127" idx="0"/>
          </p:cNvCxnSpPr>
          <p:nvPr/>
        </p:nvCxnSpPr>
        <p:spPr bwMode="auto">
          <a:xfrm flipV="1">
            <a:off x="11257831" y="1635462"/>
            <a:ext cx="373076" cy="226687"/>
          </a:xfrm>
          <a:prstGeom prst="straightConnector1">
            <a:avLst/>
          </a:prstGeom>
          <a:ln w="12700" cap="flat" cmpd="sng" algn="ctr">
            <a:solidFill>
              <a:srgbClr val="7030A0">
                <a:alpha val="90000"/>
              </a:srgb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F213219C-0A47-45CA-B2DF-45E8423BFAE6}"/>
              </a:ext>
            </a:extLst>
          </p:cNvPr>
          <p:cNvGrpSpPr/>
          <p:nvPr/>
        </p:nvGrpSpPr>
        <p:grpSpPr>
          <a:xfrm>
            <a:off x="3974945" y="4902577"/>
            <a:ext cx="544985" cy="406947"/>
            <a:chOff x="5242458" y="4158556"/>
            <a:chExt cx="544985" cy="406946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B55FDED-E74F-432F-84E4-7646B6030BC2}"/>
                </a:ext>
              </a:extLst>
            </p:cNvPr>
            <p:cNvSpPr/>
            <p:nvPr/>
          </p:nvSpPr>
          <p:spPr>
            <a:xfrm>
              <a:off x="5242458" y="4158556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DEMO for 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Camp Mode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2/24-&gt;2/28</a:t>
              </a:r>
            </a:p>
          </p:txBody>
        </p:sp>
        <p:sp>
          <p:nvSpPr>
            <p:cNvPr id="133" name="Isosceles Triangle 132">
              <a:extLst>
                <a:ext uri="{FF2B5EF4-FFF2-40B4-BE49-F238E27FC236}">
                  <a16:creationId xmlns:a16="http://schemas.microsoft.com/office/drawing/2014/main" id="{DFDF2111-1011-4FB1-8A66-E87D06BBBF77}"/>
                </a:ext>
              </a:extLst>
            </p:cNvPr>
            <p:cNvSpPr/>
            <p:nvPr/>
          </p:nvSpPr>
          <p:spPr bwMode="auto">
            <a:xfrm>
              <a:off x="5439598" y="444358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</p:grpSp>
      <p:sp>
        <p:nvSpPr>
          <p:cNvPr id="137" name="矩形 31">
            <a:extLst>
              <a:ext uri="{FF2B5EF4-FFF2-40B4-BE49-F238E27FC236}">
                <a16:creationId xmlns:a16="http://schemas.microsoft.com/office/drawing/2014/main" id="{7EF523F9-E209-42BF-B272-DCC1F649CE51}"/>
              </a:ext>
            </a:extLst>
          </p:cNvPr>
          <p:cNvSpPr/>
          <p:nvPr/>
        </p:nvSpPr>
        <p:spPr>
          <a:xfrm>
            <a:off x="2213353" y="5714955"/>
            <a:ext cx="1018507" cy="1243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455DF118-EE2C-45C3-9FDE-5A2F0224950E}"/>
              </a:ext>
            </a:extLst>
          </p:cNvPr>
          <p:cNvGrpSpPr/>
          <p:nvPr/>
        </p:nvGrpSpPr>
        <p:grpSpPr>
          <a:xfrm>
            <a:off x="2961546" y="5481267"/>
            <a:ext cx="544985" cy="355924"/>
            <a:chOff x="5245780" y="4209578"/>
            <a:chExt cx="544985" cy="355924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1B31DF65-D5D9-4072-821A-47A98B214188}"/>
                </a:ext>
              </a:extLst>
            </p:cNvPr>
            <p:cNvSpPr/>
            <p:nvPr/>
          </p:nvSpPr>
          <p:spPr>
            <a:xfrm>
              <a:off x="5245780" y="4209578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TC completed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1/20</a:t>
              </a:r>
            </a:p>
          </p:txBody>
        </p:sp>
        <p:sp>
          <p:nvSpPr>
            <p:cNvPr id="143" name="Isosceles Triangle 142">
              <a:extLst>
                <a:ext uri="{FF2B5EF4-FFF2-40B4-BE49-F238E27FC236}">
                  <a16:creationId xmlns:a16="http://schemas.microsoft.com/office/drawing/2014/main" id="{BDD258EF-3E06-4A6B-BBF6-89874A18FDA3}"/>
                </a:ext>
              </a:extLst>
            </p:cNvPr>
            <p:cNvSpPr/>
            <p:nvPr/>
          </p:nvSpPr>
          <p:spPr bwMode="auto">
            <a:xfrm>
              <a:off x="5439598" y="444358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F02E2902-87C1-4474-A57F-695CFB82FB00}"/>
              </a:ext>
            </a:extLst>
          </p:cNvPr>
          <p:cNvGrpSpPr/>
          <p:nvPr/>
        </p:nvGrpSpPr>
        <p:grpSpPr>
          <a:xfrm>
            <a:off x="1951612" y="5439696"/>
            <a:ext cx="544985" cy="402089"/>
            <a:chOff x="1870816" y="2991125"/>
            <a:chExt cx="544985" cy="402089"/>
          </a:xfrm>
        </p:grpSpPr>
        <p:sp>
          <p:nvSpPr>
            <p:cNvPr id="146" name="Isosceles Triangle 145">
              <a:extLst>
                <a:ext uri="{FF2B5EF4-FFF2-40B4-BE49-F238E27FC236}">
                  <a16:creationId xmlns:a16="http://schemas.microsoft.com/office/drawing/2014/main" id="{260DA761-D6E3-488B-9DEA-C77CDE068FD6}"/>
                </a:ext>
              </a:extLst>
            </p:cNvPr>
            <p:cNvSpPr/>
            <p:nvPr/>
          </p:nvSpPr>
          <p:spPr bwMode="auto">
            <a:xfrm>
              <a:off x="2080351" y="3261599"/>
              <a:ext cx="125917" cy="131615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A7AE24E1-9DEB-4AAE-9EA7-394D04427827}"/>
                </a:ext>
              </a:extLst>
            </p:cNvPr>
            <p:cNvSpPr/>
            <p:nvPr/>
          </p:nvSpPr>
          <p:spPr>
            <a:xfrm>
              <a:off x="1870816" y="2991125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TC Design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12/12</a:t>
              </a:r>
            </a:p>
          </p:txBody>
        </p:sp>
      </p:grpSp>
      <p:sp>
        <p:nvSpPr>
          <p:cNvPr id="151" name="TextBox 25">
            <a:extLst>
              <a:ext uri="{FF2B5EF4-FFF2-40B4-BE49-F238E27FC236}">
                <a16:creationId xmlns:a16="http://schemas.microsoft.com/office/drawing/2014/main" id="{39904E9E-CF72-48F7-931A-41EDF3798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120" y="5675219"/>
            <a:ext cx="1674693" cy="2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4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8155 Test Plan</a:t>
            </a:r>
            <a:endParaRPr lang="en-US" altLang="en-US" sz="800" b="1" kern="0" dirty="0">
              <a:solidFill>
                <a:srgbClr val="002A56">
                  <a:lumMod val="75000"/>
                  <a:lumOff val="25000"/>
                </a:srgbClr>
              </a:solidFill>
              <a:ea typeface="宋体" charset="-122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75A8E01A-AD4C-4F76-82EA-9F3ADAD2EA02}"/>
              </a:ext>
            </a:extLst>
          </p:cNvPr>
          <p:cNvSpPr/>
          <p:nvPr/>
        </p:nvSpPr>
        <p:spPr>
          <a:xfrm>
            <a:off x="3949079" y="2982176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40">
              <a:defRPr/>
            </a:pPr>
            <a:r>
              <a:rPr lang="en-US" altLang="zh-CN" sz="800" b="1" kern="0" dirty="0">
                <a:solidFill>
                  <a:srgbClr val="FF0000"/>
                </a:solidFill>
                <a:latin typeface="Arial"/>
                <a:ea typeface="宋体"/>
                <a:cs typeface="Arial" panose="020B0604020202020204" pitchFamily="34" charset="0"/>
              </a:rPr>
              <a:t>UE</a:t>
            </a:r>
          </a:p>
          <a:p>
            <a:pPr algn="ctr" defTabSz="121914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3/1</a:t>
            </a:r>
          </a:p>
        </p:txBody>
      </p:sp>
      <p:sp>
        <p:nvSpPr>
          <p:cNvPr id="163" name="矩形 31">
            <a:extLst>
              <a:ext uri="{FF2B5EF4-FFF2-40B4-BE49-F238E27FC236}">
                <a16:creationId xmlns:a16="http://schemas.microsoft.com/office/drawing/2014/main" id="{2EB35D1D-5015-4D10-AB6F-DCC270C91E89}"/>
              </a:ext>
            </a:extLst>
          </p:cNvPr>
          <p:cNvSpPr/>
          <p:nvPr/>
        </p:nvSpPr>
        <p:spPr>
          <a:xfrm>
            <a:off x="4245823" y="3269378"/>
            <a:ext cx="749733" cy="117943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22FAF0F0-2774-4E35-AD45-D04E022FFD5F}"/>
              </a:ext>
            </a:extLst>
          </p:cNvPr>
          <p:cNvGrpSpPr/>
          <p:nvPr/>
        </p:nvGrpSpPr>
        <p:grpSpPr>
          <a:xfrm>
            <a:off x="4715965" y="3013613"/>
            <a:ext cx="544985" cy="374905"/>
            <a:chOff x="2326127" y="2140867"/>
            <a:chExt cx="544985" cy="374905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D1E6C741-5AF0-46FF-94F2-C4333CC33BBC}"/>
                </a:ext>
              </a:extLst>
            </p:cNvPr>
            <p:cNvSpPr/>
            <p:nvPr/>
          </p:nvSpPr>
          <p:spPr>
            <a:xfrm>
              <a:off x="2326127" y="2140867"/>
              <a:ext cx="544985" cy="21916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S/O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3/28</a:t>
              </a:r>
            </a:p>
          </p:txBody>
        </p:sp>
        <p:sp>
          <p:nvSpPr>
            <p:cNvPr id="166" name="Isosceles Triangle 165">
              <a:extLst>
                <a:ext uri="{FF2B5EF4-FFF2-40B4-BE49-F238E27FC236}">
                  <a16:creationId xmlns:a16="http://schemas.microsoft.com/office/drawing/2014/main" id="{3B4D5B28-345C-4726-BD31-1466B77D98F9}"/>
                </a:ext>
              </a:extLst>
            </p:cNvPr>
            <p:cNvSpPr/>
            <p:nvPr/>
          </p:nvSpPr>
          <p:spPr bwMode="auto">
            <a:xfrm>
              <a:off x="2528279" y="239385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</p:grpSp>
      <p:sp>
        <p:nvSpPr>
          <p:cNvPr id="167" name="Isosceles Triangle 166">
            <a:extLst>
              <a:ext uri="{FF2B5EF4-FFF2-40B4-BE49-F238E27FC236}">
                <a16:creationId xmlns:a16="http://schemas.microsoft.com/office/drawing/2014/main" id="{9FD86536-F356-42B7-8D6E-7B31AED4E173}"/>
              </a:ext>
            </a:extLst>
          </p:cNvPr>
          <p:cNvSpPr/>
          <p:nvPr/>
        </p:nvSpPr>
        <p:spPr bwMode="auto">
          <a:xfrm>
            <a:off x="4195458" y="3259614"/>
            <a:ext cx="125917" cy="131615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40">
              <a:defRPr/>
            </a:pPr>
            <a:endParaRPr lang="en-US" sz="2400" kern="0">
              <a:solidFill>
                <a:srgbClr val="0000CC"/>
              </a:solidFill>
              <a:ea typeface="宋体" pitchFamily="2" charset="-122"/>
            </a:endParaRPr>
          </a:p>
        </p:txBody>
      </p:sp>
      <p:sp>
        <p:nvSpPr>
          <p:cNvPr id="168" name="矩形 31">
            <a:extLst>
              <a:ext uri="{FF2B5EF4-FFF2-40B4-BE49-F238E27FC236}">
                <a16:creationId xmlns:a16="http://schemas.microsoft.com/office/drawing/2014/main" id="{742DB385-38CA-4484-9C92-4CFAEB3B6ACF}"/>
              </a:ext>
            </a:extLst>
          </p:cNvPr>
          <p:cNvSpPr/>
          <p:nvPr/>
        </p:nvSpPr>
        <p:spPr>
          <a:xfrm>
            <a:off x="4435125" y="4136791"/>
            <a:ext cx="544984" cy="128364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31DC665-27C9-4486-ABAD-012D9FF12AE0}"/>
              </a:ext>
            </a:extLst>
          </p:cNvPr>
          <p:cNvGrpSpPr/>
          <p:nvPr/>
        </p:nvGrpSpPr>
        <p:grpSpPr>
          <a:xfrm>
            <a:off x="4172517" y="2978226"/>
            <a:ext cx="544985" cy="409674"/>
            <a:chOff x="4224771" y="2978226"/>
            <a:chExt cx="544985" cy="409674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08B3F8A7-A609-42EB-898A-6DAB1178B108}"/>
                </a:ext>
              </a:extLst>
            </p:cNvPr>
            <p:cNvSpPr/>
            <p:nvPr/>
          </p:nvSpPr>
          <p:spPr>
            <a:xfrm>
              <a:off x="4224771" y="2978226"/>
              <a:ext cx="544985" cy="29478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V0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3/7</a:t>
              </a:r>
            </a:p>
          </p:txBody>
        </p:sp>
        <p:sp>
          <p:nvSpPr>
            <p:cNvPr id="171" name="Isosceles Triangle 170">
              <a:extLst>
                <a:ext uri="{FF2B5EF4-FFF2-40B4-BE49-F238E27FC236}">
                  <a16:creationId xmlns:a16="http://schemas.microsoft.com/office/drawing/2014/main" id="{0CBBFBE2-B397-48A7-A88C-0480F49D4336}"/>
                </a:ext>
              </a:extLst>
            </p:cNvPr>
            <p:cNvSpPr/>
            <p:nvPr/>
          </p:nvSpPr>
          <p:spPr bwMode="auto">
            <a:xfrm>
              <a:off x="4435121" y="3265980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821915D-85B0-46C4-BC2F-4AA1BF44A4A4}"/>
              </a:ext>
            </a:extLst>
          </p:cNvPr>
          <p:cNvGrpSpPr/>
          <p:nvPr/>
        </p:nvGrpSpPr>
        <p:grpSpPr>
          <a:xfrm>
            <a:off x="4474576" y="2978226"/>
            <a:ext cx="544985" cy="409674"/>
            <a:chOff x="4474576" y="2978226"/>
            <a:chExt cx="544985" cy="409674"/>
          </a:xfrm>
        </p:grpSpPr>
        <p:sp>
          <p:nvSpPr>
            <p:cNvPr id="172" name="Isosceles Triangle 171">
              <a:extLst>
                <a:ext uri="{FF2B5EF4-FFF2-40B4-BE49-F238E27FC236}">
                  <a16:creationId xmlns:a16="http://schemas.microsoft.com/office/drawing/2014/main" id="{6775935A-D678-4E2C-8D07-61DF455FB10A}"/>
                </a:ext>
              </a:extLst>
            </p:cNvPr>
            <p:cNvSpPr/>
            <p:nvPr/>
          </p:nvSpPr>
          <p:spPr bwMode="auto">
            <a:xfrm>
              <a:off x="4673748" y="3265980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630F2B75-CF4E-4189-86EB-EE4005586766}"/>
                </a:ext>
              </a:extLst>
            </p:cNvPr>
            <p:cNvSpPr/>
            <p:nvPr/>
          </p:nvSpPr>
          <p:spPr>
            <a:xfrm>
              <a:off x="4474576" y="2978226"/>
              <a:ext cx="544985" cy="29478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V1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3/14</a:t>
              </a:r>
            </a:p>
          </p:txBody>
        </p:sp>
      </p:grpSp>
      <p:sp>
        <p:nvSpPr>
          <p:cNvPr id="174" name="矩形 31">
            <a:extLst>
              <a:ext uri="{FF2B5EF4-FFF2-40B4-BE49-F238E27FC236}">
                <a16:creationId xmlns:a16="http://schemas.microsoft.com/office/drawing/2014/main" id="{83F9550E-5ADE-4438-AFAA-C1A2C88EAB2C}"/>
              </a:ext>
            </a:extLst>
          </p:cNvPr>
          <p:cNvSpPr/>
          <p:nvPr/>
        </p:nvSpPr>
        <p:spPr>
          <a:xfrm>
            <a:off x="4407320" y="3710624"/>
            <a:ext cx="905259" cy="131615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C9293FF8-25A2-4184-A379-3204BB8712D0}"/>
              </a:ext>
            </a:extLst>
          </p:cNvPr>
          <p:cNvGrpSpPr/>
          <p:nvPr/>
        </p:nvGrpSpPr>
        <p:grpSpPr>
          <a:xfrm>
            <a:off x="5043853" y="3455420"/>
            <a:ext cx="544985" cy="374905"/>
            <a:chOff x="2326127" y="2140867"/>
            <a:chExt cx="544985" cy="374905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2C050ABD-CF62-42D4-9F69-7D930F673620}"/>
                </a:ext>
              </a:extLst>
            </p:cNvPr>
            <p:cNvSpPr/>
            <p:nvPr/>
          </p:nvSpPr>
          <p:spPr>
            <a:xfrm>
              <a:off x="2326127" y="2140867"/>
              <a:ext cx="544985" cy="21916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S/O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4/10</a:t>
              </a:r>
            </a:p>
          </p:txBody>
        </p:sp>
        <p:sp>
          <p:nvSpPr>
            <p:cNvPr id="177" name="Isosceles Triangle 176">
              <a:extLst>
                <a:ext uri="{FF2B5EF4-FFF2-40B4-BE49-F238E27FC236}">
                  <a16:creationId xmlns:a16="http://schemas.microsoft.com/office/drawing/2014/main" id="{628CD79A-C0E4-479C-813B-8B8827C7A7FB}"/>
                </a:ext>
              </a:extLst>
            </p:cNvPr>
            <p:cNvSpPr/>
            <p:nvPr/>
          </p:nvSpPr>
          <p:spPr bwMode="auto">
            <a:xfrm>
              <a:off x="2528279" y="239385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</p:grpSp>
      <p:sp>
        <p:nvSpPr>
          <p:cNvPr id="179" name="Rectangle 178">
            <a:extLst>
              <a:ext uri="{FF2B5EF4-FFF2-40B4-BE49-F238E27FC236}">
                <a16:creationId xmlns:a16="http://schemas.microsoft.com/office/drawing/2014/main" id="{C3116C99-61DC-4C7E-9EC3-0319F9077DDF}"/>
              </a:ext>
            </a:extLst>
          </p:cNvPr>
          <p:cNvSpPr/>
          <p:nvPr/>
        </p:nvSpPr>
        <p:spPr>
          <a:xfrm>
            <a:off x="4490566" y="3417655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4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V0</a:t>
            </a:r>
          </a:p>
          <a:p>
            <a:pPr algn="ctr" defTabSz="121914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3/20</a:t>
            </a:r>
          </a:p>
        </p:txBody>
      </p:sp>
      <p:sp>
        <p:nvSpPr>
          <p:cNvPr id="180" name="Isosceles Triangle 179">
            <a:extLst>
              <a:ext uri="{FF2B5EF4-FFF2-40B4-BE49-F238E27FC236}">
                <a16:creationId xmlns:a16="http://schemas.microsoft.com/office/drawing/2014/main" id="{C137F938-F866-4ADE-B76B-C3AC932B8F06}"/>
              </a:ext>
            </a:extLst>
          </p:cNvPr>
          <p:cNvSpPr/>
          <p:nvPr/>
        </p:nvSpPr>
        <p:spPr bwMode="auto">
          <a:xfrm>
            <a:off x="4711215" y="3708275"/>
            <a:ext cx="125917" cy="121920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40">
              <a:defRPr/>
            </a:pPr>
            <a:endParaRPr lang="en-US" sz="2400" kern="0">
              <a:solidFill>
                <a:srgbClr val="0000CC"/>
              </a:solidFill>
              <a:ea typeface="宋体" pitchFamily="2" charset="-122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94663F9-83A0-4264-AA18-64A6627F64DA}"/>
              </a:ext>
            </a:extLst>
          </p:cNvPr>
          <p:cNvGrpSpPr/>
          <p:nvPr/>
        </p:nvGrpSpPr>
        <p:grpSpPr>
          <a:xfrm>
            <a:off x="4775939" y="3420291"/>
            <a:ext cx="544985" cy="411864"/>
            <a:chOff x="4635452" y="3417654"/>
            <a:chExt cx="544985" cy="411864"/>
          </a:xfrm>
        </p:grpSpPr>
        <p:sp>
          <p:nvSpPr>
            <p:cNvPr id="181" name="Isosceles Triangle 180">
              <a:extLst>
                <a:ext uri="{FF2B5EF4-FFF2-40B4-BE49-F238E27FC236}">
                  <a16:creationId xmlns:a16="http://schemas.microsoft.com/office/drawing/2014/main" id="{5EA8D800-4340-4332-A336-68FC07F6C026}"/>
                </a:ext>
              </a:extLst>
            </p:cNvPr>
            <p:cNvSpPr/>
            <p:nvPr/>
          </p:nvSpPr>
          <p:spPr bwMode="auto">
            <a:xfrm>
              <a:off x="4843371" y="3707598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D091157C-2613-44AF-A52E-BAA0FEE44CA6}"/>
                </a:ext>
              </a:extLst>
            </p:cNvPr>
            <p:cNvSpPr/>
            <p:nvPr/>
          </p:nvSpPr>
          <p:spPr>
            <a:xfrm>
              <a:off x="4635452" y="3417654"/>
              <a:ext cx="544985" cy="29478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V1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4/3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62A2E23-D672-4AAD-AFCD-D3D0DFA0B0CE}"/>
              </a:ext>
            </a:extLst>
          </p:cNvPr>
          <p:cNvGrpSpPr/>
          <p:nvPr/>
        </p:nvGrpSpPr>
        <p:grpSpPr>
          <a:xfrm>
            <a:off x="4137681" y="3411252"/>
            <a:ext cx="544985" cy="421225"/>
            <a:chOff x="4137681" y="3411252"/>
            <a:chExt cx="544985" cy="421225"/>
          </a:xfrm>
        </p:grpSpPr>
        <p:sp>
          <p:nvSpPr>
            <p:cNvPr id="178" name="Isosceles Triangle 177">
              <a:extLst>
                <a:ext uri="{FF2B5EF4-FFF2-40B4-BE49-F238E27FC236}">
                  <a16:creationId xmlns:a16="http://schemas.microsoft.com/office/drawing/2014/main" id="{B1FC0B6E-6653-41BB-877C-26DED49D0B81}"/>
                </a:ext>
              </a:extLst>
            </p:cNvPr>
            <p:cNvSpPr/>
            <p:nvPr/>
          </p:nvSpPr>
          <p:spPr bwMode="auto">
            <a:xfrm>
              <a:off x="4366479" y="3700862"/>
              <a:ext cx="125917" cy="131615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20862A55-429C-4A5C-AF76-DA9F619BBD9C}"/>
                </a:ext>
              </a:extLst>
            </p:cNvPr>
            <p:cNvSpPr/>
            <p:nvPr/>
          </p:nvSpPr>
          <p:spPr>
            <a:xfrm>
              <a:off x="4137681" y="3411252"/>
              <a:ext cx="544985" cy="29478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UI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3/7</a:t>
              </a:r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9FB8DD2C-EA19-482C-88B6-8B571AAB8D8C}"/>
              </a:ext>
            </a:extLst>
          </p:cNvPr>
          <p:cNvGrpSpPr/>
          <p:nvPr/>
        </p:nvGrpSpPr>
        <p:grpSpPr>
          <a:xfrm>
            <a:off x="4186950" y="3866242"/>
            <a:ext cx="544985" cy="402089"/>
            <a:chOff x="1870816" y="2991125"/>
            <a:chExt cx="544985" cy="402089"/>
          </a:xfrm>
        </p:grpSpPr>
        <p:sp>
          <p:nvSpPr>
            <p:cNvPr id="185" name="Isosceles Triangle 184">
              <a:extLst>
                <a:ext uri="{FF2B5EF4-FFF2-40B4-BE49-F238E27FC236}">
                  <a16:creationId xmlns:a16="http://schemas.microsoft.com/office/drawing/2014/main" id="{C4F7EBD5-D864-41E3-AE61-707F679F42B2}"/>
                </a:ext>
              </a:extLst>
            </p:cNvPr>
            <p:cNvSpPr/>
            <p:nvPr/>
          </p:nvSpPr>
          <p:spPr bwMode="auto">
            <a:xfrm>
              <a:off x="2080351" y="3261599"/>
              <a:ext cx="125917" cy="131615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F9426CEF-F1B5-4C09-839F-9F6BBB7C2DD6}"/>
                </a:ext>
              </a:extLst>
            </p:cNvPr>
            <p:cNvSpPr/>
            <p:nvPr/>
          </p:nvSpPr>
          <p:spPr>
            <a:xfrm>
              <a:off x="1870816" y="2991125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HLD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3/8</a:t>
              </a: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142EA6C1-982D-44DD-BFF6-C471789695C7}"/>
              </a:ext>
            </a:extLst>
          </p:cNvPr>
          <p:cNvGrpSpPr/>
          <p:nvPr/>
        </p:nvGrpSpPr>
        <p:grpSpPr>
          <a:xfrm>
            <a:off x="4483686" y="3870440"/>
            <a:ext cx="513061" cy="386911"/>
            <a:chOff x="2218353" y="2991124"/>
            <a:chExt cx="544985" cy="399819"/>
          </a:xfrm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BEBE09A6-BF83-40A9-BAD4-C7B100510A9D}"/>
                </a:ext>
              </a:extLst>
            </p:cNvPr>
            <p:cNvSpPr/>
            <p:nvPr/>
          </p:nvSpPr>
          <p:spPr>
            <a:xfrm>
              <a:off x="2218353" y="2991124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V0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3/20</a:t>
              </a:r>
            </a:p>
          </p:txBody>
        </p:sp>
        <p:sp>
          <p:nvSpPr>
            <p:cNvPr id="191" name="Isosceles Triangle 190">
              <a:extLst>
                <a:ext uri="{FF2B5EF4-FFF2-40B4-BE49-F238E27FC236}">
                  <a16:creationId xmlns:a16="http://schemas.microsoft.com/office/drawing/2014/main" id="{4E920AC4-DC3D-4DD8-8C97-67B023BBB64C}"/>
                </a:ext>
              </a:extLst>
            </p:cNvPr>
            <p:cNvSpPr/>
            <p:nvPr/>
          </p:nvSpPr>
          <p:spPr bwMode="auto">
            <a:xfrm>
              <a:off x="2418596" y="3255264"/>
              <a:ext cx="132580" cy="135679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E1193C28-183C-44C5-9351-AA2F9D0DE859}"/>
              </a:ext>
            </a:extLst>
          </p:cNvPr>
          <p:cNvGrpSpPr/>
          <p:nvPr/>
        </p:nvGrpSpPr>
        <p:grpSpPr>
          <a:xfrm>
            <a:off x="4703197" y="3863165"/>
            <a:ext cx="544985" cy="399819"/>
            <a:chOff x="2218353" y="2991124"/>
            <a:chExt cx="544985" cy="399819"/>
          </a:xfrm>
        </p:grpSpPr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C2E3630B-08A7-4DC3-87FF-99F2A08A9CA1}"/>
                </a:ext>
              </a:extLst>
            </p:cNvPr>
            <p:cNvSpPr/>
            <p:nvPr/>
          </p:nvSpPr>
          <p:spPr>
            <a:xfrm>
              <a:off x="2218353" y="2991124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V1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3/29</a:t>
              </a:r>
            </a:p>
          </p:txBody>
        </p:sp>
        <p:sp>
          <p:nvSpPr>
            <p:cNvPr id="194" name="Isosceles Triangle 193">
              <a:extLst>
                <a:ext uri="{FF2B5EF4-FFF2-40B4-BE49-F238E27FC236}">
                  <a16:creationId xmlns:a16="http://schemas.microsoft.com/office/drawing/2014/main" id="{4B718E24-E3FF-44E1-82EC-5275FF7E87C1}"/>
                </a:ext>
              </a:extLst>
            </p:cNvPr>
            <p:cNvSpPr/>
            <p:nvPr/>
          </p:nvSpPr>
          <p:spPr bwMode="auto">
            <a:xfrm>
              <a:off x="2418596" y="3255264"/>
              <a:ext cx="132580" cy="135679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</p:grpSp>
      <p:sp>
        <p:nvSpPr>
          <p:cNvPr id="195" name="矩形 31">
            <a:extLst>
              <a:ext uri="{FF2B5EF4-FFF2-40B4-BE49-F238E27FC236}">
                <a16:creationId xmlns:a16="http://schemas.microsoft.com/office/drawing/2014/main" id="{393768E7-C7F4-4117-96F3-3E91BF0BBB1B}"/>
              </a:ext>
            </a:extLst>
          </p:cNvPr>
          <p:cNvSpPr/>
          <p:nvPr/>
        </p:nvSpPr>
        <p:spPr>
          <a:xfrm>
            <a:off x="4729574" y="4533787"/>
            <a:ext cx="294500" cy="134175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FF9FA871-9EBB-460D-809A-27DDFCCC51C8}"/>
              </a:ext>
            </a:extLst>
          </p:cNvPr>
          <p:cNvGrpSpPr/>
          <p:nvPr/>
        </p:nvGrpSpPr>
        <p:grpSpPr>
          <a:xfrm>
            <a:off x="4472690" y="4254532"/>
            <a:ext cx="544985" cy="402089"/>
            <a:chOff x="1870816" y="2991125"/>
            <a:chExt cx="544985" cy="402089"/>
          </a:xfrm>
        </p:grpSpPr>
        <p:sp>
          <p:nvSpPr>
            <p:cNvPr id="201" name="Isosceles Triangle 200">
              <a:extLst>
                <a:ext uri="{FF2B5EF4-FFF2-40B4-BE49-F238E27FC236}">
                  <a16:creationId xmlns:a16="http://schemas.microsoft.com/office/drawing/2014/main" id="{610BE59A-4733-464D-A68B-DD45DF5C3D5E}"/>
                </a:ext>
              </a:extLst>
            </p:cNvPr>
            <p:cNvSpPr/>
            <p:nvPr/>
          </p:nvSpPr>
          <p:spPr bwMode="auto">
            <a:xfrm>
              <a:off x="2080351" y="3261599"/>
              <a:ext cx="125917" cy="131615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06810226-59D1-452D-B5F6-19FC00F6B351}"/>
                </a:ext>
              </a:extLst>
            </p:cNvPr>
            <p:cNvSpPr/>
            <p:nvPr/>
          </p:nvSpPr>
          <p:spPr>
            <a:xfrm>
              <a:off x="1870816" y="2991125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LLD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3/21</a:t>
              </a: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3190FA59-135C-4D80-ACA5-094ED271CFE8}"/>
              </a:ext>
            </a:extLst>
          </p:cNvPr>
          <p:cNvGrpSpPr/>
          <p:nvPr/>
        </p:nvGrpSpPr>
        <p:grpSpPr>
          <a:xfrm>
            <a:off x="4764519" y="4263526"/>
            <a:ext cx="544985" cy="399532"/>
            <a:chOff x="2244942" y="2991411"/>
            <a:chExt cx="544985" cy="399532"/>
          </a:xfrm>
        </p:grpSpPr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E364608D-4809-4CEE-B959-4CBAEF74FDEC}"/>
                </a:ext>
              </a:extLst>
            </p:cNvPr>
            <p:cNvSpPr/>
            <p:nvPr/>
          </p:nvSpPr>
          <p:spPr>
            <a:xfrm>
              <a:off x="2244942" y="2991411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V1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3/30</a:t>
              </a:r>
            </a:p>
          </p:txBody>
        </p:sp>
        <p:sp>
          <p:nvSpPr>
            <p:cNvPr id="211" name="Isosceles Triangle 210">
              <a:extLst>
                <a:ext uri="{FF2B5EF4-FFF2-40B4-BE49-F238E27FC236}">
                  <a16:creationId xmlns:a16="http://schemas.microsoft.com/office/drawing/2014/main" id="{DC5967AC-8534-47D4-9028-618A6DCD2D0F}"/>
                </a:ext>
              </a:extLst>
            </p:cNvPr>
            <p:cNvSpPr/>
            <p:nvPr/>
          </p:nvSpPr>
          <p:spPr bwMode="auto">
            <a:xfrm>
              <a:off x="2418596" y="3255264"/>
              <a:ext cx="132580" cy="135679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DA17B18-AC7C-4C92-BC51-241454DB9E02}"/>
              </a:ext>
            </a:extLst>
          </p:cNvPr>
          <p:cNvGrpSpPr/>
          <p:nvPr/>
        </p:nvGrpSpPr>
        <p:grpSpPr>
          <a:xfrm>
            <a:off x="10171641" y="5975147"/>
            <a:ext cx="1842987" cy="784830"/>
            <a:chOff x="10094895" y="5675218"/>
            <a:chExt cx="1842986" cy="784830"/>
          </a:xfrm>
        </p:grpSpPr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C3928A2A-7AD3-4CA3-A006-E0B4F0FA2469}"/>
                </a:ext>
              </a:extLst>
            </p:cNvPr>
            <p:cNvSpPr txBox="1"/>
            <p:nvPr/>
          </p:nvSpPr>
          <p:spPr>
            <a:xfrm>
              <a:off x="10094895" y="5675218"/>
              <a:ext cx="1842986" cy="784830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B9BCBD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defTabSz="914377">
                <a:defRPr/>
              </a:pPr>
              <a:r>
                <a:rPr lang="en-AU" sz="900" b="1" kern="0" dirty="0">
                  <a:solidFill>
                    <a:srgbClr val="00095B"/>
                  </a:solidFill>
                </a:rPr>
                <a:t>Legend</a:t>
              </a:r>
            </a:p>
            <a:p>
              <a:pPr defTabSz="914377">
                <a:defRPr/>
              </a:pPr>
              <a:endParaRPr lang="en-AU" sz="900" b="1" kern="0" dirty="0">
                <a:solidFill>
                  <a:srgbClr val="00095B"/>
                </a:solidFill>
              </a:endParaRPr>
            </a:p>
            <a:p>
              <a:pPr defTabSz="914377">
                <a:defRPr/>
              </a:pPr>
              <a:r>
                <a:rPr lang="en-AU" sz="900" b="1" kern="0" dirty="0">
                  <a:solidFill>
                    <a:srgbClr val="00095B"/>
                  </a:solidFill>
                </a:rPr>
                <a:t>Mode Cade &amp; Camp</a:t>
              </a:r>
            </a:p>
            <a:p>
              <a:pPr defTabSz="914377">
                <a:defRPr/>
              </a:pPr>
              <a:endParaRPr lang="en-AU" sz="900" kern="0" dirty="0">
                <a:solidFill>
                  <a:srgbClr val="00095B"/>
                </a:solidFill>
              </a:endParaRPr>
            </a:p>
            <a:p>
              <a:pPr defTabSz="914377">
                <a:defRPr/>
              </a:pPr>
              <a:r>
                <a:rPr lang="en-AU" sz="900" b="1" kern="0" dirty="0">
                  <a:solidFill>
                    <a:srgbClr val="00095B"/>
                  </a:solidFill>
                </a:rPr>
                <a:t>Pet &amp; Battery Save</a:t>
              </a:r>
            </a:p>
          </p:txBody>
        </p:sp>
        <p:sp>
          <p:nvSpPr>
            <p:cNvPr id="215" name="矩形 31">
              <a:extLst>
                <a:ext uri="{FF2B5EF4-FFF2-40B4-BE49-F238E27FC236}">
                  <a16:creationId xmlns:a16="http://schemas.microsoft.com/office/drawing/2014/main" id="{E4BFFD55-AA9D-4411-A880-C3FA4F8C3430}"/>
                </a:ext>
              </a:extLst>
            </p:cNvPr>
            <p:cNvSpPr/>
            <p:nvPr/>
          </p:nvSpPr>
          <p:spPr>
            <a:xfrm>
              <a:off x="11371715" y="6288610"/>
              <a:ext cx="438330" cy="139656"/>
            </a:xfrm>
            <a:prstGeom prst="rect">
              <a:avLst/>
            </a:prstGeom>
            <a:solidFill>
              <a:srgbClr val="92D050"/>
            </a:solidFill>
            <a:ln w="12700" cap="flat" cmpd="sng" algn="ctr">
              <a:solidFill>
                <a:srgbClr val="FFFFFF">
                  <a:alpha val="0"/>
                </a:srgbClr>
              </a:solidFill>
              <a:prstDash val="sysDash"/>
            </a:ln>
            <a:effectLst/>
          </p:spPr>
          <p:txBody>
            <a:bodyPr rtlCol="0" anchor="ctr"/>
            <a:lstStyle/>
            <a:p>
              <a:pPr algn="ctr" defTabSz="914354">
                <a:defRPr/>
              </a:pPr>
              <a:endParaRPr lang="zh-CN" altLang="en-US" sz="1067" b="1" kern="0" dirty="0">
                <a:solidFill>
                  <a:srgbClr val="000000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22" name="矩形 31">
              <a:extLst>
                <a:ext uri="{FF2B5EF4-FFF2-40B4-BE49-F238E27FC236}">
                  <a16:creationId xmlns:a16="http://schemas.microsoft.com/office/drawing/2014/main" id="{15C025AB-9072-406E-8CE8-B97D3430F51D}"/>
                </a:ext>
              </a:extLst>
            </p:cNvPr>
            <p:cNvSpPr/>
            <p:nvPr/>
          </p:nvSpPr>
          <p:spPr>
            <a:xfrm>
              <a:off x="11371936" y="6010191"/>
              <a:ext cx="438330" cy="13965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rgbClr val="FFFFFF">
                  <a:alpha val="0"/>
                </a:srgbClr>
              </a:solidFill>
              <a:prstDash val="sysDash"/>
            </a:ln>
            <a:effectLst/>
          </p:spPr>
          <p:txBody>
            <a:bodyPr rtlCol="0" anchor="ctr"/>
            <a:lstStyle/>
            <a:p>
              <a:pPr algn="ctr" defTabSz="914354"/>
              <a:endParaRPr lang="zh-CN" altLang="en-US" sz="1067" b="1" kern="0" dirty="0">
                <a:solidFill>
                  <a:srgbClr val="000000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</p:grpSp>
      <p:sp>
        <p:nvSpPr>
          <p:cNvPr id="223" name="矩形 31">
            <a:extLst>
              <a:ext uri="{FF2B5EF4-FFF2-40B4-BE49-F238E27FC236}">
                <a16:creationId xmlns:a16="http://schemas.microsoft.com/office/drawing/2014/main" id="{6BADDF44-8E12-4E08-A4A6-17073F22F240}"/>
              </a:ext>
            </a:extLst>
          </p:cNvPr>
          <p:cNvSpPr/>
          <p:nvPr/>
        </p:nvSpPr>
        <p:spPr>
          <a:xfrm>
            <a:off x="5396394" y="5185837"/>
            <a:ext cx="1774463" cy="135039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F0AAFB25-C198-4A3B-8188-C8D228E032FA}"/>
              </a:ext>
            </a:extLst>
          </p:cNvPr>
          <p:cNvGrpSpPr/>
          <p:nvPr/>
        </p:nvGrpSpPr>
        <p:grpSpPr>
          <a:xfrm>
            <a:off x="5141760" y="4894206"/>
            <a:ext cx="544985" cy="416584"/>
            <a:chOff x="5245781" y="4148918"/>
            <a:chExt cx="544985" cy="416584"/>
          </a:xfrm>
        </p:grpSpPr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671A5577-F01D-409F-96B4-C3B1FD2DB4D3}"/>
                </a:ext>
              </a:extLst>
            </p:cNvPr>
            <p:cNvSpPr/>
            <p:nvPr/>
          </p:nvSpPr>
          <p:spPr>
            <a:xfrm>
              <a:off x="5245781" y="4148918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APK completed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4/14-&gt;4/18</a:t>
              </a:r>
            </a:p>
          </p:txBody>
        </p:sp>
        <p:sp>
          <p:nvSpPr>
            <p:cNvPr id="226" name="Isosceles Triangle 225">
              <a:extLst>
                <a:ext uri="{FF2B5EF4-FFF2-40B4-BE49-F238E27FC236}">
                  <a16:creationId xmlns:a16="http://schemas.microsoft.com/office/drawing/2014/main" id="{2DB5A1E2-61B1-4BDB-B40D-9E4A866AE58D}"/>
                </a:ext>
              </a:extLst>
            </p:cNvPr>
            <p:cNvSpPr/>
            <p:nvPr/>
          </p:nvSpPr>
          <p:spPr bwMode="auto">
            <a:xfrm>
              <a:off x="5439598" y="444358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BB7D0AD5-DA5E-4670-A27A-0ACB8DF69F69}"/>
              </a:ext>
            </a:extLst>
          </p:cNvPr>
          <p:cNvGrpSpPr/>
          <p:nvPr/>
        </p:nvGrpSpPr>
        <p:grpSpPr>
          <a:xfrm>
            <a:off x="6904048" y="4899812"/>
            <a:ext cx="544985" cy="416584"/>
            <a:chOff x="5245781" y="4148918"/>
            <a:chExt cx="544985" cy="416584"/>
          </a:xfrm>
        </p:grpSpPr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235DE701-4075-43D2-BD95-398D12940E88}"/>
                </a:ext>
              </a:extLst>
            </p:cNvPr>
            <p:cNvSpPr/>
            <p:nvPr/>
          </p:nvSpPr>
          <p:spPr>
            <a:xfrm>
              <a:off x="5245781" y="4148918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APK completed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6/27</a:t>
              </a:r>
            </a:p>
          </p:txBody>
        </p:sp>
        <p:sp>
          <p:nvSpPr>
            <p:cNvPr id="229" name="Isosceles Triangle 228">
              <a:extLst>
                <a:ext uri="{FF2B5EF4-FFF2-40B4-BE49-F238E27FC236}">
                  <a16:creationId xmlns:a16="http://schemas.microsoft.com/office/drawing/2014/main" id="{1EDA14B2-8E2E-4254-973A-E3521FA41644}"/>
                </a:ext>
              </a:extLst>
            </p:cNvPr>
            <p:cNvSpPr/>
            <p:nvPr/>
          </p:nvSpPr>
          <p:spPr bwMode="auto">
            <a:xfrm>
              <a:off x="5439598" y="444358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FF0000"/>
                </a:solidFill>
                <a:ea typeface="宋体" pitchFamily="2" charset="-122"/>
              </a:endParaRPr>
            </a:p>
          </p:txBody>
        </p:sp>
      </p:grpSp>
      <p:sp>
        <p:nvSpPr>
          <p:cNvPr id="230" name="矩形 31">
            <a:extLst>
              <a:ext uri="{FF2B5EF4-FFF2-40B4-BE49-F238E27FC236}">
                <a16:creationId xmlns:a16="http://schemas.microsoft.com/office/drawing/2014/main" id="{31984D92-3E03-4B05-B2F3-85D994D62519}"/>
              </a:ext>
            </a:extLst>
          </p:cNvPr>
          <p:cNvSpPr/>
          <p:nvPr/>
        </p:nvSpPr>
        <p:spPr>
          <a:xfrm>
            <a:off x="4477016" y="5714955"/>
            <a:ext cx="1183914" cy="126829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0082D8A3-D9BC-431C-9051-DB4545D5A626}"/>
              </a:ext>
            </a:extLst>
          </p:cNvPr>
          <p:cNvGrpSpPr/>
          <p:nvPr/>
        </p:nvGrpSpPr>
        <p:grpSpPr>
          <a:xfrm>
            <a:off x="5390615" y="5481267"/>
            <a:ext cx="544985" cy="355924"/>
            <a:chOff x="5245780" y="4209578"/>
            <a:chExt cx="544985" cy="355924"/>
          </a:xfrm>
        </p:grpSpPr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AD6F6BF1-97EE-4DF5-9DDA-2093B636C8A8}"/>
                </a:ext>
              </a:extLst>
            </p:cNvPr>
            <p:cNvSpPr/>
            <p:nvPr/>
          </p:nvSpPr>
          <p:spPr>
            <a:xfrm>
              <a:off x="5245780" y="4209578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TC completed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4/24</a:t>
              </a:r>
            </a:p>
          </p:txBody>
        </p:sp>
        <p:sp>
          <p:nvSpPr>
            <p:cNvPr id="234" name="Isosceles Triangle 233">
              <a:extLst>
                <a:ext uri="{FF2B5EF4-FFF2-40B4-BE49-F238E27FC236}">
                  <a16:creationId xmlns:a16="http://schemas.microsoft.com/office/drawing/2014/main" id="{59CD61B3-E9A9-4A28-AC88-482F860BBC76}"/>
                </a:ext>
              </a:extLst>
            </p:cNvPr>
            <p:cNvSpPr/>
            <p:nvPr/>
          </p:nvSpPr>
          <p:spPr bwMode="auto">
            <a:xfrm>
              <a:off x="5439598" y="444358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F6E7D19C-554C-4D12-9995-31D75AF27954}"/>
              </a:ext>
            </a:extLst>
          </p:cNvPr>
          <p:cNvGrpSpPr/>
          <p:nvPr/>
        </p:nvGrpSpPr>
        <p:grpSpPr>
          <a:xfrm>
            <a:off x="4215581" y="5439696"/>
            <a:ext cx="544985" cy="402089"/>
            <a:chOff x="1870816" y="2991125"/>
            <a:chExt cx="544985" cy="402089"/>
          </a:xfrm>
        </p:grpSpPr>
        <p:sp>
          <p:nvSpPr>
            <p:cNvPr id="236" name="Isosceles Triangle 235">
              <a:extLst>
                <a:ext uri="{FF2B5EF4-FFF2-40B4-BE49-F238E27FC236}">
                  <a16:creationId xmlns:a16="http://schemas.microsoft.com/office/drawing/2014/main" id="{0D3CA229-3BA4-46E4-A289-F93DF73CE548}"/>
                </a:ext>
              </a:extLst>
            </p:cNvPr>
            <p:cNvSpPr/>
            <p:nvPr/>
          </p:nvSpPr>
          <p:spPr bwMode="auto">
            <a:xfrm>
              <a:off x="2080351" y="3261599"/>
              <a:ext cx="125917" cy="131615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21FE149F-11E7-42EE-B06F-0584DE8A8D9F}"/>
                </a:ext>
              </a:extLst>
            </p:cNvPr>
            <p:cNvSpPr/>
            <p:nvPr/>
          </p:nvSpPr>
          <p:spPr>
            <a:xfrm>
              <a:off x="1870816" y="2991125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TC Design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3/8</a:t>
              </a:r>
            </a:p>
          </p:txBody>
        </p:sp>
      </p:grpSp>
      <p:sp>
        <p:nvSpPr>
          <p:cNvPr id="239" name="矩形 31">
            <a:extLst>
              <a:ext uri="{FF2B5EF4-FFF2-40B4-BE49-F238E27FC236}">
                <a16:creationId xmlns:a16="http://schemas.microsoft.com/office/drawing/2014/main" id="{F21F6D0F-004C-439E-BB9B-9D454C4EAF20}"/>
              </a:ext>
            </a:extLst>
          </p:cNvPr>
          <p:cNvSpPr/>
          <p:nvPr/>
        </p:nvSpPr>
        <p:spPr>
          <a:xfrm>
            <a:off x="2992676" y="2767994"/>
            <a:ext cx="825925" cy="143633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endParaRPr lang="zh-CN" altLang="en-US" sz="1200" b="1" kern="0" dirty="0">
              <a:solidFill>
                <a:srgbClr val="0000CC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A6B60313-E375-4C9D-A570-A41A97AFBE1A}"/>
              </a:ext>
            </a:extLst>
          </p:cNvPr>
          <p:cNvGrpSpPr/>
          <p:nvPr/>
        </p:nvGrpSpPr>
        <p:grpSpPr>
          <a:xfrm>
            <a:off x="2723542" y="2398499"/>
            <a:ext cx="544985" cy="501567"/>
            <a:chOff x="997043" y="2389147"/>
            <a:chExt cx="544985" cy="501567"/>
          </a:xfrm>
        </p:grpSpPr>
        <p:sp>
          <p:nvSpPr>
            <p:cNvPr id="241" name="Isosceles Triangle 240">
              <a:extLst>
                <a:ext uri="{FF2B5EF4-FFF2-40B4-BE49-F238E27FC236}">
                  <a16:creationId xmlns:a16="http://schemas.microsoft.com/office/drawing/2014/main" id="{D24540B0-0FFC-46CF-905A-3D1AE61BC38B}"/>
                </a:ext>
              </a:extLst>
            </p:cNvPr>
            <p:cNvSpPr/>
            <p:nvPr/>
          </p:nvSpPr>
          <p:spPr bwMode="auto">
            <a:xfrm>
              <a:off x="1225632" y="2759099"/>
              <a:ext cx="125917" cy="131615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7056C210-216C-4A5E-AC1B-CCC6D2E23AA2}"/>
                </a:ext>
              </a:extLst>
            </p:cNvPr>
            <p:cNvSpPr/>
            <p:nvPr/>
          </p:nvSpPr>
          <p:spPr>
            <a:xfrm>
              <a:off x="997043" y="2389147"/>
              <a:ext cx="544985" cy="29478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Final 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Scoping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1/12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DCED6C8-EE1D-4C74-879F-FAE19170E557}"/>
              </a:ext>
            </a:extLst>
          </p:cNvPr>
          <p:cNvGrpSpPr/>
          <p:nvPr/>
        </p:nvGrpSpPr>
        <p:grpSpPr>
          <a:xfrm>
            <a:off x="3624805" y="2399851"/>
            <a:ext cx="350504" cy="505020"/>
            <a:chOff x="3389787" y="2375430"/>
            <a:chExt cx="350504" cy="505020"/>
          </a:xfrm>
        </p:grpSpPr>
        <p:sp>
          <p:nvSpPr>
            <p:cNvPr id="250" name="Isosceles Triangle 249">
              <a:extLst>
                <a:ext uri="{FF2B5EF4-FFF2-40B4-BE49-F238E27FC236}">
                  <a16:creationId xmlns:a16="http://schemas.microsoft.com/office/drawing/2014/main" id="{BC2C1C59-6FB0-41CA-93A9-84D43149AD4B}"/>
                </a:ext>
              </a:extLst>
            </p:cNvPr>
            <p:cNvSpPr/>
            <p:nvPr/>
          </p:nvSpPr>
          <p:spPr bwMode="auto">
            <a:xfrm>
              <a:off x="3498399" y="2748835"/>
              <a:ext cx="125917" cy="131615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9D3C3D69-47D6-4CFA-AF11-F5793024A0B0}"/>
                </a:ext>
              </a:extLst>
            </p:cNvPr>
            <p:cNvSpPr/>
            <p:nvPr/>
          </p:nvSpPr>
          <p:spPr>
            <a:xfrm>
              <a:off x="3389787" y="2375430"/>
              <a:ext cx="350504" cy="29478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PRD 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Frozen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2/10</a:t>
              </a:r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2B103FE5-6A7A-4CAD-B30F-DB71CD4E403A}"/>
              </a:ext>
            </a:extLst>
          </p:cNvPr>
          <p:cNvGrpSpPr/>
          <p:nvPr/>
        </p:nvGrpSpPr>
        <p:grpSpPr>
          <a:xfrm>
            <a:off x="8039032" y="1462795"/>
            <a:ext cx="544985" cy="511128"/>
            <a:chOff x="4566317" y="1506426"/>
            <a:chExt cx="408739" cy="383346"/>
          </a:xfrm>
        </p:grpSpPr>
        <p:sp>
          <p:nvSpPr>
            <p:cNvPr id="256" name="Flowchart: Sort 255">
              <a:extLst>
                <a:ext uri="{FF2B5EF4-FFF2-40B4-BE49-F238E27FC236}">
                  <a16:creationId xmlns:a16="http://schemas.microsoft.com/office/drawing/2014/main" id="{998EB6F8-1C64-44FF-B1B2-A71BB2913F04}"/>
                </a:ext>
              </a:extLst>
            </p:cNvPr>
            <p:cNvSpPr/>
            <p:nvPr/>
          </p:nvSpPr>
          <p:spPr bwMode="auto">
            <a:xfrm>
              <a:off x="4712560" y="1719433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zh-CN" altLang="en-US" sz="2133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ea typeface="宋体" pitchFamily="2" charset="-122"/>
              </a:endParaRPr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24446175-3938-4F5E-824D-112F0614ECD1}"/>
                </a:ext>
              </a:extLst>
            </p:cNvPr>
            <p:cNvSpPr/>
            <p:nvPr/>
          </p:nvSpPr>
          <p:spPr>
            <a:xfrm>
              <a:off x="4566317" y="1506426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667" b="1" kern="0" dirty="0">
                  <a:solidFill>
                    <a:srgbClr val="003399"/>
                  </a:solidFill>
                  <a:latin typeface="Arial"/>
                  <a:ea typeface="宋体"/>
                  <a:cs typeface="Arial" panose="020B0604020202020204" pitchFamily="34" charset="0"/>
                </a:rPr>
                <a:t>OTA3 integration</a:t>
              </a:r>
            </a:p>
            <a:p>
              <a:pPr algn="ctr" defTabSz="1219140">
                <a:defRPr/>
              </a:pPr>
              <a:r>
                <a:rPr lang="en-US" altLang="zh-CN" sz="667" b="1" kern="0" dirty="0">
                  <a:solidFill>
                    <a:srgbClr val="003399"/>
                  </a:solidFill>
                  <a:latin typeface="Arial"/>
                  <a:ea typeface="宋体"/>
                  <a:cs typeface="Arial" panose="020B0604020202020204" pitchFamily="34" charset="0"/>
                </a:rPr>
                <a:t>8/8</a:t>
              </a:r>
            </a:p>
          </p:txBody>
        </p:sp>
      </p:grpSp>
      <p:sp>
        <p:nvSpPr>
          <p:cNvPr id="275" name="矩形 31">
            <a:extLst>
              <a:ext uri="{FF2B5EF4-FFF2-40B4-BE49-F238E27FC236}">
                <a16:creationId xmlns:a16="http://schemas.microsoft.com/office/drawing/2014/main" id="{71FA8A48-45BA-4748-A8E6-5103D3A495B8}"/>
              </a:ext>
            </a:extLst>
          </p:cNvPr>
          <p:cNvSpPr/>
          <p:nvPr/>
        </p:nvSpPr>
        <p:spPr>
          <a:xfrm>
            <a:off x="9281353" y="6546366"/>
            <a:ext cx="438155" cy="1043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r>
              <a:rPr lang="en-US" altLang="zh-CN" sz="800" b="1" kern="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           </a:t>
            </a:r>
            <a:endParaRPr lang="zh-CN" altLang="en-US" sz="800" b="1" kern="0" dirty="0">
              <a:solidFill>
                <a:srgbClr val="FF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84EDFFF5-75A9-4EFC-919A-B4C28D203E48}"/>
              </a:ext>
            </a:extLst>
          </p:cNvPr>
          <p:cNvGrpSpPr/>
          <p:nvPr/>
        </p:nvGrpSpPr>
        <p:grpSpPr>
          <a:xfrm>
            <a:off x="9460185" y="6340692"/>
            <a:ext cx="544985" cy="301949"/>
            <a:chOff x="5405815" y="4263553"/>
            <a:chExt cx="544985" cy="301949"/>
          </a:xfrm>
        </p:grpSpPr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ADB79B39-4C06-4F10-B4FC-A72E71A1723C}"/>
                </a:ext>
              </a:extLst>
            </p:cNvPr>
            <p:cNvSpPr/>
            <p:nvPr/>
          </p:nvSpPr>
          <p:spPr>
            <a:xfrm>
              <a:off x="5405815" y="4263553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9/5</a:t>
              </a:r>
            </a:p>
          </p:txBody>
        </p:sp>
        <p:sp>
          <p:nvSpPr>
            <p:cNvPr id="278" name="Isosceles Triangle 277">
              <a:extLst>
                <a:ext uri="{FF2B5EF4-FFF2-40B4-BE49-F238E27FC236}">
                  <a16:creationId xmlns:a16="http://schemas.microsoft.com/office/drawing/2014/main" id="{D79B874E-F255-45BD-85BA-4FF094BBBD4A}"/>
                </a:ext>
              </a:extLst>
            </p:cNvPr>
            <p:cNvSpPr/>
            <p:nvPr/>
          </p:nvSpPr>
          <p:spPr bwMode="auto">
            <a:xfrm>
              <a:off x="5595046" y="444358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172D3123-7378-4CEC-B675-D75CE56978C3}"/>
              </a:ext>
            </a:extLst>
          </p:cNvPr>
          <p:cNvGrpSpPr/>
          <p:nvPr/>
        </p:nvGrpSpPr>
        <p:grpSpPr>
          <a:xfrm>
            <a:off x="9021218" y="6258941"/>
            <a:ext cx="544985" cy="402089"/>
            <a:chOff x="1870816" y="2991125"/>
            <a:chExt cx="544985" cy="402089"/>
          </a:xfrm>
        </p:grpSpPr>
        <p:sp>
          <p:nvSpPr>
            <p:cNvPr id="280" name="Isosceles Triangle 279">
              <a:extLst>
                <a:ext uri="{FF2B5EF4-FFF2-40B4-BE49-F238E27FC236}">
                  <a16:creationId xmlns:a16="http://schemas.microsoft.com/office/drawing/2014/main" id="{F4F4BEBB-1E03-4060-A41D-6F2F191D00BD}"/>
                </a:ext>
              </a:extLst>
            </p:cNvPr>
            <p:cNvSpPr/>
            <p:nvPr/>
          </p:nvSpPr>
          <p:spPr bwMode="auto">
            <a:xfrm>
              <a:off x="2080351" y="3261599"/>
              <a:ext cx="125917" cy="131615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0BD3A0E0-9CC9-4F97-A5C9-03EDF28A92D3}"/>
                </a:ext>
              </a:extLst>
            </p:cNvPr>
            <p:cNvSpPr/>
            <p:nvPr/>
          </p:nvSpPr>
          <p:spPr>
            <a:xfrm>
              <a:off x="1870816" y="2991125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Validation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8/22</a:t>
              </a:r>
            </a:p>
          </p:txBody>
        </p:sp>
      </p:grp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1BF42FFB-69D9-4FE5-AE04-C1B8C0B8DE77}"/>
              </a:ext>
            </a:extLst>
          </p:cNvPr>
          <p:cNvCxnSpPr>
            <a:cxnSpLocks/>
            <a:stCxn id="256" idx="2"/>
            <a:endCxn id="281" idx="0"/>
          </p:cNvCxnSpPr>
          <p:nvPr/>
        </p:nvCxnSpPr>
        <p:spPr bwMode="auto">
          <a:xfrm>
            <a:off x="8327377" y="1973921"/>
            <a:ext cx="966335" cy="4285019"/>
          </a:xfrm>
          <a:prstGeom prst="straightConnector1">
            <a:avLst/>
          </a:prstGeom>
          <a:ln w="12700" cap="flat" cmpd="sng" algn="ctr">
            <a:solidFill>
              <a:srgbClr val="7030A0">
                <a:alpha val="90000"/>
              </a:srgb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4" name="矩形 31">
            <a:extLst>
              <a:ext uri="{FF2B5EF4-FFF2-40B4-BE49-F238E27FC236}">
                <a16:creationId xmlns:a16="http://schemas.microsoft.com/office/drawing/2014/main" id="{530B7F4F-87AC-401C-87ED-5D69293537E3}"/>
              </a:ext>
            </a:extLst>
          </p:cNvPr>
          <p:cNvSpPr/>
          <p:nvPr/>
        </p:nvSpPr>
        <p:spPr>
          <a:xfrm>
            <a:off x="7250504" y="6111842"/>
            <a:ext cx="814429" cy="12959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2D71ABE2-AED5-4BAF-A93F-8C0116A44275}"/>
              </a:ext>
            </a:extLst>
          </p:cNvPr>
          <p:cNvGrpSpPr/>
          <p:nvPr/>
        </p:nvGrpSpPr>
        <p:grpSpPr>
          <a:xfrm>
            <a:off x="6634423" y="5848753"/>
            <a:ext cx="544985" cy="388564"/>
            <a:chOff x="5193177" y="4176938"/>
            <a:chExt cx="544985" cy="388564"/>
          </a:xfrm>
        </p:grpSpPr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3CD5311C-8183-46FB-9632-97492F3AAE8F}"/>
                </a:ext>
              </a:extLst>
            </p:cNvPr>
            <p:cNvSpPr/>
            <p:nvPr/>
          </p:nvSpPr>
          <p:spPr>
            <a:xfrm>
              <a:off x="5193177" y="4176938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SW integrate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6/19</a:t>
              </a:r>
            </a:p>
          </p:txBody>
        </p:sp>
        <p:sp>
          <p:nvSpPr>
            <p:cNvPr id="213" name="Isosceles Triangle 212">
              <a:extLst>
                <a:ext uri="{FF2B5EF4-FFF2-40B4-BE49-F238E27FC236}">
                  <a16:creationId xmlns:a16="http://schemas.microsoft.com/office/drawing/2014/main" id="{98729A2B-C928-4D5A-B605-7435C516257F}"/>
                </a:ext>
              </a:extLst>
            </p:cNvPr>
            <p:cNvSpPr/>
            <p:nvPr/>
          </p:nvSpPr>
          <p:spPr bwMode="auto">
            <a:xfrm>
              <a:off x="5439598" y="444358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5C056B1B-8040-4BBB-9109-48282B542CEA}"/>
              </a:ext>
            </a:extLst>
          </p:cNvPr>
          <p:cNvGrpSpPr/>
          <p:nvPr/>
        </p:nvGrpSpPr>
        <p:grpSpPr>
          <a:xfrm>
            <a:off x="7782391" y="5860225"/>
            <a:ext cx="544985" cy="376764"/>
            <a:chOff x="5247809" y="4188738"/>
            <a:chExt cx="544985" cy="376764"/>
          </a:xfrm>
        </p:grpSpPr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4682C35C-FF95-45CE-B462-EF8321F05B07}"/>
                </a:ext>
              </a:extLst>
            </p:cNvPr>
            <p:cNvSpPr/>
            <p:nvPr/>
          </p:nvSpPr>
          <p:spPr>
            <a:xfrm>
              <a:off x="5247809" y="4188738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SW integrate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7/28</a:t>
              </a:r>
            </a:p>
          </p:txBody>
        </p:sp>
        <p:sp>
          <p:nvSpPr>
            <p:cNvPr id="254" name="Isosceles Triangle 253">
              <a:extLst>
                <a:ext uri="{FF2B5EF4-FFF2-40B4-BE49-F238E27FC236}">
                  <a16:creationId xmlns:a16="http://schemas.microsoft.com/office/drawing/2014/main" id="{A22E5114-11EC-418C-9E87-82335319CA08}"/>
                </a:ext>
              </a:extLst>
            </p:cNvPr>
            <p:cNvSpPr/>
            <p:nvPr/>
          </p:nvSpPr>
          <p:spPr bwMode="auto">
            <a:xfrm>
              <a:off x="5439598" y="444358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F5005CA3-D7B0-4928-AB68-D1D74DCEC555}"/>
              </a:ext>
            </a:extLst>
          </p:cNvPr>
          <p:cNvGrpSpPr/>
          <p:nvPr/>
        </p:nvGrpSpPr>
        <p:grpSpPr>
          <a:xfrm>
            <a:off x="3375817" y="4897722"/>
            <a:ext cx="544985" cy="406947"/>
            <a:chOff x="5242458" y="4158556"/>
            <a:chExt cx="544985" cy="406946"/>
          </a:xfrm>
        </p:grpSpPr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7B49984D-9387-4579-B1C2-425F8736AEB6}"/>
                </a:ext>
              </a:extLst>
            </p:cNvPr>
            <p:cNvSpPr/>
            <p:nvPr/>
          </p:nvSpPr>
          <p:spPr>
            <a:xfrm>
              <a:off x="5242458" y="4158556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Screensaver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&amp;Audio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2/10</a:t>
              </a:r>
            </a:p>
          </p:txBody>
        </p:sp>
        <p:sp>
          <p:nvSpPr>
            <p:cNvPr id="264" name="Isosceles Triangle 263">
              <a:extLst>
                <a:ext uri="{FF2B5EF4-FFF2-40B4-BE49-F238E27FC236}">
                  <a16:creationId xmlns:a16="http://schemas.microsoft.com/office/drawing/2014/main" id="{B68D6146-2381-4FBD-8931-1C1853DCC0C1}"/>
                </a:ext>
              </a:extLst>
            </p:cNvPr>
            <p:cNvSpPr/>
            <p:nvPr/>
          </p:nvSpPr>
          <p:spPr bwMode="auto">
            <a:xfrm>
              <a:off x="5464998" y="444358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E6FF0CF0-D002-449C-AB45-B07AFDFD960A}"/>
              </a:ext>
            </a:extLst>
          </p:cNvPr>
          <p:cNvGrpSpPr/>
          <p:nvPr/>
        </p:nvGrpSpPr>
        <p:grpSpPr>
          <a:xfrm>
            <a:off x="7085460" y="5825968"/>
            <a:ext cx="544985" cy="402089"/>
            <a:chOff x="1937076" y="2991125"/>
            <a:chExt cx="544985" cy="402089"/>
          </a:xfrm>
        </p:grpSpPr>
        <p:sp>
          <p:nvSpPr>
            <p:cNvPr id="266" name="Isosceles Triangle 265">
              <a:extLst>
                <a:ext uri="{FF2B5EF4-FFF2-40B4-BE49-F238E27FC236}">
                  <a16:creationId xmlns:a16="http://schemas.microsoft.com/office/drawing/2014/main" id="{E7540267-077E-48DE-B99B-06A2B88D369E}"/>
                </a:ext>
              </a:extLst>
            </p:cNvPr>
            <p:cNvSpPr/>
            <p:nvPr/>
          </p:nvSpPr>
          <p:spPr bwMode="auto">
            <a:xfrm>
              <a:off x="2080351" y="3261599"/>
              <a:ext cx="125917" cy="131615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D4FAC41B-8E9D-458C-BAC5-FE3C01D8B32A}"/>
                </a:ext>
              </a:extLst>
            </p:cNvPr>
            <p:cNvSpPr/>
            <p:nvPr/>
          </p:nvSpPr>
          <p:spPr>
            <a:xfrm>
              <a:off x="1937076" y="2991125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Test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6/28</a:t>
              </a:r>
            </a:p>
          </p:txBody>
        </p:sp>
      </p:grpSp>
      <p:sp>
        <p:nvSpPr>
          <p:cNvPr id="265" name="Rectangle 264">
            <a:extLst>
              <a:ext uri="{FF2B5EF4-FFF2-40B4-BE49-F238E27FC236}">
                <a16:creationId xmlns:a16="http://schemas.microsoft.com/office/drawing/2014/main" id="{5135989B-F8FD-4ED9-8139-E1CA6B76F245}"/>
              </a:ext>
            </a:extLst>
          </p:cNvPr>
          <p:cNvSpPr/>
          <p:nvPr/>
        </p:nvSpPr>
        <p:spPr>
          <a:xfrm>
            <a:off x="962191" y="6468026"/>
            <a:ext cx="3749024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defTabSz="1219140">
              <a:buFont typeface="+mj-lt"/>
              <a:buAutoNum type="arabicPeriod"/>
              <a:defRPr/>
            </a:pPr>
            <a:r>
              <a:rPr lang="zh-CN" altLang="en-US" sz="10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需要在</a:t>
            </a:r>
            <a:r>
              <a:rPr lang="en-US" altLang="zh-CN" sz="10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2/3</a:t>
            </a:r>
            <a:r>
              <a:rPr lang="zh-CN" altLang="en-US" sz="10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提供</a:t>
            </a:r>
            <a:r>
              <a:rPr lang="en-US" altLang="zh-CN" sz="10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1</a:t>
            </a:r>
            <a:r>
              <a:rPr lang="zh-CN" altLang="en-US" sz="10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个布谷鸟闹铃资源给</a:t>
            </a:r>
            <a:r>
              <a:rPr lang="en-US" altLang="zh-CN" sz="10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inhouse</a:t>
            </a:r>
            <a:r>
              <a:rPr lang="zh-CN" altLang="en-US" sz="10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开发</a:t>
            </a:r>
            <a:endParaRPr lang="en-US" altLang="zh-CN" sz="1000" b="1" kern="0" dirty="0">
              <a:solidFill>
                <a:srgbClr val="0000CC"/>
              </a:solidFill>
              <a:latin typeface="Arial"/>
              <a:ea typeface="宋体"/>
              <a:cs typeface="Arial" panose="020B0604020202020204" pitchFamily="34" charset="0"/>
            </a:endParaRPr>
          </a:p>
          <a:p>
            <a:pPr marL="228600" indent="-228600" defTabSz="1219140">
              <a:buFont typeface="+mj-lt"/>
              <a:buAutoNum type="arabicPeriod"/>
              <a:defRPr/>
            </a:pPr>
            <a:r>
              <a:rPr lang="zh-CN" altLang="en-US" sz="10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需要在</a:t>
            </a:r>
            <a:r>
              <a:rPr lang="en-US" altLang="zh-CN" sz="10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2/10</a:t>
            </a:r>
            <a:r>
              <a:rPr lang="zh-CN" altLang="en-US" sz="10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提供动效资源给</a:t>
            </a:r>
            <a:r>
              <a:rPr lang="en-US" altLang="zh-CN" sz="10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inhouse</a:t>
            </a:r>
            <a:r>
              <a:rPr lang="zh-CN" altLang="en-US" sz="10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开发，提前给</a:t>
            </a:r>
            <a:r>
              <a:rPr lang="en-US" altLang="zh-CN" sz="10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HMI review</a:t>
            </a:r>
          </a:p>
        </p:txBody>
      </p:sp>
    </p:spTree>
    <p:extLst>
      <p:ext uri="{BB962C8B-B14F-4D97-AF65-F5344CB8AC3E}">
        <p14:creationId xmlns:p14="http://schemas.microsoft.com/office/powerpoint/2010/main" val="3514457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171DF-D391-4E22-9E35-03C9A0E7B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749" y="326001"/>
            <a:ext cx="10148047" cy="601737"/>
          </a:xfrm>
        </p:spPr>
        <p:txBody>
          <a:bodyPr vert="horz" lIns="121920" tIns="60960" rIns="121920" bIns="60960" rtlCol="0" anchor="ctr">
            <a:noAutofit/>
          </a:bodyPr>
          <a:lstStyle/>
          <a:p>
            <a:r>
              <a:rPr lang="en-US" sz="2133" b="1" dirty="0"/>
              <a:t>Mode Card 1.0 CX821 delivery overall plan (WIP)</a:t>
            </a:r>
          </a:p>
        </p:txBody>
      </p:sp>
      <p:graphicFrame>
        <p:nvGraphicFramePr>
          <p:cNvPr id="116" name="Table 115">
            <a:extLst>
              <a:ext uri="{FF2B5EF4-FFF2-40B4-BE49-F238E27FC236}">
                <a16:creationId xmlns:a16="http://schemas.microsoft.com/office/drawing/2014/main" id="{A3647130-5538-4B71-B4B1-4FD946B0B060}"/>
              </a:ext>
            </a:extLst>
          </p:cNvPr>
          <p:cNvGraphicFramePr>
            <a:graphicFrameLocks noGrp="1"/>
          </p:cNvGraphicFramePr>
          <p:nvPr/>
        </p:nvGraphicFramePr>
        <p:xfrm>
          <a:off x="1268703" y="1223317"/>
          <a:ext cx="10904250" cy="228600"/>
        </p:xfrm>
        <a:graphic>
          <a:graphicData uri="http://schemas.openxmlformats.org/drawingml/2006/table">
            <a:tbl>
              <a:tblPr firstRow="1" bandRow="1"/>
              <a:tblGrid>
                <a:gridCol w="778875">
                  <a:extLst>
                    <a:ext uri="{9D8B030D-6E8A-4147-A177-3AD203B41FA5}">
                      <a16:colId xmlns:a16="http://schemas.microsoft.com/office/drawing/2014/main" val="609607757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2090516664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2577611122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3410830308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543734505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3623434947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1337696886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734474103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1463522858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702192378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3594712856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832653070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3012631935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2247566002"/>
                    </a:ext>
                  </a:extLst>
                </a:gridCol>
              </a:tblGrid>
              <a:tr h="22860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11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B9B9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12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B9B9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>
                          <a:latin typeface="+mn-lt"/>
                        </a:rPr>
                        <a:t>2</a:t>
                      </a:r>
                      <a:endParaRPr lang="zh-CN" altLang="en-US" sz="70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3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4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5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6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>
                          <a:latin typeface="+mn-lt"/>
                        </a:rPr>
                        <a:t>7</a:t>
                      </a:r>
                      <a:endParaRPr lang="zh-CN" altLang="en-US" sz="70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8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>
                          <a:latin typeface="+mn-lt"/>
                        </a:rPr>
                        <a:t>9</a:t>
                      </a:r>
                      <a:endParaRPr lang="zh-CN" altLang="en-US" sz="70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>
                          <a:latin typeface="+mn-lt"/>
                        </a:rPr>
                        <a:t>10</a:t>
                      </a:r>
                      <a:endParaRPr lang="zh-CN" altLang="en-US" sz="70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11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12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9" name="Rectangle 118">
            <a:extLst>
              <a:ext uri="{FF2B5EF4-FFF2-40B4-BE49-F238E27FC236}">
                <a16:creationId xmlns:a16="http://schemas.microsoft.com/office/drawing/2014/main" id="{07507CF3-AA8D-460C-A952-9EEC8BBEDDFD}"/>
              </a:ext>
            </a:extLst>
          </p:cNvPr>
          <p:cNvSpPr/>
          <p:nvPr/>
        </p:nvSpPr>
        <p:spPr>
          <a:xfrm>
            <a:off x="2349281" y="2920790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40">
              <a:defRPr/>
            </a:pPr>
            <a:r>
              <a:rPr lang="en-US" altLang="zh-CN" sz="800" b="1" kern="0" dirty="0">
                <a:solidFill>
                  <a:srgbClr val="FF0000"/>
                </a:solidFill>
                <a:latin typeface="Arial"/>
                <a:ea typeface="宋体"/>
                <a:cs typeface="Arial" panose="020B0604020202020204" pitchFamily="34" charset="0"/>
              </a:rPr>
              <a:t>UE</a:t>
            </a:r>
          </a:p>
          <a:p>
            <a:pPr algn="ctr" defTabSz="121914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12/28- 1/16</a:t>
            </a:r>
          </a:p>
        </p:txBody>
      </p:sp>
      <p:sp>
        <p:nvSpPr>
          <p:cNvPr id="121" name="TextBox 25">
            <a:extLst>
              <a:ext uri="{FF2B5EF4-FFF2-40B4-BE49-F238E27FC236}">
                <a16:creationId xmlns:a16="http://schemas.microsoft.com/office/drawing/2014/main" id="{0491B053-DB0F-4846-9413-FE17B6CC4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680" y="3113480"/>
            <a:ext cx="1674693" cy="2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4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8295 Dev Plan</a:t>
            </a:r>
            <a:endParaRPr lang="en-US" altLang="en-US" sz="800" b="1" kern="0" dirty="0">
              <a:solidFill>
                <a:srgbClr val="002A56">
                  <a:lumMod val="75000"/>
                  <a:lumOff val="25000"/>
                </a:srgbClr>
              </a:solidFill>
              <a:ea typeface="宋体" charset="-122"/>
            </a:endParaRPr>
          </a:p>
        </p:txBody>
      </p:sp>
      <p:sp>
        <p:nvSpPr>
          <p:cNvPr id="123" name="矩形 31">
            <a:extLst>
              <a:ext uri="{FF2B5EF4-FFF2-40B4-BE49-F238E27FC236}">
                <a16:creationId xmlns:a16="http://schemas.microsoft.com/office/drawing/2014/main" id="{F9936F92-DFF7-4898-A8B6-605180838A15}"/>
              </a:ext>
            </a:extLst>
          </p:cNvPr>
          <p:cNvSpPr/>
          <p:nvPr/>
        </p:nvSpPr>
        <p:spPr>
          <a:xfrm>
            <a:off x="2655983" y="3207060"/>
            <a:ext cx="1195526" cy="1280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25" name="Isosceles Triangle 124">
            <a:extLst>
              <a:ext uri="{FF2B5EF4-FFF2-40B4-BE49-F238E27FC236}">
                <a16:creationId xmlns:a16="http://schemas.microsoft.com/office/drawing/2014/main" id="{0F7541A9-0F61-4CFA-83D9-45B1993E3557}"/>
              </a:ext>
            </a:extLst>
          </p:cNvPr>
          <p:cNvSpPr/>
          <p:nvPr/>
        </p:nvSpPr>
        <p:spPr bwMode="auto">
          <a:xfrm>
            <a:off x="2605616" y="3197298"/>
            <a:ext cx="125917" cy="131615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40">
              <a:defRPr/>
            </a:pPr>
            <a:endParaRPr lang="en-US" sz="2400" kern="0">
              <a:solidFill>
                <a:srgbClr val="0000CC"/>
              </a:solidFill>
              <a:ea typeface="宋体" pitchFamily="2" charset="-122"/>
            </a:endParaRPr>
          </a:p>
        </p:txBody>
      </p:sp>
      <p:sp>
        <p:nvSpPr>
          <p:cNvPr id="155" name="TextBox 9">
            <a:extLst>
              <a:ext uri="{FF2B5EF4-FFF2-40B4-BE49-F238E27FC236}">
                <a16:creationId xmlns:a16="http://schemas.microsoft.com/office/drawing/2014/main" id="{E47E1B86-5687-4173-A777-1F4EF428E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523" y="6163780"/>
            <a:ext cx="797983" cy="25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40">
              <a:defRPr/>
            </a:pPr>
            <a:r>
              <a:rPr lang="en-US" altLang="en-US" sz="1067" kern="0" dirty="0">
                <a:solidFill>
                  <a:srgbClr val="FF0000"/>
                </a:solidFill>
                <a:ea typeface="宋体" charset="-122"/>
              </a:rPr>
              <a:t>Today</a:t>
            </a:r>
          </a:p>
        </p:txBody>
      </p: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82629C52-CF37-4815-83CB-DDF13F23FA2F}"/>
              </a:ext>
            </a:extLst>
          </p:cNvPr>
          <p:cNvCxnSpPr>
            <a:cxnSpLocks/>
          </p:cNvCxnSpPr>
          <p:nvPr/>
        </p:nvCxnSpPr>
        <p:spPr>
          <a:xfrm flipH="1">
            <a:off x="3077564" y="1594449"/>
            <a:ext cx="33660" cy="4707236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8" name="TextBox 25">
            <a:extLst>
              <a:ext uri="{FF2B5EF4-FFF2-40B4-BE49-F238E27FC236}">
                <a16:creationId xmlns:a16="http://schemas.microsoft.com/office/drawing/2014/main" id="{2B5EAA6B-35B0-4536-82BA-A352B0F6C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3701" y="2627997"/>
            <a:ext cx="1497504" cy="2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4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Scoping Plan</a:t>
            </a:r>
            <a:endParaRPr lang="en-US" altLang="en-US" sz="800" b="1" kern="0" dirty="0">
              <a:solidFill>
                <a:srgbClr val="002A56">
                  <a:lumMod val="75000"/>
                  <a:lumOff val="25000"/>
                </a:srgbClr>
              </a:solidFill>
              <a:ea typeface="宋体" charset="-122"/>
            </a:endParaRPr>
          </a:p>
        </p:txBody>
      </p:sp>
      <p:sp>
        <p:nvSpPr>
          <p:cNvPr id="199" name="矩形 31">
            <a:extLst>
              <a:ext uri="{FF2B5EF4-FFF2-40B4-BE49-F238E27FC236}">
                <a16:creationId xmlns:a16="http://schemas.microsoft.com/office/drawing/2014/main" id="{21F303A3-5281-4079-81AD-D1ED1C2C7F2E}"/>
              </a:ext>
            </a:extLst>
          </p:cNvPr>
          <p:cNvSpPr/>
          <p:nvPr/>
        </p:nvSpPr>
        <p:spPr>
          <a:xfrm>
            <a:off x="1287754" y="2709331"/>
            <a:ext cx="601951" cy="1262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endParaRPr lang="zh-CN" altLang="en-US" sz="1200" b="1" kern="0" dirty="0">
              <a:solidFill>
                <a:srgbClr val="0000CC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02" name="Isosceles Triangle 201">
            <a:extLst>
              <a:ext uri="{FF2B5EF4-FFF2-40B4-BE49-F238E27FC236}">
                <a16:creationId xmlns:a16="http://schemas.microsoft.com/office/drawing/2014/main" id="{DB45BD64-9499-41F4-8C48-57CBEBDD47F7}"/>
              </a:ext>
            </a:extLst>
          </p:cNvPr>
          <p:cNvSpPr/>
          <p:nvPr/>
        </p:nvSpPr>
        <p:spPr bwMode="auto">
          <a:xfrm>
            <a:off x="1362792" y="2696690"/>
            <a:ext cx="125917" cy="131615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40">
              <a:defRPr/>
            </a:pPr>
            <a:endParaRPr lang="en-US" sz="2400" kern="0">
              <a:solidFill>
                <a:srgbClr val="0000CC"/>
              </a:solidFill>
              <a:ea typeface="宋体" pitchFamily="2" charset="-122"/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C18526D4-DCCE-49C1-BB2F-34BFD96819E8}"/>
              </a:ext>
            </a:extLst>
          </p:cNvPr>
          <p:cNvSpPr/>
          <p:nvPr/>
        </p:nvSpPr>
        <p:spPr>
          <a:xfrm>
            <a:off x="1135448" y="2351451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4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Final</a:t>
            </a:r>
          </a:p>
          <a:p>
            <a:pPr algn="ctr" defTabSz="121914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Scoping</a:t>
            </a:r>
          </a:p>
          <a:p>
            <a:pPr algn="ctr" defTabSz="121914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11/10</a:t>
            </a:r>
          </a:p>
        </p:txBody>
      </p:sp>
      <p:sp>
        <p:nvSpPr>
          <p:cNvPr id="209" name="Isosceles Triangle 208">
            <a:extLst>
              <a:ext uri="{FF2B5EF4-FFF2-40B4-BE49-F238E27FC236}">
                <a16:creationId xmlns:a16="http://schemas.microsoft.com/office/drawing/2014/main" id="{C782002F-276C-4529-9073-5AD2222FA38D}"/>
              </a:ext>
            </a:extLst>
          </p:cNvPr>
          <p:cNvSpPr/>
          <p:nvPr/>
        </p:nvSpPr>
        <p:spPr bwMode="auto">
          <a:xfrm>
            <a:off x="1779120" y="2699018"/>
            <a:ext cx="125917" cy="131615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40">
              <a:defRPr/>
            </a:pPr>
            <a:endParaRPr lang="en-US" sz="2400" kern="0">
              <a:solidFill>
                <a:srgbClr val="0000CC"/>
              </a:solidFill>
              <a:ea typeface="宋体" pitchFamily="2" charset="-122"/>
            </a:endParaRP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4F1D1153-4DD5-406C-AF47-CD33939C9D4A}"/>
              </a:ext>
            </a:extLst>
          </p:cNvPr>
          <p:cNvSpPr/>
          <p:nvPr/>
        </p:nvSpPr>
        <p:spPr>
          <a:xfrm>
            <a:off x="1679105" y="2351450"/>
            <a:ext cx="350504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4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PRD</a:t>
            </a:r>
          </a:p>
          <a:p>
            <a:pPr algn="ctr" defTabSz="121914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Frozen</a:t>
            </a:r>
          </a:p>
          <a:p>
            <a:pPr algn="ctr" defTabSz="121914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11/25</a:t>
            </a:r>
          </a:p>
        </p:txBody>
      </p:sp>
      <p:sp>
        <p:nvSpPr>
          <p:cNvPr id="245" name="矩形 31">
            <a:extLst>
              <a:ext uri="{FF2B5EF4-FFF2-40B4-BE49-F238E27FC236}">
                <a16:creationId xmlns:a16="http://schemas.microsoft.com/office/drawing/2014/main" id="{48540AFD-DD05-4CB7-99B3-E98790D7FB95}"/>
              </a:ext>
            </a:extLst>
          </p:cNvPr>
          <p:cNvSpPr/>
          <p:nvPr/>
        </p:nvSpPr>
        <p:spPr>
          <a:xfrm>
            <a:off x="3311466" y="4074475"/>
            <a:ext cx="488613" cy="134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46" name="矩形 31">
            <a:extLst>
              <a:ext uri="{FF2B5EF4-FFF2-40B4-BE49-F238E27FC236}">
                <a16:creationId xmlns:a16="http://schemas.microsoft.com/office/drawing/2014/main" id="{DB69BB25-246D-4391-9249-4562021C3FF8}"/>
              </a:ext>
            </a:extLst>
          </p:cNvPr>
          <p:cNvSpPr/>
          <p:nvPr/>
        </p:nvSpPr>
        <p:spPr>
          <a:xfrm>
            <a:off x="3807902" y="5118448"/>
            <a:ext cx="3054512" cy="1219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77493D0-FDE3-4A26-80D0-B83F7572F950}"/>
              </a:ext>
            </a:extLst>
          </p:cNvPr>
          <p:cNvSpPr/>
          <p:nvPr/>
        </p:nvSpPr>
        <p:spPr>
          <a:xfrm>
            <a:off x="3622818" y="3996148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4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FDFF2AF2-825C-426A-816C-CDE844950A26}"/>
              </a:ext>
            </a:extLst>
          </p:cNvPr>
          <p:cNvSpPr/>
          <p:nvPr/>
        </p:nvSpPr>
        <p:spPr>
          <a:xfrm>
            <a:off x="4595641" y="5038823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4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Coding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B886692-8A5D-450D-AF03-C3B80A1899B2}"/>
              </a:ext>
            </a:extLst>
          </p:cNvPr>
          <p:cNvGrpSpPr/>
          <p:nvPr/>
        </p:nvGrpSpPr>
        <p:grpSpPr>
          <a:xfrm>
            <a:off x="3114228" y="2913818"/>
            <a:ext cx="544985" cy="411197"/>
            <a:chOff x="2887798" y="2922527"/>
            <a:chExt cx="544985" cy="411197"/>
          </a:xfrm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7E110F6F-16AF-4260-A368-EBD121505C44}"/>
                </a:ext>
              </a:extLst>
            </p:cNvPr>
            <p:cNvSpPr/>
            <p:nvPr/>
          </p:nvSpPr>
          <p:spPr>
            <a:xfrm>
              <a:off x="2887798" y="2922527"/>
              <a:ext cx="544985" cy="29478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V1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1/6-1/20</a:t>
              </a:r>
            </a:p>
          </p:txBody>
        </p:sp>
        <p:sp>
          <p:nvSpPr>
            <p:cNvPr id="189" name="Isosceles Triangle 188">
              <a:extLst>
                <a:ext uri="{FF2B5EF4-FFF2-40B4-BE49-F238E27FC236}">
                  <a16:creationId xmlns:a16="http://schemas.microsoft.com/office/drawing/2014/main" id="{2519433D-8453-415D-B3ED-44FAF4AFE9C0}"/>
                </a:ext>
              </a:extLst>
            </p:cNvPr>
            <p:cNvSpPr/>
            <p:nvPr/>
          </p:nvSpPr>
          <p:spPr bwMode="auto">
            <a:xfrm>
              <a:off x="3035406" y="3211804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F4F1A9C-23C2-4F70-9E6E-1F959091BE30}"/>
              </a:ext>
            </a:extLst>
          </p:cNvPr>
          <p:cNvGrpSpPr/>
          <p:nvPr/>
        </p:nvGrpSpPr>
        <p:grpSpPr>
          <a:xfrm>
            <a:off x="3572642" y="2915910"/>
            <a:ext cx="544985" cy="409674"/>
            <a:chOff x="2884736" y="2915910"/>
            <a:chExt cx="544985" cy="409674"/>
          </a:xfrm>
        </p:grpSpPr>
        <p:sp>
          <p:nvSpPr>
            <p:cNvPr id="216" name="Isosceles Triangle 215">
              <a:extLst>
                <a:ext uri="{FF2B5EF4-FFF2-40B4-BE49-F238E27FC236}">
                  <a16:creationId xmlns:a16="http://schemas.microsoft.com/office/drawing/2014/main" id="{06CCB141-A4EC-44CE-86CA-5D38E1033EFB}"/>
                </a:ext>
              </a:extLst>
            </p:cNvPr>
            <p:cNvSpPr/>
            <p:nvPr/>
          </p:nvSpPr>
          <p:spPr bwMode="auto">
            <a:xfrm>
              <a:off x="3083907" y="3203664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CD7A2215-F4B3-451D-A842-273096C24A43}"/>
                </a:ext>
              </a:extLst>
            </p:cNvPr>
            <p:cNvSpPr/>
            <p:nvPr/>
          </p:nvSpPr>
          <p:spPr>
            <a:xfrm>
              <a:off x="2884736" y="2915910"/>
              <a:ext cx="544985" cy="29478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S/O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2/10</a:t>
              </a:r>
            </a:p>
          </p:txBody>
        </p:sp>
      </p:grpSp>
      <p:sp>
        <p:nvSpPr>
          <p:cNvPr id="218" name="矩形 31">
            <a:extLst>
              <a:ext uri="{FF2B5EF4-FFF2-40B4-BE49-F238E27FC236}">
                <a16:creationId xmlns:a16="http://schemas.microsoft.com/office/drawing/2014/main" id="{835D73EF-8D26-4EEF-A905-CA4821258D55}"/>
              </a:ext>
            </a:extLst>
          </p:cNvPr>
          <p:cNvSpPr/>
          <p:nvPr/>
        </p:nvSpPr>
        <p:spPr>
          <a:xfrm>
            <a:off x="2911101" y="3647488"/>
            <a:ext cx="1434793" cy="1233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9ACFCD0D-0D0B-4405-9DD2-C64D2749245A}"/>
              </a:ext>
            </a:extLst>
          </p:cNvPr>
          <p:cNvGrpSpPr/>
          <p:nvPr/>
        </p:nvGrpSpPr>
        <p:grpSpPr>
          <a:xfrm>
            <a:off x="4077535" y="3383010"/>
            <a:ext cx="544985" cy="374905"/>
            <a:chOff x="2326127" y="2140867"/>
            <a:chExt cx="544985" cy="374905"/>
          </a:xfrm>
        </p:grpSpPr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34AB7DFA-DD59-4333-BFC2-011F87F2052A}"/>
                </a:ext>
              </a:extLst>
            </p:cNvPr>
            <p:cNvSpPr/>
            <p:nvPr/>
          </p:nvSpPr>
          <p:spPr>
            <a:xfrm>
              <a:off x="2326127" y="2140867"/>
              <a:ext cx="544985" cy="21916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S/O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2/28</a:t>
              </a:r>
            </a:p>
          </p:txBody>
        </p:sp>
        <p:sp>
          <p:nvSpPr>
            <p:cNvPr id="221" name="Isosceles Triangle 220">
              <a:extLst>
                <a:ext uri="{FF2B5EF4-FFF2-40B4-BE49-F238E27FC236}">
                  <a16:creationId xmlns:a16="http://schemas.microsoft.com/office/drawing/2014/main" id="{ACA978B0-082F-4308-A106-7B334BE6A875}"/>
                </a:ext>
              </a:extLst>
            </p:cNvPr>
            <p:cNvSpPr/>
            <p:nvPr/>
          </p:nvSpPr>
          <p:spPr bwMode="auto">
            <a:xfrm>
              <a:off x="2528279" y="239385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599E738-6224-44EF-96CF-4B6546BE3C9D}"/>
              </a:ext>
            </a:extLst>
          </p:cNvPr>
          <p:cNvGrpSpPr/>
          <p:nvPr/>
        </p:nvGrpSpPr>
        <p:grpSpPr>
          <a:xfrm>
            <a:off x="3785364" y="3351107"/>
            <a:ext cx="544985" cy="413228"/>
            <a:chOff x="3123569" y="2540149"/>
            <a:chExt cx="544985" cy="413228"/>
          </a:xfrm>
        </p:grpSpPr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BC22E37A-9E67-4038-AFB7-79F560522213}"/>
                </a:ext>
              </a:extLst>
            </p:cNvPr>
            <p:cNvSpPr/>
            <p:nvPr/>
          </p:nvSpPr>
          <p:spPr>
            <a:xfrm>
              <a:off x="3123569" y="2540149"/>
              <a:ext cx="544985" cy="29478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V1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2/17</a:t>
              </a:r>
            </a:p>
          </p:txBody>
        </p:sp>
        <p:sp>
          <p:nvSpPr>
            <p:cNvPr id="244" name="Isosceles Triangle 243">
              <a:extLst>
                <a:ext uri="{FF2B5EF4-FFF2-40B4-BE49-F238E27FC236}">
                  <a16:creationId xmlns:a16="http://schemas.microsoft.com/office/drawing/2014/main" id="{9EFCA7AC-E91E-4E2C-850C-12A9C34FAD04}"/>
                </a:ext>
              </a:extLst>
            </p:cNvPr>
            <p:cNvSpPr/>
            <p:nvPr/>
          </p:nvSpPr>
          <p:spPr bwMode="auto">
            <a:xfrm>
              <a:off x="3325232" y="2831457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7AABEF0-3718-489F-A662-5DAC28A26721}"/>
              </a:ext>
            </a:extLst>
          </p:cNvPr>
          <p:cNvGrpSpPr/>
          <p:nvPr/>
        </p:nvGrpSpPr>
        <p:grpSpPr>
          <a:xfrm>
            <a:off x="2641463" y="3347084"/>
            <a:ext cx="544985" cy="421348"/>
            <a:chOff x="2650038" y="2535190"/>
            <a:chExt cx="544985" cy="421348"/>
          </a:xfrm>
        </p:grpSpPr>
        <p:sp>
          <p:nvSpPr>
            <p:cNvPr id="242" name="Isosceles Triangle 241">
              <a:extLst>
                <a:ext uri="{FF2B5EF4-FFF2-40B4-BE49-F238E27FC236}">
                  <a16:creationId xmlns:a16="http://schemas.microsoft.com/office/drawing/2014/main" id="{9DA07FC9-0D8A-47C6-A092-8B04B250CF52}"/>
                </a:ext>
              </a:extLst>
            </p:cNvPr>
            <p:cNvSpPr/>
            <p:nvPr/>
          </p:nvSpPr>
          <p:spPr bwMode="auto">
            <a:xfrm>
              <a:off x="2870261" y="2824923"/>
              <a:ext cx="125917" cy="131615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650C6589-5848-4679-917C-8ED870C3DF85}"/>
                </a:ext>
              </a:extLst>
            </p:cNvPr>
            <p:cNvSpPr/>
            <p:nvPr/>
          </p:nvSpPr>
          <p:spPr>
            <a:xfrm>
              <a:off x="2650038" y="2535190"/>
              <a:ext cx="544985" cy="29478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UI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2/6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94A9B8B-7C23-4FDA-9784-3A57E7380226}"/>
              </a:ext>
            </a:extLst>
          </p:cNvPr>
          <p:cNvGrpSpPr/>
          <p:nvPr/>
        </p:nvGrpSpPr>
        <p:grpSpPr>
          <a:xfrm>
            <a:off x="3030452" y="3803912"/>
            <a:ext cx="544985" cy="402089"/>
            <a:chOff x="1870816" y="2991125"/>
            <a:chExt cx="544985" cy="402089"/>
          </a:xfrm>
        </p:grpSpPr>
        <p:sp>
          <p:nvSpPr>
            <p:cNvPr id="262" name="Isosceles Triangle 261">
              <a:extLst>
                <a:ext uri="{FF2B5EF4-FFF2-40B4-BE49-F238E27FC236}">
                  <a16:creationId xmlns:a16="http://schemas.microsoft.com/office/drawing/2014/main" id="{E38DCAE2-99F2-4AE1-9130-E5AA08F22CE8}"/>
                </a:ext>
              </a:extLst>
            </p:cNvPr>
            <p:cNvSpPr/>
            <p:nvPr/>
          </p:nvSpPr>
          <p:spPr bwMode="auto">
            <a:xfrm>
              <a:off x="2089060" y="3261599"/>
              <a:ext cx="125917" cy="131615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43B61137-4EED-48B8-90F7-928B62C89E77}"/>
                </a:ext>
              </a:extLst>
            </p:cNvPr>
            <p:cNvSpPr/>
            <p:nvPr/>
          </p:nvSpPr>
          <p:spPr>
            <a:xfrm>
              <a:off x="1870816" y="2991125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HLD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1/30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2C456C8-27B1-4C6F-A402-90777B84D858}"/>
              </a:ext>
            </a:extLst>
          </p:cNvPr>
          <p:cNvGrpSpPr/>
          <p:nvPr/>
        </p:nvGrpSpPr>
        <p:grpSpPr>
          <a:xfrm>
            <a:off x="3513237" y="3800849"/>
            <a:ext cx="544985" cy="399819"/>
            <a:chOff x="2218353" y="2991124"/>
            <a:chExt cx="544985" cy="399819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673D9CE-56CA-401E-9E98-E0CF01B1754E}"/>
                </a:ext>
              </a:extLst>
            </p:cNvPr>
            <p:cNvSpPr/>
            <p:nvPr/>
          </p:nvSpPr>
          <p:spPr>
            <a:xfrm>
              <a:off x="2218353" y="2991124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V1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2/9</a:t>
              </a:r>
            </a:p>
          </p:txBody>
        </p:sp>
        <p:sp>
          <p:nvSpPr>
            <p:cNvPr id="61" name="Isosceles Triangle 60">
              <a:extLst>
                <a:ext uri="{FF2B5EF4-FFF2-40B4-BE49-F238E27FC236}">
                  <a16:creationId xmlns:a16="http://schemas.microsoft.com/office/drawing/2014/main" id="{ED84BDCD-E886-4116-B3FC-DE7ECDF2A84D}"/>
                </a:ext>
              </a:extLst>
            </p:cNvPr>
            <p:cNvSpPr/>
            <p:nvPr/>
          </p:nvSpPr>
          <p:spPr bwMode="auto">
            <a:xfrm>
              <a:off x="2418596" y="3255264"/>
              <a:ext cx="132580" cy="135679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</p:grpSp>
      <p:sp>
        <p:nvSpPr>
          <p:cNvPr id="62" name="矩形 31">
            <a:extLst>
              <a:ext uri="{FF2B5EF4-FFF2-40B4-BE49-F238E27FC236}">
                <a16:creationId xmlns:a16="http://schemas.microsoft.com/office/drawing/2014/main" id="{1D309683-9099-4FE5-BE58-9CAF9373E617}"/>
              </a:ext>
            </a:extLst>
          </p:cNvPr>
          <p:cNvSpPr/>
          <p:nvPr/>
        </p:nvSpPr>
        <p:spPr>
          <a:xfrm>
            <a:off x="3771667" y="4471471"/>
            <a:ext cx="283311" cy="1399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164C64A-7F33-4649-ABEF-915F68162E9F}"/>
              </a:ext>
            </a:extLst>
          </p:cNvPr>
          <p:cNvGrpSpPr/>
          <p:nvPr/>
        </p:nvGrpSpPr>
        <p:grpSpPr>
          <a:xfrm>
            <a:off x="3509993" y="4192636"/>
            <a:ext cx="544985" cy="402089"/>
            <a:chOff x="1870816" y="2991125"/>
            <a:chExt cx="544985" cy="402089"/>
          </a:xfrm>
        </p:grpSpPr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3694321F-7C10-48F8-A443-8DB3499EF268}"/>
                </a:ext>
              </a:extLst>
            </p:cNvPr>
            <p:cNvSpPr/>
            <p:nvPr/>
          </p:nvSpPr>
          <p:spPr bwMode="auto">
            <a:xfrm>
              <a:off x="2080351" y="3261599"/>
              <a:ext cx="125917" cy="131615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92D119E6-DB4C-4FD9-B8C0-7679E48FE2A1}"/>
                </a:ext>
              </a:extLst>
            </p:cNvPr>
            <p:cNvSpPr/>
            <p:nvPr/>
          </p:nvSpPr>
          <p:spPr>
            <a:xfrm>
              <a:off x="1870816" y="2991125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LLD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2/10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BB19D1F-BF2D-4392-A600-32BC35B02314}"/>
              </a:ext>
            </a:extLst>
          </p:cNvPr>
          <p:cNvGrpSpPr/>
          <p:nvPr/>
        </p:nvGrpSpPr>
        <p:grpSpPr>
          <a:xfrm>
            <a:off x="3818763" y="4208355"/>
            <a:ext cx="544985" cy="399532"/>
            <a:chOff x="2244942" y="2991411"/>
            <a:chExt cx="544985" cy="399532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DB6EAC66-37AD-466A-8F69-B0E19CDBEA34}"/>
                </a:ext>
              </a:extLst>
            </p:cNvPr>
            <p:cNvSpPr/>
            <p:nvPr/>
          </p:nvSpPr>
          <p:spPr>
            <a:xfrm>
              <a:off x="2244942" y="2991411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V1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2/16</a:t>
              </a:r>
            </a:p>
          </p:txBody>
        </p:sp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D55EF26C-17BD-40BC-B35C-23B624934623}"/>
                </a:ext>
              </a:extLst>
            </p:cNvPr>
            <p:cNvSpPr/>
            <p:nvPr/>
          </p:nvSpPr>
          <p:spPr bwMode="auto">
            <a:xfrm>
              <a:off x="2418596" y="3255264"/>
              <a:ext cx="132580" cy="135679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44C531A-1D42-4016-BB84-E69D59157629}"/>
              </a:ext>
            </a:extLst>
          </p:cNvPr>
          <p:cNvGrpSpPr/>
          <p:nvPr/>
        </p:nvGrpSpPr>
        <p:grpSpPr>
          <a:xfrm>
            <a:off x="3533170" y="4841031"/>
            <a:ext cx="544985" cy="402089"/>
            <a:chOff x="1870816" y="2991125"/>
            <a:chExt cx="544985" cy="402089"/>
          </a:xfrm>
        </p:grpSpPr>
        <p:sp>
          <p:nvSpPr>
            <p:cNvPr id="71" name="Isosceles Triangle 70">
              <a:extLst>
                <a:ext uri="{FF2B5EF4-FFF2-40B4-BE49-F238E27FC236}">
                  <a16:creationId xmlns:a16="http://schemas.microsoft.com/office/drawing/2014/main" id="{F2437343-A68F-4ACF-B017-A9F5D67589F8}"/>
                </a:ext>
              </a:extLst>
            </p:cNvPr>
            <p:cNvSpPr/>
            <p:nvPr/>
          </p:nvSpPr>
          <p:spPr bwMode="auto">
            <a:xfrm>
              <a:off x="2080351" y="3261599"/>
              <a:ext cx="125917" cy="131615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CE8535A-7E6E-4C77-A5DE-923CF6F3753F}"/>
                </a:ext>
              </a:extLst>
            </p:cNvPr>
            <p:cNvSpPr/>
            <p:nvPr/>
          </p:nvSpPr>
          <p:spPr>
            <a:xfrm>
              <a:off x="1870816" y="2991125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SW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2/10</a:t>
              </a:r>
            </a:p>
          </p:txBody>
        </p:sp>
      </p:grpSp>
      <p:sp>
        <p:nvSpPr>
          <p:cNvPr id="73" name="矩形 31">
            <a:extLst>
              <a:ext uri="{FF2B5EF4-FFF2-40B4-BE49-F238E27FC236}">
                <a16:creationId xmlns:a16="http://schemas.microsoft.com/office/drawing/2014/main" id="{74686857-BAA2-46E8-967A-AC4F501EB3FC}"/>
              </a:ext>
            </a:extLst>
          </p:cNvPr>
          <p:cNvSpPr/>
          <p:nvPr/>
        </p:nvSpPr>
        <p:spPr>
          <a:xfrm>
            <a:off x="6930329" y="6142289"/>
            <a:ext cx="1407268" cy="1316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6DA9B87-C23D-4339-9C79-82EBB18AE70D}"/>
              </a:ext>
            </a:extLst>
          </p:cNvPr>
          <p:cNvSpPr/>
          <p:nvPr/>
        </p:nvSpPr>
        <p:spPr>
          <a:xfrm>
            <a:off x="7275009" y="6052896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4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Test &amp; Debug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39CF1864-AB9D-4810-BABD-539F393110E4}"/>
              </a:ext>
            </a:extLst>
          </p:cNvPr>
          <p:cNvGrpSpPr/>
          <p:nvPr/>
        </p:nvGrpSpPr>
        <p:grpSpPr>
          <a:xfrm>
            <a:off x="6676962" y="5856846"/>
            <a:ext cx="544985" cy="402089"/>
            <a:chOff x="1870816" y="2991125"/>
            <a:chExt cx="544985" cy="402089"/>
          </a:xfrm>
        </p:grpSpPr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CD3F6C66-F716-4467-8271-92EC9F10946F}"/>
                </a:ext>
              </a:extLst>
            </p:cNvPr>
            <p:cNvSpPr/>
            <p:nvPr/>
          </p:nvSpPr>
          <p:spPr bwMode="auto">
            <a:xfrm>
              <a:off x="2080351" y="3261599"/>
              <a:ext cx="125917" cy="131615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19E2A60-07D9-4413-9428-EC5F84AEFDCF}"/>
                </a:ext>
              </a:extLst>
            </p:cNvPr>
            <p:cNvSpPr/>
            <p:nvPr/>
          </p:nvSpPr>
          <p:spPr>
            <a:xfrm>
              <a:off x="1870816" y="2991125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Test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6/7</a:t>
              </a:r>
            </a:p>
          </p:txBody>
        </p:sp>
      </p:grpSp>
      <p:sp>
        <p:nvSpPr>
          <p:cNvPr id="81" name="矩形 31">
            <a:extLst>
              <a:ext uri="{FF2B5EF4-FFF2-40B4-BE49-F238E27FC236}">
                <a16:creationId xmlns:a16="http://schemas.microsoft.com/office/drawing/2014/main" id="{4EDB19DB-D25B-4B90-974A-AD50D278A294}"/>
              </a:ext>
            </a:extLst>
          </p:cNvPr>
          <p:cNvSpPr/>
          <p:nvPr/>
        </p:nvSpPr>
        <p:spPr>
          <a:xfrm>
            <a:off x="8782875" y="6635815"/>
            <a:ext cx="357800" cy="1310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74205284-DFB5-40F2-ADB6-AC145F6E1338}"/>
              </a:ext>
            </a:extLst>
          </p:cNvPr>
          <p:cNvGrpSpPr/>
          <p:nvPr/>
        </p:nvGrpSpPr>
        <p:grpSpPr>
          <a:xfrm>
            <a:off x="8890582" y="6399043"/>
            <a:ext cx="544985" cy="361292"/>
            <a:chOff x="5405815" y="4204210"/>
            <a:chExt cx="544985" cy="361292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EE58B4F1-F72D-4881-A159-C01A4EAE5E92}"/>
                </a:ext>
              </a:extLst>
            </p:cNvPr>
            <p:cNvSpPr/>
            <p:nvPr/>
          </p:nvSpPr>
          <p:spPr>
            <a:xfrm>
              <a:off x="5405815" y="4204210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endPara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endParaRP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9/1</a:t>
              </a:r>
            </a:p>
          </p:txBody>
        </p: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id="{4DC5CD74-0B46-42FE-BF5B-B1B1DB226134}"/>
                </a:ext>
              </a:extLst>
            </p:cNvPr>
            <p:cNvSpPr/>
            <p:nvPr/>
          </p:nvSpPr>
          <p:spPr bwMode="auto">
            <a:xfrm>
              <a:off x="5595046" y="444358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6E25334-56AC-4860-9799-D48C36EBCCA1}"/>
              </a:ext>
            </a:extLst>
          </p:cNvPr>
          <p:cNvGrpSpPr/>
          <p:nvPr/>
        </p:nvGrpSpPr>
        <p:grpSpPr>
          <a:xfrm>
            <a:off x="8448661" y="6363752"/>
            <a:ext cx="544985" cy="403149"/>
            <a:chOff x="1823974" y="2990065"/>
            <a:chExt cx="544985" cy="403149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16B78618-A2C7-4283-8A83-90EF30573EC4}"/>
                </a:ext>
              </a:extLst>
            </p:cNvPr>
            <p:cNvSpPr/>
            <p:nvPr/>
          </p:nvSpPr>
          <p:spPr bwMode="auto">
            <a:xfrm>
              <a:off x="2080351" y="3261599"/>
              <a:ext cx="125917" cy="131615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3F38503F-5AFD-4F7D-A66A-962B75666C9E}"/>
                </a:ext>
              </a:extLst>
            </p:cNvPr>
            <p:cNvSpPr/>
            <p:nvPr/>
          </p:nvSpPr>
          <p:spPr>
            <a:xfrm>
              <a:off x="1823974" y="2990065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Validation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8/17</a:t>
              </a:r>
            </a:p>
          </p:txBody>
        </p:sp>
      </p:grp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0533402-C22C-409A-8464-D27E58213630}"/>
              </a:ext>
            </a:extLst>
          </p:cNvPr>
          <p:cNvCxnSpPr>
            <a:cxnSpLocks/>
          </p:cNvCxnSpPr>
          <p:nvPr/>
        </p:nvCxnSpPr>
        <p:spPr bwMode="auto">
          <a:xfrm>
            <a:off x="1301899" y="1783565"/>
            <a:ext cx="10871051" cy="0"/>
          </a:xfrm>
          <a:prstGeom prst="straightConnector1">
            <a:avLst/>
          </a:prstGeom>
          <a:noFill/>
          <a:ln w="19050" cap="flat" cmpd="sng" algn="ctr">
            <a:solidFill>
              <a:srgbClr val="003366">
                <a:lumMod val="60000"/>
                <a:lumOff val="40000"/>
              </a:srgbClr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01" name="TextBox 3">
            <a:extLst>
              <a:ext uri="{FF2B5EF4-FFF2-40B4-BE49-F238E27FC236}">
                <a16:creationId xmlns:a16="http://schemas.microsoft.com/office/drawing/2014/main" id="{E1D2C060-59AD-49B3-9564-92D7818437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3714" y="1444194"/>
            <a:ext cx="1537713" cy="3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4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CX821 </a:t>
            </a:r>
          </a:p>
          <a:p>
            <a:pPr defTabSz="121914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(8295)</a:t>
            </a:r>
            <a:r>
              <a:rPr lang="en-US" altLang="en-US" sz="933" b="1" kern="0" dirty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en-US" sz="933" b="1" kern="0" dirty="0">
                <a:solidFill>
                  <a:srgbClr val="FF9900"/>
                </a:solidFill>
                <a:ea typeface="宋体" charset="-122"/>
              </a:rPr>
              <a:t>Leading</a:t>
            </a:r>
            <a:endParaRPr lang="en-US" altLang="en-US" sz="933" b="1" kern="0" dirty="0">
              <a:solidFill>
                <a:srgbClr val="002A56">
                  <a:lumMod val="75000"/>
                  <a:lumOff val="25000"/>
                </a:srgbClr>
              </a:solidFill>
              <a:ea typeface="宋体" charset="-122"/>
            </a:endParaRP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6349F8F-575B-4930-9794-BF3555E3AA3E}"/>
              </a:ext>
            </a:extLst>
          </p:cNvPr>
          <p:cNvGrpSpPr/>
          <p:nvPr/>
        </p:nvGrpSpPr>
        <p:grpSpPr>
          <a:xfrm>
            <a:off x="9493210" y="1400527"/>
            <a:ext cx="544985" cy="490656"/>
            <a:chOff x="5706112" y="1127246"/>
            <a:chExt cx="408739" cy="367992"/>
          </a:xfrm>
        </p:grpSpPr>
        <p:sp>
          <p:nvSpPr>
            <p:cNvPr id="103" name="Flowchart: Sort 102">
              <a:extLst>
                <a:ext uri="{FF2B5EF4-FFF2-40B4-BE49-F238E27FC236}">
                  <a16:creationId xmlns:a16="http://schemas.microsoft.com/office/drawing/2014/main" id="{609EAA81-488A-4A7C-A538-4C4395A40190}"/>
                </a:ext>
              </a:extLst>
            </p:cNvPr>
            <p:cNvSpPr/>
            <p:nvPr/>
          </p:nvSpPr>
          <p:spPr bwMode="auto">
            <a:xfrm>
              <a:off x="584527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ea typeface="宋体" pitchFamily="2" charset="-122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E2186FE-7072-45BD-8F9C-667411D731C2}"/>
                </a:ext>
              </a:extLst>
            </p:cNvPr>
            <p:cNvSpPr/>
            <p:nvPr/>
          </p:nvSpPr>
          <p:spPr>
            <a:xfrm>
              <a:off x="5706112" y="1127246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DCV</a:t>
              </a:r>
            </a:p>
            <a:p>
              <a:pPr algn="ctr" defTabSz="121914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9/29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4F88A9F2-83E0-458C-8FD9-5699016EB423}"/>
              </a:ext>
            </a:extLst>
          </p:cNvPr>
          <p:cNvGrpSpPr/>
          <p:nvPr/>
        </p:nvGrpSpPr>
        <p:grpSpPr>
          <a:xfrm>
            <a:off x="11660433" y="1396572"/>
            <a:ext cx="544985" cy="501957"/>
            <a:chOff x="6473290" y="1966383"/>
            <a:chExt cx="408739" cy="376468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1D570B25-FCB6-4D31-A460-3471B956CE21}"/>
                </a:ext>
              </a:extLst>
            </p:cNvPr>
            <p:cNvSpPr/>
            <p:nvPr/>
          </p:nvSpPr>
          <p:spPr>
            <a:xfrm>
              <a:off x="6473290" y="1966383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PEC</a:t>
              </a:r>
            </a:p>
            <a:p>
              <a:pPr algn="ctr" defTabSz="121914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12/22</a:t>
              </a:r>
            </a:p>
          </p:txBody>
        </p:sp>
        <p:sp>
          <p:nvSpPr>
            <p:cNvPr id="107" name="Flowchart: Sort 106">
              <a:extLst>
                <a:ext uri="{FF2B5EF4-FFF2-40B4-BE49-F238E27FC236}">
                  <a16:creationId xmlns:a16="http://schemas.microsoft.com/office/drawing/2014/main" id="{462DAE8F-115F-4BEB-9A5D-D0551514B668}"/>
                </a:ext>
              </a:extLst>
            </p:cNvPr>
            <p:cNvSpPr/>
            <p:nvPr/>
          </p:nvSpPr>
          <p:spPr bwMode="auto">
            <a:xfrm>
              <a:off x="6593963" y="2172512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ea typeface="宋体" pitchFamily="2" charset="-122"/>
              </a:endParaRPr>
            </a:p>
          </p:txBody>
        </p:sp>
      </p:grp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66880AE1-45FB-49F8-98C0-22D2A959E31D}"/>
              </a:ext>
            </a:extLst>
          </p:cNvPr>
          <p:cNvCxnSpPr>
            <a:cxnSpLocks/>
          </p:cNvCxnSpPr>
          <p:nvPr/>
        </p:nvCxnSpPr>
        <p:spPr bwMode="auto">
          <a:xfrm flipV="1">
            <a:off x="1295683" y="2161066"/>
            <a:ext cx="10877267" cy="1077"/>
          </a:xfrm>
          <a:prstGeom prst="straightConnector1">
            <a:avLst/>
          </a:prstGeom>
          <a:noFill/>
          <a:ln w="19050" cap="flat" cmpd="sng" algn="ctr">
            <a:solidFill>
              <a:srgbClr val="003366">
                <a:lumMod val="60000"/>
                <a:lumOff val="40000"/>
              </a:srgbClr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28" name="TextBox 3">
            <a:extLst>
              <a:ext uri="{FF2B5EF4-FFF2-40B4-BE49-F238E27FC236}">
                <a16:creationId xmlns:a16="http://schemas.microsoft.com/office/drawing/2014/main" id="{226AD17E-8DC3-46B0-A630-D89BFEF54B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3805" y="1873593"/>
            <a:ext cx="1537713" cy="3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4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CX821</a:t>
            </a:r>
          </a:p>
          <a:p>
            <a:pPr defTabSz="121914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(8295)</a:t>
            </a:r>
            <a:r>
              <a:rPr lang="en-US" altLang="en-US" sz="933" b="1" kern="0" dirty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zh-CN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SW Integration</a:t>
            </a:r>
            <a:endParaRPr lang="en-US" altLang="en-US" sz="933" b="1" kern="0" dirty="0">
              <a:solidFill>
                <a:srgbClr val="002A56">
                  <a:lumMod val="75000"/>
                  <a:lumOff val="25000"/>
                </a:srgbClr>
              </a:solidFill>
              <a:ea typeface="宋体" charset="-122"/>
            </a:endParaRP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20E6C49-0BCC-43B1-8A46-C7F8020365CB}"/>
              </a:ext>
            </a:extLst>
          </p:cNvPr>
          <p:cNvGrpSpPr/>
          <p:nvPr/>
        </p:nvGrpSpPr>
        <p:grpSpPr>
          <a:xfrm>
            <a:off x="6169897" y="1805368"/>
            <a:ext cx="544985" cy="454808"/>
            <a:chOff x="4156619" y="2400244"/>
            <a:chExt cx="408739" cy="341106"/>
          </a:xfrm>
        </p:grpSpPr>
        <p:sp>
          <p:nvSpPr>
            <p:cNvPr id="130" name="Star: 5 Points 129">
              <a:extLst>
                <a:ext uri="{FF2B5EF4-FFF2-40B4-BE49-F238E27FC236}">
                  <a16:creationId xmlns:a16="http://schemas.microsoft.com/office/drawing/2014/main" id="{92522DCD-4B01-4E4E-89CB-E5F614A50523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70"/>
              <a:endParaRPr lang="en-US" sz="24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668ADF13-D955-46F9-8D48-7E12D67B98A3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DCV0</a:t>
              </a:r>
            </a:p>
            <a:p>
              <a:pPr algn="ctr" defTabSz="121914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5/20</a:t>
              </a: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DC65CCBF-5E2A-4546-8A87-27BFF67AFE9B}"/>
              </a:ext>
            </a:extLst>
          </p:cNvPr>
          <p:cNvGrpSpPr/>
          <p:nvPr/>
        </p:nvGrpSpPr>
        <p:grpSpPr>
          <a:xfrm>
            <a:off x="7214594" y="1797767"/>
            <a:ext cx="544985" cy="454808"/>
            <a:chOff x="4156619" y="2400244"/>
            <a:chExt cx="408739" cy="341106"/>
          </a:xfrm>
        </p:grpSpPr>
        <p:sp>
          <p:nvSpPr>
            <p:cNvPr id="133" name="Star: 5 Points 132">
              <a:extLst>
                <a:ext uri="{FF2B5EF4-FFF2-40B4-BE49-F238E27FC236}">
                  <a16:creationId xmlns:a16="http://schemas.microsoft.com/office/drawing/2014/main" id="{00E8EA3C-643F-41F1-AE26-3D25D7A3EB8C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70"/>
              <a:endParaRPr lang="en-US" sz="24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9ADBE492-CB60-4AFA-99F0-13D00336CC6D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DCV1</a:t>
              </a:r>
            </a:p>
            <a:p>
              <a:pPr algn="ctr" defTabSz="121914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6/29</a:t>
              </a: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6B515001-E981-43E9-BAC6-D2E56FA6AC68}"/>
              </a:ext>
            </a:extLst>
          </p:cNvPr>
          <p:cNvGrpSpPr/>
          <p:nvPr/>
        </p:nvGrpSpPr>
        <p:grpSpPr>
          <a:xfrm>
            <a:off x="8101294" y="1797767"/>
            <a:ext cx="544985" cy="454808"/>
            <a:chOff x="4156619" y="2400244"/>
            <a:chExt cx="408739" cy="341106"/>
          </a:xfrm>
        </p:grpSpPr>
        <p:sp>
          <p:nvSpPr>
            <p:cNvPr id="136" name="Star: 5 Points 135">
              <a:extLst>
                <a:ext uri="{FF2B5EF4-FFF2-40B4-BE49-F238E27FC236}">
                  <a16:creationId xmlns:a16="http://schemas.microsoft.com/office/drawing/2014/main" id="{1DF35506-C365-4F0D-AAD4-6434008F1F7D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70"/>
              <a:endParaRPr lang="en-US" sz="24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353002A0-8850-43C1-85C6-2EE42DF8ED99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DCV2</a:t>
              </a:r>
            </a:p>
            <a:p>
              <a:pPr algn="ctr" defTabSz="121914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8/3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76568813-0906-4D17-84CA-3C54851A7FAD}"/>
              </a:ext>
            </a:extLst>
          </p:cNvPr>
          <p:cNvGrpSpPr/>
          <p:nvPr/>
        </p:nvGrpSpPr>
        <p:grpSpPr>
          <a:xfrm>
            <a:off x="9163182" y="1797587"/>
            <a:ext cx="544985" cy="454808"/>
            <a:chOff x="4156619" y="2400244"/>
            <a:chExt cx="408739" cy="341106"/>
          </a:xfrm>
        </p:grpSpPr>
        <p:sp>
          <p:nvSpPr>
            <p:cNvPr id="139" name="Star: 5 Points 138">
              <a:extLst>
                <a:ext uri="{FF2B5EF4-FFF2-40B4-BE49-F238E27FC236}">
                  <a16:creationId xmlns:a16="http://schemas.microsoft.com/office/drawing/2014/main" id="{217C2DF6-5E66-42AF-96B9-E6CD47FF66A2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70"/>
              <a:endParaRPr lang="en-US" sz="24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BF32ECFA-F246-41D6-959E-D352C2C94654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DCV3</a:t>
              </a:r>
            </a:p>
            <a:p>
              <a:pPr algn="ctr" defTabSz="121914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9/14</a:t>
              </a:r>
            </a:p>
          </p:txBody>
        </p:sp>
      </p:grp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CB9FC491-F60E-419B-82B9-89D4DACAB780}"/>
              </a:ext>
            </a:extLst>
          </p:cNvPr>
          <p:cNvCxnSpPr>
            <a:cxnSpLocks/>
            <a:stCxn id="137" idx="2"/>
            <a:endCxn id="104" idx="2"/>
          </p:cNvCxnSpPr>
          <p:nvPr/>
        </p:nvCxnSpPr>
        <p:spPr bwMode="auto">
          <a:xfrm flipV="1">
            <a:off x="8373787" y="1695316"/>
            <a:ext cx="1391916" cy="397240"/>
          </a:xfrm>
          <a:prstGeom prst="straightConnector1">
            <a:avLst/>
          </a:prstGeom>
          <a:ln w="12700" cap="flat" cmpd="sng" algn="ctr">
            <a:solidFill>
              <a:srgbClr val="00B0F0">
                <a:alpha val="90000"/>
              </a:srgb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95B4D8B8-4895-4BE5-B835-A58499960243}"/>
              </a:ext>
            </a:extLst>
          </p:cNvPr>
          <p:cNvGrpSpPr/>
          <p:nvPr/>
        </p:nvGrpSpPr>
        <p:grpSpPr>
          <a:xfrm>
            <a:off x="9946857" y="1800612"/>
            <a:ext cx="544985" cy="454808"/>
            <a:chOff x="4156619" y="2400244"/>
            <a:chExt cx="408739" cy="341106"/>
          </a:xfrm>
        </p:grpSpPr>
        <p:sp>
          <p:nvSpPr>
            <p:cNvPr id="143" name="Star: 5 Points 142">
              <a:extLst>
                <a:ext uri="{FF2B5EF4-FFF2-40B4-BE49-F238E27FC236}">
                  <a16:creationId xmlns:a16="http://schemas.microsoft.com/office/drawing/2014/main" id="{8AAD0B75-4669-417E-8FA4-E057F5FEB60E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70"/>
              <a:endParaRPr lang="en-US" sz="24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639D694-4773-42E9-9EFD-EB8979B7B4A1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DCV4</a:t>
              </a:r>
            </a:p>
            <a:p>
              <a:pPr algn="ctr" defTabSz="121914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10/12</a:t>
              </a: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3047F836-79A3-4FBB-856D-230800FA2F1C}"/>
              </a:ext>
            </a:extLst>
          </p:cNvPr>
          <p:cNvGrpSpPr/>
          <p:nvPr/>
        </p:nvGrpSpPr>
        <p:grpSpPr>
          <a:xfrm>
            <a:off x="10611601" y="1805368"/>
            <a:ext cx="544985" cy="454808"/>
            <a:chOff x="4156619" y="2400244"/>
            <a:chExt cx="408739" cy="341106"/>
          </a:xfrm>
        </p:grpSpPr>
        <p:sp>
          <p:nvSpPr>
            <p:cNvPr id="146" name="Star: 5 Points 145">
              <a:extLst>
                <a:ext uri="{FF2B5EF4-FFF2-40B4-BE49-F238E27FC236}">
                  <a16:creationId xmlns:a16="http://schemas.microsoft.com/office/drawing/2014/main" id="{CB41E1DE-4789-40A7-9827-5D1DEC058D79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70"/>
              <a:endParaRPr lang="en-US" sz="24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E3120B70-86A6-4E9F-8FDB-1C505228373B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R00</a:t>
              </a:r>
            </a:p>
            <a:p>
              <a:pPr algn="ctr" defTabSz="121914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11/9</a:t>
              </a: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05DBD112-2362-4EA4-AB34-07B5F2ED9ACF}"/>
              </a:ext>
            </a:extLst>
          </p:cNvPr>
          <p:cNvGrpSpPr/>
          <p:nvPr/>
        </p:nvGrpSpPr>
        <p:grpSpPr>
          <a:xfrm>
            <a:off x="11518896" y="1795605"/>
            <a:ext cx="544985" cy="454808"/>
            <a:chOff x="4156619" y="2400244"/>
            <a:chExt cx="408739" cy="341106"/>
          </a:xfrm>
        </p:grpSpPr>
        <p:sp>
          <p:nvSpPr>
            <p:cNvPr id="149" name="Star: 5 Points 148">
              <a:extLst>
                <a:ext uri="{FF2B5EF4-FFF2-40B4-BE49-F238E27FC236}">
                  <a16:creationId xmlns:a16="http://schemas.microsoft.com/office/drawing/2014/main" id="{83207D13-BB37-45A7-92B3-206FE092D30C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70"/>
              <a:endParaRPr lang="en-US" sz="24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F2D57810-E2D1-411B-906E-986EF48F9491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R04</a:t>
              </a:r>
            </a:p>
            <a:p>
              <a:pPr algn="ctr" defTabSz="121914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12/14</a:t>
              </a:r>
            </a:p>
          </p:txBody>
        </p:sp>
      </p:grp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D82CB48F-A8D0-4589-AC44-CF091A7A051E}"/>
              </a:ext>
            </a:extLst>
          </p:cNvPr>
          <p:cNvCxnSpPr>
            <a:cxnSpLocks/>
            <a:stCxn id="147" idx="2"/>
            <a:endCxn id="106" idx="2"/>
          </p:cNvCxnSpPr>
          <p:nvPr/>
        </p:nvCxnSpPr>
        <p:spPr bwMode="auto">
          <a:xfrm flipV="1">
            <a:off x="10884092" y="1691362"/>
            <a:ext cx="1048832" cy="408796"/>
          </a:xfrm>
          <a:prstGeom prst="straightConnector1">
            <a:avLst/>
          </a:prstGeom>
          <a:ln w="12700" cap="flat" cmpd="sng" algn="ctr">
            <a:solidFill>
              <a:srgbClr val="00B0F0">
                <a:alpha val="90000"/>
              </a:srgb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745C02CB-3EFC-4323-848F-1D3582D92833}"/>
              </a:ext>
            </a:extLst>
          </p:cNvPr>
          <p:cNvCxnSpPr>
            <a:cxnSpLocks/>
            <a:stCxn id="253" idx="0"/>
            <a:endCxn id="136" idx="2"/>
          </p:cNvCxnSpPr>
          <p:nvPr/>
        </p:nvCxnSpPr>
        <p:spPr bwMode="auto">
          <a:xfrm flipH="1" flipV="1">
            <a:off x="8321501" y="2252575"/>
            <a:ext cx="30776" cy="3646245"/>
          </a:xfrm>
          <a:prstGeom prst="straightConnector1">
            <a:avLst/>
          </a:prstGeom>
          <a:ln w="12700" cap="flat" cmpd="sng" algn="ctr">
            <a:solidFill>
              <a:srgbClr val="00B0F0">
                <a:alpha val="90000"/>
              </a:srgb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FA08FA03-F3DB-492F-99A4-89704C495200}"/>
              </a:ext>
            </a:extLst>
          </p:cNvPr>
          <p:cNvCxnSpPr>
            <a:cxnSpLocks/>
            <a:stCxn id="136" idx="3"/>
            <a:endCxn id="88" idx="0"/>
          </p:cNvCxnSpPr>
          <p:nvPr/>
        </p:nvCxnSpPr>
        <p:spPr bwMode="auto">
          <a:xfrm>
            <a:off x="8426073" y="2252577"/>
            <a:ext cx="295080" cy="4111177"/>
          </a:xfrm>
          <a:prstGeom prst="straightConnector1">
            <a:avLst/>
          </a:prstGeom>
          <a:ln w="12700" cap="flat" cmpd="sng" algn="ctr">
            <a:solidFill>
              <a:srgbClr val="00B0F0">
                <a:alpha val="90000"/>
              </a:srgb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2" name="矩形 31">
            <a:extLst>
              <a:ext uri="{FF2B5EF4-FFF2-40B4-BE49-F238E27FC236}">
                <a16:creationId xmlns:a16="http://schemas.microsoft.com/office/drawing/2014/main" id="{F581CABE-FBD8-4A73-BAC8-888F51479008}"/>
              </a:ext>
            </a:extLst>
          </p:cNvPr>
          <p:cNvSpPr/>
          <p:nvPr/>
        </p:nvSpPr>
        <p:spPr>
          <a:xfrm>
            <a:off x="3572641" y="5713494"/>
            <a:ext cx="1083469" cy="1292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E0B007EF-EF06-44BE-A6F8-601B35FE5869}"/>
              </a:ext>
            </a:extLst>
          </p:cNvPr>
          <p:cNvGrpSpPr/>
          <p:nvPr/>
        </p:nvGrpSpPr>
        <p:grpSpPr>
          <a:xfrm>
            <a:off x="4346464" y="5474831"/>
            <a:ext cx="544985" cy="362356"/>
            <a:chOff x="5219277" y="4203146"/>
            <a:chExt cx="544985" cy="362356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4B003E89-4160-4B82-9B32-97D258E6EA38}"/>
                </a:ext>
              </a:extLst>
            </p:cNvPr>
            <p:cNvSpPr/>
            <p:nvPr/>
          </p:nvSpPr>
          <p:spPr>
            <a:xfrm>
              <a:off x="5219277" y="4203146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TC Complete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3/10</a:t>
              </a:r>
            </a:p>
          </p:txBody>
        </p:sp>
        <p:sp>
          <p:nvSpPr>
            <p:cNvPr id="117" name="Isosceles Triangle 116">
              <a:extLst>
                <a:ext uri="{FF2B5EF4-FFF2-40B4-BE49-F238E27FC236}">
                  <a16:creationId xmlns:a16="http://schemas.microsoft.com/office/drawing/2014/main" id="{2C29C2D0-F08E-4700-8A2A-F87A4D88FE81}"/>
                </a:ext>
              </a:extLst>
            </p:cNvPr>
            <p:cNvSpPr/>
            <p:nvPr/>
          </p:nvSpPr>
          <p:spPr bwMode="auto">
            <a:xfrm>
              <a:off x="5439598" y="444358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F96E501-14CD-4D61-91A0-FC822BDBA37E}"/>
              </a:ext>
            </a:extLst>
          </p:cNvPr>
          <p:cNvGrpSpPr/>
          <p:nvPr/>
        </p:nvGrpSpPr>
        <p:grpSpPr>
          <a:xfrm>
            <a:off x="3294961" y="5437012"/>
            <a:ext cx="544985" cy="402089"/>
            <a:chOff x="1870816" y="2991125"/>
            <a:chExt cx="544985" cy="402089"/>
          </a:xfrm>
        </p:grpSpPr>
        <p:sp>
          <p:nvSpPr>
            <p:cNvPr id="120" name="Isosceles Triangle 119">
              <a:extLst>
                <a:ext uri="{FF2B5EF4-FFF2-40B4-BE49-F238E27FC236}">
                  <a16:creationId xmlns:a16="http://schemas.microsoft.com/office/drawing/2014/main" id="{5415ECCF-113D-4FCD-A93E-756DCF8A8D91}"/>
                </a:ext>
              </a:extLst>
            </p:cNvPr>
            <p:cNvSpPr/>
            <p:nvPr/>
          </p:nvSpPr>
          <p:spPr bwMode="auto">
            <a:xfrm>
              <a:off x="2080351" y="3261599"/>
              <a:ext cx="125917" cy="131615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5CCE143D-F2C6-4AC4-A674-531431AAEF07}"/>
                </a:ext>
              </a:extLst>
            </p:cNvPr>
            <p:cNvSpPr/>
            <p:nvPr/>
          </p:nvSpPr>
          <p:spPr>
            <a:xfrm>
              <a:off x="1870816" y="2991125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TC Design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1/30</a:t>
              </a:r>
            </a:p>
          </p:txBody>
        </p:sp>
      </p:grpSp>
      <p:sp>
        <p:nvSpPr>
          <p:cNvPr id="124" name="TextBox 25">
            <a:extLst>
              <a:ext uri="{FF2B5EF4-FFF2-40B4-BE49-F238E27FC236}">
                <a16:creationId xmlns:a16="http://schemas.microsoft.com/office/drawing/2014/main" id="{C4D55C15-03DF-44E5-AE34-1DD6796D0A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612" y="5653544"/>
            <a:ext cx="1674693" cy="2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4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8295 Test Plan</a:t>
            </a:r>
            <a:endParaRPr lang="en-US" altLang="en-US" sz="800" b="1" kern="0" dirty="0">
              <a:solidFill>
                <a:srgbClr val="002A56">
                  <a:lumMod val="75000"/>
                  <a:lumOff val="25000"/>
                </a:srgbClr>
              </a:solidFill>
              <a:ea typeface="宋体" charset="-122"/>
            </a:endParaRP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2D646D15-B482-40AD-9180-42233CAE15DD}"/>
              </a:ext>
            </a:extLst>
          </p:cNvPr>
          <p:cNvGrpSpPr/>
          <p:nvPr/>
        </p:nvGrpSpPr>
        <p:grpSpPr>
          <a:xfrm>
            <a:off x="10305781" y="6052895"/>
            <a:ext cx="1842987" cy="784830"/>
            <a:chOff x="10094895" y="5675218"/>
            <a:chExt cx="1842986" cy="784830"/>
          </a:xfrm>
        </p:grpSpPr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EA170CF9-EB38-4F15-A098-2E2F66D4C1A8}"/>
                </a:ext>
              </a:extLst>
            </p:cNvPr>
            <p:cNvSpPr txBox="1"/>
            <p:nvPr/>
          </p:nvSpPr>
          <p:spPr>
            <a:xfrm>
              <a:off x="10094895" y="5675218"/>
              <a:ext cx="1842986" cy="784830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B9BCBD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defTabSz="914377">
                <a:defRPr/>
              </a:pPr>
              <a:r>
                <a:rPr lang="en-AU" sz="900" b="1" kern="0" dirty="0">
                  <a:solidFill>
                    <a:srgbClr val="00095B"/>
                  </a:solidFill>
                </a:rPr>
                <a:t>Legend</a:t>
              </a:r>
            </a:p>
            <a:p>
              <a:pPr defTabSz="914377">
                <a:defRPr/>
              </a:pPr>
              <a:endParaRPr lang="en-AU" sz="900" b="1" kern="0" dirty="0">
                <a:solidFill>
                  <a:srgbClr val="00095B"/>
                </a:solidFill>
              </a:endParaRPr>
            </a:p>
            <a:p>
              <a:pPr defTabSz="914377">
                <a:defRPr/>
              </a:pPr>
              <a:r>
                <a:rPr lang="en-AU" sz="900" b="1" kern="0" dirty="0">
                  <a:solidFill>
                    <a:srgbClr val="00095B"/>
                  </a:solidFill>
                </a:rPr>
                <a:t>Mode Cade &amp; Camp</a:t>
              </a:r>
            </a:p>
            <a:p>
              <a:pPr defTabSz="914377">
                <a:defRPr/>
              </a:pPr>
              <a:endParaRPr lang="en-AU" sz="900" kern="0" dirty="0">
                <a:solidFill>
                  <a:srgbClr val="00095B"/>
                </a:solidFill>
              </a:endParaRPr>
            </a:p>
            <a:p>
              <a:pPr defTabSz="914377">
                <a:defRPr/>
              </a:pPr>
              <a:r>
                <a:rPr lang="en-AU" sz="900" b="1" kern="0" dirty="0">
                  <a:solidFill>
                    <a:srgbClr val="00095B"/>
                  </a:solidFill>
                </a:rPr>
                <a:t>Pet &amp; Battery Save</a:t>
              </a:r>
            </a:p>
          </p:txBody>
        </p:sp>
        <p:sp>
          <p:nvSpPr>
            <p:cNvPr id="157" name="矩形 31">
              <a:extLst>
                <a:ext uri="{FF2B5EF4-FFF2-40B4-BE49-F238E27FC236}">
                  <a16:creationId xmlns:a16="http://schemas.microsoft.com/office/drawing/2014/main" id="{14E009CE-7BBD-4BA6-886E-842D27F7FB70}"/>
                </a:ext>
              </a:extLst>
            </p:cNvPr>
            <p:cNvSpPr/>
            <p:nvPr/>
          </p:nvSpPr>
          <p:spPr>
            <a:xfrm>
              <a:off x="11371715" y="6288610"/>
              <a:ext cx="438330" cy="139656"/>
            </a:xfrm>
            <a:prstGeom prst="rect">
              <a:avLst/>
            </a:prstGeom>
            <a:solidFill>
              <a:srgbClr val="92D050"/>
            </a:solidFill>
            <a:ln w="12700" cap="flat" cmpd="sng" algn="ctr">
              <a:solidFill>
                <a:srgbClr val="FFFFFF">
                  <a:alpha val="0"/>
                </a:srgbClr>
              </a:solidFill>
              <a:prstDash val="sysDash"/>
            </a:ln>
            <a:effectLst/>
          </p:spPr>
          <p:txBody>
            <a:bodyPr rtlCol="0" anchor="ctr"/>
            <a:lstStyle/>
            <a:p>
              <a:pPr algn="ctr" defTabSz="914354">
                <a:defRPr/>
              </a:pPr>
              <a:endParaRPr lang="zh-CN" altLang="en-US" sz="1067" b="1" kern="0" dirty="0">
                <a:solidFill>
                  <a:srgbClr val="000000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59" name="矩形 31">
              <a:extLst>
                <a:ext uri="{FF2B5EF4-FFF2-40B4-BE49-F238E27FC236}">
                  <a16:creationId xmlns:a16="http://schemas.microsoft.com/office/drawing/2014/main" id="{853AE3B6-943D-4516-9FC5-B08522A9D66C}"/>
                </a:ext>
              </a:extLst>
            </p:cNvPr>
            <p:cNvSpPr/>
            <p:nvPr/>
          </p:nvSpPr>
          <p:spPr>
            <a:xfrm>
              <a:off x="11371936" y="6010191"/>
              <a:ext cx="438330" cy="13965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rgbClr val="FFFFFF">
                  <a:alpha val="0"/>
                </a:srgbClr>
              </a:solidFill>
              <a:prstDash val="sysDash"/>
            </a:ln>
            <a:effectLst/>
          </p:spPr>
          <p:txBody>
            <a:bodyPr rtlCol="0" anchor="ctr"/>
            <a:lstStyle/>
            <a:p>
              <a:pPr algn="ctr" defTabSz="914354"/>
              <a:endParaRPr lang="zh-CN" altLang="en-US" sz="1067" b="1" kern="0" dirty="0">
                <a:solidFill>
                  <a:srgbClr val="000000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</p:grpSp>
      <p:sp>
        <p:nvSpPr>
          <p:cNvPr id="161" name="矩形 31">
            <a:extLst>
              <a:ext uri="{FF2B5EF4-FFF2-40B4-BE49-F238E27FC236}">
                <a16:creationId xmlns:a16="http://schemas.microsoft.com/office/drawing/2014/main" id="{9041C7F3-3920-4F22-92AB-466E67F3A89E}"/>
              </a:ext>
            </a:extLst>
          </p:cNvPr>
          <p:cNvSpPr/>
          <p:nvPr/>
        </p:nvSpPr>
        <p:spPr>
          <a:xfrm>
            <a:off x="5351612" y="3205706"/>
            <a:ext cx="501993" cy="135533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67D0BD3F-619D-487D-B6E8-AE02D2DCB8DC}"/>
              </a:ext>
            </a:extLst>
          </p:cNvPr>
          <p:cNvGrpSpPr/>
          <p:nvPr/>
        </p:nvGrpSpPr>
        <p:grpSpPr>
          <a:xfrm>
            <a:off x="5577587" y="2950143"/>
            <a:ext cx="544985" cy="374905"/>
            <a:chOff x="2326127" y="2140867"/>
            <a:chExt cx="544985" cy="374905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A0AD307D-C087-4E17-93D8-D010B8368F00}"/>
                </a:ext>
              </a:extLst>
            </p:cNvPr>
            <p:cNvSpPr/>
            <p:nvPr/>
          </p:nvSpPr>
          <p:spPr>
            <a:xfrm>
              <a:off x="2326127" y="2140867"/>
              <a:ext cx="544985" cy="21916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S/O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4/28</a:t>
              </a:r>
            </a:p>
          </p:txBody>
        </p:sp>
        <p:sp>
          <p:nvSpPr>
            <p:cNvPr id="165" name="Isosceles Triangle 164">
              <a:extLst>
                <a:ext uri="{FF2B5EF4-FFF2-40B4-BE49-F238E27FC236}">
                  <a16:creationId xmlns:a16="http://schemas.microsoft.com/office/drawing/2014/main" id="{B8C24520-303E-4A42-A702-CCA579303827}"/>
                </a:ext>
              </a:extLst>
            </p:cNvPr>
            <p:cNvSpPr/>
            <p:nvPr/>
          </p:nvSpPr>
          <p:spPr bwMode="auto">
            <a:xfrm>
              <a:off x="2528279" y="239385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5AAC7DC-FDF4-4AA8-9987-B68E2E175099}"/>
              </a:ext>
            </a:extLst>
          </p:cNvPr>
          <p:cNvGrpSpPr/>
          <p:nvPr/>
        </p:nvGrpSpPr>
        <p:grpSpPr>
          <a:xfrm>
            <a:off x="5044911" y="2919435"/>
            <a:ext cx="544985" cy="416832"/>
            <a:chOff x="5105874" y="2919435"/>
            <a:chExt cx="544985" cy="416832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4C0E283D-A51B-4ED3-B160-70514D15DE42}"/>
                </a:ext>
              </a:extLst>
            </p:cNvPr>
            <p:cNvSpPr/>
            <p:nvPr/>
          </p:nvSpPr>
          <p:spPr>
            <a:xfrm>
              <a:off x="5105874" y="2919435"/>
              <a:ext cx="544985" cy="29478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UE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4/11</a:t>
              </a:r>
            </a:p>
          </p:txBody>
        </p:sp>
        <p:sp>
          <p:nvSpPr>
            <p:cNvPr id="166" name="Isosceles Triangle 165">
              <a:extLst>
                <a:ext uri="{FF2B5EF4-FFF2-40B4-BE49-F238E27FC236}">
                  <a16:creationId xmlns:a16="http://schemas.microsoft.com/office/drawing/2014/main" id="{B9F36BA7-6327-47B1-B441-7272DD53F2D1}"/>
                </a:ext>
              </a:extLst>
            </p:cNvPr>
            <p:cNvSpPr/>
            <p:nvPr/>
          </p:nvSpPr>
          <p:spPr bwMode="auto">
            <a:xfrm>
              <a:off x="5362210" y="3204652"/>
              <a:ext cx="125917" cy="131615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</p:grpSp>
      <p:sp>
        <p:nvSpPr>
          <p:cNvPr id="167" name="矩形 31">
            <a:extLst>
              <a:ext uri="{FF2B5EF4-FFF2-40B4-BE49-F238E27FC236}">
                <a16:creationId xmlns:a16="http://schemas.microsoft.com/office/drawing/2014/main" id="{15A6D51D-8FCA-47CF-9FC8-60C5816528B5}"/>
              </a:ext>
            </a:extLst>
          </p:cNvPr>
          <p:cNvSpPr/>
          <p:nvPr/>
        </p:nvSpPr>
        <p:spPr>
          <a:xfrm>
            <a:off x="5628004" y="4082889"/>
            <a:ext cx="255839" cy="129501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F20702D-6FB5-49E6-8E6B-0E28CF29E38C}"/>
              </a:ext>
            </a:extLst>
          </p:cNvPr>
          <p:cNvGrpSpPr/>
          <p:nvPr/>
        </p:nvGrpSpPr>
        <p:grpSpPr>
          <a:xfrm>
            <a:off x="5326774" y="2913762"/>
            <a:ext cx="544985" cy="409674"/>
            <a:chOff x="5153649" y="2914555"/>
            <a:chExt cx="544985" cy="409674"/>
          </a:xfrm>
        </p:grpSpPr>
        <p:sp>
          <p:nvSpPr>
            <p:cNvPr id="172" name="Isosceles Triangle 171">
              <a:extLst>
                <a:ext uri="{FF2B5EF4-FFF2-40B4-BE49-F238E27FC236}">
                  <a16:creationId xmlns:a16="http://schemas.microsoft.com/office/drawing/2014/main" id="{4FF0A87C-D996-4839-9914-8FD82F2B4C38}"/>
                </a:ext>
              </a:extLst>
            </p:cNvPr>
            <p:cNvSpPr/>
            <p:nvPr/>
          </p:nvSpPr>
          <p:spPr bwMode="auto">
            <a:xfrm>
              <a:off x="5352820" y="3202309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74565ABB-12A8-452C-B142-C96CCE04E6DA}"/>
                </a:ext>
              </a:extLst>
            </p:cNvPr>
            <p:cNvSpPr/>
            <p:nvPr/>
          </p:nvSpPr>
          <p:spPr>
            <a:xfrm>
              <a:off x="5153649" y="2914555"/>
              <a:ext cx="544985" cy="29478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V1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4/18</a:t>
              </a:r>
            </a:p>
          </p:txBody>
        </p:sp>
      </p:grpSp>
      <p:sp>
        <p:nvSpPr>
          <p:cNvPr id="174" name="矩形 31">
            <a:extLst>
              <a:ext uri="{FF2B5EF4-FFF2-40B4-BE49-F238E27FC236}">
                <a16:creationId xmlns:a16="http://schemas.microsoft.com/office/drawing/2014/main" id="{5A992CFA-06E6-4F10-9DE1-9516514F5DD7}"/>
              </a:ext>
            </a:extLst>
          </p:cNvPr>
          <p:cNvSpPr/>
          <p:nvPr/>
        </p:nvSpPr>
        <p:spPr>
          <a:xfrm>
            <a:off x="5600198" y="3646955"/>
            <a:ext cx="579826" cy="123811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F463511F-983B-494C-B9AC-EDBD7FDE7C84}"/>
              </a:ext>
            </a:extLst>
          </p:cNvPr>
          <p:cNvGrpSpPr/>
          <p:nvPr/>
        </p:nvGrpSpPr>
        <p:grpSpPr>
          <a:xfrm>
            <a:off x="5898919" y="3383040"/>
            <a:ext cx="544985" cy="374905"/>
            <a:chOff x="2326127" y="2140867"/>
            <a:chExt cx="544985" cy="374905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53160BCE-4734-4F1F-948B-DF504081D49B}"/>
                </a:ext>
              </a:extLst>
            </p:cNvPr>
            <p:cNvSpPr/>
            <p:nvPr/>
          </p:nvSpPr>
          <p:spPr>
            <a:xfrm>
              <a:off x="2326127" y="2140867"/>
              <a:ext cx="544985" cy="21916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S/O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5/12</a:t>
              </a:r>
            </a:p>
          </p:txBody>
        </p:sp>
        <p:sp>
          <p:nvSpPr>
            <p:cNvPr id="177" name="Isosceles Triangle 176">
              <a:extLst>
                <a:ext uri="{FF2B5EF4-FFF2-40B4-BE49-F238E27FC236}">
                  <a16:creationId xmlns:a16="http://schemas.microsoft.com/office/drawing/2014/main" id="{BDFB3B8B-72F5-470B-BEE7-835E62FFD2C2}"/>
                </a:ext>
              </a:extLst>
            </p:cNvPr>
            <p:cNvSpPr/>
            <p:nvPr/>
          </p:nvSpPr>
          <p:spPr bwMode="auto">
            <a:xfrm>
              <a:off x="2528279" y="239385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</p:grpSp>
      <p:sp>
        <p:nvSpPr>
          <p:cNvPr id="178" name="Isosceles Triangle 177">
            <a:extLst>
              <a:ext uri="{FF2B5EF4-FFF2-40B4-BE49-F238E27FC236}">
                <a16:creationId xmlns:a16="http://schemas.microsoft.com/office/drawing/2014/main" id="{D69505C3-908B-40CD-A1CD-B831F45E8333}"/>
              </a:ext>
            </a:extLst>
          </p:cNvPr>
          <p:cNvSpPr/>
          <p:nvPr/>
        </p:nvSpPr>
        <p:spPr bwMode="auto">
          <a:xfrm>
            <a:off x="5559357" y="3637190"/>
            <a:ext cx="125917" cy="131615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40">
              <a:defRPr/>
            </a:pPr>
            <a:endParaRPr lang="en-US" sz="2400" kern="0">
              <a:solidFill>
                <a:srgbClr val="0000CC"/>
              </a:solidFill>
              <a:ea typeface="宋体" pitchFamily="2" charset="-122"/>
            </a:endParaRPr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9F9CFDD5-B8AE-405A-B3C1-5CB20E55EDFC}"/>
              </a:ext>
            </a:extLst>
          </p:cNvPr>
          <p:cNvGrpSpPr/>
          <p:nvPr/>
        </p:nvGrpSpPr>
        <p:grpSpPr>
          <a:xfrm>
            <a:off x="5567466" y="3349898"/>
            <a:ext cx="544985" cy="412064"/>
            <a:chOff x="4609338" y="3417454"/>
            <a:chExt cx="544985" cy="412064"/>
          </a:xfrm>
        </p:grpSpPr>
        <p:sp>
          <p:nvSpPr>
            <p:cNvPr id="182" name="Isosceles Triangle 181">
              <a:extLst>
                <a:ext uri="{FF2B5EF4-FFF2-40B4-BE49-F238E27FC236}">
                  <a16:creationId xmlns:a16="http://schemas.microsoft.com/office/drawing/2014/main" id="{C101FA2C-19B8-4E57-8504-A14961F28D5D}"/>
                </a:ext>
              </a:extLst>
            </p:cNvPr>
            <p:cNvSpPr/>
            <p:nvPr/>
          </p:nvSpPr>
          <p:spPr bwMode="auto">
            <a:xfrm>
              <a:off x="4843371" y="3707598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E46C462B-A71E-4CC6-9D9F-120B21F07C6F}"/>
                </a:ext>
              </a:extLst>
            </p:cNvPr>
            <p:cNvSpPr/>
            <p:nvPr/>
          </p:nvSpPr>
          <p:spPr>
            <a:xfrm>
              <a:off x="4609338" y="3417454"/>
              <a:ext cx="544985" cy="29478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V1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4/28</a:t>
              </a:r>
            </a:p>
          </p:txBody>
        </p:sp>
      </p:grpSp>
      <p:sp>
        <p:nvSpPr>
          <p:cNvPr id="184" name="Rectangle 183">
            <a:extLst>
              <a:ext uri="{FF2B5EF4-FFF2-40B4-BE49-F238E27FC236}">
                <a16:creationId xmlns:a16="http://schemas.microsoft.com/office/drawing/2014/main" id="{3505E1F9-FE1C-4413-9754-FA7F1084B977}"/>
              </a:ext>
            </a:extLst>
          </p:cNvPr>
          <p:cNvSpPr/>
          <p:nvPr/>
        </p:nvSpPr>
        <p:spPr>
          <a:xfrm>
            <a:off x="5330559" y="3347582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40">
              <a:defRPr/>
            </a:pPr>
            <a:r>
              <a:rPr lang="en-US" altLang="zh-CN" sz="800" b="1" kern="0" dirty="0">
                <a:solidFill>
                  <a:srgbClr val="FF0000"/>
                </a:solidFill>
                <a:latin typeface="Arial"/>
                <a:ea typeface="宋体"/>
                <a:cs typeface="Arial" panose="020B0604020202020204" pitchFamily="34" charset="0"/>
              </a:rPr>
              <a:t>UI</a:t>
            </a:r>
          </a:p>
          <a:p>
            <a:pPr algn="ctr" defTabSz="121914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4/18</a:t>
            </a:r>
          </a:p>
        </p:txBody>
      </p: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C1BC8F06-6971-46D3-8946-41CBFEC533A6}"/>
              </a:ext>
            </a:extLst>
          </p:cNvPr>
          <p:cNvGrpSpPr/>
          <p:nvPr/>
        </p:nvGrpSpPr>
        <p:grpSpPr>
          <a:xfrm>
            <a:off x="5371119" y="3802572"/>
            <a:ext cx="544985" cy="402089"/>
            <a:chOff x="1870816" y="2991125"/>
            <a:chExt cx="544985" cy="402089"/>
          </a:xfrm>
        </p:grpSpPr>
        <p:sp>
          <p:nvSpPr>
            <p:cNvPr id="186" name="Isosceles Triangle 185">
              <a:extLst>
                <a:ext uri="{FF2B5EF4-FFF2-40B4-BE49-F238E27FC236}">
                  <a16:creationId xmlns:a16="http://schemas.microsoft.com/office/drawing/2014/main" id="{B9E2698F-85D3-4131-ABBA-77D6F6BE27A0}"/>
                </a:ext>
              </a:extLst>
            </p:cNvPr>
            <p:cNvSpPr/>
            <p:nvPr/>
          </p:nvSpPr>
          <p:spPr bwMode="auto">
            <a:xfrm>
              <a:off x="2080351" y="3261599"/>
              <a:ext cx="125917" cy="131615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A1F8AA41-6FE3-4F56-A2D7-DDF559332E17}"/>
                </a:ext>
              </a:extLst>
            </p:cNvPr>
            <p:cNvSpPr/>
            <p:nvPr/>
          </p:nvSpPr>
          <p:spPr>
            <a:xfrm>
              <a:off x="1870816" y="2991125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HLD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4/19</a:t>
              </a:r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BF985A64-0A92-4AA9-B0D6-0330D1274770}"/>
              </a:ext>
            </a:extLst>
          </p:cNvPr>
          <p:cNvGrpSpPr/>
          <p:nvPr/>
        </p:nvGrpSpPr>
        <p:grpSpPr>
          <a:xfrm>
            <a:off x="5604946" y="3808202"/>
            <a:ext cx="544985" cy="399819"/>
            <a:chOff x="2218353" y="2991124"/>
            <a:chExt cx="544985" cy="399819"/>
          </a:xfrm>
        </p:grpSpPr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2D403900-0EA5-43FC-B175-9C679293F2F5}"/>
                </a:ext>
              </a:extLst>
            </p:cNvPr>
            <p:cNvSpPr/>
            <p:nvPr/>
          </p:nvSpPr>
          <p:spPr>
            <a:xfrm>
              <a:off x="2218353" y="2991124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V1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4/25</a:t>
              </a:r>
            </a:p>
          </p:txBody>
        </p:sp>
        <p:sp>
          <p:nvSpPr>
            <p:cNvPr id="195" name="Isosceles Triangle 194">
              <a:extLst>
                <a:ext uri="{FF2B5EF4-FFF2-40B4-BE49-F238E27FC236}">
                  <a16:creationId xmlns:a16="http://schemas.microsoft.com/office/drawing/2014/main" id="{EDA7CF34-B029-4CC8-985B-2A4BE6F77C23}"/>
                </a:ext>
              </a:extLst>
            </p:cNvPr>
            <p:cNvSpPr/>
            <p:nvPr/>
          </p:nvSpPr>
          <p:spPr bwMode="auto">
            <a:xfrm>
              <a:off x="2418596" y="3255264"/>
              <a:ext cx="132580" cy="135679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</p:grpSp>
      <p:sp>
        <p:nvSpPr>
          <p:cNvPr id="196" name="矩形 31">
            <a:extLst>
              <a:ext uri="{FF2B5EF4-FFF2-40B4-BE49-F238E27FC236}">
                <a16:creationId xmlns:a16="http://schemas.microsoft.com/office/drawing/2014/main" id="{EC650F84-51BF-46C3-A972-0F4F29238372}"/>
              </a:ext>
            </a:extLst>
          </p:cNvPr>
          <p:cNvSpPr/>
          <p:nvPr/>
        </p:nvSpPr>
        <p:spPr>
          <a:xfrm>
            <a:off x="5786991" y="4472088"/>
            <a:ext cx="199136" cy="133552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0BAC860F-75E0-4DE0-A482-257D81E05C79}"/>
              </a:ext>
            </a:extLst>
          </p:cNvPr>
          <p:cNvGrpSpPr/>
          <p:nvPr/>
        </p:nvGrpSpPr>
        <p:grpSpPr>
          <a:xfrm>
            <a:off x="5520423" y="4199569"/>
            <a:ext cx="544985" cy="402089"/>
            <a:chOff x="1870816" y="2991125"/>
            <a:chExt cx="544985" cy="402089"/>
          </a:xfrm>
        </p:grpSpPr>
        <p:sp>
          <p:nvSpPr>
            <p:cNvPr id="206" name="Isosceles Triangle 205">
              <a:extLst>
                <a:ext uri="{FF2B5EF4-FFF2-40B4-BE49-F238E27FC236}">
                  <a16:creationId xmlns:a16="http://schemas.microsoft.com/office/drawing/2014/main" id="{D80E6143-21B0-4B72-8A1C-2313A5A73A9B}"/>
                </a:ext>
              </a:extLst>
            </p:cNvPr>
            <p:cNvSpPr/>
            <p:nvPr/>
          </p:nvSpPr>
          <p:spPr bwMode="auto">
            <a:xfrm>
              <a:off x="2080351" y="3261599"/>
              <a:ext cx="125917" cy="131615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05C5898A-4DF8-4335-84BA-4C10D84522CE}"/>
                </a:ext>
              </a:extLst>
            </p:cNvPr>
            <p:cNvSpPr/>
            <p:nvPr/>
          </p:nvSpPr>
          <p:spPr>
            <a:xfrm>
              <a:off x="1870816" y="2991125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LLD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4/24</a:t>
              </a:r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2EA315E4-47F7-439A-AC6E-1707B9E679C6}"/>
              </a:ext>
            </a:extLst>
          </p:cNvPr>
          <p:cNvGrpSpPr/>
          <p:nvPr/>
        </p:nvGrpSpPr>
        <p:grpSpPr>
          <a:xfrm>
            <a:off x="5752872" y="4199313"/>
            <a:ext cx="544985" cy="399532"/>
            <a:chOff x="2244942" y="2991411"/>
            <a:chExt cx="544985" cy="399532"/>
          </a:xfrm>
        </p:grpSpPr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B9263A33-E371-413E-A809-17708818A548}"/>
                </a:ext>
              </a:extLst>
            </p:cNvPr>
            <p:cNvSpPr/>
            <p:nvPr/>
          </p:nvSpPr>
          <p:spPr>
            <a:xfrm>
              <a:off x="2244942" y="2991411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V1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4/28</a:t>
              </a:r>
            </a:p>
          </p:txBody>
        </p:sp>
        <p:sp>
          <p:nvSpPr>
            <p:cNvPr id="212" name="Isosceles Triangle 211">
              <a:extLst>
                <a:ext uri="{FF2B5EF4-FFF2-40B4-BE49-F238E27FC236}">
                  <a16:creationId xmlns:a16="http://schemas.microsoft.com/office/drawing/2014/main" id="{1254E540-85A6-420C-ACEE-EFFB674E0DDB}"/>
                </a:ext>
              </a:extLst>
            </p:cNvPr>
            <p:cNvSpPr/>
            <p:nvPr/>
          </p:nvSpPr>
          <p:spPr bwMode="auto">
            <a:xfrm>
              <a:off x="2418596" y="3255264"/>
              <a:ext cx="132580" cy="135679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</p:grpSp>
      <p:sp>
        <p:nvSpPr>
          <p:cNvPr id="213" name="矩形 31">
            <a:extLst>
              <a:ext uri="{FF2B5EF4-FFF2-40B4-BE49-F238E27FC236}">
                <a16:creationId xmlns:a16="http://schemas.microsoft.com/office/drawing/2014/main" id="{2C3EAAC9-E260-4CF4-8CC6-221D7A9C6D66}"/>
              </a:ext>
            </a:extLst>
          </p:cNvPr>
          <p:cNvSpPr/>
          <p:nvPr/>
        </p:nvSpPr>
        <p:spPr>
          <a:xfrm>
            <a:off x="3146445" y="2730480"/>
            <a:ext cx="708262" cy="123361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endParaRPr lang="zh-CN" altLang="en-US" sz="1200" b="1" kern="0" dirty="0">
              <a:solidFill>
                <a:srgbClr val="0000CC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84CBF69E-4C51-444D-BCA2-C3A36609914F}"/>
              </a:ext>
            </a:extLst>
          </p:cNvPr>
          <p:cNvGrpSpPr/>
          <p:nvPr/>
        </p:nvGrpSpPr>
        <p:grpSpPr>
          <a:xfrm>
            <a:off x="2877312" y="2352274"/>
            <a:ext cx="544985" cy="501567"/>
            <a:chOff x="997043" y="2389147"/>
            <a:chExt cx="544985" cy="501567"/>
          </a:xfrm>
        </p:grpSpPr>
        <p:sp>
          <p:nvSpPr>
            <p:cNvPr id="215" name="Isosceles Triangle 214">
              <a:extLst>
                <a:ext uri="{FF2B5EF4-FFF2-40B4-BE49-F238E27FC236}">
                  <a16:creationId xmlns:a16="http://schemas.microsoft.com/office/drawing/2014/main" id="{BDE81B0C-AF8B-4269-B855-FA67305C89CE}"/>
                </a:ext>
              </a:extLst>
            </p:cNvPr>
            <p:cNvSpPr/>
            <p:nvPr/>
          </p:nvSpPr>
          <p:spPr bwMode="auto">
            <a:xfrm>
              <a:off x="1225632" y="2759099"/>
              <a:ext cx="125917" cy="131615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1ABDE8F9-559C-4ED8-8CA7-50B44750EF46}"/>
                </a:ext>
              </a:extLst>
            </p:cNvPr>
            <p:cNvSpPr/>
            <p:nvPr/>
          </p:nvSpPr>
          <p:spPr>
            <a:xfrm>
              <a:off x="997043" y="2389147"/>
              <a:ext cx="544985" cy="29478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Final 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Scoping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1/12</a:t>
              </a: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76ED9EC4-49D6-4A91-A276-F3F7EF5EB810}"/>
              </a:ext>
            </a:extLst>
          </p:cNvPr>
          <p:cNvGrpSpPr/>
          <p:nvPr/>
        </p:nvGrpSpPr>
        <p:grpSpPr>
          <a:xfrm>
            <a:off x="3674065" y="2353626"/>
            <a:ext cx="350504" cy="505020"/>
            <a:chOff x="3389787" y="2375430"/>
            <a:chExt cx="350504" cy="505020"/>
          </a:xfrm>
        </p:grpSpPr>
        <p:sp>
          <p:nvSpPr>
            <p:cNvPr id="224" name="Isosceles Triangle 223">
              <a:extLst>
                <a:ext uri="{FF2B5EF4-FFF2-40B4-BE49-F238E27FC236}">
                  <a16:creationId xmlns:a16="http://schemas.microsoft.com/office/drawing/2014/main" id="{F050D80C-0C97-4B97-A886-031A81B47360}"/>
                </a:ext>
              </a:extLst>
            </p:cNvPr>
            <p:cNvSpPr/>
            <p:nvPr/>
          </p:nvSpPr>
          <p:spPr bwMode="auto">
            <a:xfrm>
              <a:off x="3498399" y="2748835"/>
              <a:ext cx="125917" cy="131615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D55A0B6A-2C4F-4727-B7A8-4443598B3E60}"/>
                </a:ext>
              </a:extLst>
            </p:cNvPr>
            <p:cNvSpPr/>
            <p:nvPr/>
          </p:nvSpPr>
          <p:spPr>
            <a:xfrm>
              <a:off x="3389787" y="2375430"/>
              <a:ext cx="350504" cy="29478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PRD 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Frozen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2/10</a:t>
              </a:r>
            </a:p>
          </p:txBody>
        </p:sp>
      </p:grpSp>
      <p:sp>
        <p:nvSpPr>
          <p:cNvPr id="227" name="矩形 31">
            <a:extLst>
              <a:ext uri="{FF2B5EF4-FFF2-40B4-BE49-F238E27FC236}">
                <a16:creationId xmlns:a16="http://schemas.microsoft.com/office/drawing/2014/main" id="{5E35EE92-8C3B-4AA7-805D-0ECE05B44017}"/>
              </a:ext>
            </a:extLst>
          </p:cNvPr>
          <p:cNvSpPr/>
          <p:nvPr/>
        </p:nvSpPr>
        <p:spPr>
          <a:xfrm>
            <a:off x="6304637" y="5121232"/>
            <a:ext cx="1807238" cy="123296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9273E0AC-820F-4F76-9BC6-522F8EB604BD}"/>
              </a:ext>
            </a:extLst>
          </p:cNvPr>
          <p:cNvGrpSpPr/>
          <p:nvPr/>
        </p:nvGrpSpPr>
        <p:grpSpPr>
          <a:xfrm>
            <a:off x="6613787" y="4832301"/>
            <a:ext cx="544985" cy="406788"/>
            <a:chOff x="5245769" y="4158714"/>
            <a:chExt cx="544985" cy="406788"/>
          </a:xfrm>
        </p:grpSpPr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863DB115-3D38-4608-9B0A-7EB9F7B0C34C}"/>
                </a:ext>
              </a:extLst>
            </p:cNvPr>
            <p:cNvSpPr/>
            <p:nvPr/>
          </p:nvSpPr>
          <p:spPr>
            <a:xfrm>
              <a:off x="5245769" y="4158714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APK completed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6/6</a:t>
              </a:r>
            </a:p>
          </p:txBody>
        </p:sp>
        <p:sp>
          <p:nvSpPr>
            <p:cNvPr id="230" name="Isosceles Triangle 229">
              <a:extLst>
                <a:ext uri="{FF2B5EF4-FFF2-40B4-BE49-F238E27FC236}">
                  <a16:creationId xmlns:a16="http://schemas.microsoft.com/office/drawing/2014/main" id="{98DF829B-2207-4775-8D92-1E451AD21A44}"/>
                </a:ext>
              </a:extLst>
            </p:cNvPr>
            <p:cNvSpPr/>
            <p:nvPr/>
          </p:nvSpPr>
          <p:spPr bwMode="auto">
            <a:xfrm>
              <a:off x="5439598" y="444358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80A811D6-C017-4E79-83BD-BDB869FD73CB}"/>
              </a:ext>
            </a:extLst>
          </p:cNvPr>
          <p:cNvGrpSpPr/>
          <p:nvPr/>
        </p:nvGrpSpPr>
        <p:grpSpPr>
          <a:xfrm>
            <a:off x="7839383" y="4820879"/>
            <a:ext cx="544985" cy="416584"/>
            <a:chOff x="5245781" y="4148918"/>
            <a:chExt cx="544985" cy="416584"/>
          </a:xfrm>
        </p:grpSpPr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1548A785-118E-4B7B-B47D-188E14AB5E90}"/>
                </a:ext>
              </a:extLst>
            </p:cNvPr>
            <p:cNvSpPr/>
            <p:nvPr/>
          </p:nvSpPr>
          <p:spPr>
            <a:xfrm>
              <a:off x="5245781" y="4148918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APK completed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  <a:sym typeface="Wingdings" panose="05000000000000000000" pitchFamily="2" charset="2"/>
                </a:rPr>
                <a:t>7/25</a:t>
              </a:r>
              <a:endParaRPr lang="en-US" altLang="zh-CN" sz="800" b="1" kern="0" dirty="0">
                <a:solidFill>
                  <a:srgbClr val="FF0000"/>
                </a:solidFill>
                <a:latin typeface="Arial"/>
                <a:ea typeface="宋体"/>
                <a:cs typeface="Arial" panose="020B0604020202020204" pitchFamily="34" charset="0"/>
              </a:endParaRPr>
            </a:p>
          </p:txBody>
        </p:sp>
        <p:sp>
          <p:nvSpPr>
            <p:cNvPr id="234" name="Isosceles Triangle 233">
              <a:extLst>
                <a:ext uri="{FF2B5EF4-FFF2-40B4-BE49-F238E27FC236}">
                  <a16:creationId xmlns:a16="http://schemas.microsoft.com/office/drawing/2014/main" id="{84A31FDC-486A-4DD0-A92B-E5F3CE0E170B}"/>
                </a:ext>
              </a:extLst>
            </p:cNvPr>
            <p:cNvSpPr/>
            <p:nvPr/>
          </p:nvSpPr>
          <p:spPr bwMode="auto">
            <a:xfrm>
              <a:off x="5439598" y="444358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FF0000"/>
                </a:solidFill>
                <a:ea typeface="宋体" pitchFamily="2" charset="-122"/>
              </a:endParaRPr>
            </a:p>
          </p:txBody>
        </p:sp>
      </p:grpSp>
      <p:sp>
        <p:nvSpPr>
          <p:cNvPr id="235" name="矩形 31">
            <a:extLst>
              <a:ext uri="{FF2B5EF4-FFF2-40B4-BE49-F238E27FC236}">
                <a16:creationId xmlns:a16="http://schemas.microsoft.com/office/drawing/2014/main" id="{234F6942-656E-479C-8BFB-C5544F66B759}"/>
              </a:ext>
            </a:extLst>
          </p:cNvPr>
          <p:cNvSpPr/>
          <p:nvPr/>
        </p:nvSpPr>
        <p:spPr>
          <a:xfrm>
            <a:off x="5636984" y="5713274"/>
            <a:ext cx="1037012" cy="129461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180695FF-0D9D-47C5-B71F-5FEB3821605E}"/>
              </a:ext>
            </a:extLst>
          </p:cNvPr>
          <p:cNvGrpSpPr/>
          <p:nvPr/>
        </p:nvGrpSpPr>
        <p:grpSpPr>
          <a:xfrm>
            <a:off x="6376467" y="5474831"/>
            <a:ext cx="544985" cy="362356"/>
            <a:chOff x="5219277" y="4203146"/>
            <a:chExt cx="544985" cy="362356"/>
          </a:xfrm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A49DDA09-76A8-4D0A-B807-3A7E5C127B81}"/>
                </a:ext>
              </a:extLst>
            </p:cNvPr>
            <p:cNvSpPr/>
            <p:nvPr/>
          </p:nvSpPr>
          <p:spPr>
            <a:xfrm>
              <a:off x="5219277" y="4203146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TC Complete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5/30</a:t>
              </a:r>
            </a:p>
          </p:txBody>
        </p:sp>
        <p:sp>
          <p:nvSpPr>
            <p:cNvPr id="238" name="Isosceles Triangle 237">
              <a:extLst>
                <a:ext uri="{FF2B5EF4-FFF2-40B4-BE49-F238E27FC236}">
                  <a16:creationId xmlns:a16="http://schemas.microsoft.com/office/drawing/2014/main" id="{36CB4A97-035D-47D0-A6E3-2FEBB6054E1D}"/>
                </a:ext>
              </a:extLst>
            </p:cNvPr>
            <p:cNvSpPr/>
            <p:nvPr/>
          </p:nvSpPr>
          <p:spPr bwMode="auto">
            <a:xfrm>
              <a:off x="5439598" y="444358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8D0C2751-B60B-467B-B303-CAA95BB32F5D}"/>
              </a:ext>
            </a:extLst>
          </p:cNvPr>
          <p:cNvGrpSpPr/>
          <p:nvPr/>
        </p:nvGrpSpPr>
        <p:grpSpPr>
          <a:xfrm>
            <a:off x="5376850" y="5434994"/>
            <a:ext cx="544985" cy="402089"/>
            <a:chOff x="1870816" y="2991125"/>
            <a:chExt cx="544985" cy="402089"/>
          </a:xfrm>
        </p:grpSpPr>
        <p:sp>
          <p:nvSpPr>
            <p:cNvPr id="240" name="Isosceles Triangle 239">
              <a:extLst>
                <a:ext uri="{FF2B5EF4-FFF2-40B4-BE49-F238E27FC236}">
                  <a16:creationId xmlns:a16="http://schemas.microsoft.com/office/drawing/2014/main" id="{3F176BE1-23C5-48A4-BBEE-D994D2ECAA9D}"/>
                </a:ext>
              </a:extLst>
            </p:cNvPr>
            <p:cNvSpPr/>
            <p:nvPr/>
          </p:nvSpPr>
          <p:spPr bwMode="auto">
            <a:xfrm>
              <a:off x="2080351" y="3261599"/>
              <a:ext cx="125917" cy="131615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7A0A227F-5CEA-4F85-BC7F-07D9B8AFA7D6}"/>
                </a:ext>
              </a:extLst>
            </p:cNvPr>
            <p:cNvSpPr/>
            <p:nvPr/>
          </p:nvSpPr>
          <p:spPr>
            <a:xfrm>
              <a:off x="1870816" y="2991125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TC Design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4/18</a:t>
              </a:r>
            </a:p>
          </p:txBody>
        </p:sp>
      </p:grpSp>
      <p:sp>
        <p:nvSpPr>
          <p:cNvPr id="247" name="矩形 31">
            <a:extLst>
              <a:ext uri="{FF2B5EF4-FFF2-40B4-BE49-F238E27FC236}">
                <a16:creationId xmlns:a16="http://schemas.microsoft.com/office/drawing/2014/main" id="{57DD85CC-9A66-44F8-A13C-02075AEB5AD2}"/>
              </a:ext>
            </a:extLst>
          </p:cNvPr>
          <p:cNvSpPr/>
          <p:nvPr/>
        </p:nvSpPr>
        <p:spPr>
          <a:xfrm>
            <a:off x="8340596" y="6142701"/>
            <a:ext cx="1147365" cy="119004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FE0ACC7E-2951-43DE-9D67-F7AC839C379F}"/>
              </a:ext>
            </a:extLst>
          </p:cNvPr>
          <p:cNvGrpSpPr/>
          <p:nvPr/>
        </p:nvGrpSpPr>
        <p:grpSpPr>
          <a:xfrm>
            <a:off x="8079784" y="5898820"/>
            <a:ext cx="544985" cy="362356"/>
            <a:chOff x="5245781" y="4203146"/>
            <a:chExt cx="544985" cy="362356"/>
          </a:xfrm>
        </p:grpSpPr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A1FE3055-CCBB-4E1D-8616-6EF6B5BDF1D7}"/>
                </a:ext>
              </a:extLst>
            </p:cNvPr>
            <p:cNvSpPr/>
            <p:nvPr/>
          </p:nvSpPr>
          <p:spPr>
            <a:xfrm>
              <a:off x="5245781" y="4203146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SW Integrate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8/2</a:t>
              </a:r>
            </a:p>
          </p:txBody>
        </p:sp>
        <p:sp>
          <p:nvSpPr>
            <p:cNvPr id="254" name="Isosceles Triangle 253">
              <a:extLst>
                <a:ext uri="{FF2B5EF4-FFF2-40B4-BE49-F238E27FC236}">
                  <a16:creationId xmlns:a16="http://schemas.microsoft.com/office/drawing/2014/main" id="{534ED71C-B686-4511-8D20-C75ACBA78237}"/>
                </a:ext>
              </a:extLst>
            </p:cNvPr>
            <p:cNvSpPr/>
            <p:nvPr/>
          </p:nvSpPr>
          <p:spPr bwMode="auto">
            <a:xfrm>
              <a:off x="5439598" y="444358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91729BCD-1059-4141-A9C7-2857F62DF6D7}"/>
              </a:ext>
            </a:extLst>
          </p:cNvPr>
          <p:cNvGrpSpPr/>
          <p:nvPr/>
        </p:nvGrpSpPr>
        <p:grpSpPr>
          <a:xfrm>
            <a:off x="9207677" y="5898132"/>
            <a:ext cx="544985" cy="362356"/>
            <a:chOff x="5245781" y="4203146"/>
            <a:chExt cx="544985" cy="362356"/>
          </a:xfrm>
        </p:grpSpPr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650A9F70-B113-41CC-BE56-F4A31669DAA7}"/>
                </a:ext>
              </a:extLst>
            </p:cNvPr>
            <p:cNvSpPr/>
            <p:nvPr/>
          </p:nvSpPr>
          <p:spPr>
            <a:xfrm>
              <a:off x="5245781" y="4203146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SW Integrate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9/13</a:t>
              </a:r>
            </a:p>
          </p:txBody>
        </p:sp>
        <p:sp>
          <p:nvSpPr>
            <p:cNvPr id="260" name="Isosceles Triangle 259">
              <a:extLst>
                <a:ext uri="{FF2B5EF4-FFF2-40B4-BE49-F238E27FC236}">
                  <a16:creationId xmlns:a16="http://schemas.microsoft.com/office/drawing/2014/main" id="{02F3CD82-6A83-4CB1-9560-D5759CDFA48C}"/>
                </a:ext>
              </a:extLst>
            </p:cNvPr>
            <p:cNvSpPr/>
            <p:nvPr/>
          </p:nvSpPr>
          <p:spPr bwMode="auto">
            <a:xfrm>
              <a:off x="5439598" y="444358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FF0000"/>
                </a:solidFill>
                <a:ea typeface="宋体" pitchFamily="2" charset="-122"/>
              </a:endParaRPr>
            </a:p>
          </p:txBody>
        </p:sp>
      </p:grp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81641BFC-3A37-4E39-8222-03F455F0DED6}"/>
              </a:ext>
            </a:extLst>
          </p:cNvPr>
          <p:cNvCxnSpPr>
            <a:cxnSpLocks/>
            <a:stCxn id="256" idx="0"/>
            <a:endCxn id="139" idx="2"/>
          </p:cNvCxnSpPr>
          <p:nvPr/>
        </p:nvCxnSpPr>
        <p:spPr bwMode="auto">
          <a:xfrm flipH="1" flipV="1">
            <a:off x="9383389" y="2252395"/>
            <a:ext cx="96781" cy="3645737"/>
          </a:xfrm>
          <a:prstGeom prst="straightConnector1">
            <a:avLst/>
          </a:prstGeom>
          <a:ln w="12700" cap="flat" cmpd="sng" algn="ctr">
            <a:solidFill>
              <a:srgbClr val="00B0F0">
                <a:alpha val="90000"/>
              </a:srgb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4" name="矩形 31">
            <a:extLst>
              <a:ext uri="{FF2B5EF4-FFF2-40B4-BE49-F238E27FC236}">
                <a16:creationId xmlns:a16="http://schemas.microsoft.com/office/drawing/2014/main" id="{E1A85826-3EFA-4708-A5C4-28B9FD242921}"/>
              </a:ext>
            </a:extLst>
          </p:cNvPr>
          <p:cNvSpPr/>
          <p:nvPr/>
        </p:nvSpPr>
        <p:spPr>
          <a:xfrm>
            <a:off x="9825133" y="6622331"/>
            <a:ext cx="357800" cy="1310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6C905B99-039C-47AE-85C2-298FE52EC4BF}"/>
              </a:ext>
            </a:extLst>
          </p:cNvPr>
          <p:cNvGrpSpPr/>
          <p:nvPr/>
        </p:nvGrpSpPr>
        <p:grpSpPr>
          <a:xfrm>
            <a:off x="9881646" y="6398812"/>
            <a:ext cx="544985" cy="348041"/>
            <a:chOff x="5354620" y="4217461"/>
            <a:chExt cx="544985" cy="348041"/>
          </a:xfrm>
        </p:grpSpPr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FD3E18A5-0ACC-4BDE-B3CF-4180A3CD3100}"/>
                </a:ext>
              </a:extLst>
            </p:cNvPr>
            <p:cNvSpPr/>
            <p:nvPr/>
          </p:nvSpPr>
          <p:spPr>
            <a:xfrm>
              <a:off x="5354620" y="4217461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endPara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endParaRP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10/15</a:t>
              </a:r>
            </a:p>
          </p:txBody>
        </p:sp>
        <p:sp>
          <p:nvSpPr>
            <p:cNvPr id="267" name="Isosceles Triangle 266">
              <a:extLst>
                <a:ext uri="{FF2B5EF4-FFF2-40B4-BE49-F238E27FC236}">
                  <a16:creationId xmlns:a16="http://schemas.microsoft.com/office/drawing/2014/main" id="{7CA1C582-7041-4DD9-9CEE-0EC9F2C016E7}"/>
                </a:ext>
              </a:extLst>
            </p:cNvPr>
            <p:cNvSpPr/>
            <p:nvPr/>
          </p:nvSpPr>
          <p:spPr bwMode="auto">
            <a:xfrm>
              <a:off x="5595046" y="444358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54B8C6C1-197D-44D3-B9B1-B10C66FFB637}"/>
              </a:ext>
            </a:extLst>
          </p:cNvPr>
          <p:cNvGrpSpPr/>
          <p:nvPr/>
        </p:nvGrpSpPr>
        <p:grpSpPr>
          <a:xfrm>
            <a:off x="9490921" y="6350270"/>
            <a:ext cx="544985" cy="403149"/>
            <a:chOff x="1823974" y="2990065"/>
            <a:chExt cx="544985" cy="403149"/>
          </a:xfrm>
        </p:grpSpPr>
        <p:sp>
          <p:nvSpPr>
            <p:cNvPr id="269" name="Isosceles Triangle 268">
              <a:extLst>
                <a:ext uri="{FF2B5EF4-FFF2-40B4-BE49-F238E27FC236}">
                  <a16:creationId xmlns:a16="http://schemas.microsoft.com/office/drawing/2014/main" id="{8EDD0232-DBCB-40E3-AA75-E3B677CF2593}"/>
                </a:ext>
              </a:extLst>
            </p:cNvPr>
            <p:cNvSpPr/>
            <p:nvPr/>
          </p:nvSpPr>
          <p:spPr bwMode="auto">
            <a:xfrm>
              <a:off x="2080351" y="3261599"/>
              <a:ext cx="125917" cy="131615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0F2C2997-1149-40F4-BFDA-52E962282DA3}"/>
                </a:ext>
              </a:extLst>
            </p:cNvPr>
            <p:cNvSpPr/>
            <p:nvPr/>
          </p:nvSpPr>
          <p:spPr>
            <a:xfrm>
              <a:off x="1823974" y="2990065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Validation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9/23</a:t>
              </a:r>
            </a:p>
          </p:txBody>
        </p:sp>
      </p:grp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7018D9BE-0E44-41A9-A41F-598EB9EAB077}"/>
              </a:ext>
            </a:extLst>
          </p:cNvPr>
          <p:cNvCxnSpPr>
            <a:cxnSpLocks/>
            <a:stCxn id="139" idx="3"/>
            <a:endCxn id="270" idx="0"/>
          </p:cNvCxnSpPr>
          <p:nvPr/>
        </p:nvCxnSpPr>
        <p:spPr bwMode="auto">
          <a:xfrm>
            <a:off x="9487961" y="2252395"/>
            <a:ext cx="275451" cy="4097875"/>
          </a:xfrm>
          <a:prstGeom prst="straightConnector1">
            <a:avLst/>
          </a:prstGeom>
          <a:ln w="12700" cap="flat" cmpd="sng" algn="ctr">
            <a:solidFill>
              <a:srgbClr val="00B0F0">
                <a:alpha val="90000"/>
              </a:srgb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0" name="Rectangle 199">
            <a:extLst>
              <a:ext uri="{FF2B5EF4-FFF2-40B4-BE49-F238E27FC236}">
                <a16:creationId xmlns:a16="http://schemas.microsoft.com/office/drawing/2014/main" id="{07352CBA-4027-4D61-BC02-FBD517E93855}"/>
              </a:ext>
            </a:extLst>
          </p:cNvPr>
          <p:cNvSpPr/>
          <p:nvPr/>
        </p:nvSpPr>
        <p:spPr>
          <a:xfrm>
            <a:off x="1024970" y="6475889"/>
            <a:ext cx="346292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40">
              <a:defRPr/>
            </a:pPr>
            <a:r>
              <a:rPr lang="en-US" altLang="zh-CN" sz="10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1. </a:t>
            </a:r>
            <a:r>
              <a:rPr lang="zh-CN" altLang="en-US" sz="10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需要在</a:t>
            </a:r>
            <a:r>
              <a:rPr lang="en-US" altLang="zh-CN" sz="10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2/20</a:t>
            </a:r>
            <a:r>
              <a:rPr lang="zh-CN" altLang="en-US" sz="10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先提供</a:t>
            </a:r>
            <a:r>
              <a:rPr lang="en-US" altLang="zh-CN" sz="10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camp mode</a:t>
            </a:r>
            <a:r>
              <a:rPr lang="zh-CN" altLang="en-US" sz="10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切图给</a:t>
            </a:r>
            <a:r>
              <a:rPr lang="en-US" altLang="zh-CN" sz="10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inhouse</a:t>
            </a:r>
            <a:r>
              <a:rPr lang="zh-CN" altLang="en-US" sz="10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开发</a:t>
            </a:r>
            <a:endParaRPr lang="en-US" altLang="zh-CN" sz="1000" b="1" kern="0" dirty="0">
              <a:solidFill>
                <a:srgbClr val="0000CC"/>
              </a:solidFill>
              <a:latin typeface="Arial"/>
              <a:ea typeface="宋体"/>
              <a:cs typeface="Arial" panose="020B0604020202020204" pitchFamily="34" charset="0"/>
            </a:endParaRP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C891A3B0-24DF-4ADC-8C6D-880D2EFA9998}"/>
              </a:ext>
            </a:extLst>
          </p:cNvPr>
          <p:cNvSpPr/>
          <p:nvPr/>
        </p:nvSpPr>
        <p:spPr>
          <a:xfrm>
            <a:off x="3292716" y="3804136"/>
            <a:ext cx="544985" cy="28687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4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V0</a:t>
            </a:r>
          </a:p>
          <a:p>
            <a:pPr algn="ctr" defTabSz="121914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2/6</a:t>
            </a: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963FDE54-203A-47F4-9B23-450C5A14F8AB}"/>
              </a:ext>
            </a:extLst>
          </p:cNvPr>
          <p:cNvGrpSpPr/>
          <p:nvPr/>
        </p:nvGrpSpPr>
        <p:grpSpPr>
          <a:xfrm>
            <a:off x="6068802" y="4825951"/>
            <a:ext cx="544985" cy="416584"/>
            <a:chOff x="5245781" y="4148918"/>
            <a:chExt cx="544985" cy="416584"/>
          </a:xfrm>
        </p:grpSpPr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9240D536-DC4C-4827-AB96-85FD8A284822}"/>
                </a:ext>
              </a:extLst>
            </p:cNvPr>
            <p:cNvSpPr/>
            <p:nvPr/>
          </p:nvSpPr>
          <p:spPr>
            <a:xfrm>
              <a:off x="5245781" y="4148918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SW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5/15</a:t>
              </a:r>
            </a:p>
          </p:txBody>
        </p:sp>
        <p:sp>
          <p:nvSpPr>
            <p:cNvPr id="251" name="Isosceles Triangle 250">
              <a:extLst>
                <a:ext uri="{FF2B5EF4-FFF2-40B4-BE49-F238E27FC236}">
                  <a16:creationId xmlns:a16="http://schemas.microsoft.com/office/drawing/2014/main" id="{CC0CE068-580A-4318-914E-2378674DE58B}"/>
                </a:ext>
              </a:extLst>
            </p:cNvPr>
            <p:cNvSpPr/>
            <p:nvPr/>
          </p:nvSpPr>
          <p:spPr bwMode="auto">
            <a:xfrm>
              <a:off x="5439598" y="444358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5822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171DF-D391-4E22-9E35-03C9A0E7B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750" y="326000"/>
            <a:ext cx="10148047" cy="601737"/>
          </a:xfrm>
        </p:spPr>
        <p:txBody>
          <a:bodyPr vert="horz" lIns="121920" tIns="60960" rIns="121920" bIns="60960" rtlCol="0" anchor="ctr">
            <a:noAutofit/>
          </a:bodyPr>
          <a:lstStyle/>
          <a:p>
            <a:r>
              <a:rPr lang="en-US" sz="2133" b="1" dirty="0"/>
              <a:t>Mode Card 1.0 test </a:t>
            </a:r>
            <a:r>
              <a:rPr lang="en-US" altLang="zh-CN" sz="2133" b="1" dirty="0"/>
              <a:t>requirement </a:t>
            </a:r>
            <a:r>
              <a:rPr lang="en-US" sz="2133" b="1" dirty="0"/>
              <a:t>(WIP)</a:t>
            </a:r>
          </a:p>
        </p:txBody>
      </p:sp>
      <p:graphicFrame>
        <p:nvGraphicFramePr>
          <p:cNvPr id="116" name="Table 115">
            <a:extLst>
              <a:ext uri="{FF2B5EF4-FFF2-40B4-BE49-F238E27FC236}">
                <a16:creationId xmlns:a16="http://schemas.microsoft.com/office/drawing/2014/main" id="{A3647130-5538-4B71-B4B1-4FD946B0B060}"/>
              </a:ext>
            </a:extLst>
          </p:cNvPr>
          <p:cNvGraphicFramePr>
            <a:graphicFrameLocks noGrp="1"/>
          </p:cNvGraphicFramePr>
          <p:nvPr/>
        </p:nvGraphicFramePr>
        <p:xfrm>
          <a:off x="1414295" y="1223317"/>
          <a:ext cx="10643994" cy="228600"/>
        </p:xfrm>
        <a:graphic>
          <a:graphicData uri="http://schemas.openxmlformats.org/drawingml/2006/table">
            <a:tbl>
              <a:tblPr firstRow="1" bandRow="1"/>
              <a:tblGrid>
                <a:gridCol w="506857">
                  <a:extLst>
                    <a:ext uri="{9D8B030D-6E8A-4147-A177-3AD203B41FA5}">
                      <a16:colId xmlns:a16="http://schemas.microsoft.com/office/drawing/2014/main" val="2105278938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609607757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2090516664"/>
                    </a:ext>
                  </a:extLst>
                </a:gridCol>
                <a:gridCol w="506856">
                  <a:extLst>
                    <a:ext uri="{9D8B030D-6E8A-4147-A177-3AD203B41FA5}">
                      <a16:colId xmlns:a16="http://schemas.microsoft.com/office/drawing/2014/main" val="2577611122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3410830308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543734505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3623434947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1337696886"/>
                    </a:ext>
                  </a:extLst>
                </a:gridCol>
                <a:gridCol w="506856">
                  <a:extLst>
                    <a:ext uri="{9D8B030D-6E8A-4147-A177-3AD203B41FA5}">
                      <a16:colId xmlns:a16="http://schemas.microsoft.com/office/drawing/2014/main" val="734474103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1463522858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702192378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3594712856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832653070"/>
                    </a:ext>
                  </a:extLst>
                </a:gridCol>
                <a:gridCol w="506856">
                  <a:extLst>
                    <a:ext uri="{9D8B030D-6E8A-4147-A177-3AD203B41FA5}">
                      <a16:colId xmlns:a16="http://schemas.microsoft.com/office/drawing/2014/main" val="3012631935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2247566002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2523675120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1008822020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1849019969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2291379490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738451032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1860342846"/>
                    </a:ext>
                  </a:extLst>
                </a:gridCol>
              </a:tblGrid>
              <a:tr h="227035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10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B9B9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11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B9B9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12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B9B9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>
                          <a:latin typeface="+mn-lt"/>
                        </a:rPr>
                        <a:t>2</a:t>
                      </a:r>
                      <a:endParaRPr lang="zh-CN" altLang="en-US" sz="70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3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4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5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6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>
                          <a:latin typeface="+mn-lt"/>
                        </a:rPr>
                        <a:t>7</a:t>
                      </a:r>
                      <a:endParaRPr lang="zh-CN" altLang="en-US" sz="70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8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>
                          <a:latin typeface="+mn-lt"/>
                        </a:rPr>
                        <a:t>9</a:t>
                      </a:r>
                      <a:endParaRPr lang="zh-CN" altLang="en-US" sz="70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>
                          <a:latin typeface="+mn-lt"/>
                        </a:rPr>
                        <a:t>10</a:t>
                      </a:r>
                      <a:endParaRPr lang="zh-CN" altLang="en-US" sz="70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11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12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700" b="1" kern="1200" dirty="0">
                          <a:solidFill>
                            <a:schemeClr val="lt1"/>
                          </a:solidFill>
                          <a:latin typeface="+mn-lt"/>
                          <a:ea typeface="宋体"/>
                          <a:cs typeface="+mn-cs"/>
                        </a:rPr>
                        <a:t>1</a:t>
                      </a:r>
                      <a:endParaRPr lang="zh-CN" altLang="en-US" sz="700" b="1" kern="1200" dirty="0">
                        <a:solidFill>
                          <a:schemeClr val="lt1"/>
                        </a:solidFill>
                        <a:latin typeface="+mn-lt"/>
                        <a:ea typeface="宋体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700" b="1" kern="1200" dirty="0">
                          <a:solidFill>
                            <a:schemeClr val="lt1"/>
                          </a:solidFill>
                          <a:latin typeface="+mn-lt"/>
                          <a:ea typeface="宋体"/>
                          <a:cs typeface="+mn-cs"/>
                        </a:rPr>
                        <a:t>2</a:t>
                      </a:r>
                      <a:endParaRPr lang="zh-CN" altLang="en-US" sz="700" b="1" kern="1200" dirty="0">
                        <a:solidFill>
                          <a:schemeClr val="lt1"/>
                        </a:solidFill>
                        <a:latin typeface="+mn-lt"/>
                        <a:ea typeface="宋体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700" b="1" kern="1200" dirty="0">
                          <a:solidFill>
                            <a:schemeClr val="lt1"/>
                          </a:solidFill>
                          <a:latin typeface="+mn-lt"/>
                          <a:ea typeface="宋体"/>
                          <a:cs typeface="+mn-cs"/>
                        </a:rPr>
                        <a:t>3</a:t>
                      </a:r>
                      <a:endParaRPr lang="zh-CN" altLang="en-US" sz="700" b="1" kern="1200" dirty="0">
                        <a:solidFill>
                          <a:schemeClr val="lt1"/>
                        </a:solidFill>
                        <a:latin typeface="+mn-lt"/>
                        <a:ea typeface="宋体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700" b="1" kern="1200" dirty="0">
                          <a:solidFill>
                            <a:schemeClr val="lt1"/>
                          </a:solidFill>
                          <a:latin typeface="+mn-lt"/>
                          <a:ea typeface="宋体"/>
                          <a:cs typeface="+mn-cs"/>
                        </a:rPr>
                        <a:t>4</a:t>
                      </a:r>
                      <a:endParaRPr lang="zh-CN" altLang="en-US" sz="700" b="1" kern="1200" dirty="0">
                        <a:solidFill>
                          <a:schemeClr val="lt1"/>
                        </a:solidFill>
                        <a:latin typeface="+mn-lt"/>
                        <a:ea typeface="宋体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700" b="1" kern="1200" dirty="0">
                          <a:solidFill>
                            <a:schemeClr val="lt1"/>
                          </a:solidFill>
                          <a:latin typeface="+mn-lt"/>
                          <a:ea typeface="宋体"/>
                          <a:cs typeface="+mn-cs"/>
                        </a:rPr>
                        <a:t>5</a:t>
                      </a:r>
                      <a:endParaRPr lang="zh-CN" altLang="en-US" sz="700" b="1" kern="1200" dirty="0">
                        <a:solidFill>
                          <a:schemeClr val="lt1"/>
                        </a:solidFill>
                        <a:latin typeface="+mn-lt"/>
                        <a:ea typeface="宋体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700" b="1" kern="1200" dirty="0">
                          <a:solidFill>
                            <a:schemeClr val="lt1"/>
                          </a:solidFill>
                          <a:latin typeface="+mn-lt"/>
                          <a:ea typeface="宋体"/>
                          <a:cs typeface="+mn-cs"/>
                        </a:rPr>
                        <a:t>6</a:t>
                      </a:r>
                      <a:endParaRPr lang="zh-CN" altLang="en-US" sz="700" b="1" kern="1200" dirty="0">
                        <a:solidFill>
                          <a:schemeClr val="lt1"/>
                        </a:solidFill>
                        <a:latin typeface="+mn-lt"/>
                        <a:ea typeface="宋体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1" name="TextBox 25">
            <a:extLst>
              <a:ext uri="{FF2B5EF4-FFF2-40B4-BE49-F238E27FC236}">
                <a16:creationId xmlns:a16="http://schemas.microsoft.com/office/drawing/2014/main" id="{0491B053-DB0F-4846-9413-FE17B6CC4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412" y="3391406"/>
            <a:ext cx="1674693" cy="2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8155 Development Plan</a:t>
            </a:r>
            <a:endParaRPr lang="en-US" altLang="en-US" sz="800" b="1" kern="0" dirty="0">
              <a:solidFill>
                <a:srgbClr val="002A56">
                  <a:lumMod val="75000"/>
                  <a:lumOff val="25000"/>
                </a:srgbClr>
              </a:solidFill>
              <a:ea typeface="宋体" charset="-122"/>
            </a:endParaRP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54240D9-5F62-413C-B925-A2E52E43C4A0}"/>
              </a:ext>
            </a:extLst>
          </p:cNvPr>
          <p:cNvCxnSpPr>
            <a:cxnSpLocks/>
          </p:cNvCxnSpPr>
          <p:nvPr/>
        </p:nvCxnSpPr>
        <p:spPr bwMode="auto">
          <a:xfrm>
            <a:off x="1450385" y="1858043"/>
            <a:ext cx="10643996" cy="11751"/>
          </a:xfrm>
          <a:prstGeom prst="straightConnector1">
            <a:avLst/>
          </a:prstGeom>
          <a:noFill/>
          <a:ln w="19050" cap="flat" cmpd="sng" algn="ctr">
            <a:solidFill>
              <a:srgbClr val="003366">
                <a:lumMod val="60000"/>
                <a:lumOff val="40000"/>
              </a:srgbClr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47" name="TextBox 3">
            <a:extLst>
              <a:ext uri="{FF2B5EF4-FFF2-40B4-BE49-F238E27FC236}">
                <a16:creationId xmlns:a16="http://schemas.microsoft.com/office/drawing/2014/main" id="{F966BED6-DB30-41D9-8039-50EC31B08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37" y="1518671"/>
            <a:ext cx="1537713" cy="3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727ICA B2</a:t>
            </a:r>
          </a:p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(8155)</a:t>
            </a:r>
            <a:endParaRPr lang="en-US" altLang="en-US" sz="933" b="1" kern="0" dirty="0">
              <a:solidFill>
                <a:srgbClr val="FF0000"/>
              </a:solidFill>
              <a:ea typeface="宋体" charset="-122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A3C2D05-451E-40AF-BDB8-CCD26A1AAF44}"/>
              </a:ext>
            </a:extLst>
          </p:cNvPr>
          <p:cNvGrpSpPr/>
          <p:nvPr/>
        </p:nvGrpSpPr>
        <p:grpSpPr>
          <a:xfrm>
            <a:off x="3162386" y="1454238"/>
            <a:ext cx="544985" cy="519397"/>
            <a:chOff x="2371789" y="1090678"/>
            <a:chExt cx="408739" cy="389548"/>
          </a:xfrm>
        </p:grpSpPr>
        <p:sp>
          <p:nvSpPr>
            <p:cNvPr id="149" name="Flowchart: Sort 148">
              <a:extLst>
                <a:ext uri="{FF2B5EF4-FFF2-40B4-BE49-F238E27FC236}">
                  <a16:creationId xmlns:a16="http://schemas.microsoft.com/office/drawing/2014/main" id="{A45C64F2-E04A-4B2B-A50D-64175E6516AE}"/>
                </a:ext>
              </a:extLst>
            </p:cNvPr>
            <p:cNvSpPr/>
            <p:nvPr/>
          </p:nvSpPr>
          <p:spPr bwMode="auto">
            <a:xfrm>
              <a:off x="2506142" y="1309887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2133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2763FB5E-FD82-4BBC-BA22-B367D81D7133}"/>
                </a:ext>
              </a:extLst>
            </p:cNvPr>
            <p:cNvSpPr/>
            <p:nvPr/>
          </p:nvSpPr>
          <p:spPr>
            <a:xfrm>
              <a:off x="2371789" y="1090678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MP1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1/31</a:t>
              </a: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62B547ED-9AA7-43CC-8A9D-41EF5C9D3BEA}"/>
              </a:ext>
            </a:extLst>
          </p:cNvPr>
          <p:cNvGrpSpPr/>
          <p:nvPr/>
        </p:nvGrpSpPr>
        <p:grpSpPr>
          <a:xfrm>
            <a:off x="5718149" y="1484948"/>
            <a:ext cx="544985" cy="490656"/>
            <a:chOff x="4388648" y="1127246"/>
            <a:chExt cx="408739" cy="367992"/>
          </a:xfrm>
        </p:grpSpPr>
        <p:sp>
          <p:nvSpPr>
            <p:cNvPr id="164" name="Flowchart: Sort 163">
              <a:extLst>
                <a:ext uri="{FF2B5EF4-FFF2-40B4-BE49-F238E27FC236}">
                  <a16:creationId xmlns:a16="http://schemas.microsoft.com/office/drawing/2014/main" id="{0AF8D75F-B649-40E8-8328-B6F281C2D2FA}"/>
                </a:ext>
              </a:extLst>
            </p:cNvPr>
            <p:cNvSpPr/>
            <p:nvPr/>
          </p:nvSpPr>
          <p:spPr bwMode="auto">
            <a:xfrm>
              <a:off x="451465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EADAAFD7-E816-4B78-BE1F-D184BB25D567}"/>
                </a:ext>
              </a:extLst>
            </p:cNvPr>
            <p:cNvSpPr/>
            <p:nvPr/>
          </p:nvSpPr>
          <p:spPr>
            <a:xfrm>
              <a:off x="4388648" y="1127246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OTA2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6/30 </a:t>
              </a:r>
              <a:r>
                <a:rPr lang="zh-CN" altLang="en-US" sz="800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？</a:t>
              </a:r>
              <a:endParaRPr lang="en-US" altLang="zh-CN" sz="667" b="1" kern="0" dirty="0">
                <a:solidFill>
                  <a:sysClr val="windowText" lastClr="000000"/>
                </a:solidFill>
                <a:latin typeface="Arial"/>
                <a:ea typeface="宋体"/>
                <a:cs typeface="Arial" panose="020B0604020202020204" pitchFamily="34" charset="0"/>
              </a:endParaRP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9EF5422B-39E3-44A1-978E-07F6B45020DF}"/>
              </a:ext>
            </a:extLst>
          </p:cNvPr>
          <p:cNvGrpSpPr/>
          <p:nvPr/>
        </p:nvGrpSpPr>
        <p:grpSpPr>
          <a:xfrm>
            <a:off x="7243013" y="1467178"/>
            <a:ext cx="544985" cy="500468"/>
            <a:chOff x="4380304" y="1119887"/>
            <a:chExt cx="408739" cy="375351"/>
          </a:xfrm>
        </p:grpSpPr>
        <p:sp>
          <p:nvSpPr>
            <p:cNvPr id="162" name="Flowchart: Sort 161">
              <a:extLst>
                <a:ext uri="{FF2B5EF4-FFF2-40B4-BE49-F238E27FC236}">
                  <a16:creationId xmlns:a16="http://schemas.microsoft.com/office/drawing/2014/main" id="{4F71E177-0077-4251-9C65-B94150F260C4}"/>
                </a:ext>
              </a:extLst>
            </p:cNvPr>
            <p:cNvSpPr/>
            <p:nvPr/>
          </p:nvSpPr>
          <p:spPr bwMode="auto">
            <a:xfrm>
              <a:off x="451465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2D603F40-A621-45CB-8459-4B99056142C5}"/>
                </a:ext>
              </a:extLst>
            </p:cNvPr>
            <p:cNvSpPr/>
            <p:nvPr/>
          </p:nvSpPr>
          <p:spPr>
            <a:xfrm>
              <a:off x="4380304" y="1119887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OTA3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9/30 </a:t>
              </a:r>
              <a:r>
                <a:rPr lang="zh-CN" altLang="en-US" sz="800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？</a:t>
              </a:r>
              <a:endParaRPr lang="en-US" altLang="zh-CN" sz="667" b="1" kern="0" dirty="0">
                <a:solidFill>
                  <a:sysClr val="windowText" lastClr="000000"/>
                </a:solidFill>
                <a:latin typeface="Arial"/>
                <a:ea typeface="宋体"/>
                <a:cs typeface="Arial" panose="020B0604020202020204" pitchFamily="34" charset="0"/>
              </a:endParaRP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83BDE192-BDC4-49FD-931F-AAB2683D241E}"/>
              </a:ext>
            </a:extLst>
          </p:cNvPr>
          <p:cNvGrpSpPr/>
          <p:nvPr/>
        </p:nvGrpSpPr>
        <p:grpSpPr>
          <a:xfrm>
            <a:off x="4712104" y="1461089"/>
            <a:ext cx="544985" cy="499852"/>
            <a:chOff x="4385892" y="1120349"/>
            <a:chExt cx="408739" cy="374889"/>
          </a:xfrm>
        </p:grpSpPr>
        <p:sp>
          <p:nvSpPr>
            <p:cNvPr id="160" name="Flowchart: Sort 159">
              <a:extLst>
                <a:ext uri="{FF2B5EF4-FFF2-40B4-BE49-F238E27FC236}">
                  <a16:creationId xmlns:a16="http://schemas.microsoft.com/office/drawing/2014/main" id="{8507F278-A752-4C66-9D1A-7DBFDB0117EA}"/>
                </a:ext>
              </a:extLst>
            </p:cNvPr>
            <p:cNvSpPr/>
            <p:nvPr/>
          </p:nvSpPr>
          <p:spPr bwMode="auto">
            <a:xfrm>
              <a:off x="448176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54BCE948-E30D-43F1-8B18-CAB6A2E4080D}"/>
                </a:ext>
              </a:extLst>
            </p:cNvPr>
            <p:cNvSpPr/>
            <p:nvPr/>
          </p:nvSpPr>
          <p:spPr>
            <a:xfrm>
              <a:off x="4385892" y="1120349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OTA1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4/30 </a:t>
              </a:r>
              <a:r>
                <a:rPr lang="zh-CN" altLang="en-US" sz="800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？</a:t>
              </a:r>
              <a:endParaRPr lang="en-US" altLang="zh-CN" sz="667" b="1" kern="0" dirty="0">
                <a:solidFill>
                  <a:sysClr val="windowText" lastClr="000000"/>
                </a:solidFill>
                <a:latin typeface="Arial"/>
                <a:ea typeface="宋体"/>
                <a:cs typeface="Arial" panose="020B0604020202020204" pitchFamily="34" charset="0"/>
              </a:endParaRPr>
            </a:p>
          </p:txBody>
        </p:sp>
      </p:grpSp>
      <p:sp>
        <p:nvSpPr>
          <p:cNvPr id="155" name="TextBox 9">
            <a:extLst>
              <a:ext uri="{FF2B5EF4-FFF2-40B4-BE49-F238E27FC236}">
                <a16:creationId xmlns:a16="http://schemas.microsoft.com/office/drawing/2014/main" id="{E47E1B86-5687-4173-A777-1F4EF428E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5350" y="5469279"/>
            <a:ext cx="797983" cy="25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defRPr/>
            </a:pPr>
            <a:r>
              <a:rPr lang="en-US" altLang="en-US" sz="1067" kern="0" dirty="0">
                <a:solidFill>
                  <a:srgbClr val="FF0000"/>
                </a:solidFill>
                <a:ea typeface="宋体" charset="-122"/>
              </a:rPr>
              <a:t>Today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546AC8-2FF5-4E5E-83AA-69ADAE2062DC}"/>
              </a:ext>
            </a:extLst>
          </p:cNvPr>
          <p:cNvGrpSpPr/>
          <p:nvPr/>
        </p:nvGrpSpPr>
        <p:grpSpPr>
          <a:xfrm>
            <a:off x="3712718" y="1464961"/>
            <a:ext cx="544985" cy="511128"/>
            <a:chOff x="2784538" y="1098721"/>
            <a:chExt cx="408739" cy="383346"/>
          </a:xfrm>
        </p:grpSpPr>
        <p:sp>
          <p:nvSpPr>
            <p:cNvPr id="156" name="Flowchart: Sort 155">
              <a:extLst>
                <a:ext uri="{FF2B5EF4-FFF2-40B4-BE49-F238E27FC236}">
                  <a16:creationId xmlns:a16="http://schemas.microsoft.com/office/drawing/2014/main" id="{0CFFC876-6162-4FCF-8070-79F5B6AD52D4}"/>
                </a:ext>
              </a:extLst>
            </p:cNvPr>
            <p:cNvSpPr/>
            <p:nvPr/>
          </p:nvSpPr>
          <p:spPr bwMode="auto">
            <a:xfrm>
              <a:off x="2930781" y="1311728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2133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902F210C-E820-46F7-8FAE-F8E5CBEBCC25}"/>
                </a:ext>
              </a:extLst>
            </p:cNvPr>
            <p:cNvSpPr/>
            <p:nvPr/>
          </p:nvSpPr>
          <p:spPr>
            <a:xfrm>
              <a:off x="2784538" y="1098721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MP2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3/1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81F600-D082-4582-B18B-4FB0417CA5B6}"/>
              </a:ext>
            </a:extLst>
          </p:cNvPr>
          <p:cNvGrpSpPr/>
          <p:nvPr/>
        </p:nvGrpSpPr>
        <p:grpSpPr>
          <a:xfrm>
            <a:off x="4044224" y="1465024"/>
            <a:ext cx="544985" cy="511128"/>
            <a:chOff x="3033167" y="1098768"/>
            <a:chExt cx="408739" cy="383346"/>
          </a:xfrm>
        </p:grpSpPr>
        <p:sp>
          <p:nvSpPr>
            <p:cNvPr id="158" name="Flowchart: Sort 157">
              <a:extLst>
                <a:ext uri="{FF2B5EF4-FFF2-40B4-BE49-F238E27FC236}">
                  <a16:creationId xmlns:a16="http://schemas.microsoft.com/office/drawing/2014/main" id="{82B78138-000E-4BBC-9E87-94FF04BEC37B}"/>
                </a:ext>
              </a:extLst>
            </p:cNvPr>
            <p:cNvSpPr/>
            <p:nvPr/>
          </p:nvSpPr>
          <p:spPr bwMode="auto">
            <a:xfrm>
              <a:off x="3179410" y="1311775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2133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52F19B5B-2DA7-44E3-AC77-AFB1B214816A}"/>
                </a:ext>
              </a:extLst>
            </p:cNvPr>
            <p:cNvSpPr/>
            <p:nvPr/>
          </p:nvSpPr>
          <p:spPr>
            <a:xfrm>
              <a:off x="3033167" y="1098768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OKTB</a:t>
              </a:r>
            </a:p>
            <a:p>
              <a:pPr algn="ctr" defTabSz="1219170">
                <a:defRPr/>
              </a:pPr>
              <a:r>
                <a:rPr lang="en-US" altLang="zh-CN" sz="667" b="1" kern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3/20</a:t>
              </a:r>
            </a:p>
          </p:txBody>
        </p:sp>
      </p:grp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5944DB32-C76C-4E34-AD52-6F6FC7D99AAF}"/>
              </a:ext>
            </a:extLst>
          </p:cNvPr>
          <p:cNvCxnSpPr>
            <a:cxnSpLocks/>
          </p:cNvCxnSpPr>
          <p:nvPr/>
        </p:nvCxnSpPr>
        <p:spPr bwMode="auto">
          <a:xfrm>
            <a:off x="1429845" y="2235007"/>
            <a:ext cx="10643996" cy="11751"/>
          </a:xfrm>
          <a:prstGeom prst="straightConnector1">
            <a:avLst/>
          </a:prstGeom>
          <a:noFill/>
          <a:ln w="19050" cap="flat" cmpd="sng" algn="ctr">
            <a:solidFill>
              <a:srgbClr val="003366">
                <a:lumMod val="60000"/>
                <a:lumOff val="40000"/>
              </a:srgbClr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73" name="TextBox 3">
            <a:extLst>
              <a:ext uri="{FF2B5EF4-FFF2-40B4-BE49-F238E27FC236}">
                <a16:creationId xmlns:a16="http://schemas.microsoft.com/office/drawing/2014/main" id="{B0DC1EFB-30D7-45DC-BF4C-789A8BE5F6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336" y="1895635"/>
            <a:ext cx="1537713" cy="3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727ICA B3</a:t>
            </a:r>
          </a:p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(8155) </a:t>
            </a:r>
            <a:r>
              <a:rPr lang="en-US" altLang="en-US" sz="933" b="1" kern="0" dirty="0">
                <a:solidFill>
                  <a:srgbClr val="FF9900"/>
                </a:solidFill>
                <a:ea typeface="宋体" charset="-122"/>
              </a:rPr>
              <a:t>Leading</a:t>
            </a:r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AD07E2F1-D82E-4CB6-9328-B5523C7EDFF6}"/>
              </a:ext>
            </a:extLst>
          </p:cNvPr>
          <p:cNvGrpSpPr/>
          <p:nvPr/>
        </p:nvGrpSpPr>
        <p:grpSpPr>
          <a:xfrm>
            <a:off x="8261989" y="1861912"/>
            <a:ext cx="544985" cy="490656"/>
            <a:chOff x="4658362" y="1127246"/>
            <a:chExt cx="408739" cy="367992"/>
          </a:xfrm>
        </p:grpSpPr>
        <p:sp>
          <p:nvSpPr>
            <p:cNvPr id="183" name="Flowchart: Sort 182">
              <a:extLst>
                <a:ext uri="{FF2B5EF4-FFF2-40B4-BE49-F238E27FC236}">
                  <a16:creationId xmlns:a16="http://schemas.microsoft.com/office/drawing/2014/main" id="{3C44996F-0DAA-40DE-B242-8B852F73BB5B}"/>
                </a:ext>
              </a:extLst>
            </p:cNvPr>
            <p:cNvSpPr/>
            <p:nvPr/>
          </p:nvSpPr>
          <p:spPr bwMode="auto">
            <a:xfrm>
              <a:off x="479752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19A6746-319F-4A6F-B9E0-8C88507CC8B0}"/>
                </a:ext>
              </a:extLst>
            </p:cNvPr>
            <p:cNvSpPr/>
            <p:nvPr/>
          </p:nvSpPr>
          <p:spPr>
            <a:xfrm>
              <a:off x="4658362" y="1127246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PEC/FEC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12/1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01B2F82-8325-427C-8ADD-554C411AB901}"/>
              </a:ext>
            </a:extLst>
          </p:cNvPr>
          <p:cNvGrpSpPr/>
          <p:nvPr/>
        </p:nvGrpSpPr>
        <p:grpSpPr>
          <a:xfrm>
            <a:off x="6685324" y="1841925"/>
            <a:ext cx="544985" cy="511128"/>
            <a:chOff x="4566317" y="1506426"/>
            <a:chExt cx="408739" cy="383346"/>
          </a:xfrm>
        </p:grpSpPr>
        <p:sp>
          <p:nvSpPr>
            <p:cNvPr id="191" name="Flowchart: Sort 190">
              <a:extLst>
                <a:ext uri="{FF2B5EF4-FFF2-40B4-BE49-F238E27FC236}">
                  <a16:creationId xmlns:a16="http://schemas.microsoft.com/office/drawing/2014/main" id="{16C0CFE0-92E1-474C-AB2F-C3AA684F5846}"/>
                </a:ext>
              </a:extLst>
            </p:cNvPr>
            <p:cNvSpPr/>
            <p:nvPr/>
          </p:nvSpPr>
          <p:spPr bwMode="auto">
            <a:xfrm>
              <a:off x="4712560" y="1719433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2133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F5237F3D-0E53-414B-AB13-0083F74F60B8}"/>
                </a:ext>
              </a:extLst>
            </p:cNvPr>
            <p:cNvSpPr/>
            <p:nvPr/>
          </p:nvSpPr>
          <p:spPr>
            <a:xfrm>
              <a:off x="4566317" y="1506426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DCV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8/30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F529DA4-FA5C-45F4-AAA9-681C291B452F}"/>
              </a:ext>
            </a:extLst>
          </p:cNvPr>
          <p:cNvGrpSpPr/>
          <p:nvPr/>
        </p:nvGrpSpPr>
        <p:grpSpPr>
          <a:xfrm>
            <a:off x="9552324" y="1845598"/>
            <a:ext cx="544985" cy="510003"/>
            <a:chOff x="6792767" y="1509179"/>
            <a:chExt cx="408739" cy="382502"/>
          </a:xfrm>
        </p:grpSpPr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13C65DE0-E983-45C4-8DE2-510689D076C1}"/>
                </a:ext>
              </a:extLst>
            </p:cNvPr>
            <p:cNvSpPr/>
            <p:nvPr/>
          </p:nvSpPr>
          <p:spPr>
            <a:xfrm>
              <a:off x="6792767" y="1509179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MP1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2/19</a:t>
              </a:r>
            </a:p>
          </p:txBody>
        </p:sp>
        <p:sp>
          <p:nvSpPr>
            <p:cNvPr id="196" name="Flowchart: Sort 195">
              <a:extLst>
                <a:ext uri="{FF2B5EF4-FFF2-40B4-BE49-F238E27FC236}">
                  <a16:creationId xmlns:a16="http://schemas.microsoft.com/office/drawing/2014/main" id="{D1009A73-0E88-4608-B866-6DF235725562}"/>
                </a:ext>
              </a:extLst>
            </p:cNvPr>
            <p:cNvSpPr/>
            <p:nvPr/>
          </p:nvSpPr>
          <p:spPr bwMode="auto">
            <a:xfrm>
              <a:off x="6931620" y="1721342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</p:grp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82629C52-CF37-4815-83CB-DDF13F23FA2F}"/>
              </a:ext>
            </a:extLst>
          </p:cNvPr>
          <p:cNvCxnSpPr>
            <a:cxnSpLocks/>
          </p:cNvCxnSpPr>
          <p:nvPr/>
        </p:nvCxnSpPr>
        <p:spPr>
          <a:xfrm flipH="1">
            <a:off x="2128450" y="1480181"/>
            <a:ext cx="14637" cy="4035630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B90912AC-0A59-4622-905E-1DAE834DDB90}"/>
              </a:ext>
            </a:extLst>
          </p:cNvPr>
          <p:cNvCxnSpPr>
            <a:cxnSpLocks/>
            <a:stCxn id="257" idx="0"/>
            <a:endCxn id="191" idx="1"/>
          </p:cNvCxnSpPr>
          <p:nvPr/>
        </p:nvCxnSpPr>
        <p:spPr bwMode="auto">
          <a:xfrm flipV="1">
            <a:off x="5747845" y="2239494"/>
            <a:ext cx="1132470" cy="1200363"/>
          </a:xfrm>
          <a:prstGeom prst="straightConnector1">
            <a:avLst/>
          </a:prstGeom>
          <a:ln w="12700" cap="flat" cmpd="sng" algn="ctr">
            <a:solidFill>
              <a:srgbClr val="7030A0">
                <a:alpha val="90000"/>
              </a:srgb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EF019C7-2B89-4C29-883A-25BDB5C817D7}"/>
              </a:ext>
            </a:extLst>
          </p:cNvPr>
          <p:cNvCxnSpPr>
            <a:cxnSpLocks/>
          </p:cNvCxnSpPr>
          <p:nvPr/>
        </p:nvCxnSpPr>
        <p:spPr bwMode="auto">
          <a:xfrm>
            <a:off x="1446833" y="2643613"/>
            <a:ext cx="10643996" cy="11751"/>
          </a:xfrm>
          <a:prstGeom prst="straightConnector1">
            <a:avLst/>
          </a:prstGeom>
          <a:noFill/>
          <a:ln w="19050" cap="flat" cmpd="sng" algn="ctr">
            <a:solidFill>
              <a:srgbClr val="003366">
                <a:lumMod val="60000"/>
                <a:lumOff val="40000"/>
              </a:srgbClr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7" name="TextBox 3">
            <a:extLst>
              <a:ext uri="{FF2B5EF4-FFF2-40B4-BE49-F238E27FC236}">
                <a16:creationId xmlns:a16="http://schemas.microsoft.com/office/drawing/2014/main" id="{9406871A-E03F-49E0-9F4E-675983B5E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220" y="2304241"/>
            <a:ext cx="1537713" cy="3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CX821 </a:t>
            </a:r>
          </a:p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(8295)</a:t>
            </a:r>
            <a:r>
              <a:rPr lang="en-US" altLang="en-US" sz="933" b="1" kern="0" dirty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en-US" sz="933" b="1" kern="0" dirty="0">
                <a:solidFill>
                  <a:srgbClr val="FF9900"/>
                </a:solidFill>
                <a:ea typeface="宋体" charset="-122"/>
              </a:rPr>
              <a:t>Leading</a:t>
            </a:r>
            <a:endParaRPr lang="en-US" altLang="en-US" sz="933" b="1" kern="0" dirty="0">
              <a:solidFill>
                <a:srgbClr val="002A56">
                  <a:lumMod val="75000"/>
                  <a:lumOff val="25000"/>
                </a:srgbClr>
              </a:solidFill>
              <a:ea typeface="宋体" charset="-122"/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3E1D17D-EC07-41FB-AB10-A0C565F7FE4D}"/>
              </a:ext>
            </a:extLst>
          </p:cNvPr>
          <p:cNvGrpSpPr/>
          <p:nvPr/>
        </p:nvGrpSpPr>
        <p:grpSpPr>
          <a:xfrm>
            <a:off x="7259180" y="2270517"/>
            <a:ext cx="544985" cy="490656"/>
            <a:chOff x="5706112" y="1127246"/>
            <a:chExt cx="408739" cy="367992"/>
          </a:xfrm>
        </p:grpSpPr>
        <p:sp>
          <p:nvSpPr>
            <p:cNvPr id="69" name="Flowchart: Sort 68">
              <a:extLst>
                <a:ext uri="{FF2B5EF4-FFF2-40B4-BE49-F238E27FC236}">
                  <a16:creationId xmlns:a16="http://schemas.microsoft.com/office/drawing/2014/main" id="{49850563-9DEF-41FB-BDE0-F59984761696}"/>
                </a:ext>
              </a:extLst>
            </p:cNvPr>
            <p:cNvSpPr/>
            <p:nvPr/>
          </p:nvSpPr>
          <p:spPr bwMode="auto">
            <a:xfrm>
              <a:off x="584527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E03BA39-00E7-4CD2-BDC9-85B461C682A7}"/>
                </a:ext>
              </a:extLst>
            </p:cNvPr>
            <p:cNvSpPr/>
            <p:nvPr/>
          </p:nvSpPr>
          <p:spPr>
            <a:xfrm>
              <a:off x="5706112" y="1127246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DCV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9/29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5480ED8-2CA2-4079-AA09-6ACFEED58DD6}"/>
              </a:ext>
            </a:extLst>
          </p:cNvPr>
          <p:cNvGrpSpPr/>
          <p:nvPr/>
        </p:nvGrpSpPr>
        <p:grpSpPr>
          <a:xfrm>
            <a:off x="8631054" y="2253476"/>
            <a:ext cx="544985" cy="501957"/>
            <a:chOff x="6473290" y="1966383"/>
            <a:chExt cx="408739" cy="376468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AE3C9D6-640C-44BA-8033-3D505A60622C}"/>
                </a:ext>
              </a:extLst>
            </p:cNvPr>
            <p:cNvSpPr/>
            <p:nvPr/>
          </p:nvSpPr>
          <p:spPr>
            <a:xfrm>
              <a:off x="6473290" y="1966383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PEC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12/22</a:t>
              </a:r>
            </a:p>
          </p:txBody>
        </p:sp>
        <p:sp>
          <p:nvSpPr>
            <p:cNvPr id="82" name="Flowchart: Sort 81">
              <a:extLst>
                <a:ext uri="{FF2B5EF4-FFF2-40B4-BE49-F238E27FC236}">
                  <a16:creationId xmlns:a16="http://schemas.microsoft.com/office/drawing/2014/main" id="{F3D167A1-C9B4-43F1-98D5-D7E4C1E3BB65}"/>
                </a:ext>
              </a:extLst>
            </p:cNvPr>
            <p:cNvSpPr/>
            <p:nvPr/>
          </p:nvSpPr>
          <p:spPr bwMode="auto">
            <a:xfrm>
              <a:off x="6593963" y="2172512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C3C924A2-EDBB-4A2A-89CC-9D089E0AB789}"/>
              </a:ext>
            </a:extLst>
          </p:cNvPr>
          <p:cNvGrpSpPr/>
          <p:nvPr/>
        </p:nvGrpSpPr>
        <p:grpSpPr>
          <a:xfrm>
            <a:off x="9002237" y="2261753"/>
            <a:ext cx="544985" cy="490656"/>
            <a:chOff x="5706112" y="1127246"/>
            <a:chExt cx="408739" cy="367992"/>
          </a:xfrm>
        </p:grpSpPr>
        <p:sp>
          <p:nvSpPr>
            <p:cNvPr id="122" name="Flowchart: Sort 121">
              <a:extLst>
                <a:ext uri="{FF2B5EF4-FFF2-40B4-BE49-F238E27FC236}">
                  <a16:creationId xmlns:a16="http://schemas.microsoft.com/office/drawing/2014/main" id="{5323D8FA-A0A3-4977-92B1-F89D5937DAF4}"/>
                </a:ext>
              </a:extLst>
            </p:cNvPr>
            <p:cNvSpPr/>
            <p:nvPr/>
          </p:nvSpPr>
          <p:spPr bwMode="auto">
            <a:xfrm>
              <a:off x="584527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6851CC16-3C62-435E-B656-B28D9DFEA677}"/>
                </a:ext>
              </a:extLst>
            </p:cNvPr>
            <p:cNvSpPr/>
            <p:nvPr/>
          </p:nvSpPr>
          <p:spPr>
            <a:xfrm>
              <a:off x="5706112" y="1127246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FEC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1/19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7997C36F-35D7-44B6-BF8F-9546BC134620}"/>
              </a:ext>
            </a:extLst>
          </p:cNvPr>
          <p:cNvGrpSpPr/>
          <p:nvPr/>
        </p:nvGrpSpPr>
        <p:grpSpPr>
          <a:xfrm>
            <a:off x="9286481" y="2261712"/>
            <a:ext cx="544985" cy="490656"/>
            <a:chOff x="5706112" y="1127246"/>
            <a:chExt cx="408739" cy="367992"/>
          </a:xfrm>
        </p:grpSpPr>
        <p:sp>
          <p:nvSpPr>
            <p:cNvPr id="128" name="Flowchart: Sort 127">
              <a:extLst>
                <a:ext uri="{FF2B5EF4-FFF2-40B4-BE49-F238E27FC236}">
                  <a16:creationId xmlns:a16="http://schemas.microsoft.com/office/drawing/2014/main" id="{3E70A5C8-EADE-4A0F-8A42-3DAA31BB842E}"/>
                </a:ext>
              </a:extLst>
            </p:cNvPr>
            <p:cNvSpPr/>
            <p:nvPr/>
          </p:nvSpPr>
          <p:spPr bwMode="auto">
            <a:xfrm>
              <a:off x="584527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AD2DB6C7-8685-46FA-A532-B6A7DCE889D1}"/>
                </a:ext>
              </a:extLst>
            </p:cNvPr>
            <p:cNvSpPr/>
            <p:nvPr/>
          </p:nvSpPr>
          <p:spPr>
            <a:xfrm>
              <a:off x="5706112" y="1127246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TT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1/31</a:t>
              </a: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AF62BD5-D87F-4363-B74D-B3BE934ED814}"/>
              </a:ext>
            </a:extLst>
          </p:cNvPr>
          <p:cNvGrpSpPr/>
          <p:nvPr/>
        </p:nvGrpSpPr>
        <p:grpSpPr>
          <a:xfrm>
            <a:off x="10329801" y="2264777"/>
            <a:ext cx="544985" cy="490656"/>
            <a:chOff x="5706112" y="1127246"/>
            <a:chExt cx="408739" cy="367992"/>
          </a:xfrm>
        </p:grpSpPr>
        <p:sp>
          <p:nvSpPr>
            <p:cNvPr id="131" name="Flowchart: Sort 130">
              <a:extLst>
                <a:ext uri="{FF2B5EF4-FFF2-40B4-BE49-F238E27FC236}">
                  <a16:creationId xmlns:a16="http://schemas.microsoft.com/office/drawing/2014/main" id="{0B096990-366F-4B8B-B94C-00E35C10F763}"/>
                </a:ext>
              </a:extLst>
            </p:cNvPr>
            <p:cNvSpPr/>
            <p:nvPr/>
          </p:nvSpPr>
          <p:spPr bwMode="auto">
            <a:xfrm>
              <a:off x="584527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7CB9A39E-2E63-4562-8BD1-2DC7F3C4EEBD}"/>
                </a:ext>
              </a:extLst>
            </p:cNvPr>
            <p:cNvSpPr/>
            <p:nvPr/>
          </p:nvSpPr>
          <p:spPr>
            <a:xfrm>
              <a:off x="5706112" y="1127246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PP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4/3</a:t>
              </a: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4AB8B004-6A66-4F85-9664-72433B83B261}"/>
              </a:ext>
            </a:extLst>
          </p:cNvPr>
          <p:cNvGrpSpPr/>
          <p:nvPr/>
        </p:nvGrpSpPr>
        <p:grpSpPr>
          <a:xfrm>
            <a:off x="11172812" y="2262848"/>
            <a:ext cx="544985" cy="490656"/>
            <a:chOff x="5706112" y="1127246"/>
            <a:chExt cx="408739" cy="367992"/>
          </a:xfrm>
        </p:grpSpPr>
        <p:sp>
          <p:nvSpPr>
            <p:cNvPr id="134" name="Flowchart: Sort 133">
              <a:extLst>
                <a:ext uri="{FF2B5EF4-FFF2-40B4-BE49-F238E27FC236}">
                  <a16:creationId xmlns:a16="http://schemas.microsoft.com/office/drawing/2014/main" id="{4FE5F93E-E821-49E1-A294-E2FD92791A64}"/>
                </a:ext>
              </a:extLst>
            </p:cNvPr>
            <p:cNvSpPr/>
            <p:nvPr/>
          </p:nvSpPr>
          <p:spPr bwMode="auto">
            <a:xfrm>
              <a:off x="584527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F36CFD28-8990-4470-9747-3B68EB267EA9}"/>
                </a:ext>
              </a:extLst>
            </p:cNvPr>
            <p:cNvSpPr/>
            <p:nvPr/>
          </p:nvSpPr>
          <p:spPr>
            <a:xfrm>
              <a:off x="5706112" y="1127246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MP1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5/29</a:t>
              </a:r>
            </a:p>
          </p:txBody>
        </p:sp>
      </p:grpSp>
      <p:sp>
        <p:nvSpPr>
          <p:cNvPr id="175" name="TextBox 25">
            <a:extLst>
              <a:ext uri="{FF2B5EF4-FFF2-40B4-BE49-F238E27FC236}">
                <a16:creationId xmlns:a16="http://schemas.microsoft.com/office/drawing/2014/main" id="{8F6D39BD-69E9-4545-8464-52EF72168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250" y="4401756"/>
            <a:ext cx="1674693" cy="2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8295 Development Plan</a:t>
            </a:r>
            <a:endParaRPr lang="en-US" altLang="en-US" sz="800" b="1" kern="0" dirty="0">
              <a:solidFill>
                <a:srgbClr val="002A56">
                  <a:lumMod val="75000"/>
                  <a:lumOff val="25000"/>
                </a:srgbClr>
              </a:solidFill>
              <a:ea typeface="宋体" charset="-122"/>
            </a:endParaRPr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FB5D7E87-2158-4B87-8825-B5742103A2F9}"/>
              </a:ext>
            </a:extLst>
          </p:cNvPr>
          <p:cNvCxnSpPr>
            <a:cxnSpLocks/>
            <a:stCxn id="275" idx="0"/>
            <a:endCxn id="142" idx="2"/>
          </p:cNvCxnSpPr>
          <p:nvPr/>
        </p:nvCxnSpPr>
        <p:spPr bwMode="auto">
          <a:xfrm flipV="1">
            <a:off x="6280585" y="3113640"/>
            <a:ext cx="317721" cy="1749341"/>
          </a:xfrm>
          <a:prstGeom prst="straightConnector1">
            <a:avLst/>
          </a:prstGeom>
          <a:ln w="12700" cap="flat" cmpd="sng" algn="ctr">
            <a:solidFill>
              <a:schemeClr val="accent4">
                <a:lumMod val="60000"/>
                <a:lumOff val="40000"/>
                <a:alpha val="90000"/>
              </a:scheme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15273475-7551-4E34-B903-EC43AC88AFCF}"/>
              </a:ext>
            </a:extLst>
          </p:cNvPr>
          <p:cNvCxnSpPr>
            <a:cxnSpLocks/>
            <a:stCxn id="183" idx="0"/>
            <a:endCxn id="201" idx="1"/>
          </p:cNvCxnSpPr>
          <p:nvPr/>
        </p:nvCxnSpPr>
        <p:spPr bwMode="auto">
          <a:xfrm flipV="1">
            <a:off x="8540899" y="1874064"/>
            <a:ext cx="365365" cy="251385"/>
          </a:xfrm>
          <a:prstGeom prst="straightConnector1">
            <a:avLst/>
          </a:prstGeom>
          <a:ln w="12700" cap="flat" cmpd="sng" algn="ctr">
            <a:solidFill>
              <a:srgbClr val="7030A0">
                <a:alpha val="90000"/>
              </a:srgb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B38FF45C-61C2-449C-8D09-49609431FA4F}"/>
              </a:ext>
            </a:extLst>
          </p:cNvPr>
          <p:cNvGrpSpPr/>
          <p:nvPr/>
        </p:nvGrpSpPr>
        <p:grpSpPr>
          <a:xfrm>
            <a:off x="8727125" y="1487155"/>
            <a:ext cx="544985" cy="500468"/>
            <a:chOff x="4380304" y="1119887"/>
            <a:chExt cx="408739" cy="375351"/>
          </a:xfrm>
        </p:grpSpPr>
        <p:sp>
          <p:nvSpPr>
            <p:cNvPr id="201" name="Flowchart: Sort 200">
              <a:extLst>
                <a:ext uri="{FF2B5EF4-FFF2-40B4-BE49-F238E27FC236}">
                  <a16:creationId xmlns:a16="http://schemas.microsoft.com/office/drawing/2014/main" id="{961BF850-E4CE-42A2-AB66-7EA7E71A897D}"/>
                </a:ext>
              </a:extLst>
            </p:cNvPr>
            <p:cNvSpPr/>
            <p:nvPr/>
          </p:nvSpPr>
          <p:spPr bwMode="auto">
            <a:xfrm>
              <a:off x="451465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DFF9F666-C027-4FA7-9CFA-EB07784FAF2A}"/>
                </a:ext>
              </a:extLst>
            </p:cNvPr>
            <p:cNvSpPr/>
            <p:nvPr/>
          </p:nvSpPr>
          <p:spPr>
            <a:xfrm>
              <a:off x="4380304" y="1119887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OTA4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12/30 </a:t>
              </a:r>
              <a:r>
                <a:rPr lang="zh-CN" altLang="en-US" sz="800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？</a:t>
              </a:r>
              <a:endParaRPr lang="en-US" altLang="zh-CN" sz="667" b="1" kern="0" dirty="0">
                <a:solidFill>
                  <a:sysClr val="windowText" lastClr="000000"/>
                </a:solidFill>
                <a:latin typeface="Arial"/>
                <a:ea typeface="宋体"/>
                <a:cs typeface="Arial" panose="020B0604020202020204" pitchFamily="34" charset="0"/>
              </a:endParaRPr>
            </a:p>
          </p:txBody>
        </p:sp>
      </p:grp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04C4652A-3D29-4B2B-BCA6-B5D3B88EF85E}"/>
              </a:ext>
            </a:extLst>
          </p:cNvPr>
          <p:cNvCxnSpPr>
            <a:cxnSpLocks/>
          </p:cNvCxnSpPr>
          <p:nvPr/>
        </p:nvCxnSpPr>
        <p:spPr bwMode="auto">
          <a:xfrm>
            <a:off x="1440618" y="3022190"/>
            <a:ext cx="10643996" cy="11751"/>
          </a:xfrm>
          <a:prstGeom prst="straightConnector1">
            <a:avLst/>
          </a:prstGeom>
          <a:noFill/>
          <a:ln w="19050" cap="flat" cmpd="sng" algn="ctr">
            <a:solidFill>
              <a:srgbClr val="003366">
                <a:lumMod val="60000"/>
                <a:lumOff val="40000"/>
              </a:srgbClr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12" name="TextBox 3">
            <a:extLst>
              <a:ext uri="{FF2B5EF4-FFF2-40B4-BE49-F238E27FC236}">
                <a16:creationId xmlns:a16="http://schemas.microsoft.com/office/drawing/2014/main" id="{3C2DE413-A692-4B72-B7AD-3B0C8289BA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30" y="2733641"/>
            <a:ext cx="1537713" cy="3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CX821</a:t>
            </a:r>
          </a:p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(8295)</a:t>
            </a:r>
            <a:r>
              <a:rPr lang="en-US" altLang="en-US" sz="933" b="1" kern="0" dirty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zh-CN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SW Integration</a:t>
            </a:r>
            <a:endParaRPr lang="en-US" altLang="en-US" sz="933" b="1" kern="0" dirty="0">
              <a:solidFill>
                <a:srgbClr val="002A56">
                  <a:lumMod val="75000"/>
                  <a:lumOff val="25000"/>
                </a:srgbClr>
              </a:solidFill>
              <a:ea typeface="宋体" charset="-122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5369E04-AE72-4E92-8EE8-BF71CF6E0602}"/>
              </a:ext>
            </a:extLst>
          </p:cNvPr>
          <p:cNvGrpSpPr/>
          <p:nvPr/>
        </p:nvGrpSpPr>
        <p:grpSpPr>
          <a:xfrm>
            <a:off x="5071895" y="2656544"/>
            <a:ext cx="544985" cy="454808"/>
            <a:chOff x="4156619" y="2400244"/>
            <a:chExt cx="408739" cy="341106"/>
          </a:xfrm>
        </p:grpSpPr>
        <p:sp>
          <p:nvSpPr>
            <p:cNvPr id="5" name="Star: 5 Points 4">
              <a:extLst>
                <a:ext uri="{FF2B5EF4-FFF2-40B4-BE49-F238E27FC236}">
                  <a16:creationId xmlns:a16="http://schemas.microsoft.com/office/drawing/2014/main" id="{1DD38BF7-50C0-4B30-A737-7C01997FD959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D9CFAD68-2683-46BA-8662-19EDF0C076FB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DCV0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5/20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9CAD57AD-CA8D-4DD0-9A2F-BFF98DE69A98}"/>
              </a:ext>
            </a:extLst>
          </p:cNvPr>
          <p:cNvGrpSpPr/>
          <p:nvPr/>
        </p:nvGrpSpPr>
        <p:grpSpPr>
          <a:xfrm>
            <a:off x="5694159" y="2657815"/>
            <a:ext cx="544985" cy="454808"/>
            <a:chOff x="4156619" y="2400244"/>
            <a:chExt cx="408739" cy="341106"/>
          </a:xfrm>
        </p:grpSpPr>
        <p:sp>
          <p:nvSpPr>
            <p:cNvPr id="139" name="Star: 5 Points 138">
              <a:extLst>
                <a:ext uri="{FF2B5EF4-FFF2-40B4-BE49-F238E27FC236}">
                  <a16:creationId xmlns:a16="http://schemas.microsoft.com/office/drawing/2014/main" id="{44D6946B-B3FF-4250-96AD-E31BAA018200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3C10DC9D-AAC2-4ADA-AF8E-D6A2EDB6FAC2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DCV1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6/29</a:t>
              </a: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843ED4BB-043C-49E6-9EDA-63D95825B433}"/>
              </a:ext>
            </a:extLst>
          </p:cNvPr>
          <p:cNvGrpSpPr/>
          <p:nvPr/>
        </p:nvGrpSpPr>
        <p:grpSpPr>
          <a:xfrm>
            <a:off x="6378099" y="2658832"/>
            <a:ext cx="544985" cy="454808"/>
            <a:chOff x="4156619" y="2400244"/>
            <a:chExt cx="408739" cy="341106"/>
          </a:xfrm>
        </p:grpSpPr>
        <p:sp>
          <p:nvSpPr>
            <p:cNvPr id="142" name="Star: 5 Points 141">
              <a:extLst>
                <a:ext uri="{FF2B5EF4-FFF2-40B4-BE49-F238E27FC236}">
                  <a16:creationId xmlns:a16="http://schemas.microsoft.com/office/drawing/2014/main" id="{84683C4A-28CD-4600-9FBA-427808B1E06D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53F74654-D7C4-4777-8EDE-DDF8EE0746C1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DCV2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8/3</a:t>
              </a: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017667E5-4797-416B-9564-D24233D4AF0A}"/>
              </a:ext>
            </a:extLst>
          </p:cNvPr>
          <p:cNvGrpSpPr/>
          <p:nvPr/>
        </p:nvGrpSpPr>
        <p:grpSpPr>
          <a:xfrm>
            <a:off x="7001381" y="2659449"/>
            <a:ext cx="544985" cy="454808"/>
            <a:chOff x="4156619" y="2400244"/>
            <a:chExt cx="408739" cy="341106"/>
          </a:xfrm>
        </p:grpSpPr>
        <p:sp>
          <p:nvSpPr>
            <p:cNvPr id="145" name="Star: 5 Points 144">
              <a:extLst>
                <a:ext uri="{FF2B5EF4-FFF2-40B4-BE49-F238E27FC236}">
                  <a16:creationId xmlns:a16="http://schemas.microsoft.com/office/drawing/2014/main" id="{20D8C041-EB44-4B4F-A141-18C0F66B4412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A8DE156C-FE02-479F-8C8B-C57549422FDD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DCV3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9/14</a:t>
              </a:r>
            </a:p>
          </p:txBody>
        </p:sp>
      </p:grp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E19F5EF2-2826-4676-BCE8-A759D885387B}"/>
              </a:ext>
            </a:extLst>
          </p:cNvPr>
          <p:cNvCxnSpPr>
            <a:cxnSpLocks/>
            <a:stCxn id="143" idx="2"/>
            <a:endCxn id="69" idx="1"/>
          </p:cNvCxnSpPr>
          <p:nvPr/>
        </p:nvCxnSpPr>
        <p:spPr bwMode="auto">
          <a:xfrm flipV="1">
            <a:off x="6650592" y="2647614"/>
            <a:ext cx="794143" cy="306007"/>
          </a:xfrm>
          <a:prstGeom prst="straightConnector1">
            <a:avLst/>
          </a:prstGeom>
          <a:ln w="12700" cap="flat" cmpd="sng" algn="ctr">
            <a:solidFill>
              <a:schemeClr val="accent4">
                <a:lumMod val="60000"/>
                <a:lumOff val="40000"/>
                <a:alpha val="90000"/>
              </a:scheme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4109CFE8-F97F-4F38-82D4-DEA4BCC57129}"/>
              </a:ext>
            </a:extLst>
          </p:cNvPr>
          <p:cNvGrpSpPr/>
          <p:nvPr/>
        </p:nvGrpSpPr>
        <p:grpSpPr>
          <a:xfrm>
            <a:off x="7509670" y="2661404"/>
            <a:ext cx="544985" cy="454808"/>
            <a:chOff x="4156619" y="2400244"/>
            <a:chExt cx="408739" cy="341106"/>
          </a:xfrm>
        </p:grpSpPr>
        <p:sp>
          <p:nvSpPr>
            <p:cNvPr id="167" name="Star: 5 Points 166">
              <a:extLst>
                <a:ext uri="{FF2B5EF4-FFF2-40B4-BE49-F238E27FC236}">
                  <a16:creationId xmlns:a16="http://schemas.microsoft.com/office/drawing/2014/main" id="{7365022D-E816-434A-A985-950B17B94194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93693BD1-C481-4D98-9699-32FE364B8149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DCV4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10/12</a:t>
              </a: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BE94E40C-D197-4CD4-849A-13F4C2A7BA73}"/>
              </a:ext>
            </a:extLst>
          </p:cNvPr>
          <p:cNvGrpSpPr/>
          <p:nvPr/>
        </p:nvGrpSpPr>
        <p:grpSpPr>
          <a:xfrm>
            <a:off x="7967840" y="2661404"/>
            <a:ext cx="544985" cy="454808"/>
            <a:chOff x="4156619" y="2400244"/>
            <a:chExt cx="408739" cy="341106"/>
          </a:xfrm>
        </p:grpSpPr>
        <p:sp>
          <p:nvSpPr>
            <p:cNvPr id="170" name="Star: 5 Points 169">
              <a:extLst>
                <a:ext uri="{FF2B5EF4-FFF2-40B4-BE49-F238E27FC236}">
                  <a16:creationId xmlns:a16="http://schemas.microsoft.com/office/drawing/2014/main" id="{C2055CDC-8535-40E4-A664-462EA3F5AEC1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4D7DB9DD-CCF5-4373-9DCD-9F4844673697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R00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11/9</a:t>
              </a:r>
            </a:p>
          </p:txBody>
        </p: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E39A76AE-92A3-4338-A1B9-EB2BB94218E5}"/>
              </a:ext>
            </a:extLst>
          </p:cNvPr>
          <p:cNvGrpSpPr/>
          <p:nvPr/>
        </p:nvGrpSpPr>
        <p:grpSpPr>
          <a:xfrm>
            <a:off x="8479753" y="2664125"/>
            <a:ext cx="544985" cy="454808"/>
            <a:chOff x="4156619" y="2400244"/>
            <a:chExt cx="408739" cy="341106"/>
          </a:xfrm>
        </p:grpSpPr>
        <p:sp>
          <p:nvSpPr>
            <p:cNvPr id="186" name="Star: 5 Points 185">
              <a:extLst>
                <a:ext uri="{FF2B5EF4-FFF2-40B4-BE49-F238E27FC236}">
                  <a16:creationId xmlns:a16="http://schemas.microsoft.com/office/drawing/2014/main" id="{1D5FAB39-4C49-42E2-A350-27DF85B22DAE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13A5A06D-8F86-4922-A06B-D57398A5FA36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R04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12/14</a:t>
              </a:r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75DCED36-01CF-49B2-B262-01A893DD3F98}"/>
              </a:ext>
            </a:extLst>
          </p:cNvPr>
          <p:cNvGrpSpPr/>
          <p:nvPr/>
        </p:nvGrpSpPr>
        <p:grpSpPr>
          <a:xfrm>
            <a:off x="9363277" y="2657742"/>
            <a:ext cx="544985" cy="454808"/>
            <a:chOff x="4156619" y="2400244"/>
            <a:chExt cx="408739" cy="341106"/>
          </a:xfrm>
        </p:grpSpPr>
        <p:sp>
          <p:nvSpPr>
            <p:cNvPr id="194" name="Star: 5 Points 193">
              <a:extLst>
                <a:ext uri="{FF2B5EF4-FFF2-40B4-BE49-F238E27FC236}">
                  <a16:creationId xmlns:a16="http://schemas.microsoft.com/office/drawing/2014/main" id="{AE254DC9-7659-4CF1-BC93-BCD80F26FE30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80EB3AA0-D825-4FEF-A6D5-D3CCB66E254C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R06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2/1</a:t>
              </a:r>
            </a:p>
          </p:txBody>
        </p: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E02B778A-94E2-405F-868D-E3EA60A7D5A2}"/>
              </a:ext>
            </a:extLst>
          </p:cNvPr>
          <p:cNvGrpSpPr/>
          <p:nvPr/>
        </p:nvGrpSpPr>
        <p:grpSpPr>
          <a:xfrm>
            <a:off x="9946608" y="2650437"/>
            <a:ext cx="544985" cy="454808"/>
            <a:chOff x="4156619" y="2400244"/>
            <a:chExt cx="408739" cy="341106"/>
          </a:xfrm>
        </p:grpSpPr>
        <p:sp>
          <p:nvSpPr>
            <p:cNvPr id="240" name="Star: 5 Points 239">
              <a:extLst>
                <a:ext uri="{FF2B5EF4-FFF2-40B4-BE49-F238E27FC236}">
                  <a16:creationId xmlns:a16="http://schemas.microsoft.com/office/drawing/2014/main" id="{4E5566DB-C1BE-4189-9E75-73A74F6396C7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D4D4457D-0A72-4EC7-91AC-3A73CED27FBD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R07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3/7</a:t>
              </a:r>
            </a:p>
          </p:txBody>
        </p:sp>
      </p:grpSp>
      <p:sp>
        <p:nvSpPr>
          <p:cNvPr id="245" name="矩形 31">
            <a:extLst>
              <a:ext uri="{FF2B5EF4-FFF2-40B4-BE49-F238E27FC236}">
                <a16:creationId xmlns:a16="http://schemas.microsoft.com/office/drawing/2014/main" id="{48540AFD-DD05-4CB7-99B3-E98790D7FB95}"/>
              </a:ext>
            </a:extLst>
          </p:cNvPr>
          <p:cNvSpPr/>
          <p:nvPr/>
        </p:nvSpPr>
        <p:spPr>
          <a:xfrm>
            <a:off x="2792146" y="3407853"/>
            <a:ext cx="1894777" cy="1274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46" name="矩形 31">
            <a:extLst>
              <a:ext uri="{FF2B5EF4-FFF2-40B4-BE49-F238E27FC236}">
                <a16:creationId xmlns:a16="http://schemas.microsoft.com/office/drawing/2014/main" id="{DB69BB25-246D-4391-9249-4562021C3FF8}"/>
              </a:ext>
            </a:extLst>
          </p:cNvPr>
          <p:cNvSpPr/>
          <p:nvPr/>
        </p:nvSpPr>
        <p:spPr>
          <a:xfrm>
            <a:off x="4671781" y="3665713"/>
            <a:ext cx="1058907" cy="1450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47" name="矩形 31">
            <a:extLst>
              <a:ext uri="{FF2B5EF4-FFF2-40B4-BE49-F238E27FC236}">
                <a16:creationId xmlns:a16="http://schemas.microsoft.com/office/drawing/2014/main" id="{2643CE9D-E181-44F1-94A9-F7449E140BEC}"/>
              </a:ext>
            </a:extLst>
          </p:cNvPr>
          <p:cNvSpPr/>
          <p:nvPr/>
        </p:nvSpPr>
        <p:spPr>
          <a:xfrm>
            <a:off x="5730688" y="3989545"/>
            <a:ext cx="686327" cy="1214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77493D0-FDE3-4A26-80D0-B83F7572F950}"/>
              </a:ext>
            </a:extLst>
          </p:cNvPr>
          <p:cNvSpPr/>
          <p:nvPr/>
        </p:nvSpPr>
        <p:spPr>
          <a:xfrm>
            <a:off x="3341523" y="3335255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Coding </a:t>
            </a: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FDFF2AF2-825C-426A-816C-CDE844950A26}"/>
              </a:ext>
            </a:extLst>
          </p:cNvPr>
          <p:cNvSpPr/>
          <p:nvPr/>
        </p:nvSpPr>
        <p:spPr>
          <a:xfrm>
            <a:off x="5024776" y="3585908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Test &amp; Debug </a:t>
            </a: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547B8BD3-8DBB-47A7-A693-BFBE537F46C9}"/>
              </a:ext>
            </a:extLst>
          </p:cNvPr>
          <p:cNvSpPr/>
          <p:nvPr/>
        </p:nvSpPr>
        <p:spPr>
          <a:xfrm>
            <a:off x="5820013" y="3902898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Validation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1C68716-1F62-48C5-BBDB-6851B5FE0DAA}"/>
              </a:ext>
            </a:extLst>
          </p:cNvPr>
          <p:cNvGrpSpPr/>
          <p:nvPr/>
        </p:nvGrpSpPr>
        <p:grpSpPr>
          <a:xfrm>
            <a:off x="4291272" y="3170600"/>
            <a:ext cx="770601" cy="380002"/>
            <a:chOff x="3917211" y="3966835"/>
            <a:chExt cx="770601" cy="380002"/>
          </a:xfrm>
        </p:grpSpPr>
        <p:sp>
          <p:nvSpPr>
            <p:cNvPr id="253" name="Isosceles Triangle 252">
              <a:extLst>
                <a:ext uri="{FF2B5EF4-FFF2-40B4-BE49-F238E27FC236}">
                  <a16:creationId xmlns:a16="http://schemas.microsoft.com/office/drawing/2014/main" id="{BD03FA00-EDA1-4760-A2A4-4D2A2D6B0B5D}"/>
                </a:ext>
              </a:extLst>
            </p:cNvPr>
            <p:cNvSpPr/>
            <p:nvPr/>
          </p:nvSpPr>
          <p:spPr bwMode="auto">
            <a:xfrm>
              <a:off x="4245432" y="4204086"/>
              <a:ext cx="124310" cy="142751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sz="2400" kern="0">
                <a:solidFill>
                  <a:srgbClr val="0000CC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709EE4DA-A755-4107-8ACB-0AB534FFAD53}"/>
                </a:ext>
              </a:extLst>
            </p:cNvPr>
            <p:cNvSpPr/>
            <p:nvPr/>
          </p:nvSpPr>
          <p:spPr>
            <a:xfrm>
              <a:off x="3917211" y="3966835"/>
              <a:ext cx="770601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APK Complete</a:t>
              </a:r>
            </a:p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4/14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80F9B8E-AACD-4573-B52B-CA56C874BD01}"/>
              </a:ext>
            </a:extLst>
          </p:cNvPr>
          <p:cNvGrpSpPr/>
          <p:nvPr/>
        </p:nvGrpSpPr>
        <p:grpSpPr>
          <a:xfrm>
            <a:off x="6188927" y="3754396"/>
            <a:ext cx="544985" cy="351817"/>
            <a:chOff x="6783734" y="4455931"/>
            <a:chExt cx="544985" cy="351817"/>
          </a:xfrm>
        </p:grpSpPr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E074CFDE-F0DD-4FD3-B140-D021EF33B1EA}"/>
                </a:ext>
              </a:extLst>
            </p:cNvPr>
            <p:cNvSpPr/>
            <p:nvPr/>
          </p:nvSpPr>
          <p:spPr>
            <a:xfrm>
              <a:off x="6783734" y="4455931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Completed</a:t>
              </a:r>
            </a:p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7/24</a:t>
              </a:r>
            </a:p>
          </p:txBody>
        </p:sp>
        <p:sp>
          <p:nvSpPr>
            <p:cNvPr id="256" name="Isosceles Triangle 255">
              <a:extLst>
                <a:ext uri="{FF2B5EF4-FFF2-40B4-BE49-F238E27FC236}">
                  <a16:creationId xmlns:a16="http://schemas.microsoft.com/office/drawing/2014/main" id="{FC996815-7EDB-47C5-B6A4-186F255E733C}"/>
                </a:ext>
              </a:extLst>
            </p:cNvPr>
            <p:cNvSpPr/>
            <p:nvPr/>
          </p:nvSpPr>
          <p:spPr bwMode="auto">
            <a:xfrm>
              <a:off x="6960961" y="4685828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sz="2400" kern="0">
                <a:solidFill>
                  <a:srgbClr val="0000CC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66BB082-6048-4283-8D22-87985B899B33}"/>
              </a:ext>
            </a:extLst>
          </p:cNvPr>
          <p:cNvGrpSpPr/>
          <p:nvPr/>
        </p:nvGrpSpPr>
        <p:grpSpPr>
          <a:xfrm>
            <a:off x="5475352" y="3439857"/>
            <a:ext cx="544985" cy="360837"/>
            <a:chOff x="5244732" y="4204665"/>
            <a:chExt cx="544985" cy="360837"/>
          </a:xfrm>
        </p:grpSpPr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70185D2B-3881-4688-B9C7-BE1B62901D9E}"/>
                </a:ext>
              </a:extLst>
            </p:cNvPr>
            <p:cNvSpPr/>
            <p:nvPr/>
          </p:nvSpPr>
          <p:spPr>
            <a:xfrm>
              <a:off x="5244732" y="4204665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Bug Free</a:t>
              </a:r>
            </a:p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6/13</a:t>
              </a:r>
            </a:p>
          </p:txBody>
        </p:sp>
        <p:sp>
          <p:nvSpPr>
            <p:cNvPr id="258" name="Isosceles Triangle 257">
              <a:extLst>
                <a:ext uri="{FF2B5EF4-FFF2-40B4-BE49-F238E27FC236}">
                  <a16:creationId xmlns:a16="http://schemas.microsoft.com/office/drawing/2014/main" id="{25D8EA65-C7AF-4516-982D-548A5DD1F578}"/>
                </a:ext>
              </a:extLst>
            </p:cNvPr>
            <p:cNvSpPr/>
            <p:nvPr/>
          </p:nvSpPr>
          <p:spPr bwMode="auto">
            <a:xfrm>
              <a:off x="5439598" y="444358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sz="2400" kern="0">
                <a:solidFill>
                  <a:srgbClr val="0000CC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265" name="矩形 31">
            <a:extLst>
              <a:ext uri="{FF2B5EF4-FFF2-40B4-BE49-F238E27FC236}">
                <a16:creationId xmlns:a16="http://schemas.microsoft.com/office/drawing/2014/main" id="{41B813AF-9F13-41FF-9CFE-B53A1CBCE962}"/>
              </a:ext>
            </a:extLst>
          </p:cNvPr>
          <p:cNvSpPr/>
          <p:nvPr/>
        </p:nvSpPr>
        <p:spPr>
          <a:xfrm>
            <a:off x="3493195" y="4825511"/>
            <a:ext cx="1810572" cy="1274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66" name="矩形 31">
            <a:extLst>
              <a:ext uri="{FF2B5EF4-FFF2-40B4-BE49-F238E27FC236}">
                <a16:creationId xmlns:a16="http://schemas.microsoft.com/office/drawing/2014/main" id="{ACF5EED5-1374-42C3-BADA-C06507C68D71}"/>
              </a:ext>
            </a:extLst>
          </p:cNvPr>
          <p:cNvSpPr/>
          <p:nvPr/>
        </p:nvSpPr>
        <p:spPr>
          <a:xfrm>
            <a:off x="5366725" y="5116775"/>
            <a:ext cx="885925" cy="1281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67" name="矩形 31">
            <a:extLst>
              <a:ext uri="{FF2B5EF4-FFF2-40B4-BE49-F238E27FC236}">
                <a16:creationId xmlns:a16="http://schemas.microsoft.com/office/drawing/2014/main" id="{FB455D78-C03C-43AF-A8B0-0CB69E7C88DD}"/>
              </a:ext>
            </a:extLst>
          </p:cNvPr>
          <p:cNvSpPr/>
          <p:nvPr/>
        </p:nvSpPr>
        <p:spPr>
          <a:xfrm>
            <a:off x="6771659" y="5400472"/>
            <a:ext cx="316767" cy="1283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5F03AEDF-E2AF-4A86-8870-533808A28CD7}"/>
              </a:ext>
            </a:extLst>
          </p:cNvPr>
          <p:cNvSpPr/>
          <p:nvPr/>
        </p:nvSpPr>
        <p:spPr>
          <a:xfrm>
            <a:off x="4435270" y="4745630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Coding </a:t>
            </a: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EF3B8368-AD84-4DA4-BA87-5B85F3366B2B}"/>
              </a:ext>
            </a:extLst>
          </p:cNvPr>
          <p:cNvSpPr/>
          <p:nvPr/>
        </p:nvSpPr>
        <p:spPr>
          <a:xfrm>
            <a:off x="5421766" y="5034402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Test &amp; Debug </a:t>
            </a: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D851FD92-F6CC-4075-B8C8-6524460B9D76}"/>
              </a:ext>
            </a:extLst>
          </p:cNvPr>
          <p:cNvSpPr/>
          <p:nvPr/>
        </p:nvSpPr>
        <p:spPr>
          <a:xfrm>
            <a:off x="6658839" y="5329923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Full</a:t>
            </a:r>
          </a:p>
        </p:txBody>
      </p:sp>
      <p:sp>
        <p:nvSpPr>
          <p:cNvPr id="271" name="Isosceles Triangle 270">
            <a:extLst>
              <a:ext uri="{FF2B5EF4-FFF2-40B4-BE49-F238E27FC236}">
                <a16:creationId xmlns:a16="http://schemas.microsoft.com/office/drawing/2014/main" id="{AFB20E40-65C2-42CE-A660-DE0522BE17EB}"/>
              </a:ext>
            </a:extLst>
          </p:cNvPr>
          <p:cNvSpPr/>
          <p:nvPr/>
        </p:nvSpPr>
        <p:spPr bwMode="auto">
          <a:xfrm>
            <a:off x="5240808" y="4836167"/>
            <a:ext cx="125917" cy="121920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US" sz="2400" kern="0">
              <a:solidFill>
                <a:srgbClr val="0000CC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9D07028D-3450-4149-B78B-4091474135F6}"/>
              </a:ext>
            </a:extLst>
          </p:cNvPr>
          <p:cNvSpPr/>
          <p:nvPr/>
        </p:nvSpPr>
        <p:spPr>
          <a:xfrm>
            <a:off x="4908116" y="4588259"/>
            <a:ext cx="770601" cy="21816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APK Complete</a:t>
            </a:r>
          </a:p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5/15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62E8363-4A8F-49B8-A1EE-9046CB1E1117}"/>
              </a:ext>
            </a:extLst>
          </p:cNvPr>
          <p:cNvGrpSpPr/>
          <p:nvPr/>
        </p:nvGrpSpPr>
        <p:grpSpPr>
          <a:xfrm>
            <a:off x="6812520" y="5248068"/>
            <a:ext cx="544985" cy="286597"/>
            <a:chOff x="7506176" y="5230282"/>
            <a:chExt cx="544985" cy="286597"/>
          </a:xfrm>
        </p:grpSpPr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CA64AD58-4939-4C5F-AB12-74C7DE3D6D38}"/>
                </a:ext>
              </a:extLst>
            </p:cNvPr>
            <p:cNvSpPr/>
            <p:nvPr/>
          </p:nvSpPr>
          <p:spPr>
            <a:xfrm>
              <a:off x="7506176" y="5230282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9/1</a:t>
              </a:r>
            </a:p>
          </p:txBody>
        </p:sp>
        <p:sp>
          <p:nvSpPr>
            <p:cNvPr id="274" name="Isosceles Triangle 273">
              <a:extLst>
                <a:ext uri="{FF2B5EF4-FFF2-40B4-BE49-F238E27FC236}">
                  <a16:creationId xmlns:a16="http://schemas.microsoft.com/office/drawing/2014/main" id="{C63030BD-A6C2-4F86-8C23-4F35A9706485}"/>
                </a:ext>
              </a:extLst>
            </p:cNvPr>
            <p:cNvSpPr/>
            <p:nvPr/>
          </p:nvSpPr>
          <p:spPr bwMode="auto">
            <a:xfrm>
              <a:off x="7704978" y="5394959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sz="2400" kern="0">
                <a:solidFill>
                  <a:srgbClr val="0000CC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275" name="Rectangle 274">
            <a:extLst>
              <a:ext uri="{FF2B5EF4-FFF2-40B4-BE49-F238E27FC236}">
                <a16:creationId xmlns:a16="http://schemas.microsoft.com/office/drawing/2014/main" id="{8AB127D4-D726-46B7-836D-A8A3BE374982}"/>
              </a:ext>
            </a:extLst>
          </p:cNvPr>
          <p:cNvSpPr/>
          <p:nvPr/>
        </p:nvSpPr>
        <p:spPr>
          <a:xfrm>
            <a:off x="6008092" y="4862981"/>
            <a:ext cx="544985" cy="21816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Bug Free</a:t>
            </a:r>
          </a:p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7/15</a:t>
            </a:r>
          </a:p>
        </p:txBody>
      </p:sp>
      <p:sp>
        <p:nvSpPr>
          <p:cNvPr id="276" name="Isosceles Triangle 275">
            <a:extLst>
              <a:ext uri="{FF2B5EF4-FFF2-40B4-BE49-F238E27FC236}">
                <a16:creationId xmlns:a16="http://schemas.microsoft.com/office/drawing/2014/main" id="{98DCBBEB-0F98-4469-BFE4-27CDA5255DD6}"/>
              </a:ext>
            </a:extLst>
          </p:cNvPr>
          <p:cNvSpPr/>
          <p:nvPr/>
        </p:nvSpPr>
        <p:spPr bwMode="auto">
          <a:xfrm>
            <a:off x="6183616" y="5108859"/>
            <a:ext cx="125917" cy="121920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US" sz="2400" kern="0">
              <a:solidFill>
                <a:srgbClr val="0000CC"/>
              </a:solidFill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7308B555-D2EB-43BB-A12A-A023BA01B73D}"/>
              </a:ext>
            </a:extLst>
          </p:cNvPr>
          <p:cNvCxnSpPr>
            <a:cxnSpLocks/>
            <a:stCxn id="142" idx="3"/>
            <a:endCxn id="262" idx="0"/>
          </p:cNvCxnSpPr>
          <p:nvPr/>
        </p:nvCxnSpPr>
        <p:spPr bwMode="auto">
          <a:xfrm>
            <a:off x="6702879" y="3113640"/>
            <a:ext cx="91653" cy="2063545"/>
          </a:xfrm>
          <a:prstGeom prst="straightConnector1">
            <a:avLst/>
          </a:prstGeom>
          <a:ln w="12700" cap="flat" cmpd="sng" algn="ctr">
            <a:solidFill>
              <a:schemeClr val="accent4">
                <a:lumMod val="60000"/>
                <a:lumOff val="40000"/>
                <a:alpha val="90000"/>
              </a:scheme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A1FE4AB7-3EAD-43CB-8DE1-A26C5CC5B05F}"/>
              </a:ext>
            </a:extLst>
          </p:cNvPr>
          <p:cNvCxnSpPr>
            <a:cxnSpLocks/>
            <a:stCxn id="179" idx="2"/>
            <a:endCxn id="81" idx="2"/>
          </p:cNvCxnSpPr>
          <p:nvPr/>
        </p:nvCxnSpPr>
        <p:spPr bwMode="auto">
          <a:xfrm flipV="1">
            <a:off x="8240333" y="2548265"/>
            <a:ext cx="663214" cy="407928"/>
          </a:xfrm>
          <a:prstGeom prst="straightConnector1">
            <a:avLst/>
          </a:prstGeom>
          <a:ln w="12700" cap="flat" cmpd="sng" algn="ctr">
            <a:solidFill>
              <a:schemeClr val="accent4">
                <a:lumMod val="60000"/>
                <a:lumOff val="40000"/>
                <a:alpha val="90000"/>
              </a:scheme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4D340B5D-35E0-4469-A7F2-0069FAEB3189}"/>
              </a:ext>
            </a:extLst>
          </p:cNvPr>
          <p:cNvGrpSpPr/>
          <p:nvPr/>
        </p:nvGrpSpPr>
        <p:grpSpPr>
          <a:xfrm>
            <a:off x="10509114" y="2655624"/>
            <a:ext cx="544985" cy="454808"/>
            <a:chOff x="4156619" y="2400244"/>
            <a:chExt cx="408739" cy="341106"/>
          </a:xfrm>
        </p:grpSpPr>
        <p:sp>
          <p:nvSpPr>
            <p:cNvPr id="181" name="Star: 5 Points 180">
              <a:extLst>
                <a:ext uri="{FF2B5EF4-FFF2-40B4-BE49-F238E27FC236}">
                  <a16:creationId xmlns:a16="http://schemas.microsoft.com/office/drawing/2014/main" id="{655BF239-9E46-4983-9F28-DE485AB54127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3C12CDB7-F0D3-48B5-9D0C-EB517288C70E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R07.1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4/11</a:t>
              </a:r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E622FDEC-05AF-4D89-AAA7-49E628E4083C}"/>
              </a:ext>
            </a:extLst>
          </p:cNvPr>
          <p:cNvGrpSpPr/>
          <p:nvPr/>
        </p:nvGrpSpPr>
        <p:grpSpPr>
          <a:xfrm>
            <a:off x="10189006" y="1833603"/>
            <a:ext cx="544985" cy="510003"/>
            <a:chOff x="6792767" y="1509179"/>
            <a:chExt cx="408739" cy="382502"/>
          </a:xfrm>
        </p:grpSpPr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381E48CB-532E-416F-A700-736D0432132E}"/>
                </a:ext>
              </a:extLst>
            </p:cNvPr>
            <p:cNvSpPr/>
            <p:nvPr/>
          </p:nvSpPr>
          <p:spPr>
            <a:xfrm>
              <a:off x="6792767" y="1509179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OKTB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3/26</a:t>
              </a:r>
            </a:p>
          </p:txBody>
        </p:sp>
        <p:sp>
          <p:nvSpPr>
            <p:cNvPr id="214" name="Flowchart: Sort 213">
              <a:extLst>
                <a:ext uri="{FF2B5EF4-FFF2-40B4-BE49-F238E27FC236}">
                  <a16:creationId xmlns:a16="http://schemas.microsoft.com/office/drawing/2014/main" id="{3A5FD0EA-AE0C-42BE-8399-91559DFD7329}"/>
                </a:ext>
              </a:extLst>
            </p:cNvPr>
            <p:cNvSpPr/>
            <p:nvPr/>
          </p:nvSpPr>
          <p:spPr bwMode="auto">
            <a:xfrm>
              <a:off x="6931620" y="1721342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67FCD4DF-F313-42C3-9950-E08392D8B076}"/>
              </a:ext>
            </a:extLst>
          </p:cNvPr>
          <p:cNvGrpSpPr/>
          <p:nvPr/>
        </p:nvGrpSpPr>
        <p:grpSpPr>
          <a:xfrm>
            <a:off x="6522039" y="5177185"/>
            <a:ext cx="544985" cy="351817"/>
            <a:chOff x="7527751" y="5165062"/>
            <a:chExt cx="544985" cy="351817"/>
          </a:xfrm>
        </p:grpSpPr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3DD47C5C-0DB3-4205-A3C3-DD2BBA42D7F3}"/>
                </a:ext>
              </a:extLst>
            </p:cNvPr>
            <p:cNvSpPr/>
            <p:nvPr/>
          </p:nvSpPr>
          <p:spPr>
            <a:xfrm>
              <a:off x="7527751" y="5165062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DCV2</a:t>
              </a:r>
            </a:p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8/17</a:t>
              </a:r>
            </a:p>
          </p:txBody>
        </p:sp>
        <p:sp>
          <p:nvSpPr>
            <p:cNvPr id="263" name="Isosceles Triangle 262">
              <a:extLst>
                <a:ext uri="{FF2B5EF4-FFF2-40B4-BE49-F238E27FC236}">
                  <a16:creationId xmlns:a16="http://schemas.microsoft.com/office/drawing/2014/main" id="{0F119BEE-6455-4CBA-8EA3-C6792DE63CD2}"/>
                </a:ext>
              </a:extLst>
            </p:cNvPr>
            <p:cNvSpPr/>
            <p:nvPr/>
          </p:nvSpPr>
          <p:spPr bwMode="auto">
            <a:xfrm>
              <a:off x="7704978" y="5394959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sz="2400" kern="0">
                <a:solidFill>
                  <a:srgbClr val="0000CC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264" name="TextBox 263">
            <a:extLst>
              <a:ext uri="{FF2B5EF4-FFF2-40B4-BE49-F238E27FC236}">
                <a16:creationId xmlns:a16="http://schemas.microsoft.com/office/drawing/2014/main" id="{CE683F10-F16B-4670-9CD5-368E088304A4}"/>
              </a:ext>
            </a:extLst>
          </p:cNvPr>
          <p:cNvSpPr txBox="1"/>
          <p:nvPr/>
        </p:nvSpPr>
        <p:spPr>
          <a:xfrm>
            <a:off x="765596" y="5751021"/>
            <a:ext cx="1119880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defTabSz="1219170">
              <a:buFont typeface="+mj-lt"/>
              <a:buAutoNum type="arabicPeriod"/>
              <a:defRPr/>
            </a:pPr>
            <a:r>
              <a:rPr lang="en-US" altLang="zh-CN" sz="1600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Mode Card feature has too many vehicle interface, for efficiency, need to book dedicated test vehicle</a:t>
            </a:r>
          </a:p>
          <a:p>
            <a:pPr marL="342900" indent="-342900" defTabSz="1219170">
              <a:buFont typeface="+mj-lt"/>
              <a:buAutoNum type="arabicPeriod"/>
              <a:defRPr/>
            </a:pPr>
            <a:r>
              <a:rPr lang="en-US" altLang="zh-CN" sz="1600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1500 case &amp; 8 loops, each loop need 2 weeks full validation and 0.5 week for bug regression. </a:t>
            </a:r>
          </a:p>
          <a:p>
            <a:pPr marL="742950" lvl="1" indent="-285750" defTabSz="1219170">
              <a:buFont typeface="Arial" panose="020B0604020202020204" pitchFamily="34" charset="0"/>
              <a:buChar char="•"/>
              <a:defRPr/>
            </a:pPr>
            <a:r>
              <a:rPr lang="en-US" altLang="en-US" sz="1600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For CX727,   2.5 weeks x 8 + B2 OTA S/O 4 weeks =</a:t>
            </a:r>
            <a:r>
              <a:rPr lang="en-US" altLang="en-US" sz="1600" b="1" kern="0" dirty="0">
                <a:solidFill>
                  <a:srgbClr val="FFC000"/>
                </a:solidFill>
                <a:ea typeface="宋体" charset="-122"/>
              </a:rPr>
              <a:t>24 weeks</a:t>
            </a:r>
          </a:p>
          <a:p>
            <a:pPr marL="742950" lvl="1" indent="-285750" defTabSz="1219170">
              <a:buFont typeface="Arial" panose="020B0604020202020204" pitchFamily="34" charset="0"/>
              <a:buChar char="•"/>
              <a:defRPr/>
            </a:pPr>
            <a:r>
              <a:rPr lang="en-US" altLang="en-US" sz="1600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For CX821,   2.5 weeks x 8 =</a:t>
            </a:r>
            <a:r>
              <a:rPr lang="en-US" altLang="en-US" sz="1600" b="1" kern="0" dirty="0">
                <a:solidFill>
                  <a:srgbClr val="FFC000"/>
                </a:solidFill>
                <a:ea typeface="宋体" charset="-122"/>
              </a:rPr>
              <a:t>20 weeks</a:t>
            </a:r>
          </a:p>
        </p:txBody>
      </p: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0443922E-C76D-415E-907F-097603096542}"/>
              </a:ext>
            </a:extLst>
          </p:cNvPr>
          <p:cNvCxnSpPr>
            <a:cxnSpLocks/>
            <a:stCxn id="145" idx="3"/>
            <a:endCxn id="301" idx="0"/>
          </p:cNvCxnSpPr>
          <p:nvPr/>
        </p:nvCxnSpPr>
        <p:spPr bwMode="auto">
          <a:xfrm>
            <a:off x="7326161" y="3114257"/>
            <a:ext cx="162984" cy="2066986"/>
          </a:xfrm>
          <a:prstGeom prst="straightConnector1">
            <a:avLst/>
          </a:prstGeom>
          <a:ln w="12700" cap="flat" cmpd="sng" algn="ctr">
            <a:solidFill>
              <a:schemeClr val="accent4">
                <a:lumMod val="60000"/>
                <a:lumOff val="40000"/>
                <a:alpha val="90000"/>
              </a:scheme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5" name="矩形 31">
            <a:extLst>
              <a:ext uri="{FF2B5EF4-FFF2-40B4-BE49-F238E27FC236}">
                <a16:creationId xmlns:a16="http://schemas.microsoft.com/office/drawing/2014/main" id="{BD3DDFB1-A8A6-4089-A58C-D1FD0CF708E9}"/>
              </a:ext>
            </a:extLst>
          </p:cNvPr>
          <p:cNvSpPr/>
          <p:nvPr/>
        </p:nvSpPr>
        <p:spPr>
          <a:xfrm>
            <a:off x="7456715" y="5395594"/>
            <a:ext cx="360887" cy="1331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802AE0B3-57C4-42D1-97F8-0DF99C864921}"/>
              </a:ext>
            </a:extLst>
          </p:cNvPr>
          <p:cNvSpPr/>
          <p:nvPr/>
        </p:nvSpPr>
        <p:spPr>
          <a:xfrm>
            <a:off x="7343895" y="5325045"/>
            <a:ext cx="544985" cy="32206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Full</a:t>
            </a:r>
          </a:p>
        </p:txBody>
      </p: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E1D45E6C-E929-4A57-830F-A4361D98A301}"/>
              </a:ext>
            </a:extLst>
          </p:cNvPr>
          <p:cNvGrpSpPr/>
          <p:nvPr/>
        </p:nvGrpSpPr>
        <p:grpSpPr>
          <a:xfrm>
            <a:off x="7488259" y="5225121"/>
            <a:ext cx="544985" cy="304666"/>
            <a:chOff x="7432851" y="5212213"/>
            <a:chExt cx="544985" cy="304666"/>
          </a:xfrm>
        </p:grpSpPr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91BC6975-29F2-4049-8B64-1FB6F8C3F9D3}"/>
                </a:ext>
              </a:extLst>
            </p:cNvPr>
            <p:cNvSpPr/>
            <p:nvPr/>
          </p:nvSpPr>
          <p:spPr>
            <a:xfrm>
              <a:off x="7432851" y="5212213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10/18</a:t>
              </a:r>
            </a:p>
          </p:txBody>
        </p:sp>
        <p:sp>
          <p:nvSpPr>
            <p:cNvPr id="299" name="Isosceles Triangle 298">
              <a:extLst>
                <a:ext uri="{FF2B5EF4-FFF2-40B4-BE49-F238E27FC236}">
                  <a16:creationId xmlns:a16="http://schemas.microsoft.com/office/drawing/2014/main" id="{B9241164-7FFF-410A-B870-D45E08283962}"/>
                </a:ext>
              </a:extLst>
            </p:cNvPr>
            <p:cNvSpPr/>
            <p:nvPr/>
          </p:nvSpPr>
          <p:spPr bwMode="auto">
            <a:xfrm>
              <a:off x="7704978" y="5394959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sz="2400" kern="0">
                <a:solidFill>
                  <a:srgbClr val="0000CC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14B188CC-B113-471F-B876-9F92EF11CCC4}"/>
              </a:ext>
            </a:extLst>
          </p:cNvPr>
          <p:cNvGrpSpPr/>
          <p:nvPr/>
        </p:nvGrpSpPr>
        <p:grpSpPr>
          <a:xfrm>
            <a:off x="7216652" y="5181243"/>
            <a:ext cx="544985" cy="351817"/>
            <a:chOff x="7527751" y="5165062"/>
            <a:chExt cx="544985" cy="351817"/>
          </a:xfrm>
        </p:grpSpPr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C576F377-CFE4-4C26-8E75-760BC2C3F014}"/>
                </a:ext>
              </a:extLst>
            </p:cNvPr>
            <p:cNvSpPr/>
            <p:nvPr/>
          </p:nvSpPr>
          <p:spPr>
            <a:xfrm>
              <a:off x="7527751" y="5165062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DCV3</a:t>
              </a:r>
            </a:p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9/28</a:t>
              </a:r>
            </a:p>
          </p:txBody>
        </p:sp>
        <p:sp>
          <p:nvSpPr>
            <p:cNvPr id="302" name="Isosceles Triangle 301">
              <a:extLst>
                <a:ext uri="{FF2B5EF4-FFF2-40B4-BE49-F238E27FC236}">
                  <a16:creationId xmlns:a16="http://schemas.microsoft.com/office/drawing/2014/main" id="{873A5368-2861-44BB-9DEA-EB0F82712149}"/>
                </a:ext>
              </a:extLst>
            </p:cNvPr>
            <p:cNvSpPr/>
            <p:nvPr/>
          </p:nvSpPr>
          <p:spPr bwMode="auto">
            <a:xfrm>
              <a:off x="7704978" y="5394959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sz="2400" kern="0">
                <a:solidFill>
                  <a:srgbClr val="0000CC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303" name="矩形 31">
            <a:extLst>
              <a:ext uri="{FF2B5EF4-FFF2-40B4-BE49-F238E27FC236}">
                <a16:creationId xmlns:a16="http://schemas.microsoft.com/office/drawing/2014/main" id="{E802B209-D212-4316-A544-59FE3E1595FD}"/>
              </a:ext>
            </a:extLst>
          </p:cNvPr>
          <p:cNvSpPr/>
          <p:nvPr/>
        </p:nvSpPr>
        <p:spPr>
          <a:xfrm>
            <a:off x="8065266" y="5397038"/>
            <a:ext cx="316767" cy="1283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3D080245-BCB7-4924-932E-A0DF95FCE0C2}"/>
              </a:ext>
            </a:extLst>
          </p:cNvPr>
          <p:cNvSpPr/>
          <p:nvPr/>
        </p:nvSpPr>
        <p:spPr>
          <a:xfrm>
            <a:off x="7952446" y="5326489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Full</a:t>
            </a:r>
          </a:p>
        </p:txBody>
      </p: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E64BC405-F3FE-4766-B259-D5DBA41E377E}"/>
              </a:ext>
            </a:extLst>
          </p:cNvPr>
          <p:cNvGrpSpPr/>
          <p:nvPr/>
        </p:nvGrpSpPr>
        <p:grpSpPr>
          <a:xfrm>
            <a:off x="8059500" y="5226545"/>
            <a:ext cx="544985" cy="286398"/>
            <a:chOff x="7450405" y="5230481"/>
            <a:chExt cx="544985" cy="286398"/>
          </a:xfrm>
        </p:grpSpPr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A6D5E1ED-8B61-4ED3-BC5C-FE0B1E462878}"/>
                </a:ext>
              </a:extLst>
            </p:cNvPr>
            <p:cNvSpPr/>
            <p:nvPr/>
          </p:nvSpPr>
          <p:spPr>
            <a:xfrm>
              <a:off x="7450405" y="5230481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11/10</a:t>
              </a:r>
            </a:p>
          </p:txBody>
        </p:sp>
        <p:sp>
          <p:nvSpPr>
            <p:cNvPr id="307" name="Isosceles Triangle 306">
              <a:extLst>
                <a:ext uri="{FF2B5EF4-FFF2-40B4-BE49-F238E27FC236}">
                  <a16:creationId xmlns:a16="http://schemas.microsoft.com/office/drawing/2014/main" id="{706E0512-307A-4342-8729-E3689DC312C7}"/>
                </a:ext>
              </a:extLst>
            </p:cNvPr>
            <p:cNvSpPr/>
            <p:nvPr/>
          </p:nvSpPr>
          <p:spPr bwMode="auto">
            <a:xfrm>
              <a:off x="7704978" y="5394959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sz="2400" kern="0">
                <a:solidFill>
                  <a:srgbClr val="0000CC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52FF7808-BE99-491F-A1DB-085E701CCA08}"/>
              </a:ext>
            </a:extLst>
          </p:cNvPr>
          <p:cNvGrpSpPr/>
          <p:nvPr/>
        </p:nvGrpSpPr>
        <p:grpSpPr>
          <a:xfrm>
            <a:off x="7783151" y="5172675"/>
            <a:ext cx="544985" cy="343749"/>
            <a:chOff x="7504400" y="5173130"/>
            <a:chExt cx="544985" cy="343749"/>
          </a:xfrm>
        </p:grpSpPr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7D1D0B05-DDF3-4B92-B277-045CFABEB796}"/>
                </a:ext>
              </a:extLst>
            </p:cNvPr>
            <p:cNvSpPr/>
            <p:nvPr/>
          </p:nvSpPr>
          <p:spPr>
            <a:xfrm>
              <a:off x="7504400" y="5173130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DCV4</a:t>
              </a:r>
            </a:p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10/26</a:t>
              </a:r>
            </a:p>
          </p:txBody>
        </p:sp>
        <p:sp>
          <p:nvSpPr>
            <p:cNvPr id="310" name="Isosceles Triangle 309">
              <a:extLst>
                <a:ext uri="{FF2B5EF4-FFF2-40B4-BE49-F238E27FC236}">
                  <a16:creationId xmlns:a16="http://schemas.microsoft.com/office/drawing/2014/main" id="{91BDD4C2-C27D-4EFC-BE9A-53F62EDF3052}"/>
                </a:ext>
              </a:extLst>
            </p:cNvPr>
            <p:cNvSpPr/>
            <p:nvPr/>
          </p:nvSpPr>
          <p:spPr bwMode="auto">
            <a:xfrm>
              <a:off x="7704978" y="5394959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sz="2400" kern="0">
                <a:solidFill>
                  <a:srgbClr val="0000CC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311" name="矩形 31">
            <a:extLst>
              <a:ext uri="{FF2B5EF4-FFF2-40B4-BE49-F238E27FC236}">
                <a16:creationId xmlns:a16="http://schemas.microsoft.com/office/drawing/2014/main" id="{009BC2BE-098F-4E1A-B3AD-BE3E72F31ABE}"/>
              </a:ext>
            </a:extLst>
          </p:cNvPr>
          <p:cNvSpPr/>
          <p:nvPr/>
        </p:nvSpPr>
        <p:spPr>
          <a:xfrm>
            <a:off x="8618492" y="5386036"/>
            <a:ext cx="316767" cy="1283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D15876B2-1333-4BBE-8923-85ECB44259C5}"/>
              </a:ext>
            </a:extLst>
          </p:cNvPr>
          <p:cNvSpPr/>
          <p:nvPr/>
        </p:nvSpPr>
        <p:spPr>
          <a:xfrm>
            <a:off x="8505672" y="5297199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Full</a:t>
            </a:r>
          </a:p>
        </p:txBody>
      </p: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EE72EF93-8012-457B-97E8-E1421303E7A4}"/>
              </a:ext>
            </a:extLst>
          </p:cNvPr>
          <p:cNvGrpSpPr/>
          <p:nvPr/>
        </p:nvGrpSpPr>
        <p:grpSpPr>
          <a:xfrm>
            <a:off x="8642424" y="5214119"/>
            <a:ext cx="544985" cy="296966"/>
            <a:chOff x="7480103" y="5219913"/>
            <a:chExt cx="544985" cy="296966"/>
          </a:xfrm>
        </p:grpSpPr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74FBEA79-D99F-4A87-A949-9F834BBB12E4}"/>
                </a:ext>
              </a:extLst>
            </p:cNvPr>
            <p:cNvSpPr/>
            <p:nvPr/>
          </p:nvSpPr>
          <p:spPr>
            <a:xfrm>
              <a:off x="7480103" y="5219913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12/7</a:t>
              </a:r>
            </a:p>
          </p:txBody>
        </p:sp>
        <p:sp>
          <p:nvSpPr>
            <p:cNvPr id="315" name="Isosceles Triangle 314">
              <a:extLst>
                <a:ext uri="{FF2B5EF4-FFF2-40B4-BE49-F238E27FC236}">
                  <a16:creationId xmlns:a16="http://schemas.microsoft.com/office/drawing/2014/main" id="{EEF57D2C-91A6-41CC-92C4-DC5DFF24B8D3}"/>
                </a:ext>
              </a:extLst>
            </p:cNvPr>
            <p:cNvSpPr/>
            <p:nvPr/>
          </p:nvSpPr>
          <p:spPr bwMode="auto">
            <a:xfrm>
              <a:off x="7704978" y="5394959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sz="2400" kern="0">
                <a:solidFill>
                  <a:srgbClr val="0000CC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277422E4-3AC9-485E-9670-C12136A5589F}"/>
              </a:ext>
            </a:extLst>
          </p:cNvPr>
          <p:cNvGrpSpPr/>
          <p:nvPr/>
        </p:nvGrpSpPr>
        <p:grpSpPr>
          <a:xfrm>
            <a:off x="8336377" y="5170817"/>
            <a:ext cx="544985" cy="343749"/>
            <a:chOff x="7504400" y="5173130"/>
            <a:chExt cx="544985" cy="343749"/>
          </a:xfrm>
        </p:grpSpPr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A0D2155B-5072-4EC9-AC6F-40DF1EC922BD}"/>
                </a:ext>
              </a:extLst>
            </p:cNvPr>
            <p:cNvSpPr/>
            <p:nvPr/>
          </p:nvSpPr>
          <p:spPr>
            <a:xfrm>
              <a:off x="7504400" y="5173130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R00</a:t>
              </a:r>
            </a:p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11/23</a:t>
              </a:r>
            </a:p>
          </p:txBody>
        </p:sp>
        <p:sp>
          <p:nvSpPr>
            <p:cNvPr id="318" name="Isosceles Triangle 317">
              <a:extLst>
                <a:ext uri="{FF2B5EF4-FFF2-40B4-BE49-F238E27FC236}">
                  <a16:creationId xmlns:a16="http://schemas.microsoft.com/office/drawing/2014/main" id="{EA474E7B-9CEA-4141-8DD6-CA23C6A1C7CB}"/>
                </a:ext>
              </a:extLst>
            </p:cNvPr>
            <p:cNvSpPr/>
            <p:nvPr/>
          </p:nvSpPr>
          <p:spPr bwMode="auto">
            <a:xfrm>
              <a:off x="7704978" y="5394959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sz="2400" kern="0">
                <a:solidFill>
                  <a:srgbClr val="0000CC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319" name="矩形 31">
            <a:extLst>
              <a:ext uri="{FF2B5EF4-FFF2-40B4-BE49-F238E27FC236}">
                <a16:creationId xmlns:a16="http://schemas.microsoft.com/office/drawing/2014/main" id="{8FF8F1AC-6502-4443-BB26-A646D9EE529B}"/>
              </a:ext>
            </a:extLst>
          </p:cNvPr>
          <p:cNvSpPr/>
          <p:nvPr/>
        </p:nvSpPr>
        <p:spPr>
          <a:xfrm>
            <a:off x="9785006" y="5374745"/>
            <a:ext cx="316767" cy="1283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93BA2592-EB9D-43B1-9C4C-BD4DC8F192EE}"/>
              </a:ext>
            </a:extLst>
          </p:cNvPr>
          <p:cNvSpPr/>
          <p:nvPr/>
        </p:nvSpPr>
        <p:spPr>
          <a:xfrm>
            <a:off x="9670896" y="5293604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Full</a:t>
            </a:r>
          </a:p>
        </p:txBody>
      </p:sp>
      <p:sp>
        <p:nvSpPr>
          <p:cNvPr id="321" name="矩形 31">
            <a:extLst>
              <a:ext uri="{FF2B5EF4-FFF2-40B4-BE49-F238E27FC236}">
                <a16:creationId xmlns:a16="http://schemas.microsoft.com/office/drawing/2014/main" id="{80C0E401-D57B-46E1-9E96-D4C30715E2BB}"/>
              </a:ext>
            </a:extLst>
          </p:cNvPr>
          <p:cNvSpPr/>
          <p:nvPr/>
        </p:nvSpPr>
        <p:spPr>
          <a:xfrm>
            <a:off x="9070988" y="5374976"/>
            <a:ext cx="316767" cy="1283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D1F392E5-9C98-4778-9500-BE8680DBD0E4}"/>
              </a:ext>
            </a:extLst>
          </p:cNvPr>
          <p:cNvSpPr/>
          <p:nvPr/>
        </p:nvSpPr>
        <p:spPr>
          <a:xfrm>
            <a:off x="8956878" y="5293835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Full</a:t>
            </a:r>
          </a:p>
        </p:txBody>
      </p:sp>
      <p:sp>
        <p:nvSpPr>
          <p:cNvPr id="323" name="矩形 31">
            <a:extLst>
              <a:ext uri="{FF2B5EF4-FFF2-40B4-BE49-F238E27FC236}">
                <a16:creationId xmlns:a16="http://schemas.microsoft.com/office/drawing/2014/main" id="{7502004A-B2DF-4625-BC39-8C40062015C0}"/>
              </a:ext>
            </a:extLst>
          </p:cNvPr>
          <p:cNvSpPr/>
          <p:nvPr/>
        </p:nvSpPr>
        <p:spPr>
          <a:xfrm>
            <a:off x="10540910" y="5380841"/>
            <a:ext cx="316767" cy="1283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DE8F2A68-A9FC-4668-BACC-9B28FC2C83EA}"/>
              </a:ext>
            </a:extLst>
          </p:cNvPr>
          <p:cNvSpPr/>
          <p:nvPr/>
        </p:nvSpPr>
        <p:spPr>
          <a:xfrm>
            <a:off x="10426800" y="5299700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Full</a:t>
            </a:r>
          </a:p>
        </p:txBody>
      </p:sp>
      <p:sp>
        <p:nvSpPr>
          <p:cNvPr id="325" name="矩形 31">
            <a:extLst>
              <a:ext uri="{FF2B5EF4-FFF2-40B4-BE49-F238E27FC236}">
                <a16:creationId xmlns:a16="http://schemas.microsoft.com/office/drawing/2014/main" id="{C0F6CB4F-3C39-421B-BCC7-CFBFBA813376}"/>
              </a:ext>
            </a:extLst>
          </p:cNvPr>
          <p:cNvSpPr/>
          <p:nvPr/>
        </p:nvSpPr>
        <p:spPr>
          <a:xfrm>
            <a:off x="11073805" y="5364979"/>
            <a:ext cx="316767" cy="1283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C2512E23-3134-413D-96FB-82801F7EED86}"/>
              </a:ext>
            </a:extLst>
          </p:cNvPr>
          <p:cNvSpPr/>
          <p:nvPr/>
        </p:nvSpPr>
        <p:spPr>
          <a:xfrm>
            <a:off x="10959695" y="5283838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Full</a:t>
            </a:r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1E113EC1-68D4-487B-83F0-97656694016E}"/>
              </a:ext>
            </a:extLst>
          </p:cNvPr>
          <p:cNvSpPr/>
          <p:nvPr/>
        </p:nvSpPr>
        <p:spPr>
          <a:xfrm>
            <a:off x="8950680" y="5212025"/>
            <a:ext cx="544985" cy="21816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R04</a:t>
            </a:r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813D0F36-3185-4476-831B-D728056AFFD2}"/>
              </a:ext>
            </a:extLst>
          </p:cNvPr>
          <p:cNvSpPr/>
          <p:nvPr/>
        </p:nvSpPr>
        <p:spPr>
          <a:xfrm>
            <a:off x="9651717" y="5205929"/>
            <a:ext cx="544985" cy="21816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R06</a:t>
            </a:r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1E113EC1-68D4-487B-83F0-97656694016E}"/>
              </a:ext>
            </a:extLst>
          </p:cNvPr>
          <p:cNvSpPr/>
          <p:nvPr/>
        </p:nvSpPr>
        <p:spPr>
          <a:xfrm>
            <a:off x="10423518" y="5212854"/>
            <a:ext cx="544985" cy="21816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R07</a:t>
            </a: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1E113EC1-68D4-487B-83F0-97656694016E}"/>
              </a:ext>
            </a:extLst>
          </p:cNvPr>
          <p:cNvSpPr/>
          <p:nvPr/>
        </p:nvSpPr>
        <p:spPr>
          <a:xfrm>
            <a:off x="10959695" y="5204589"/>
            <a:ext cx="544985" cy="21816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R07.1</a:t>
            </a:r>
          </a:p>
        </p:txBody>
      </p:sp>
      <p:cxnSp>
        <p:nvCxnSpPr>
          <p:cNvPr id="331" name="Straight Arrow Connector 330">
            <a:extLst>
              <a:ext uri="{FF2B5EF4-FFF2-40B4-BE49-F238E27FC236}">
                <a16:creationId xmlns:a16="http://schemas.microsoft.com/office/drawing/2014/main" id="{E1D28BC4-62F9-405B-A0B3-8F6FB12EAA76}"/>
              </a:ext>
            </a:extLst>
          </p:cNvPr>
          <p:cNvCxnSpPr>
            <a:cxnSpLocks/>
            <a:stCxn id="181" idx="3"/>
            <a:endCxn id="330" idx="0"/>
          </p:cNvCxnSpPr>
          <p:nvPr/>
        </p:nvCxnSpPr>
        <p:spPr bwMode="auto">
          <a:xfrm>
            <a:off x="10833894" y="3110432"/>
            <a:ext cx="398294" cy="2094157"/>
          </a:xfrm>
          <a:prstGeom prst="straightConnector1">
            <a:avLst/>
          </a:prstGeom>
          <a:ln w="12700" cap="flat" cmpd="sng" algn="ctr">
            <a:solidFill>
              <a:schemeClr val="accent4">
                <a:lumMod val="60000"/>
                <a:lumOff val="40000"/>
                <a:alpha val="90000"/>
              </a:scheme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2" name="Straight Arrow Connector 331">
            <a:extLst>
              <a:ext uri="{FF2B5EF4-FFF2-40B4-BE49-F238E27FC236}">
                <a16:creationId xmlns:a16="http://schemas.microsoft.com/office/drawing/2014/main" id="{20442215-ABBC-4310-AC69-5B748A4910BD}"/>
              </a:ext>
            </a:extLst>
          </p:cNvPr>
          <p:cNvCxnSpPr>
            <a:cxnSpLocks/>
            <a:stCxn id="240" idx="3"/>
            <a:endCxn id="329" idx="0"/>
          </p:cNvCxnSpPr>
          <p:nvPr/>
        </p:nvCxnSpPr>
        <p:spPr bwMode="auto">
          <a:xfrm>
            <a:off x="10271388" y="3105245"/>
            <a:ext cx="424623" cy="2107609"/>
          </a:xfrm>
          <a:prstGeom prst="straightConnector1">
            <a:avLst/>
          </a:prstGeom>
          <a:ln w="12700" cap="flat" cmpd="sng" algn="ctr">
            <a:solidFill>
              <a:schemeClr val="accent4">
                <a:lumMod val="60000"/>
                <a:lumOff val="40000"/>
                <a:alpha val="90000"/>
              </a:scheme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3" name="Straight Arrow Connector 332">
            <a:extLst>
              <a:ext uri="{FF2B5EF4-FFF2-40B4-BE49-F238E27FC236}">
                <a16:creationId xmlns:a16="http://schemas.microsoft.com/office/drawing/2014/main" id="{3E23E5C5-8AE3-4B1A-8B2B-B4858B2DCF26}"/>
              </a:ext>
            </a:extLst>
          </p:cNvPr>
          <p:cNvCxnSpPr>
            <a:cxnSpLocks/>
            <a:stCxn id="194" idx="3"/>
            <a:endCxn id="328" idx="0"/>
          </p:cNvCxnSpPr>
          <p:nvPr/>
        </p:nvCxnSpPr>
        <p:spPr bwMode="auto">
          <a:xfrm>
            <a:off x="9688057" y="3112550"/>
            <a:ext cx="236153" cy="2093379"/>
          </a:xfrm>
          <a:prstGeom prst="straightConnector1">
            <a:avLst/>
          </a:prstGeom>
          <a:ln w="12700" cap="flat" cmpd="sng" algn="ctr">
            <a:solidFill>
              <a:schemeClr val="accent4">
                <a:lumMod val="60000"/>
                <a:lumOff val="40000"/>
                <a:alpha val="90000"/>
              </a:scheme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4" name="Straight Arrow Connector 333">
            <a:extLst>
              <a:ext uri="{FF2B5EF4-FFF2-40B4-BE49-F238E27FC236}">
                <a16:creationId xmlns:a16="http://schemas.microsoft.com/office/drawing/2014/main" id="{507BC854-1C1E-48D3-9F9A-34AD62B08153}"/>
              </a:ext>
            </a:extLst>
          </p:cNvPr>
          <p:cNvCxnSpPr>
            <a:cxnSpLocks/>
            <a:stCxn id="186" idx="3"/>
            <a:endCxn id="327" idx="0"/>
          </p:cNvCxnSpPr>
          <p:nvPr/>
        </p:nvCxnSpPr>
        <p:spPr bwMode="auto">
          <a:xfrm>
            <a:off x="8804533" y="3118933"/>
            <a:ext cx="418640" cy="2093092"/>
          </a:xfrm>
          <a:prstGeom prst="straightConnector1">
            <a:avLst/>
          </a:prstGeom>
          <a:ln w="12700" cap="flat" cmpd="sng" algn="ctr">
            <a:solidFill>
              <a:schemeClr val="accent4">
                <a:lumMod val="60000"/>
                <a:lumOff val="40000"/>
                <a:alpha val="90000"/>
              </a:scheme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CFE83BDE-241E-4CAF-BFB0-52F256BA6DEF}"/>
              </a:ext>
            </a:extLst>
          </p:cNvPr>
          <p:cNvCxnSpPr>
            <a:cxnSpLocks/>
            <a:stCxn id="170" idx="3"/>
            <a:endCxn id="317" idx="0"/>
          </p:cNvCxnSpPr>
          <p:nvPr/>
        </p:nvCxnSpPr>
        <p:spPr bwMode="auto">
          <a:xfrm>
            <a:off x="8292620" y="3116212"/>
            <a:ext cx="316250" cy="2054605"/>
          </a:xfrm>
          <a:prstGeom prst="straightConnector1">
            <a:avLst/>
          </a:prstGeom>
          <a:ln w="12700" cap="flat" cmpd="sng" algn="ctr">
            <a:solidFill>
              <a:schemeClr val="accent4">
                <a:lumMod val="60000"/>
                <a:lumOff val="40000"/>
                <a:alpha val="90000"/>
              </a:scheme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6" name="Straight Arrow Connector 335">
            <a:extLst>
              <a:ext uri="{FF2B5EF4-FFF2-40B4-BE49-F238E27FC236}">
                <a16:creationId xmlns:a16="http://schemas.microsoft.com/office/drawing/2014/main" id="{0EDBDA44-3357-46CA-B40A-9349CE98E0EC}"/>
              </a:ext>
            </a:extLst>
          </p:cNvPr>
          <p:cNvCxnSpPr>
            <a:cxnSpLocks/>
            <a:stCxn id="167" idx="3"/>
            <a:endCxn id="309" idx="0"/>
          </p:cNvCxnSpPr>
          <p:nvPr/>
        </p:nvCxnSpPr>
        <p:spPr bwMode="auto">
          <a:xfrm>
            <a:off x="7834450" y="3116212"/>
            <a:ext cx="221194" cy="2056463"/>
          </a:xfrm>
          <a:prstGeom prst="straightConnector1">
            <a:avLst/>
          </a:prstGeom>
          <a:ln w="12700" cap="flat" cmpd="sng" algn="ctr">
            <a:solidFill>
              <a:schemeClr val="accent4">
                <a:lumMod val="60000"/>
                <a:lumOff val="40000"/>
                <a:alpha val="90000"/>
              </a:scheme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029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171DF-D391-4E22-9E35-03C9A0E7B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750" y="326000"/>
            <a:ext cx="10148047" cy="601737"/>
          </a:xfrm>
        </p:spPr>
        <p:txBody>
          <a:bodyPr vert="horz" lIns="121920" tIns="60960" rIns="121920" bIns="60960" rtlCol="0" anchor="ctr">
            <a:noAutofit/>
          </a:bodyPr>
          <a:lstStyle/>
          <a:p>
            <a:r>
              <a:rPr lang="en-US" sz="2133" b="1" dirty="0"/>
              <a:t>Mode Card feature delivery overall plan – CXL (WIP)</a:t>
            </a:r>
          </a:p>
        </p:txBody>
      </p:sp>
      <p:sp>
        <p:nvSpPr>
          <p:cNvPr id="175" name="TextBox 25">
            <a:extLst>
              <a:ext uri="{FF2B5EF4-FFF2-40B4-BE49-F238E27FC236}">
                <a16:creationId xmlns:a16="http://schemas.microsoft.com/office/drawing/2014/main" id="{8F6D39BD-69E9-4545-8464-52EF72168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797" y="1182695"/>
            <a:ext cx="11389046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28600" indent="-228600" defTabSz="1219170">
              <a:buFont typeface="+mj-lt"/>
              <a:buAutoNum type="arabicPeriod"/>
              <a:defRPr/>
            </a:pP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需要确认</a:t>
            </a:r>
            <a:r>
              <a:rPr lang="en-US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HMI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的接口人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,                                                                      @Tao </a:t>
            </a:r>
            <a:r>
              <a:rPr lang="en-US" altLang="zh-CN" b="1" kern="0" dirty="0" err="1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Yali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                     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highlight>
                  <a:srgbClr val="FFFF00"/>
                </a:highlight>
                <a:ea typeface="宋体" charset="-122"/>
              </a:rPr>
              <a:t>11/15</a:t>
            </a:r>
          </a:p>
          <a:p>
            <a:pPr marL="228600" indent="-228600" defTabSz="1219170">
              <a:buFont typeface="+mj-lt"/>
              <a:buAutoNum type="arabicPeriod"/>
              <a:defRPr/>
            </a:pP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kick-off meeting                                                                               @Anthony&amp;Dekang     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highlight>
                  <a:srgbClr val="FFFF00"/>
                </a:highlight>
                <a:ea typeface="宋体" charset="-122"/>
              </a:rPr>
              <a:t>11/16</a:t>
            </a:r>
          </a:p>
          <a:p>
            <a:pPr marL="228600" indent="-228600" defTabSz="1219170">
              <a:buFont typeface="+mj-lt"/>
              <a:buAutoNum type="arabicPeriod"/>
              <a:defRPr/>
            </a:pP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Detailed UE/UI delivery Plan                                                           @Tao </a:t>
            </a:r>
            <a:r>
              <a:rPr lang="en-US" altLang="zh-CN" b="1" kern="0" dirty="0" err="1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Yali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                     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highlight>
                  <a:srgbClr val="FFFF00"/>
                </a:highlight>
                <a:ea typeface="宋体" charset="-122"/>
              </a:rPr>
              <a:t>11/18</a:t>
            </a:r>
            <a:endParaRPr lang="en-US" altLang="zh-CN" b="1" kern="0" dirty="0">
              <a:solidFill>
                <a:srgbClr val="002A56">
                  <a:lumMod val="75000"/>
                  <a:lumOff val="25000"/>
                </a:srgbClr>
              </a:solidFill>
              <a:ea typeface="宋体" charset="-122"/>
            </a:endParaRPr>
          </a:p>
          <a:p>
            <a:pPr marL="228600" indent="-228600" defTabSz="1219170">
              <a:buFont typeface="+mj-lt"/>
              <a:buAutoNum type="arabicPeriod"/>
              <a:defRPr/>
            </a:pP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PRD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冻结，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involve HMI, 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作为出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UE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的重要依据                                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@Ni Anthony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                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highlight>
                  <a:srgbClr val="FFFF00"/>
                </a:highlight>
                <a:ea typeface="宋体" charset="-122"/>
              </a:rPr>
              <a:t>11/25</a:t>
            </a:r>
            <a:endParaRPr lang="en-US" altLang="zh-CN" b="1" kern="0" dirty="0">
              <a:solidFill>
                <a:srgbClr val="002A56">
                  <a:lumMod val="75000"/>
                  <a:lumOff val="25000"/>
                </a:srgbClr>
              </a:solidFill>
              <a:ea typeface="宋体" charset="-122"/>
            </a:endParaRPr>
          </a:p>
          <a:p>
            <a:pPr marL="228600" indent="-228600" defTabSz="1219170">
              <a:buFont typeface="+mj-lt"/>
              <a:buAutoNum type="arabicPeriod"/>
              <a:defRPr/>
            </a:pP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需要上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CCM meeting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（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TBD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）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                                                   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       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@Dekang&amp;Anthony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     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highlight>
                  <a:srgbClr val="FFFF00"/>
                </a:highlight>
                <a:ea typeface="宋体" charset="-122"/>
              </a:rPr>
              <a:t>11/21</a:t>
            </a:r>
          </a:p>
          <a:p>
            <a:pPr marL="228600" indent="-228600" defTabSz="1219170">
              <a:buFont typeface="+mj-lt"/>
              <a:buAutoNum type="arabicPeriod"/>
              <a:defRPr/>
            </a:pP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Review 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供应商报价合理性                                                                 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@Geng Dekang</a:t>
            </a:r>
          </a:p>
          <a:p>
            <a:pPr marL="228600" indent="-228600" defTabSz="1219170">
              <a:buFont typeface="+mj-lt"/>
              <a:buAutoNum type="arabicPeriod"/>
              <a:defRPr/>
            </a:pP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找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Relax Mode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供应商报价白噪声                                                                                             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highlight>
                  <a:srgbClr val="FFFF00"/>
                </a:highlight>
                <a:ea typeface="宋体" charset="-122"/>
              </a:rPr>
              <a:t>11/21</a:t>
            </a:r>
          </a:p>
          <a:p>
            <a:pPr marL="228600" indent="-228600" defTabSz="1219170">
              <a:buFont typeface="+mj-lt"/>
              <a:buAutoNum type="arabicPeriod"/>
              <a:defRPr/>
            </a:pP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UE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签收完成后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,In-house 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开始开发                                                     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@Yu Ruizhe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                 </a:t>
            </a:r>
            <a:r>
              <a:rPr lang="en-US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highlight>
                  <a:srgbClr val="FFFF00"/>
                </a:highlight>
                <a:ea typeface="宋体" charset="-122"/>
              </a:rPr>
              <a:t>xx/xx</a:t>
            </a:r>
          </a:p>
          <a:p>
            <a:pPr marL="228600" indent="-228600" defTabSz="1219170">
              <a:buFont typeface="+mj-lt"/>
              <a:buAutoNum type="arabicPeriod"/>
              <a:defRPr/>
            </a:pP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Lead Test Case design                                                                     </a:t>
            </a:r>
            <a:r>
              <a:rPr lang="en-US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@Geng Dekang</a:t>
            </a:r>
            <a:endParaRPr lang="en-US" altLang="zh-CN" b="1" kern="0" dirty="0">
              <a:solidFill>
                <a:srgbClr val="002A56">
                  <a:lumMod val="75000"/>
                  <a:lumOff val="25000"/>
                </a:srgbClr>
              </a:solidFill>
              <a:ea typeface="宋体" charset="-122"/>
            </a:endParaRPr>
          </a:p>
          <a:p>
            <a:pPr marL="228600" indent="-228600" defTabSz="1219170">
              <a:buFont typeface="+mj-lt"/>
              <a:buAutoNum type="arabicPeriod"/>
              <a:defRPr/>
            </a:pP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给供应商下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PO                                                                                                                          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highlight>
                  <a:srgbClr val="FFFF00"/>
                </a:highlight>
                <a:ea typeface="宋体" charset="-122"/>
              </a:rPr>
              <a:t>12/12</a:t>
            </a:r>
          </a:p>
          <a:p>
            <a:pPr marL="228600" indent="-228600" defTabSz="1219170">
              <a:buFont typeface="+mj-lt"/>
              <a:buAutoNum type="arabicPeriod"/>
              <a:defRPr/>
            </a:pPr>
            <a:r>
              <a:rPr lang="en-US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SPEC &amp; FMA                                                                                     @Geng Dekang            </a:t>
            </a:r>
            <a:r>
              <a:rPr lang="en-US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highlight>
                  <a:srgbClr val="FFFF00"/>
                </a:highlight>
                <a:ea typeface="宋体" charset="-122"/>
              </a:rPr>
              <a:t>xx/xx</a:t>
            </a:r>
          </a:p>
          <a:p>
            <a:pPr marL="228600" indent="-228600" defTabSz="1219170">
              <a:buFont typeface="+mj-lt"/>
              <a:buAutoNum type="arabicPeriod"/>
              <a:defRPr/>
            </a:pP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Book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实车资源用于测试                                                                     </a:t>
            </a:r>
            <a:r>
              <a:rPr lang="en-US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@Geng Dekang </a:t>
            </a:r>
          </a:p>
          <a:p>
            <a:pPr marL="228600" indent="-228600" defTabSz="1219170">
              <a:buFont typeface="+mj-lt"/>
              <a:buAutoNum type="arabicPeriod"/>
              <a:defRPr/>
            </a:pP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以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11/28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开始，</a:t>
            </a:r>
            <a:r>
              <a:rPr lang="en-US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UE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输出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1-2week</a:t>
            </a:r>
            <a:r>
              <a:rPr lang="en-US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 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，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review</a:t>
            </a:r>
            <a:r>
              <a:rPr lang="en-US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 </a:t>
            </a:r>
            <a:r>
              <a:rPr lang="en-US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  <a:sym typeface="Wingdings" panose="05000000000000000000" pitchFamily="2" charset="2"/>
              </a:rPr>
              <a:t>  S/O</a:t>
            </a:r>
            <a:endParaRPr lang="en-US" altLang="en-US" b="1" kern="0" dirty="0">
              <a:solidFill>
                <a:srgbClr val="002A56">
                  <a:lumMod val="75000"/>
                  <a:lumOff val="25000"/>
                </a:srgbClr>
              </a:solidFill>
              <a:ea typeface="宋体" charset="-122"/>
            </a:endParaRPr>
          </a:p>
          <a:p>
            <a:pPr marL="228600" indent="-228600" defTabSz="1219170">
              <a:buFont typeface="+mj-lt"/>
              <a:buAutoNum type="arabicPeriod"/>
              <a:defRPr/>
            </a:pPr>
            <a:r>
              <a:rPr lang="en-US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 UE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确定后，开始</a:t>
            </a:r>
            <a:r>
              <a:rPr lang="en-US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UI 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，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4 week,      review 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  <a:sym typeface="Wingdings" panose="05000000000000000000" pitchFamily="2" charset="2"/>
              </a:rPr>
              <a:t>  S/O</a:t>
            </a:r>
          </a:p>
          <a:p>
            <a:pPr marL="228600" indent="-228600" defTabSz="1219170">
              <a:buFont typeface="+mj-lt"/>
              <a:buAutoNum type="arabicPeriod"/>
              <a:defRPr/>
            </a:pPr>
            <a:r>
              <a:rPr lang="en-US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highlight>
                  <a:srgbClr val="FFFF00"/>
                </a:highlight>
                <a:ea typeface="宋体" charset="-122"/>
                <a:sym typeface="Wingdings" panose="05000000000000000000" pitchFamily="2" charset="2"/>
              </a:rPr>
              <a:t>Demo: 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highlight>
                  <a:srgbClr val="FFFF00"/>
                </a:highlight>
                <a:ea typeface="宋体" charset="-122"/>
                <a:sym typeface="Wingdings" panose="05000000000000000000" pitchFamily="2" charset="2"/>
              </a:rPr>
              <a:t>露营模式进入条件，日间行车灯 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highlight>
                  <a:srgbClr val="FFFF00"/>
                </a:highlight>
                <a:ea typeface="宋体" charset="-122"/>
                <a:sym typeface="Wingdings" panose="05000000000000000000" pitchFamily="2" charset="2"/>
              </a:rPr>
              <a:t>off + HVAC on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highlight>
                  <a:srgbClr val="FFFF00"/>
                </a:highlight>
                <a:ea typeface="宋体" charset="-122"/>
                <a:sym typeface="Wingdings" panose="05000000000000000000" pitchFamily="2" charset="2"/>
              </a:rPr>
              <a:t>， 不满足进入条件就退出</a:t>
            </a:r>
            <a:endParaRPr lang="en-US" altLang="en-US" b="1" kern="0" dirty="0">
              <a:solidFill>
                <a:srgbClr val="002A56">
                  <a:lumMod val="75000"/>
                  <a:lumOff val="25000"/>
                </a:srgbClr>
              </a:solidFill>
              <a:highlight>
                <a:srgbClr val="FFFF00"/>
              </a:highlight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1023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171DF-D391-4E22-9E35-03C9A0E7B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750" y="326000"/>
            <a:ext cx="10148047" cy="601737"/>
          </a:xfrm>
        </p:spPr>
        <p:txBody>
          <a:bodyPr vert="horz" lIns="121920" tIns="60960" rIns="121920" bIns="60960" rtlCol="0" anchor="ctr">
            <a:noAutofit/>
          </a:bodyPr>
          <a:lstStyle/>
          <a:p>
            <a:r>
              <a:rPr lang="en-US" sz="2133" b="1" dirty="0"/>
              <a:t>Mode Card 1.0 &amp; Camp Scene delivery overall plan – CXL (WIP)</a:t>
            </a:r>
          </a:p>
        </p:txBody>
      </p:sp>
      <p:graphicFrame>
        <p:nvGraphicFramePr>
          <p:cNvPr id="116" name="Table 115">
            <a:extLst>
              <a:ext uri="{FF2B5EF4-FFF2-40B4-BE49-F238E27FC236}">
                <a16:creationId xmlns:a16="http://schemas.microsoft.com/office/drawing/2014/main" id="{A3647130-5538-4B71-B4B1-4FD946B0B060}"/>
              </a:ext>
            </a:extLst>
          </p:cNvPr>
          <p:cNvGraphicFramePr>
            <a:graphicFrameLocks noGrp="1"/>
          </p:cNvGraphicFramePr>
          <p:nvPr/>
        </p:nvGraphicFramePr>
        <p:xfrm>
          <a:off x="1414295" y="1223317"/>
          <a:ext cx="10643994" cy="228600"/>
        </p:xfrm>
        <a:graphic>
          <a:graphicData uri="http://schemas.openxmlformats.org/drawingml/2006/table">
            <a:tbl>
              <a:tblPr firstRow="1" bandRow="1"/>
              <a:tblGrid>
                <a:gridCol w="506857">
                  <a:extLst>
                    <a:ext uri="{9D8B030D-6E8A-4147-A177-3AD203B41FA5}">
                      <a16:colId xmlns:a16="http://schemas.microsoft.com/office/drawing/2014/main" val="2105278938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609607757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2090516664"/>
                    </a:ext>
                  </a:extLst>
                </a:gridCol>
                <a:gridCol w="506856">
                  <a:extLst>
                    <a:ext uri="{9D8B030D-6E8A-4147-A177-3AD203B41FA5}">
                      <a16:colId xmlns:a16="http://schemas.microsoft.com/office/drawing/2014/main" val="2577611122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3410830308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543734505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3623434947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1337696886"/>
                    </a:ext>
                  </a:extLst>
                </a:gridCol>
                <a:gridCol w="506856">
                  <a:extLst>
                    <a:ext uri="{9D8B030D-6E8A-4147-A177-3AD203B41FA5}">
                      <a16:colId xmlns:a16="http://schemas.microsoft.com/office/drawing/2014/main" val="734474103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1463522858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702192378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3594712856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832653070"/>
                    </a:ext>
                  </a:extLst>
                </a:gridCol>
                <a:gridCol w="506856">
                  <a:extLst>
                    <a:ext uri="{9D8B030D-6E8A-4147-A177-3AD203B41FA5}">
                      <a16:colId xmlns:a16="http://schemas.microsoft.com/office/drawing/2014/main" val="3012631935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2247566002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2523675120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1008822020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1849019969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2291379490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738451032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1860342846"/>
                    </a:ext>
                  </a:extLst>
                </a:gridCol>
              </a:tblGrid>
              <a:tr h="227035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10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B9B9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11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B9B9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12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B9B9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>
                          <a:latin typeface="+mn-lt"/>
                        </a:rPr>
                        <a:t>2</a:t>
                      </a:r>
                      <a:endParaRPr lang="zh-CN" altLang="en-US" sz="70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3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>
                          <a:latin typeface="+mn-lt"/>
                        </a:rPr>
                        <a:t>4</a:t>
                      </a:r>
                      <a:endParaRPr lang="zh-CN" altLang="en-US" sz="70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5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6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>
                          <a:latin typeface="+mn-lt"/>
                        </a:rPr>
                        <a:t>7</a:t>
                      </a:r>
                      <a:endParaRPr lang="zh-CN" altLang="en-US" sz="70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8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>
                          <a:latin typeface="+mn-lt"/>
                        </a:rPr>
                        <a:t>9</a:t>
                      </a:r>
                      <a:endParaRPr lang="zh-CN" altLang="en-US" sz="70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>
                          <a:latin typeface="+mn-lt"/>
                        </a:rPr>
                        <a:t>10</a:t>
                      </a:r>
                      <a:endParaRPr lang="zh-CN" altLang="en-US" sz="70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11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12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700" b="1" kern="1200" dirty="0">
                          <a:solidFill>
                            <a:schemeClr val="lt1"/>
                          </a:solidFill>
                          <a:latin typeface="+mn-lt"/>
                          <a:ea typeface="宋体"/>
                          <a:cs typeface="+mn-cs"/>
                        </a:rPr>
                        <a:t>1</a:t>
                      </a:r>
                      <a:endParaRPr lang="zh-CN" altLang="en-US" sz="700" b="1" kern="1200" dirty="0">
                        <a:solidFill>
                          <a:schemeClr val="lt1"/>
                        </a:solidFill>
                        <a:latin typeface="+mn-lt"/>
                        <a:ea typeface="宋体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700" b="1" kern="1200" dirty="0">
                          <a:solidFill>
                            <a:schemeClr val="lt1"/>
                          </a:solidFill>
                          <a:latin typeface="+mn-lt"/>
                          <a:ea typeface="宋体"/>
                          <a:cs typeface="+mn-cs"/>
                        </a:rPr>
                        <a:t>2</a:t>
                      </a:r>
                      <a:endParaRPr lang="zh-CN" altLang="en-US" sz="700" b="1" kern="1200" dirty="0">
                        <a:solidFill>
                          <a:schemeClr val="lt1"/>
                        </a:solidFill>
                        <a:latin typeface="+mn-lt"/>
                        <a:ea typeface="宋体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700" b="1" kern="1200" dirty="0">
                          <a:solidFill>
                            <a:schemeClr val="lt1"/>
                          </a:solidFill>
                          <a:latin typeface="+mn-lt"/>
                          <a:ea typeface="宋体"/>
                          <a:cs typeface="+mn-cs"/>
                        </a:rPr>
                        <a:t>3</a:t>
                      </a:r>
                      <a:endParaRPr lang="zh-CN" altLang="en-US" sz="700" b="1" kern="1200" dirty="0">
                        <a:solidFill>
                          <a:schemeClr val="lt1"/>
                        </a:solidFill>
                        <a:latin typeface="+mn-lt"/>
                        <a:ea typeface="宋体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700" b="1" kern="1200" dirty="0">
                          <a:solidFill>
                            <a:schemeClr val="lt1"/>
                          </a:solidFill>
                          <a:latin typeface="+mn-lt"/>
                          <a:ea typeface="宋体"/>
                          <a:cs typeface="+mn-cs"/>
                        </a:rPr>
                        <a:t>4</a:t>
                      </a:r>
                      <a:endParaRPr lang="zh-CN" altLang="en-US" sz="700" b="1" kern="1200" dirty="0">
                        <a:solidFill>
                          <a:schemeClr val="lt1"/>
                        </a:solidFill>
                        <a:latin typeface="+mn-lt"/>
                        <a:ea typeface="宋体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700" b="1" kern="1200" dirty="0">
                          <a:solidFill>
                            <a:schemeClr val="lt1"/>
                          </a:solidFill>
                          <a:latin typeface="+mn-lt"/>
                          <a:ea typeface="宋体"/>
                          <a:cs typeface="+mn-cs"/>
                        </a:rPr>
                        <a:t>5</a:t>
                      </a:r>
                      <a:endParaRPr lang="zh-CN" altLang="en-US" sz="700" b="1" kern="1200" dirty="0">
                        <a:solidFill>
                          <a:schemeClr val="lt1"/>
                        </a:solidFill>
                        <a:latin typeface="+mn-lt"/>
                        <a:ea typeface="宋体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700" b="1" kern="1200" dirty="0">
                          <a:solidFill>
                            <a:schemeClr val="lt1"/>
                          </a:solidFill>
                          <a:latin typeface="+mn-lt"/>
                          <a:ea typeface="宋体"/>
                          <a:cs typeface="+mn-cs"/>
                        </a:rPr>
                        <a:t>6</a:t>
                      </a:r>
                      <a:endParaRPr lang="zh-CN" altLang="en-US" sz="700" b="1" kern="1200" dirty="0">
                        <a:solidFill>
                          <a:schemeClr val="lt1"/>
                        </a:solidFill>
                        <a:latin typeface="+mn-lt"/>
                        <a:ea typeface="宋体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9" name="Rectangle 118">
            <a:extLst>
              <a:ext uri="{FF2B5EF4-FFF2-40B4-BE49-F238E27FC236}">
                <a16:creationId xmlns:a16="http://schemas.microsoft.com/office/drawing/2014/main" id="{07507CF3-AA8D-460C-A952-9EEC8BBEDDFD}"/>
              </a:ext>
            </a:extLst>
          </p:cNvPr>
          <p:cNvSpPr/>
          <p:nvPr/>
        </p:nvSpPr>
        <p:spPr>
          <a:xfrm>
            <a:off x="2022215" y="3623845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UE</a:t>
            </a:r>
          </a:p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11/28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0D4BCA4-2C47-42BD-9BBD-BB5AD34BE6DD}"/>
              </a:ext>
            </a:extLst>
          </p:cNvPr>
          <p:cNvSpPr/>
          <p:nvPr/>
        </p:nvSpPr>
        <p:spPr>
          <a:xfrm>
            <a:off x="2974486" y="3722798"/>
            <a:ext cx="544985" cy="1219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S/O</a:t>
            </a:r>
          </a:p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1/17</a:t>
            </a:r>
          </a:p>
        </p:txBody>
      </p:sp>
      <p:sp>
        <p:nvSpPr>
          <p:cNvPr id="121" name="TextBox 25">
            <a:extLst>
              <a:ext uri="{FF2B5EF4-FFF2-40B4-BE49-F238E27FC236}">
                <a16:creationId xmlns:a16="http://schemas.microsoft.com/office/drawing/2014/main" id="{0491B053-DB0F-4846-9413-FE17B6CC4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649" y="3913280"/>
            <a:ext cx="1674693" cy="2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8155 Development Plan</a:t>
            </a:r>
            <a:endParaRPr lang="en-US" altLang="en-US" sz="800" b="1" kern="0" dirty="0">
              <a:solidFill>
                <a:srgbClr val="002A56">
                  <a:lumMod val="75000"/>
                  <a:lumOff val="25000"/>
                </a:srgbClr>
              </a:solidFill>
              <a:ea typeface="宋体" charset="-122"/>
            </a:endParaRPr>
          </a:p>
        </p:txBody>
      </p:sp>
      <p:sp>
        <p:nvSpPr>
          <p:cNvPr id="123" name="矩形 31">
            <a:extLst>
              <a:ext uri="{FF2B5EF4-FFF2-40B4-BE49-F238E27FC236}">
                <a16:creationId xmlns:a16="http://schemas.microsoft.com/office/drawing/2014/main" id="{F9936F92-DFF7-4898-A8B6-605180838A15}"/>
              </a:ext>
            </a:extLst>
          </p:cNvPr>
          <p:cNvSpPr/>
          <p:nvPr/>
        </p:nvSpPr>
        <p:spPr>
          <a:xfrm>
            <a:off x="2298487" y="3910559"/>
            <a:ext cx="938017" cy="1316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24" name="Isosceles Triangle 123">
            <a:extLst>
              <a:ext uri="{FF2B5EF4-FFF2-40B4-BE49-F238E27FC236}">
                <a16:creationId xmlns:a16="http://schemas.microsoft.com/office/drawing/2014/main" id="{EA75573B-E5B6-4C61-8E4F-635960DF6EC2}"/>
              </a:ext>
            </a:extLst>
          </p:cNvPr>
          <p:cNvSpPr/>
          <p:nvPr/>
        </p:nvSpPr>
        <p:spPr bwMode="auto">
          <a:xfrm>
            <a:off x="3165954" y="3919736"/>
            <a:ext cx="125917" cy="121920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US" sz="2400" kern="0">
              <a:solidFill>
                <a:srgbClr val="0000CC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25" name="Isosceles Triangle 124">
            <a:extLst>
              <a:ext uri="{FF2B5EF4-FFF2-40B4-BE49-F238E27FC236}">
                <a16:creationId xmlns:a16="http://schemas.microsoft.com/office/drawing/2014/main" id="{0F7541A9-0F61-4CFA-83D9-45B1993E3557}"/>
              </a:ext>
            </a:extLst>
          </p:cNvPr>
          <p:cNvSpPr/>
          <p:nvPr/>
        </p:nvSpPr>
        <p:spPr bwMode="auto">
          <a:xfrm>
            <a:off x="2248121" y="3900796"/>
            <a:ext cx="125917" cy="131615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US" sz="2400" kern="0">
              <a:solidFill>
                <a:srgbClr val="0000CC"/>
              </a:solidFill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54240D9-5F62-413C-B925-A2E52E43C4A0}"/>
              </a:ext>
            </a:extLst>
          </p:cNvPr>
          <p:cNvCxnSpPr>
            <a:cxnSpLocks/>
          </p:cNvCxnSpPr>
          <p:nvPr/>
        </p:nvCxnSpPr>
        <p:spPr bwMode="auto">
          <a:xfrm>
            <a:off x="1450385" y="1858043"/>
            <a:ext cx="10643996" cy="11751"/>
          </a:xfrm>
          <a:prstGeom prst="straightConnector1">
            <a:avLst/>
          </a:prstGeom>
          <a:noFill/>
          <a:ln w="19050" cap="flat" cmpd="sng" algn="ctr">
            <a:solidFill>
              <a:srgbClr val="003366">
                <a:lumMod val="60000"/>
                <a:lumOff val="40000"/>
              </a:srgbClr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47" name="TextBox 3">
            <a:extLst>
              <a:ext uri="{FF2B5EF4-FFF2-40B4-BE49-F238E27FC236}">
                <a16:creationId xmlns:a16="http://schemas.microsoft.com/office/drawing/2014/main" id="{F966BED6-DB30-41D9-8039-50EC31B08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37" y="1518671"/>
            <a:ext cx="1537713" cy="3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727ICA B2</a:t>
            </a:r>
          </a:p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(8155)</a:t>
            </a:r>
            <a:endParaRPr lang="en-US" altLang="en-US" sz="933" b="1" kern="0" dirty="0">
              <a:solidFill>
                <a:srgbClr val="FF0000"/>
              </a:solidFill>
              <a:ea typeface="宋体" charset="-122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A3C2D05-451E-40AF-BDB8-CCD26A1AAF44}"/>
              </a:ext>
            </a:extLst>
          </p:cNvPr>
          <p:cNvGrpSpPr/>
          <p:nvPr/>
        </p:nvGrpSpPr>
        <p:grpSpPr>
          <a:xfrm>
            <a:off x="3162386" y="1454238"/>
            <a:ext cx="544985" cy="519397"/>
            <a:chOff x="2371789" y="1090678"/>
            <a:chExt cx="408739" cy="389548"/>
          </a:xfrm>
        </p:grpSpPr>
        <p:sp>
          <p:nvSpPr>
            <p:cNvPr id="149" name="Flowchart: Sort 148">
              <a:extLst>
                <a:ext uri="{FF2B5EF4-FFF2-40B4-BE49-F238E27FC236}">
                  <a16:creationId xmlns:a16="http://schemas.microsoft.com/office/drawing/2014/main" id="{A45C64F2-E04A-4B2B-A50D-64175E6516AE}"/>
                </a:ext>
              </a:extLst>
            </p:cNvPr>
            <p:cNvSpPr/>
            <p:nvPr/>
          </p:nvSpPr>
          <p:spPr bwMode="auto">
            <a:xfrm>
              <a:off x="2506142" y="1309887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2133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2763FB5E-FD82-4BBC-BA22-B367D81D7133}"/>
                </a:ext>
              </a:extLst>
            </p:cNvPr>
            <p:cNvSpPr/>
            <p:nvPr/>
          </p:nvSpPr>
          <p:spPr>
            <a:xfrm>
              <a:off x="2371789" y="1090678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MP1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1/31</a:t>
              </a: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62B547ED-9AA7-43CC-8A9D-41EF5C9D3BEA}"/>
              </a:ext>
            </a:extLst>
          </p:cNvPr>
          <p:cNvGrpSpPr/>
          <p:nvPr/>
        </p:nvGrpSpPr>
        <p:grpSpPr>
          <a:xfrm>
            <a:off x="5718149" y="1484948"/>
            <a:ext cx="544985" cy="490656"/>
            <a:chOff x="4388648" y="1127246"/>
            <a:chExt cx="408739" cy="367992"/>
          </a:xfrm>
        </p:grpSpPr>
        <p:sp>
          <p:nvSpPr>
            <p:cNvPr id="164" name="Flowchart: Sort 163">
              <a:extLst>
                <a:ext uri="{FF2B5EF4-FFF2-40B4-BE49-F238E27FC236}">
                  <a16:creationId xmlns:a16="http://schemas.microsoft.com/office/drawing/2014/main" id="{0AF8D75F-B649-40E8-8328-B6F281C2D2FA}"/>
                </a:ext>
              </a:extLst>
            </p:cNvPr>
            <p:cNvSpPr/>
            <p:nvPr/>
          </p:nvSpPr>
          <p:spPr bwMode="auto">
            <a:xfrm>
              <a:off x="451465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EADAAFD7-E816-4B78-BE1F-D184BB25D567}"/>
                </a:ext>
              </a:extLst>
            </p:cNvPr>
            <p:cNvSpPr/>
            <p:nvPr/>
          </p:nvSpPr>
          <p:spPr>
            <a:xfrm>
              <a:off x="4388648" y="1127246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OTA2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6/30 </a:t>
              </a:r>
              <a:r>
                <a:rPr lang="zh-CN" altLang="en-US" sz="800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？</a:t>
              </a:r>
              <a:endParaRPr lang="en-US" altLang="zh-CN" sz="667" b="1" kern="0" dirty="0">
                <a:solidFill>
                  <a:sysClr val="windowText" lastClr="000000"/>
                </a:solidFill>
                <a:latin typeface="Arial"/>
                <a:ea typeface="宋体"/>
                <a:cs typeface="Arial" panose="020B0604020202020204" pitchFamily="34" charset="0"/>
              </a:endParaRP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9EF5422B-39E3-44A1-978E-07F6B45020DF}"/>
              </a:ext>
            </a:extLst>
          </p:cNvPr>
          <p:cNvGrpSpPr/>
          <p:nvPr/>
        </p:nvGrpSpPr>
        <p:grpSpPr>
          <a:xfrm>
            <a:off x="7243013" y="1467178"/>
            <a:ext cx="544985" cy="500468"/>
            <a:chOff x="4380304" y="1119887"/>
            <a:chExt cx="408739" cy="375351"/>
          </a:xfrm>
        </p:grpSpPr>
        <p:sp>
          <p:nvSpPr>
            <p:cNvPr id="162" name="Flowchart: Sort 161">
              <a:extLst>
                <a:ext uri="{FF2B5EF4-FFF2-40B4-BE49-F238E27FC236}">
                  <a16:creationId xmlns:a16="http://schemas.microsoft.com/office/drawing/2014/main" id="{4F71E177-0077-4251-9C65-B94150F260C4}"/>
                </a:ext>
              </a:extLst>
            </p:cNvPr>
            <p:cNvSpPr/>
            <p:nvPr/>
          </p:nvSpPr>
          <p:spPr bwMode="auto">
            <a:xfrm>
              <a:off x="451465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2D603F40-A621-45CB-8459-4B99056142C5}"/>
                </a:ext>
              </a:extLst>
            </p:cNvPr>
            <p:cNvSpPr/>
            <p:nvPr/>
          </p:nvSpPr>
          <p:spPr>
            <a:xfrm>
              <a:off x="4380304" y="1119887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OTA3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9/30 </a:t>
              </a:r>
              <a:r>
                <a:rPr lang="zh-CN" altLang="en-US" sz="800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？</a:t>
              </a:r>
              <a:endParaRPr lang="en-US" altLang="zh-CN" sz="667" b="1" kern="0" dirty="0">
                <a:solidFill>
                  <a:sysClr val="windowText" lastClr="000000"/>
                </a:solidFill>
                <a:latin typeface="Arial"/>
                <a:ea typeface="宋体"/>
                <a:cs typeface="Arial" panose="020B0604020202020204" pitchFamily="34" charset="0"/>
              </a:endParaRP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83BDE192-BDC4-49FD-931F-AAB2683D241E}"/>
              </a:ext>
            </a:extLst>
          </p:cNvPr>
          <p:cNvGrpSpPr/>
          <p:nvPr/>
        </p:nvGrpSpPr>
        <p:grpSpPr>
          <a:xfrm>
            <a:off x="4712104" y="1461089"/>
            <a:ext cx="544985" cy="499852"/>
            <a:chOff x="4385892" y="1120349"/>
            <a:chExt cx="408739" cy="374889"/>
          </a:xfrm>
        </p:grpSpPr>
        <p:sp>
          <p:nvSpPr>
            <p:cNvPr id="160" name="Flowchart: Sort 159">
              <a:extLst>
                <a:ext uri="{FF2B5EF4-FFF2-40B4-BE49-F238E27FC236}">
                  <a16:creationId xmlns:a16="http://schemas.microsoft.com/office/drawing/2014/main" id="{8507F278-A752-4C66-9D1A-7DBFDB0117EA}"/>
                </a:ext>
              </a:extLst>
            </p:cNvPr>
            <p:cNvSpPr/>
            <p:nvPr/>
          </p:nvSpPr>
          <p:spPr bwMode="auto">
            <a:xfrm>
              <a:off x="448176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54BCE948-E30D-43F1-8B18-CAB6A2E4080D}"/>
                </a:ext>
              </a:extLst>
            </p:cNvPr>
            <p:cNvSpPr/>
            <p:nvPr/>
          </p:nvSpPr>
          <p:spPr>
            <a:xfrm>
              <a:off x="4385892" y="1120349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OTA1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4/30 </a:t>
              </a:r>
              <a:r>
                <a:rPr lang="zh-CN" altLang="en-US" sz="800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？</a:t>
              </a:r>
              <a:endParaRPr lang="en-US" altLang="zh-CN" sz="667" b="1" kern="0" dirty="0">
                <a:solidFill>
                  <a:sysClr val="windowText" lastClr="000000"/>
                </a:solidFill>
                <a:latin typeface="Arial"/>
                <a:ea typeface="宋体"/>
                <a:cs typeface="Arial" panose="020B0604020202020204" pitchFamily="34" charset="0"/>
              </a:endParaRPr>
            </a:p>
          </p:txBody>
        </p:sp>
      </p:grpSp>
      <p:sp>
        <p:nvSpPr>
          <p:cNvPr id="155" name="TextBox 9">
            <a:extLst>
              <a:ext uri="{FF2B5EF4-FFF2-40B4-BE49-F238E27FC236}">
                <a16:creationId xmlns:a16="http://schemas.microsoft.com/office/drawing/2014/main" id="{E47E1B86-5687-4173-A777-1F4EF428E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0342" y="6298151"/>
            <a:ext cx="797983" cy="25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defRPr/>
            </a:pPr>
            <a:r>
              <a:rPr lang="en-US" altLang="en-US" sz="1067" kern="0" dirty="0">
                <a:solidFill>
                  <a:srgbClr val="FF0000"/>
                </a:solidFill>
                <a:ea typeface="宋体" charset="-122"/>
              </a:rPr>
              <a:t>Today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546AC8-2FF5-4E5E-83AA-69ADAE2062DC}"/>
              </a:ext>
            </a:extLst>
          </p:cNvPr>
          <p:cNvGrpSpPr/>
          <p:nvPr/>
        </p:nvGrpSpPr>
        <p:grpSpPr>
          <a:xfrm>
            <a:off x="3712718" y="1464961"/>
            <a:ext cx="544985" cy="511128"/>
            <a:chOff x="2784538" y="1098721"/>
            <a:chExt cx="408739" cy="383346"/>
          </a:xfrm>
        </p:grpSpPr>
        <p:sp>
          <p:nvSpPr>
            <p:cNvPr id="156" name="Flowchart: Sort 155">
              <a:extLst>
                <a:ext uri="{FF2B5EF4-FFF2-40B4-BE49-F238E27FC236}">
                  <a16:creationId xmlns:a16="http://schemas.microsoft.com/office/drawing/2014/main" id="{0CFFC876-6162-4FCF-8070-79F5B6AD52D4}"/>
                </a:ext>
              </a:extLst>
            </p:cNvPr>
            <p:cNvSpPr/>
            <p:nvPr/>
          </p:nvSpPr>
          <p:spPr bwMode="auto">
            <a:xfrm>
              <a:off x="2930781" y="1311728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2133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902F210C-E820-46F7-8FAE-F8E5CBEBCC25}"/>
                </a:ext>
              </a:extLst>
            </p:cNvPr>
            <p:cNvSpPr/>
            <p:nvPr/>
          </p:nvSpPr>
          <p:spPr>
            <a:xfrm>
              <a:off x="2784538" y="1098721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MP2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3/1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81F600-D082-4582-B18B-4FB0417CA5B6}"/>
              </a:ext>
            </a:extLst>
          </p:cNvPr>
          <p:cNvGrpSpPr/>
          <p:nvPr/>
        </p:nvGrpSpPr>
        <p:grpSpPr>
          <a:xfrm>
            <a:off x="4044224" y="1465024"/>
            <a:ext cx="544985" cy="511128"/>
            <a:chOff x="3033167" y="1098768"/>
            <a:chExt cx="408739" cy="383346"/>
          </a:xfrm>
        </p:grpSpPr>
        <p:sp>
          <p:nvSpPr>
            <p:cNvPr id="158" name="Flowchart: Sort 157">
              <a:extLst>
                <a:ext uri="{FF2B5EF4-FFF2-40B4-BE49-F238E27FC236}">
                  <a16:creationId xmlns:a16="http://schemas.microsoft.com/office/drawing/2014/main" id="{82B78138-000E-4BBC-9E87-94FF04BEC37B}"/>
                </a:ext>
              </a:extLst>
            </p:cNvPr>
            <p:cNvSpPr/>
            <p:nvPr/>
          </p:nvSpPr>
          <p:spPr bwMode="auto">
            <a:xfrm>
              <a:off x="3179410" y="1311775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2133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52F19B5B-2DA7-44E3-AC77-AFB1B214816A}"/>
                </a:ext>
              </a:extLst>
            </p:cNvPr>
            <p:cNvSpPr/>
            <p:nvPr/>
          </p:nvSpPr>
          <p:spPr>
            <a:xfrm>
              <a:off x="3033167" y="1098768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OKTB</a:t>
              </a:r>
            </a:p>
            <a:p>
              <a:pPr algn="ctr" defTabSz="1219170">
                <a:defRPr/>
              </a:pPr>
              <a:r>
                <a:rPr lang="en-US" altLang="zh-CN" sz="667" b="1" kern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3/20</a:t>
              </a:r>
            </a:p>
          </p:txBody>
        </p:sp>
      </p:grp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5944DB32-C76C-4E34-AD52-6F6FC7D99AAF}"/>
              </a:ext>
            </a:extLst>
          </p:cNvPr>
          <p:cNvCxnSpPr>
            <a:cxnSpLocks/>
          </p:cNvCxnSpPr>
          <p:nvPr/>
        </p:nvCxnSpPr>
        <p:spPr bwMode="auto">
          <a:xfrm>
            <a:off x="1429845" y="2235007"/>
            <a:ext cx="10643996" cy="11751"/>
          </a:xfrm>
          <a:prstGeom prst="straightConnector1">
            <a:avLst/>
          </a:prstGeom>
          <a:noFill/>
          <a:ln w="19050" cap="flat" cmpd="sng" algn="ctr">
            <a:solidFill>
              <a:srgbClr val="003366">
                <a:lumMod val="60000"/>
                <a:lumOff val="40000"/>
              </a:srgbClr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73" name="TextBox 3">
            <a:extLst>
              <a:ext uri="{FF2B5EF4-FFF2-40B4-BE49-F238E27FC236}">
                <a16:creationId xmlns:a16="http://schemas.microsoft.com/office/drawing/2014/main" id="{B0DC1EFB-30D7-45DC-BF4C-789A8BE5F6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336" y="1895635"/>
            <a:ext cx="1537713" cy="3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727ICA B3</a:t>
            </a:r>
          </a:p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(8155) </a:t>
            </a:r>
            <a:r>
              <a:rPr lang="en-US" altLang="en-US" sz="933" b="1" kern="0" dirty="0">
                <a:solidFill>
                  <a:srgbClr val="FF9900"/>
                </a:solidFill>
                <a:ea typeface="宋体" charset="-122"/>
              </a:rPr>
              <a:t>Leading</a:t>
            </a:r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AD07E2F1-D82E-4CB6-9328-B5523C7EDFF6}"/>
              </a:ext>
            </a:extLst>
          </p:cNvPr>
          <p:cNvGrpSpPr/>
          <p:nvPr/>
        </p:nvGrpSpPr>
        <p:grpSpPr>
          <a:xfrm>
            <a:off x="8261989" y="1861912"/>
            <a:ext cx="544985" cy="490656"/>
            <a:chOff x="4658362" y="1127246"/>
            <a:chExt cx="408739" cy="367992"/>
          </a:xfrm>
        </p:grpSpPr>
        <p:sp>
          <p:nvSpPr>
            <p:cNvPr id="183" name="Flowchart: Sort 182">
              <a:extLst>
                <a:ext uri="{FF2B5EF4-FFF2-40B4-BE49-F238E27FC236}">
                  <a16:creationId xmlns:a16="http://schemas.microsoft.com/office/drawing/2014/main" id="{3C44996F-0DAA-40DE-B242-8B852F73BB5B}"/>
                </a:ext>
              </a:extLst>
            </p:cNvPr>
            <p:cNvSpPr/>
            <p:nvPr/>
          </p:nvSpPr>
          <p:spPr bwMode="auto">
            <a:xfrm>
              <a:off x="479752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19A6746-319F-4A6F-B9E0-8C88507CC8B0}"/>
                </a:ext>
              </a:extLst>
            </p:cNvPr>
            <p:cNvSpPr/>
            <p:nvPr/>
          </p:nvSpPr>
          <p:spPr>
            <a:xfrm>
              <a:off x="4658362" y="1127246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PEC/FEC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12/1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01B2F82-8325-427C-8ADD-554C411AB901}"/>
              </a:ext>
            </a:extLst>
          </p:cNvPr>
          <p:cNvGrpSpPr/>
          <p:nvPr/>
        </p:nvGrpSpPr>
        <p:grpSpPr>
          <a:xfrm>
            <a:off x="6685324" y="1841925"/>
            <a:ext cx="544985" cy="511128"/>
            <a:chOff x="4566317" y="1506426"/>
            <a:chExt cx="408739" cy="383346"/>
          </a:xfrm>
        </p:grpSpPr>
        <p:sp>
          <p:nvSpPr>
            <p:cNvPr id="191" name="Flowchart: Sort 190">
              <a:extLst>
                <a:ext uri="{FF2B5EF4-FFF2-40B4-BE49-F238E27FC236}">
                  <a16:creationId xmlns:a16="http://schemas.microsoft.com/office/drawing/2014/main" id="{16C0CFE0-92E1-474C-AB2F-C3AA684F5846}"/>
                </a:ext>
              </a:extLst>
            </p:cNvPr>
            <p:cNvSpPr/>
            <p:nvPr/>
          </p:nvSpPr>
          <p:spPr bwMode="auto">
            <a:xfrm>
              <a:off x="4712560" y="1719433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2133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F5237F3D-0E53-414B-AB13-0083F74F60B8}"/>
                </a:ext>
              </a:extLst>
            </p:cNvPr>
            <p:cNvSpPr/>
            <p:nvPr/>
          </p:nvSpPr>
          <p:spPr>
            <a:xfrm>
              <a:off x="4566317" y="1506426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DCV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8/30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F529DA4-FA5C-45F4-AAA9-681C291B452F}"/>
              </a:ext>
            </a:extLst>
          </p:cNvPr>
          <p:cNvGrpSpPr/>
          <p:nvPr/>
        </p:nvGrpSpPr>
        <p:grpSpPr>
          <a:xfrm>
            <a:off x="9552324" y="1845598"/>
            <a:ext cx="544985" cy="510003"/>
            <a:chOff x="6792767" y="1509179"/>
            <a:chExt cx="408739" cy="382502"/>
          </a:xfrm>
        </p:grpSpPr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13C65DE0-E983-45C4-8DE2-510689D076C1}"/>
                </a:ext>
              </a:extLst>
            </p:cNvPr>
            <p:cNvSpPr/>
            <p:nvPr/>
          </p:nvSpPr>
          <p:spPr>
            <a:xfrm>
              <a:off x="6792767" y="1509179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MP1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2/19</a:t>
              </a:r>
            </a:p>
          </p:txBody>
        </p:sp>
        <p:sp>
          <p:nvSpPr>
            <p:cNvPr id="196" name="Flowchart: Sort 195">
              <a:extLst>
                <a:ext uri="{FF2B5EF4-FFF2-40B4-BE49-F238E27FC236}">
                  <a16:creationId xmlns:a16="http://schemas.microsoft.com/office/drawing/2014/main" id="{D1009A73-0E88-4608-B866-6DF235725562}"/>
                </a:ext>
              </a:extLst>
            </p:cNvPr>
            <p:cNvSpPr/>
            <p:nvPr/>
          </p:nvSpPr>
          <p:spPr bwMode="auto">
            <a:xfrm>
              <a:off x="6931620" y="1721342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</p:grp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82629C52-CF37-4815-83CB-DDF13F23FA2F}"/>
              </a:ext>
            </a:extLst>
          </p:cNvPr>
          <p:cNvCxnSpPr>
            <a:cxnSpLocks/>
          </p:cNvCxnSpPr>
          <p:nvPr/>
        </p:nvCxnSpPr>
        <p:spPr>
          <a:xfrm flipH="1">
            <a:off x="2045419" y="1599053"/>
            <a:ext cx="33660" cy="4707236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8" name="TextBox 25">
            <a:extLst>
              <a:ext uri="{FF2B5EF4-FFF2-40B4-BE49-F238E27FC236}">
                <a16:creationId xmlns:a16="http://schemas.microsoft.com/office/drawing/2014/main" id="{2B5EAA6B-35B0-4536-82BA-A352B0F6C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557" y="3305430"/>
            <a:ext cx="1497504" cy="2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Scoping Plan</a:t>
            </a:r>
            <a:endParaRPr lang="en-US" altLang="en-US" sz="800" b="1" kern="0" dirty="0">
              <a:solidFill>
                <a:srgbClr val="002A56">
                  <a:lumMod val="75000"/>
                  <a:lumOff val="25000"/>
                </a:srgbClr>
              </a:solidFill>
              <a:ea typeface="宋体" charset="-122"/>
            </a:endParaRPr>
          </a:p>
        </p:txBody>
      </p:sp>
      <p:sp>
        <p:nvSpPr>
          <p:cNvPr id="199" name="矩形 31">
            <a:extLst>
              <a:ext uri="{FF2B5EF4-FFF2-40B4-BE49-F238E27FC236}">
                <a16:creationId xmlns:a16="http://schemas.microsoft.com/office/drawing/2014/main" id="{21F303A3-5281-4079-81AD-D1ED1C2C7F2E}"/>
              </a:ext>
            </a:extLst>
          </p:cNvPr>
          <p:cNvSpPr/>
          <p:nvPr/>
        </p:nvSpPr>
        <p:spPr>
          <a:xfrm>
            <a:off x="1514817" y="3487206"/>
            <a:ext cx="1092847" cy="129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200" b="1" kern="0" dirty="0">
              <a:solidFill>
                <a:srgbClr val="0000CC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02" name="Isosceles Triangle 201">
            <a:extLst>
              <a:ext uri="{FF2B5EF4-FFF2-40B4-BE49-F238E27FC236}">
                <a16:creationId xmlns:a16="http://schemas.microsoft.com/office/drawing/2014/main" id="{DB45BD64-9499-41F4-8C48-57CBEBDD47F7}"/>
              </a:ext>
            </a:extLst>
          </p:cNvPr>
          <p:cNvSpPr/>
          <p:nvPr/>
        </p:nvSpPr>
        <p:spPr bwMode="auto">
          <a:xfrm>
            <a:off x="1937994" y="3474945"/>
            <a:ext cx="125917" cy="131615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US" sz="2400" kern="0">
              <a:solidFill>
                <a:srgbClr val="0000CC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C18526D4-DCCE-49C1-BB2F-34BFD96819E8}"/>
              </a:ext>
            </a:extLst>
          </p:cNvPr>
          <p:cNvSpPr/>
          <p:nvPr/>
        </p:nvSpPr>
        <p:spPr>
          <a:xfrm>
            <a:off x="1579079" y="3137734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Final</a:t>
            </a:r>
          </a:p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Scoping</a:t>
            </a:r>
          </a:p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11/10</a:t>
            </a:r>
          </a:p>
        </p:txBody>
      </p:sp>
      <p:sp>
        <p:nvSpPr>
          <p:cNvPr id="204" name="Isosceles Triangle 203">
            <a:extLst>
              <a:ext uri="{FF2B5EF4-FFF2-40B4-BE49-F238E27FC236}">
                <a16:creationId xmlns:a16="http://schemas.microsoft.com/office/drawing/2014/main" id="{4952F8EF-D537-4F40-B231-C756CA554179}"/>
              </a:ext>
            </a:extLst>
          </p:cNvPr>
          <p:cNvSpPr/>
          <p:nvPr/>
        </p:nvSpPr>
        <p:spPr bwMode="auto">
          <a:xfrm>
            <a:off x="2519653" y="3483990"/>
            <a:ext cx="125917" cy="131615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US" sz="2400" kern="0">
              <a:solidFill>
                <a:srgbClr val="0000CC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50959079-87AD-4A87-9E22-F8A07C878665}"/>
              </a:ext>
            </a:extLst>
          </p:cNvPr>
          <p:cNvSpPr/>
          <p:nvPr/>
        </p:nvSpPr>
        <p:spPr>
          <a:xfrm>
            <a:off x="2349614" y="3134190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Place </a:t>
            </a:r>
          </a:p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PO</a:t>
            </a:r>
          </a:p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12/30 </a:t>
            </a:r>
          </a:p>
        </p:txBody>
      </p:sp>
      <p:sp>
        <p:nvSpPr>
          <p:cNvPr id="209" name="Isosceles Triangle 208">
            <a:extLst>
              <a:ext uri="{FF2B5EF4-FFF2-40B4-BE49-F238E27FC236}">
                <a16:creationId xmlns:a16="http://schemas.microsoft.com/office/drawing/2014/main" id="{C782002F-276C-4529-9073-5AD2222FA38D}"/>
              </a:ext>
            </a:extLst>
          </p:cNvPr>
          <p:cNvSpPr/>
          <p:nvPr/>
        </p:nvSpPr>
        <p:spPr bwMode="auto">
          <a:xfrm>
            <a:off x="2196265" y="3466552"/>
            <a:ext cx="125917" cy="131615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US" sz="2400" kern="0">
              <a:solidFill>
                <a:srgbClr val="0000CC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4F1D1153-4DD5-406C-AF47-CD33939C9D4A}"/>
              </a:ext>
            </a:extLst>
          </p:cNvPr>
          <p:cNvSpPr/>
          <p:nvPr/>
        </p:nvSpPr>
        <p:spPr>
          <a:xfrm>
            <a:off x="2083840" y="3135143"/>
            <a:ext cx="350504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PRD</a:t>
            </a:r>
          </a:p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Frozen</a:t>
            </a:r>
          </a:p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11/25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D47E870B-C2FD-42AF-BAC6-4C14978BB522}"/>
              </a:ext>
            </a:extLst>
          </p:cNvPr>
          <p:cNvSpPr/>
          <p:nvPr/>
        </p:nvSpPr>
        <p:spPr>
          <a:xfrm>
            <a:off x="2507951" y="3834475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UI UE      Design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B90912AC-0A59-4622-905E-1DAE834DDB90}"/>
              </a:ext>
            </a:extLst>
          </p:cNvPr>
          <p:cNvCxnSpPr>
            <a:cxnSpLocks/>
            <a:stCxn id="257" idx="0"/>
            <a:endCxn id="191" idx="1"/>
          </p:cNvCxnSpPr>
          <p:nvPr/>
        </p:nvCxnSpPr>
        <p:spPr bwMode="auto">
          <a:xfrm flipV="1">
            <a:off x="5747845" y="2239494"/>
            <a:ext cx="1132470" cy="1968459"/>
          </a:xfrm>
          <a:prstGeom prst="straightConnector1">
            <a:avLst/>
          </a:prstGeom>
          <a:ln w="12700" cap="flat" cmpd="sng" algn="ctr">
            <a:solidFill>
              <a:srgbClr val="7030A0">
                <a:alpha val="90000"/>
              </a:srgb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EF019C7-2B89-4C29-883A-25BDB5C817D7}"/>
              </a:ext>
            </a:extLst>
          </p:cNvPr>
          <p:cNvCxnSpPr>
            <a:cxnSpLocks/>
          </p:cNvCxnSpPr>
          <p:nvPr/>
        </p:nvCxnSpPr>
        <p:spPr bwMode="auto">
          <a:xfrm>
            <a:off x="1446833" y="2643613"/>
            <a:ext cx="10643996" cy="11751"/>
          </a:xfrm>
          <a:prstGeom prst="straightConnector1">
            <a:avLst/>
          </a:prstGeom>
          <a:noFill/>
          <a:ln w="19050" cap="flat" cmpd="sng" algn="ctr">
            <a:solidFill>
              <a:srgbClr val="003366">
                <a:lumMod val="60000"/>
                <a:lumOff val="40000"/>
              </a:srgbClr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7" name="TextBox 3">
            <a:extLst>
              <a:ext uri="{FF2B5EF4-FFF2-40B4-BE49-F238E27FC236}">
                <a16:creationId xmlns:a16="http://schemas.microsoft.com/office/drawing/2014/main" id="{9406871A-E03F-49E0-9F4E-675983B5E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220" y="2304241"/>
            <a:ext cx="1537713" cy="3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CX821 </a:t>
            </a:r>
          </a:p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(8295)</a:t>
            </a:r>
            <a:r>
              <a:rPr lang="en-US" altLang="en-US" sz="933" b="1" kern="0" dirty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en-US" sz="933" b="1" kern="0" dirty="0">
                <a:solidFill>
                  <a:srgbClr val="FF9900"/>
                </a:solidFill>
                <a:ea typeface="宋体" charset="-122"/>
              </a:rPr>
              <a:t>Leading</a:t>
            </a:r>
            <a:endParaRPr lang="en-US" altLang="en-US" sz="933" b="1" kern="0" dirty="0">
              <a:solidFill>
                <a:srgbClr val="002A56">
                  <a:lumMod val="75000"/>
                  <a:lumOff val="25000"/>
                </a:srgbClr>
              </a:solidFill>
              <a:ea typeface="宋体" charset="-122"/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3E1D17D-EC07-41FB-AB10-A0C565F7FE4D}"/>
              </a:ext>
            </a:extLst>
          </p:cNvPr>
          <p:cNvGrpSpPr/>
          <p:nvPr/>
        </p:nvGrpSpPr>
        <p:grpSpPr>
          <a:xfrm>
            <a:off x="7259180" y="2270517"/>
            <a:ext cx="544985" cy="490656"/>
            <a:chOff x="5706112" y="1127246"/>
            <a:chExt cx="408739" cy="367992"/>
          </a:xfrm>
        </p:grpSpPr>
        <p:sp>
          <p:nvSpPr>
            <p:cNvPr id="69" name="Flowchart: Sort 68">
              <a:extLst>
                <a:ext uri="{FF2B5EF4-FFF2-40B4-BE49-F238E27FC236}">
                  <a16:creationId xmlns:a16="http://schemas.microsoft.com/office/drawing/2014/main" id="{49850563-9DEF-41FB-BDE0-F59984761696}"/>
                </a:ext>
              </a:extLst>
            </p:cNvPr>
            <p:cNvSpPr/>
            <p:nvPr/>
          </p:nvSpPr>
          <p:spPr bwMode="auto">
            <a:xfrm>
              <a:off x="584527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E03BA39-00E7-4CD2-BDC9-85B461C682A7}"/>
                </a:ext>
              </a:extLst>
            </p:cNvPr>
            <p:cNvSpPr/>
            <p:nvPr/>
          </p:nvSpPr>
          <p:spPr>
            <a:xfrm>
              <a:off x="5706112" y="1127246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DCV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9/29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5480ED8-2CA2-4079-AA09-6ACFEED58DD6}"/>
              </a:ext>
            </a:extLst>
          </p:cNvPr>
          <p:cNvGrpSpPr/>
          <p:nvPr/>
        </p:nvGrpSpPr>
        <p:grpSpPr>
          <a:xfrm>
            <a:off x="8631054" y="2253476"/>
            <a:ext cx="544985" cy="501957"/>
            <a:chOff x="6473290" y="1966383"/>
            <a:chExt cx="408739" cy="376468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AE3C9D6-640C-44BA-8033-3D505A60622C}"/>
                </a:ext>
              </a:extLst>
            </p:cNvPr>
            <p:cNvSpPr/>
            <p:nvPr/>
          </p:nvSpPr>
          <p:spPr>
            <a:xfrm>
              <a:off x="6473290" y="1966383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PEC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12/22</a:t>
              </a:r>
            </a:p>
          </p:txBody>
        </p:sp>
        <p:sp>
          <p:nvSpPr>
            <p:cNvPr id="82" name="Flowchart: Sort 81">
              <a:extLst>
                <a:ext uri="{FF2B5EF4-FFF2-40B4-BE49-F238E27FC236}">
                  <a16:creationId xmlns:a16="http://schemas.microsoft.com/office/drawing/2014/main" id="{F3D167A1-C9B4-43F1-98D5-D7E4C1E3BB65}"/>
                </a:ext>
              </a:extLst>
            </p:cNvPr>
            <p:cNvSpPr/>
            <p:nvPr/>
          </p:nvSpPr>
          <p:spPr bwMode="auto">
            <a:xfrm>
              <a:off x="6593963" y="2172512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C3C924A2-EDBB-4A2A-89CC-9D089E0AB789}"/>
              </a:ext>
            </a:extLst>
          </p:cNvPr>
          <p:cNvGrpSpPr/>
          <p:nvPr/>
        </p:nvGrpSpPr>
        <p:grpSpPr>
          <a:xfrm>
            <a:off x="9002237" y="2261753"/>
            <a:ext cx="544985" cy="490656"/>
            <a:chOff x="5706112" y="1127246"/>
            <a:chExt cx="408739" cy="367992"/>
          </a:xfrm>
        </p:grpSpPr>
        <p:sp>
          <p:nvSpPr>
            <p:cNvPr id="122" name="Flowchart: Sort 121">
              <a:extLst>
                <a:ext uri="{FF2B5EF4-FFF2-40B4-BE49-F238E27FC236}">
                  <a16:creationId xmlns:a16="http://schemas.microsoft.com/office/drawing/2014/main" id="{5323D8FA-A0A3-4977-92B1-F89D5937DAF4}"/>
                </a:ext>
              </a:extLst>
            </p:cNvPr>
            <p:cNvSpPr/>
            <p:nvPr/>
          </p:nvSpPr>
          <p:spPr bwMode="auto">
            <a:xfrm>
              <a:off x="584527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6851CC16-3C62-435E-B656-B28D9DFEA677}"/>
                </a:ext>
              </a:extLst>
            </p:cNvPr>
            <p:cNvSpPr/>
            <p:nvPr/>
          </p:nvSpPr>
          <p:spPr>
            <a:xfrm>
              <a:off x="5706112" y="1127246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FEC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1/19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7997C36F-35D7-44B6-BF8F-9546BC134620}"/>
              </a:ext>
            </a:extLst>
          </p:cNvPr>
          <p:cNvGrpSpPr/>
          <p:nvPr/>
        </p:nvGrpSpPr>
        <p:grpSpPr>
          <a:xfrm>
            <a:off x="9286481" y="2261712"/>
            <a:ext cx="544985" cy="490656"/>
            <a:chOff x="5706112" y="1127246"/>
            <a:chExt cx="408739" cy="367992"/>
          </a:xfrm>
        </p:grpSpPr>
        <p:sp>
          <p:nvSpPr>
            <p:cNvPr id="128" name="Flowchart: Sort 127">
              <a:extLst>
                <a:ext uri="{FF2B5EF4-FFF2-40B4-BE49-F238E27FC236}">
                  <a16:creationId xmlns:a16="http://schemas.microsoft.com/office/drawing/2014/main" id="{3E70A5C8-EADE-4A0F-8A42-3DAA31BB842E}"/>
                </a:ext>
              </a:extLst>
            </p:cNvPr>
            <p:cNvSpPr/>
            <p:nvPr/>
          </p:nvSpPr>
          <p:spPr bwMode="auto">
            <a:xfrm>
              <a:off x="584527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AD2DB6C7-8685-46FA-A532-B6A7DCE889D1}"/>
                </a:ext>
              </a:extLst>
            </p:cNvPr>
            <p:cNvSpPr/>
            <p:nvPr/>
          </p:nvSpPr>
          <p:spPr>
            <a:xfrm>
              <a:off x="5706112" y="1127246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TT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1/31</a:t>
              </a: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AF62BD5-D87F-4363-B74D-B3BE934ED814}"/>
              </a:ext>
            </a:extLst>
          </p:cNvPr>
          <p:cNvGrpSpPr/>
          <p:nvPr/>
        </p:nvGrpSpPr>
        <p:grpSpPr>
          <a:xfrm>
            <a:off x="10329801" y="2264777"/>
            <a:ext cx="544985" cy="490656"/>
            <a:chOff x="5706112" y="1127246"/>
            <a:chExt cx="408739" cy="367992"/>
          </a:xfrm>
        </p:grpSpPr>
        <p:sp>
          <p:nvSpPr>
            <p:cNvPr id="131" name="Flowchart: Sort 130">
              <a:extLst>
                <a:ext uri="{FF2B5EF4-FFF2-40B4-BE49-F238E27FC236}">
                  <a16:creationId xmlns:a16="http://schemas.microsoft.com/office/drawing/2014/main" id="{0B096990-366F-4B8B-B94C-00E35C10F763}"/>
                </a:ext>
              </a:extLst>
            </p:cNvPr>
            <p:cNvSpPr/>
            <p:nvPr/>
          </p:nvSpPr>
          <p:spPr bwMode="auto">
            <a:xfrm>
              <a:off x="584527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7CB9A39E-2E63-4562-8BD1-2DC7F3C4EEBD}"/>
                </a:ext>
              </a:extLst>
            </p:cNvPr>
            <p:cNvSpPr/>
            <p:nvPr/>
          </p:nvSpPr>
          <p:spPr>
            <a:xfrm>
              <a:off x="5706112" y="1127246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PP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4/3</a:t>
              </a: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4AB8B004-6A66-4F85-9664-72433B83B261}"/>
              </a:ext>
            </a:extLst>
          </p:cNvPr>
          <p:cNvGrpSpPr/>
          <p:nvPr/>
        </p:nvGrpSpPr>
        <p:grpSpPr>
          <a:xfrm>
            <a:off x="11172812" y="2262848"/>
            <a:ext cx="544985" cy="490656"/>
            <a:chOff x="5706112" y="1127246"/>
            <a:chExt cx="408739" cy="367992"/>
          </a:xfrm>
        </p:grpSpPr>
        <p:sp>
          <p:nvSpPr>
            <p:cNvPr id="134" name="Flowchart: Sort 133">
              <a:extLst>
                <a:ext uri="{FF2B5EF4-FFF2-40B4-BE49-F238E27FC236}">
                  <a16:creationId xmlns:a16="http://schemas.microsoft.com/office/drawing/2014/main" id="{4FE5F93E-E821-49E1-A294-E2FD92791A64}"/>
                </a:ext>
              </a:extLst>
            </p:cNvPr>
            <p:cNvSpPr/>
            <p:nvPr/>
          </p:nvSpPr>
          <p:spPr bwMode="auto">
            <a:xfrm>
              <a:off x="584527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F36CFD28-8990-4470-9747-3B68EB267EA9}"/>
                </a:ext>
              </a:extLst>
            </p:cNvPr>
            <p:cNvSpPr/>
            <p:nvPr/>
          </p:nvSpPr>
          <p:spPr>
            <a:xfrm>
              <a:off x="5706112" y="1127246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MP1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5/29</a:t>
              </a:r>
            </a:p>
          </p:txBody>
        </p:sp>
      </p:grpSp>
      <p:sp>
        <p:nvSpPr>
          <p:cNvPr id="171" name="Rectangle 170">
            <a:extLst>
              <a:ext uri="{FF2B5EF4-FFF2-40B4-BE49-F238E27FC236}">
                <a16:creationId xmlns:a16="http://schemas.microsoft.com/office/drawing/2014/main" id="{95DC9087-2CE6-4BD5-9C5E-E518C00429D1}"/>
              </a:ext>
            </a:extLst>
          </p:cNvPr>
          <p:cNvSpPr/>
          <p:nvPr/>
        </p:nvSpPr>
        <p:spPr>
          <a:xfrm>
            <a:off x="2594840" y="4972007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UE</a:t>
            </a:r>
          </a:p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1/3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7DD1C581-30B6-4856-B631-A0D782824CB2}"/>
              </a:ext>
            </a:extLst>
          </p:cNvPr>
          <p:cNvSpPr/>
          <p:nvPr/>
        </p:nvSpPr>
        <p:spPr>
          <a:xfrm>
            <a:off x="3819268" y="5056931"/>
            <a:ext cx="544985" cy="1219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S/O</a:t>
            </a:r>
          </a:p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3/6</a:t>
            </a:r>
          </a:p>
        </p:txBody>
      </p:sp>
      <p:sp>
        <p:nvSpPr>
          <p:cNvPr id="175" name="TextBox 25">
            <a:extLst>
              <a:ext uri="{FF2B5EF4-FFF2-40B4-BE49-F238E27FC236}">
                <a16:creationId xmlns:a16="http://schemas.microsoft.com/office/drawing/2014/main" id="{8F6D39BD-69E9-4545-8464-52EF72168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250" y="5169852"/>
            <a:ext cx="1674693" cy="2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8295 Development Plan</a:t>
            </a:r>
            <a:endParaRPr lang="en-US" altLang="en-US" sz="800" b="1" kern="0" dirty="0">
              <a:solidFill>
                <a:srgbClr val="002A56">
                  <a:lumMod val="75000"/>
                  <a:lumOff val="25000"/>
                </a:srgbClr>
              </a:solidFill>
              <a:ea typeface="宋体" charset="-122"/>
            </a:endParaRPr>
          </a:p>
        </p:txBody>
      </p:sp>
      <p:sp>
        <p:nvSpPr>
          <p:cNvPr id="176" name="矩形 31">
            <a:extLst>
              <a:ext uri="{FF2B5EF4-FFF2-40B4-BE49-F238E27FC236}">
                <a16:creationId xmlns:a16="http://schemas.microsoft.com/office/drawing/2014/main" id="{5E6AFB71-F3E8-40C8-B174-D37499D10647}"/>
              </a:ext>
            </a:extLst>
          </p:cNvPr>
          <p:cNvSpPr/>
          <p:nvPr/>
        </p:nvSpPr>
        <p:spPr>
          <a:xfrm>
            <a:off x="2871112" y="5258721"/>
            <a:ext cx="1241289" cy="1409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77" name="Isosceles Triangle 176">
            <a:extLst>
              <a:ext uri="{FF2B5EF4-FFF2-40B4-BE49-F238E27FC236}">
                <a16:creationId xmlns:a16="http://schemas.microsoft.com/office/drawing/2014/main" id="{A9D63286-5BDD-418C-AA53-4471A700D0BA}"/>
              </a:ext>
            </a:extLst>
          </p:cNvPr>
          <p:cNvSpPr/>
          <p:nvPr/>
        </p:nvSpPr>
        <p:spPr bwMode="auto">
          <a:xfrm>
            <a:off x="4045794" y="5267899"/>
            <a:ext cx="125917" cy="121920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US" sz="2400" kern="0">
              <a:solidFill>
                <a:srgbClr val="0000CC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78" name="Isosceles Triangle 177">
            <a:extLst>
              <a:ext uri="{FF2B5EF4-FFF2-40B4-BE49-F238E27FC236}">
                <a16:creationId xmlns:a16="http://schemas.microsoft.com/office/drawing/2014/main" id="{B96BB518-5F43-4779-BF66-27EA2C8678FC}"/>
              </a:ext>
            </a:extLst>
          </p:cNvPr>
          <p:cNvSpPr/>
          <p:nvPr/>
        </p:nvSpPr>
        <p:spPr bwMode="auto">
          <a:xfrm>
            <a:off x="2821120" y="5258102"/>
            <a:ext cx="125917" cy="131615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US" sz="2400" kern="0">
              <a:solidFill>
                <a:srgbClr val="0000CC"/>
              </a:solidFill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FB5D7E87-2158-4B87-8825-B5742103A2F9}"/>
              </a:ext>
            </a:extLst>
          </p:cNvPr>
          <p:cNvCxnSpPr>
            <a:cxnSpLocks/>
          </p:cNvCxnSpPr>
          <p:nvPr/>
        </p:nvCxnSpPr>
        <p:spPr bwMode="auto">
          <a:xfrm flipV="1">
            <a:off x="6133757" y="3114392"/>
            <a:ext cx="345655" cy="2464310"/>
          </a:xfrm>
          <a:prstGeom prst="straightConnector1">
            <a:avLst/>
          </a:prstGeom>
          <a:ln w="12700" cap="flat" cmpd="sng" algn="ctr">
            <a:solidFill>
              <a:schemeClr val="accent4">
                <a:lumMod val="60000"/>
                <a:lumOff val="40000"/>
                <a:alpha val="90000"/>
              </a:scheme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FCCDACC8-081E-4418-9EB2-65FEBC00C195}"/>
              </a:ext>
            </a:extLst>
          </p:cNvPr>
          <p:cNvCxnSpPr>
            <a:cxnSpLocks/>
            <a:stCxn id="255" idx="0"/>
            <a:endCxn id="183" idx="2"/>
          </p:cNvCxnSpPr>
          <p:nvPr/>
        </p:nvCxnSpPr>
        <p:spPr bwMode="auto">
          <a:xfrm flipV="1">
            <a:off x="6461420" y="2352568"/>
            <a:ext cx="2079479" cy="2169924"/>
          </a:xfrm>
          <a:prstGeom prst="straightConnector1">
            <a:avLst/>
          </a:prstGeom>
          <a:ln w="12700" cap="flat" cmpd="sng" algn="ctr">
            <a:solidFill>
              <a:srgbClr val="7030A0">
                <a:alpha val="90000"/>
              </a:srgb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15273475-7551-4E34-B903-EC43AC88AFCF}"/>
              </a:ext>
            </a:extLst>
          </p:cNvPr>
          <p:cNvCxnSpPr>
            <a:cxnSpLocks/>
            <a:stCxn id="183" idx="0"/>
            <a:endCxn id="201" idx="1"/>
          </p:cNvCxnSpPr>
          <p:nvPr/>
        </p:nvCxnSpPr>
        <p:spPr bwMode="auto">
          <a:xfrm flipV="1">
            <a:off x="8540899" y="1874064"/>
            <a:ext cx="365365" cy="251385"/>
          </a:xfrm>
          <a:prstGeom prst="straightConnector1">
            <a:avLst/>
          </a:prstGeom>
          <a:ln w="12700" cap="flat" cmpd="sng" algn="ctr">
            <a:solidFill>
              <a:srgbClr val="7030A0">
                <a:alpha val="90000"/>
              </a:srgb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B38FF45C-61C2-449C-8D09-49609431FA4F}"/>
              </a:ext>
            </a:extLst>
          </p:cNvPr>
          <p:cNvGrpSpPr/>
          <p:nvPr/>
        </p:nvGrpSpPr>
        <p:grpSpPr>
          <a:xfrm>
            <a:off x="8727125" y="1487155"/>
            <a:ext cx="544985" cy="500468"/>
            <a:chOff x="4380304" y="1119887"/>
            <a:chExt cx="408739" cy="375351"/>
          </a:xfrm>
        </p:grpSpPr>
        <p:sp>
          <p:nvSpPr>
            <p:cNvPr id="201" name="Flowchart: Sort 200">
              <a:extLst>
                <a:ext uri="{FF2B5EF4-FFF2-40B4-BE49-F238E27FC236}">
                  <a16:creationId xmlns:a16="http://schemas.microsoft.com/office/drawing/2014/main" id="{961BF850-E4CE-42A2-AB66-7EA7E71A897D}"/>
                </a:ext>
              </a:extLst>
            </p:cNvPr>
            <p:cNvSpPr/>
            <p:nvPr/>
          </p:nvSpPr>
          <p:spPr bwMode="auto">
            <a:xfrm>
              <a:off x="451465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DFF9F666-C027-4FA7-9CFA-EB07784FAF2A}"/>
                </a:ext>
              </a:extLst>
            </p:cNvPr>
            <p:cNvSpPr/>
            <p:nvPr/>
          </p:nvSpPr>
          <p:spPr>
            <a:xfrm>
              <a:off x="4380304" y="1119887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OTA4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12/30 </a:t>
              </a:r>
              <a:r>
                <a:rPr lang="zh-CN" altLang="en-US" sz="800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？</a:t>
              </a:r>
              <a:endParaRPr lang="en-US" altLang="zh-CN" sz="667" b="1" kern="0" dirty="0">
                <a:solidFill>
                  <a:sysClr val="windowText" lastClr="000000"/>
                </a:solidFill>
                <a:latin typeface="Arial"/>
                <a:ea typeface="宋体"/>
                <a:cs typeface="Arial" panose="020B0604020202020204" pitchFamily="34" charset="0"/>
              </a:endParaRPr>
            </a:p>
          </p:txBody>
        </p:sp>
      </p:grpSp>
      <p:sp>
        <p:nvSpPr>
          <p:cNvPr id="226" name="Rectangle 225">
            <a:extLst>
              <a:ext uri="{FF2B5EF4-FFF2-40B4-BE49-F238E27FC236}">
                <a16:creationId xmlns:a16="http://schemas.microsoft.com/office/drawing/2014/main" id="{58259458-96FE-471E-9429-3AEBF0407581}"/>
              </a:ext>
            </a:extLst>
          </p:cNvPr>
          <p:cNvSpPr/>
          <p:nvPr/>
        </p:nvSpPr>
        <p:spPr>
          <a:xfrm>
            <a:off x="3222587" y="5185501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UI UE           Design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04C4652A-3D29-4B2B-BCA6-B5D3B88EF85E}"/>
              </a:ext>
            </a:extLst>
          </p:cNvPr>
          <p:cNvCxnSpPr>
            <a:cxnSpLocks/>
          </p:cNvCxnSpPr>
          <p:nvPr/>
        </p:nvCxnSpPr>
        <p:spPr bwMode="auto">
          <a:xfrm>
            <a:off x="1440618" y="3022190"/>
            <a:ext cx="10643996" cy="11751"/>
          </a:xfrm>
          <a:prstGeom prst="straightConnector1">
            <a:avLst/>
          </a:prstGeom>
          <a:noFill/>
          <a:ln w="19050" cap="flat" cmpd="sng" algn="ctr">
            <a:solidFill>
              <a:srgbClr val="003366">
                <a:lumMod val="60000"/>
                <a:lumOff val="40000"/>
              </a:srgbClr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12" name="TextBox 3">
            <a:extLst>
              <a:ext uri="{FF2B5EF4-FFF2-40B4-BE49-F238E27FC236}">
                <a16:creationId xmlns:a16="http://schemas.microsoft.com/office/drawing/2014/main" id="{3C2DE413-A692-4B72-B7AD-3B0C8289BA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30" y="2733641"/>
            <a:ext cx="1537713" cy="3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CX821</a:t>
            </a:r>
          </a:p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(8295)</a:t>
            </a:r>
            <a:r>
              <a:rPr lang="en-US" altLang="en-US" sz="933" b="1" kern="0" dirty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zh-CN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SW Integration</a:t>
            </a:r>
            <a:endParaRPr lang="en-US" altLang="en-US" sz="933" b="1" kern="0" dirty="0">
              <a:solidFill>
                <a:srgbClr val="002A56">
                  <a:lumMod val="75000"/>
                  <a:lumOff val="25000"/>
                </a:srgbClr>
              </a:solidFill>
              <a:ea typeface="宋体" charset="-122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5369E04-AE72-4E92-8EE8-BF71CF6E0602}"/>
              </a:ext>
            </a:extLst>
          </p:cNvPr>
          <p:cNvGrpSpPr/>
          <p:nvPr/>
        </p:nvGrpSpPr>
        <p:grpSpPr>
          <a:xfrm>
            <a:off x="5071895" y="2656544"/>
            <a:ext cx="544985" cy="454808"/>
            <a:chOff x="4156619" y="2400244"/>
            <a:chExt cx="408739" cy="341106"/>
          </a:xfrm>
        </p:grpSpPr>
        <p:sp>
          <p:nvSpPr>
            <p:cNvPr id="5" name="Star: 5 Points 4">
              <a:extLst>
                <a:ext uri="{FF2B5EF4-FFF2-40B4-BE49-F238E27FC236}">
                  <a16:creationId xmlns:a16="http://schemas.microsoft.com/office/drawing/2014/main" id="{1DD38BF7-50C0-4B30-A737-7C01997FD959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D9CFAD68-2683-46BA-8662-19EDF0C076FB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DCV0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5/20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9CAD57AD-CA8D-4DD0-9A2F-BFF98DE69A98}"/>
              </a:ext>
            </a:extLst>
          </p:cNvPr>
          <p:cNvGrpSpPr/>
          <p:nvPr/>
        </p:nvGrpSpPr>
        <p:grpSpPr>
          <a:xfrm>
            <a:off x="5694159" y="2657815"/>
            <a:ext cx="544985" cy="454808"/>
            <a:chOff x="4156619" y="2400244"/>
            <a:chExt cx="408739" cy="341106"/>
          </a:xfrm>
        </p:grpSpPr>
        <p:sp>
          <p:nvSpPr>
            <p:cNvPr id="139" name="Star: 5 Points 138">
              <a:extLst>
                <a:ext uri="{FF2B5EF4-FFF2-40B4-BE49-F238E27FC236}">
                  <a16:creationId xmlns:a16="http://schemas.microsoft.com/office/drawing/2014/main" id="{44D6946B-B3FF-4250-96AD-E31BAA018200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3C10DC9D-AAC2-4ADA-AF8E-D6A2EDB6FAC2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DCV1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6/29</a:t>
              </a: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843ED4BB-043C-49E6-9EDA-63D95825B433}"/>
              </a:ext>
            </a:extLst>
          </p:cNvPr>
          <p:cNvGrpSpPr/>
          <p:nvPr/>
        </p:nvGrpSpPr>
        <p:grpSpPr>
          <a:xfrm>
            <a:off x="6378099" y="2658832"/>
            <a:ext cx="544985" cy="454808"/>
            <a:chOff x="4156619" y="2400244"/>
            <a:chExt cx="408739" cy="341106"/>
          </a:xfrm>
        </p:grpSpPr>
        <p:sp>
          <p:nvSpPr>
            <p:cNvPr id="142" name="Star: 5 Points 141">
              <a:extLst>
                <a:ext uri="{FF2B5EF4-FFF2-40B4-BE49-F238E27FC236}">
                  <a16:creationId xmlns:a16="http://schemas.microsoft.com/office/drawing/2014/main" id="{84683C4A-28CD-4600-9FBA-427808B1E06D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53F74654-D7C4-4777-8EDE-DDF8EE0746C1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DCV2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8/3</a:t>
              </a: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017667E5-4797-416B-9564-D24233D4AF0A}"/>
              </a:ext>
            </a:extLst>
          </p:cNvPr>
          <p:cNvGrpSpPr/>
          <p:nvPr/>
        </p:nvGrpSpPr>
        <p:grpSpPr>
          <a:xfrm>
            <a:off x="7001381" y="2659449"/>
            <a:ext cx="544985" cy="454808"/>
            <a:chOff x="4156619" y="2400244"/>
            <a:chExt cx="408739" cy="341106"/>
          </a:xfrm>
        </p:grpSpPr>
        <p:sp>
          <p:nvSpPr>
            <p:cNvPr id="145" name="Star: 5 Points 144">
              <a:extLst>
                <a:ext uri="{FF2B5EF4-FFF2-40B4-BE49-F238E27FC236}">
                  <a16:creationId xmlns:a16="http://schemas.microsoft.com/office/drawing/2014/main" id="{20D8C041-EB44-4B4F-A141-18C0F66B4412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A8DE156C-FE02-479F-8C8B-C57549422FDD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DCV3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9/14</a:t>
              </a:r>
            </a:p>
          </p:txBody>
        </p:sp>
      </p:grp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E19F5EF2-2826-4676-BCE8-A759D885387B}"/>
              </a:ext>
            </a:extLst>
          </p:cNvPr>
          <p:cNvCxnSpPr>
            <a:cxnSpLocks/>
            <a:stCxn id="143" idx="2"/>
            <a:endCxn id="69" idx="1"/>
          </p:cNvCxnSpPr>
          <p:nvPr/>
        </p:nvCxnSpPr>
        <p:spPr bwMode="auto">
          <a:xfrm flipV="1">
            <a:off x="6650592" y="2647614"/>
            <a:ext cx="794143" cy="306007"/>
          </a:xfrm>
          <a:prstGeom prst="straightConnector1">
            <a:avLst/>
          </a:prstGeom>
          <a:ln w="12700" cap="flat" cmpd="sng" algn="ctr">
            <a:solidFill>
              <a:schemeClr val="accent4">
                <a:lumMod val="60000"/>
                <a:lumOff val="40000"/>
                <a:alpha val="90000"/>
              </a:scheme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4109CFE8-F97F-4F38-82D4-DEA4BCC57129}"/>
              </a:ext>
            </a:extLst>
          </p:cNvPr>
          <p:cNvGrpSpPr/>
          <p:nvPr/>
        </p:nvGrpSpPr>
        <p:grpSpPr>
          <a:xfrm>
            <a:off x="7509670" y="2661404"/>
            <a:ext cx="544985" cy="454808"/>
            <a:chOff x="4156619" y="2400244"/>
            <a:chExt cx="408739" cy="341106"/>
          </a:xfrm>
        </p:grpSpPr>
        <p:sp>
          <p:nvSpPr>
            <p:cNvPr id="167" name="Star: 5 Points 166">
              <a:extLst>
                <a:ext uri="{FF2B5EF4-FFF2-40B4-BE49-F238E27FC236}">
                  <a16:creationId xmlns:a16="http://schemas.microsoft.com/office/drawing/2014/main" id="{7365022D-E816-434A-A985-950B17B94194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93693BD1-C481-4D98-9699-32FE364B8149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DCV4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10/12</a:t>
              </a: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BE94E40C-D197-4CD4-849A-13F4C2A7BA73}"/>
              </a:ext>
            </a:extLst>
          </p:cNvPr>
          <p:cNvGrpSpPr/>
          <p:nvPr/>
        </p:nvGrpSpPr>
        <p:grpSpPr>
          <a:xfrm>
            <a:off x="7967840" y="2661404"/>
            <a:ext cx="544985" cy="454808"/>
            <a:chOff x="4156619" y="2400244"/>
            <a:chExt cx="408739" cy="341106"/>
          </a:xfrm>
        </p:grpSpPr>
        <p:sp>
          <p:nvSpPr>
            <p:cNvPr id="170" name="Star: 5 Points 169">
              <a:extLst>
                <a:ext uri="{FF2B5EF4-FFF2-40B4-BE49-F238E27FC236}">
                  <a16:creationId xmlns:a16="http://schemas.microsoft.com/office/drawing/2014/main" id="{C2055CDC-8535-40E4-A664-462EA3F5AEC1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4D7DB9DD-CCF5-4373-9DCD-9F4844673697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R00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11/9</a:t>
              </a:r>
            </a:p>
          </p:txBody>
        </p: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E39A76AE-92A3-4338-A1B9-EB2BB94218E5}"/>
              </a:ext>
            </a:extLst>
          </p:cNvPr>
          <p:cNvGrpSpPr/>
          <p:nvPr/>
        </p:nvGrpSpPr>
        <p:grpSpPr>
          <a:xfrm>
            <a:off x="8479753" y="2664125"/>
            <a:ext cx="544985" cy="454808"/>
            <a:chOff x="4156619" y="2400244"/>
            <a:chExt cx="408739" cy="341106"/>
          </a:xfrm>
        </p:grpSpPr>
        <p:sp>
          <p:nvSpPr>
            <p:cNvPr id="186" name="Star: 5 Points 185">
              <a:extLst>
                <a:ext uri="{FF2B5EF4-FFF2-40B4-BE49-F238E27FC236}">
                  <a16:creationId xmlns:a16="http://schemas.microsoft.com/office/drawing/2014/main" id="{1D5FAB39-4C49-42E2-A350-27DF85B22DAE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13A5A06D-8F86-4922-A06B-D57398A5FA36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R04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12/14</a:t>
              </a:r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75DCED36-01CF-49B2-B262-01A893DD3F98}"/>
              </a:ext>
            </a:extLst>
          </p:cNvPr>
          <p:cNvGrpSpPr/>
          <p:nvPr/>
        </p:nvGrpSpPr>
        <p:grpSpPr>
          <a:xfrm>
            <a:off x="9363277" y="2657742"/>
            <a:ext cx="544985" cy="454808"/>
            <a:chOff x="4156619" y="2400244"/>
            <a:chExt cx="408739" cy="341106"/>
          </a:xfrm>
        </p:grpSpPr>
        <p:sp>
          <p:nvSpPr>
            <p:cNvPr id="194" name="Star: 5 Points 193">
              <a:extLst>
                <a:ext uri="{FF2B5EF4-FFF2-40B4-BE49-F238E27FC236}">
                  <a16:creationId xmlns:a16="http://schemas.microsoft.com/office/drawing/2014/main" id="{AE254DC9-7659-4CF1-BC93-BCD80F26FE30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80EB3AA0-D825-4FEF-A6D5-D3CCB66E254C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R06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2/1</a:t>
              </a:r>
            </a:p>
          </p:txBody>
        </p: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E02B778A-94E2-405F-868D-E3EA60A7D5A2}"/>
              </a:ext>
            </a:extLst>
          </p:cNvPr>
          <p:cNvGrpSpPr/>
          <p:nvPr/>
        </p:nvGrpSpPr>
        <p:grpSpPr>
          <a:xfrm>
            <a:off x="9946608" y="2650437"/>
            <a:ext cx="544985" cy="454808"/>
            <a:chOff x="4156619" y="2400244"/>
            <a:chExt cx="408739" cy="341106"/>
          </a:xfrm>
        </p:grpSpPr>
        <p:sp>
          <p:nvSpPr>
            <p:cNvPr id="240" name="Star: 5 Points 239">
              <a:extLst>
                <a:ext uri="{FF2B5EF4-FFF2-40B4-BE49-F238E27FC236}">
                  <a16:creationId xmlns:a16="http://schemas.microsoft.com/office/drawing/2014/main" id="{4E5566DB-C1BE-4189-9E75-73A74F6396C7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D4D4457D-0A72-4EC7-91AC-3A73CED27FBD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R07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3/7</a:t>
              </a:r>
            </a:p>
          </p:txBody>
        </p:sp>
      </p:grpSp>
      <p:sp>
        <p:nvSpPr>
          <p:cNvPr id="245" name="矩形 31">
            <a:extLst>
              <a:ext uri="{FF2B5EF4-FFF2-40B4-BE49-F238E27FC236}">
                <a16:creationId xmlns:a16="http://schemas.microsoft.com/office/drawing/2014/main" id="{48540AFD-DD05-4CB7-99B3-E98790D7FB95}"/>
              </a:ext>
            </a:extLst>
          </p:cNvPr>
          <p:cNvSpPr/>
          <p:nvPr/>
        </p:nvSpPr>
        <p:spPr>
          <a:xfrm>
            <a:off x="2519654" y="4175948"/>
            <a:ext cx="2167270" cy="1382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46" name="矩形 31">
            <a:extLst>
              <a:ext uri="{FF2B5EF4-FFF2-40B4-BE49-F238E27FC236}">
                <a16:creationId xmlns:a16="http://schemas.microsoft.com/office/drawing/2014/main" id="{DB69BB25-246D-4391-9249-4562021C3FF8}"/>
              </a:ext>
            </a:extLst>
          </p:cNvPr>
          <p:cNvSpPr/>
          <p:nvPr/>
        </p:nvSpPr>
        <p:spPr>
          <a:xfrm>
            <a:off x="4671781" y="4433809"/>
            <a:ext cx="1058907" cy="1450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47" name="矩形 31">
            <a:extLst>
              <a:ext uri="{FF2B5EF4-FFF2-40B4-BE49-F238E27FC236}">
                <a16:creationId xmlns:a16="http://schemas.microsoft.com/office/drawing/2014/main" id="{2643CE9D-E181-44F1-94A9-F7449E140BEC}"/>
              </a:ext>
            </a:extLst>
          </p:cNvPr>
          <p:cNvSpPr/>
          <p:nvPr/>
        </p:nvSpPr>
        <p:spPr>
          <a:xfrm>
            <a:off x="5730688" y="4757641"/>
            <a:ext cx="686327" cy="1214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77493D0-FDE3-4A26-80D0-B83F7572F950}"/>
              </a:ext>
            </a:extLst>
          </p:cNvPr>
          <p:cNvSpPr/>
          <p:nvPr/>
        </p:nvSpPr>
        <p:spPr>
          <a:xfrm>
            <a:off x="3341523" y="4103351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Coding </a:t>
            </a: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FDFF2AF2-825C-426A-816C-CDE844950A26}"/>
              </a:ext>
            </a:extLst>
          </p:cNvPr>
          <p:cNvSpPr/>
          <p:nvPr/>
        </p:nvSpPr>
        <p:spPr>
          <a:xfrm>
            <a:off x="5024776" y="4354004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Test &amp; Debug </a:t>
            </a: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547B8BD3-8DBB-47A7-A693-BFBE537F46C9}"/>
              </a:ext>
            </a:extLst>
          </p:cNvPr>
          <p:cNvSpPr/>
          <p:nvPr/>
        </p:nvSpPr>
        <p:spPr>
          <a:xfrm>
            <a:off x="5820013" y="4670994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Validation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1C68716-1F62-48C5-BBDB-6851B5FE0DAA}"/>
              </a:ext>
            </a:extLst>
          </p:cNvPr>
          <p:cNvGrpSpPr/>
          <p:nvPr/>
        </p:nvGrpSpPr>
        <p:grpSpPr>
          <a:xfrm>
            <a:off x="4291272" y="3938696"/>
            <a:ext cx="770601" cy="380002"/>
            <a:chOff x="3917211" y="3966835"/>
            <a:chExt cx="770601" cy="380002"/>
          </a:xfrm>
        </p:grpSpPr>
        <p:sp>
          <p:nvSpPr>
            <p:cNvPr id="253" name="Isosceles Triangle 252">
              <a:extLst>
                <a:ext uri="{FF2B5EF4-FFF2-40B4-BE49-F238E27FC236}">
                  <a16:creationId xmlns:a16="http://schemas.microsoft.com/office/drawing/2014/main" id="{BD03FA00-EDA1-4760-A2A4-4D2A2D6B0B5D}"/>
                </a:ext>
              </a:extLst>
            </p:cNvPr>
            <p:cNvSpPr/>
            <p:nvPr/>
          </p:nvSpPr>
          <p:spPr bwMode="auto">
            <a:xfrm>
              <a:off x="4245432" y="4204086"/>
              <a:ext cx="124310" cy="142751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sz="2400" kern="0">
                <a:solidFill>
                  <a:srgbClr val="0000CC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709EE4DA-A755-4107-8ACB-0AB534FFAD53}"/>
                </a:ext>
              </a:extLst>
            </p:cNvPr>
            <p:cNvSpPr/>
            <p:nvPr/>
          </p:nvSpPr>
          <p:spPr>
            <a:xfrm>
              <a:off x="3917211" y="3966835"/>
              <a:ext cx="770601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APK Complete</a:t>
              </a:r>
            </a:p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4/14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80F9B8E-AACD-4573-B52B-CA56C874BD01}"/>
              </a:ext>
            </a:extLst>
          </p:cNvPr>
          <p:cNvGrpSpPr/>
          <p:nvPr/>
        </p:nvGrpSpPr>
        <p:grpSpPr>
          <a:xfrm>
            <a:off x="6188927" y="4522492"/>
            <a:ext cx="544985" cy="351817"/>
            <a:chOff x="6783734" y="4455931"/>
            <a:chExt cx="544985" cy="351817"/>
          </a:xfrm>
        </p:grpSpPr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E074CFDE-F0DD-4FD3-B140-D021EF33B1EA}"/>
                </a:ext>
              </a:extLst>
            </p:cNvPr>
            <p:cNvSpPr/>
            <p:nvPr/>
          </p:nvSpPr>
          <p:spPr>
            <a:xfrm>
              <a:off x="6783734" y="4455931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Completed</a:t>
              </a:r>
            </a:p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7/24</a:t>
              </a:r>
            </a:p>
          </p:txBody>
        </p:sp>
        <p:sp>
          <p:nvSpPr>
            <p:cNvPr id="256" name="Isosceles Triangle 255">
              <a:extLst>
                <a:ext uri="{FF2B5EF4-FFF2-40B4-BE49-F238E27FC236}">
                  <a16:creationId xmlns:a16="http://schemas.microsoft.com/office/drawing/2014/main" id="{FC996815-7EDB-47C5-B6A4-186F255E733C}"/>
                </a:ext>
              </a:extLst>
            </p:cNvPr>
            <p:cNvSpPr/>
            <p:nvPr/>
          </p:nvSpPr>
          <p:spPr bwMode="auto">
            <a:xfrm>
              <a:off x="6960961" y="4685828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sz="2400" kern="0">
                <a:solidFill>
                  <a:srgbClr val="0000CC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66BB082-6048-4283-8D22-87985B899B33}"/>
              </a:ext>
            </a:extLst>
          </p:cNvPr>
          <p:cNvGrpSpPr/>
          <p:nvPr/>
        </p:nvGrpSpPr>
        <p:grpSpPr>
          <a:xfrm>
            <a:off x="5475352" y="4207953"/>
            <a:ext cx="544985" cy="360837"/>
            <a:chOff x="5244732" y="4204665"/>
            <a:chExt cx="544985" cy="360837"/>
          </a:xfrm>
        </p:grpSpPr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70185D2B-3881-4688-B9C7-BE1B62901D9E}"/>
                </a:ext>
              </a:extLst>
            </p:cNvPr>
            <p:cNvSpPr/>
            <p:nvPr/>
          </p:nvSpPr>
          <p:spPr>
            <a:xfrm>
              <a:off x="5244732" y="4204665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Bug Free</a:t>
              </a:r>
            </a:p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6/13</a:t>
              </a:r>
            </a:p>
          </p:txBody>
        </p:sp>
        <p:sp>
          <p:nvSpPr>
            <p:cNvPr id="258" name="Isosceles Triangle 257">
              <a:extLst>
                <a:ext uri="{FF2B5EF4-FFF2-40B4-BE49-F238E27FC236}">
                  <a16:creationId xmlns:a16="http://schemas.microsoft.com/office/drawing/2014/main" id="{25D8EA65-C7AF-4516-982D-548A5DD1F578}"/>
                </a:ext>
              </a:extLst>
            </p:cNvPr>
            <p:cNvSpPr/>
            <p:nvPr/>
          </p:nvSpPr>
          <p:spPr bwMode="auto">
            <a:xfrm>
              <a:off x="5439598" y="444358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sz="2400" kern="0">
                <a:solidFill>
                  <a:srgbClr val="0000CC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265" name="矩形 31">
            <a:extLst>
              <a:ext uri="{FF2B5EF4-FFF2-40B4-BE49-F238E27FC236}">
                <a16:creationId xmlns:a16="http://schemas.microsoft.com/office/drawing/2014/main" id="{41B813AF-9F13-41FF-9CFE-B53A1CBCE962}"/>
              </a:ext>
            </a:extLst>
          </p:cNvPr>
          <p:cNvSpPr/>
          <p:nvPr/>
        </p:nvSpPr>
        <p:spPr>
          <a:xfrm>
            <a:off x="4100267" y="5593607"/>
            <a:ext cx="1203499" cy="1351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66" name="矩形 31">
            <a:extLst>
              <a:ext uri="{FF2B5EF4-FFF2-40B4-BE49-F238E27FC236}">
                <a16:creationId xmlns:a16="http://schemas.microsoft.com/office/drawing/2014/main" id="{ACF5EED5-1374-42C3-BADA-C06507C68D71}"/>
              </a:ext>
            </a:extLst>
          </p:cNvPr>
          <p:cNvSpPr/>
          <p:nvPr/>
        </p:nvSpPr>
        <p:spPr>
          <a:xfrm>
            <a:off x="5049151" y="5884871"/>
            <a:ext cx="1203499" cy="1351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67" name="矩形 31">
            <a:extLst>
              <a:ext uri="{FF2B5EF4-FFF2-40B4-BE49-F238E27FC236}">
                <a16:creationId xmlns:a16="http://schemas.microsoft.com/office/drawing/2014/main" id="{FB455D78-C03C-43AF-A8B0-0CB69E7C88DD}"/>
              </a:ext>
            </a:extLst>
          </p:cNvPr>
          <p:cNvSpPr/>
          <p:nvPr/>
        </p:nvSpPr>
        <p:spPr>
          <a:xfrm>
            <a:off x="6073070" y="6168566"/>
            <a:ext cx="1699656" cy="1281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5F03AEDF-E2AF-4A86-8870-533808A28CD7}"/>
              </a:ext>
            </a:extLst>
          </p:cNvPr>
          <p:cNvSpPr/>
          <p:nvPr/>
        </p:nvSpPr>
        <p:spPr>
          <a:xfrm>
            <a:off x="4435270" y="5513726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Coding </a:t>
            </a: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EF3B8368-AD84-4DA4-BA87-5B85F3366B2B}"/>
              </a:ext>
            </a:extLst>
          </p:cNvPr>
          <p:cNvSpPr/>
          <p:nvPr/>
        </p:nvSpPr>
        <p:spPr>
          <a:xfrm>
            <a:off x="5421766" y="5802498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Test &amp; Debug </a:t>
            </a: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D851FD92-F6CC-4075-B8C8-6524460B9D76}"/>
              </a:ext>
            </a:extLst>
          </p:cNvPr>
          <p:cNvSpPr/>
          <p:nvPr/>
        </p:nvSpPr>
        <p:spPr>
          <a:xfrm>
            <a:off x="6691456" y="6080069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Validation &amp; debug</a:t>
            </a:r>
          </a:p>
        </p:txBody>
      </p:sp>
      <p:sp>
        <p:nvSpPr>
          <p:cNvPr id="271" name="Isosceles Triangle 270">
            <a:extLst>
              <a:ext uri="{FF2B5EF4-FFF2-40B4-BE49-F238E27FC236}">
                <a16:creationId xmlns:a16="http://schemas.microsoft.com/office/drawing/2014/main" id="{AFB20E40-65C2-42CE-A660-DE0522BE17EB}"/>
              </a:ext>
            </a:extLst>
          </p:cNvPr>
          <p:cNvSpPr/>
          <p:nvPr/>
        </p:nvSpPr>
        <p:spPr bwMode="auto">
          <a:xfrm>
            <a:off x="5240808" y="5604263"/>
            <a:ext cx="125917" cy="121920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US" sz="2400" kern="0">
              <a:solidFill>
                <a:srgbClr val="0000CC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9D07028D-3450-4149-B78B-4091474135F6}"/>
              </a:ext>
            </a:extLst>
          </p:cNvPr>
          <p:cNvSpPr/>
          <p:nvPr/>
        </p:nvSpPr>
        <p:spPr>
          <a:xfrm>
            <a:off x="4908116" y="5356355"/>
            <a:ext cx="770601" cy="21816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APK Complete</a:t>
            </a:r>
          </a:p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5/15</a:t>
            </a:r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CA64AD58-4939-4C5F-AB12-74C7DE3D6D38}"/>
              </a:ext>
            </a:extLst>
          </p:cNvPr>
          <p:cNvSpPr/>
          <p:nvPr/>
        </p:nvSpPr>
        <p:spPr>
          <a:xfrm>
            <a:off x="7527751" y="5933158"/>
            <a:ext cx="544985" cy="21816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Sprint x</a:t>
            </a:r>
          </a:p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10/15</a:t>
            </a:r>
          </a:p>
        </p:txBody>
      </p:sp>
      <p:sp>
        <p:nvSpPr>
          <p:cNvPr id="274" name="Isosceles Triangle 273">
            <a:extLst>
              <a:ext uri="{FF2B5EF4-FFF2-40B4-BE49-F238E27FC236}">
                <a16:creationId xmlns:a16="http://schemas.microsoft.com/office/drawing/2014/main" id="{C63030BD-A6C2-4F86-8C23-4F35A9706485}"/>
              </a:ext>
            </a:extLst>
          </p:cNvPr>
          <p:cNvSpPr/>
          <p:nvPr/>
        </p:nvSpPr>
        <p:spPr bwMode="auto">
          <a:xfrm>
            <a:off x="7704978" y="6163055"/>
            <a:ext cx="125917" cy="121920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US" sz="2400" kern="0">
              <a:solidFill>
                <a:srgbClr val="0000CC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8AB127D4-D726-46B7-836D-A8A3BE374982}"/>
              </a:ext>
            </a:extLst>
          </p:cNvPr>
          <p:cNvSpPr/>
          <p:nvPr/>
        </p:nvSpPr>
        <p:spPr>
          <a:xfrm>
            <a:off x="5980158" y="5577950"/>
            <a:ext cx="544985" cy="21816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APK 1st formal </a:t>
            </a:r>
          </a:p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Release</a:t>
            </a:r>
          </a:p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7/15</a:t>
            </a:r>
          </a:p>
        </p:txBody>
      </p:sp>
      <p:sp>
        <p:nvSpPr>
          <p:cNvPr id="276" name="Isosceles Triangle 275">
            <a:extLst>
              <a:ext uri="{FF2B5EF4-FFF2-40B4-BE49-F238E27FC236}">
                <a16:creationId xmlns:a16="http://schemas.microsoft.com/office/drawing/2014/main" id="{98DCBBEB-0F98-4469-BFE4-27CDA5255DD6}"/>
              </a:ext>
            </a:extLst>
          </p:cNvPr>
          <p:cNvSpPr/>
          <p:nvPr/>
        </p:nvSpPr>
        <p:spPr bwMode="auto">
          <a:xfrm>
            <a:off x="6183616" y="5876955"/>
            <a:ext cx="125917" cy="121920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US" sz="2400" kern="0">
              <a:solidFill>
                <a:srgbClr val="0000CC"/>
              </a:solidFill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7308B555-D2EB-43BB-A12A-A023BA01B73D}"/>
              </a:ext>
            </a:extLst>
          </p:cNvPr>
          <p:cNvCxnSpPr>
            <a:cxnSpLocks/>
            <a:stCxn id="273" idx="0"/>
            <a:endCxn id="170" idx="2"/>
          </p:cNvCxnSpPr>
          <p:nvPr/>
        </p:nvCxnSpPr>
        <p:spPr bwMode="auto">
          <a:xfrm flipV="1">
            <a:off x="7800244" y="3116212"/>
            <a:ext cx="387803" cy="2816946"/>
          </a:xfrm>
          <a:prstGeom prst="straightConnector1">
            <a:avLst/>
          </a:prstGeom>
          <a:ln w="12700" cap="flat" cmpd="sng" algn="ctr">
            <a:solidFill>
              <a:schemeClr val="accent4">
                <a:lumMod val="60000"/>
                <a:lumOff val="40000"/>
                <a:alpha val="90000"/>
              </a:scheme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A1FE4AB7-3EAD-43CB-8DE1-A26C5CC5B05F}"/>
              </a:ext>
            </a:extLst>
          </p:cNvPr>
          <p:cNvCxnSpPr>
            <a:cxnSpLocks/>
            <a:stCxn id="179" idx="2"/>
            <a:endCxn id="81" idx="2"/>
          </p:cNvCxnSpPr>
          <p:nvPr/>
        </p:nvCxnSpPr>
        <p:spPr bwMode="auto">
          <a:xfrm flipV="1">
            <a:off x="8240333" y="2548265"/>
            <a:ext cx="663214" cy="407928"/>
          </a:xfrm>
          <a:prstGeom prst="straightConnector1">
            <a:avLst/>
          </a:prstGeom>
          <a:ln w="12700" cap="flat" cmpd="sng" algn="ctr">
            <a:solidFill>
              <a:schemeClr val="accent4">
                <a:lumMod val="60000"/>
                <a:lumOff val="40000"/>
                <a:alpha val="90000"/>
              </a:scheme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4D340B5D-35E0-4469-A7F2-0069FAEB3189}"/>
              </a:ext>
            </a:extLst>
          </p:cNvPr>
          <p:cNvGrpSpPr/>
          <p:nvPr/>
        </p:nvGrpSpPr>
        <p:grpSpPr>
          <a:xfrm>
            <a:off x="10509114" y="2655624"/>
            <a:ext cx="544985" cy="454808"/>
            <a:chOff x="4156619" y="2400244"/>
            <a:chExt cx="408739" cy="341106"/>
          </a:xfrm>
        </p:grpSpPr>
        <p:sp>
          <p:nvSpPr>
            <p:cNvPr id="181" name="Star: 5 Points 180">
              <a:extLst>
                <a:ext uri="{FF2B5EF4-FFF2-40B4-BE49-F238E27FC236}">
                  <a16:creationId xmlns:a16="http://schemas.microsoft.com/office/drawing/2014/main" id="{655BF239-9E46-4983-9F28-DE485AB54127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3C12CDB7-F0D3-48B5-9D0C-EB517288C70E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R07.1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4/11</a:t>
              </a:r>
            </a:p>
          </p:txBody>
        </p:sp>
      </p:grpSp>
      <p:sp>
        <p:nvSpPr>
          <p:cNvPr id="188" name="Rectangle 187">
            <a:extLst>
              <a:ext uri="{FF2B5EF4-FFF2-40B4-BE49-F238E27FC236}">
                <a16:creationId xmlns:a16="http://schemas.microsoft.com/office/drawing/2014/main" id="{7E110F6F-16AF-4260-A368-EBD121505C44}"/>
              </a:ext>
            </a:extLst>
          </p:cNvPr>
          <p:cNvSpPr/>
          <p:nvPr/>
        </p:nvSpPr>
        <p:spPr>
          <a:xfrm>
            <a:off x="2486497" y="3620002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UI</a:t>
            </a:r>
          </a:p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1/3</a:t>
            </a:r>
          </a:p>
        </p:txBody>
      </p:sp>
      <p:sp>
        <p:nvSpPr>
          <p:cNvPr id="189" name="Isosceles Triangle 188">
            <a:extLst>
              <a:ext uri="{FF2B5EF4-FFF2-40B4-BE49-F238E27FC236}">
                <a16:creationId xmlns:a16="http://schemas.microsoft.com/office/drawing/2014/main" id="{2519433D-8453-415D-B3ED-44FAF4AFE9C0}"/>
              </a:ext>
            </a:extLst>
          </p:cNvPr>
          <p:cNvSpPr/>
          <p:nvPr/>
        </p:nvSpPr>
        <p:spPr bwMode="auto">
          <a:xfrm>
            <a:off x="2687418" y="3916688"/>
            <a:ext cx="125917" cy="121920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US" sz="2400" kern="0">
              <a:solidFill>
                <a:srgbClr val="0000CC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32B9E92A-D4D2-40F6-97FC-150EF4612D7C}"/>
              </a:ext>
            </a:extLst>
          </p:cNvPr>
          <p:cNvSpPr/>
          <p:nvPr/>
        </p:nvSpPr>
        <p:spPr>
          <a:xfrm>
            <a:off x="3222587" y="4970439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UI</a:t>
            </a:r>
          </a:p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2/3</a:t>
            </a:r>
          </a:p>
        </p:txBody>
      </p:sp>
      <p:sp>
        <p:nvSpPr>
          <p:cNvPr id="208" name="Isosceles Triangle 207">
            <a:extLst>
              <a:ext uri="{FF2B5EF4-FFF2-40B4-BE49-F238E27FC236}">
                <a16:creationId xmlns:a16="http://schemas.microsoft.com/office/drawing/2014/main" id="{8234F46C-3B67-4969-A37E-D416681AF710}"/>
              </a:ext>
            </a:extLst>
          </p:cNvPr>
          <p:cNvSpPr/>
          <p:nvPr/>
        </p:nvSpPr>
        <p:spPr bwMode="auto">
          <a:xfrm>
            <a:off x="3423508" y="5267125"/>
            <a:ext cx="125917" cy="121920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US" sz="2400" kern="0">
              <a:solidFill>
                <a:srgbClr val="0000CC"/>
              </a:solidFill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E622FDEC-05AF-4D89-AAA7-49E628E4083C}"/>
              </a:ext>
            </a:extLst>
          </p:cNvPr>
          <p:cNvGrpSpPr/>
          <p:nvPr/>
        </p:nvGrpSpPr>
        <p:grpSpPr>
          <a:xfrm>
            <a:off x="10189006" y="1833603"/>
            <a:ext cx="544985" cy="510003"/>
            <a:chOff x="6792767" y="1509179"/>
            <a:chExt cx="408739" cy="382502"/>
          </a:xfrm>
        </p:grpSpPr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381E48CB-532E-416F-A700-736D0432132E}"/>
                </a:ext>
              </a:extLst>
            </p:cNvPr>
            <p:cNvSpPr/>
            <p:nvPr/>
          </p:nvSpPr>
          <p:spPr>
            <a:xfrm>
              <a:off x="6792767" y="1509179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OKTB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3/26</a:t>
              </a:r>
            </a:p>
          </p:txBody>
        </p:sp>
        <p:sp>
          <p:nvSpPr>
            <p:cNvPr id="214" name="Flowchart: Sort 213">
              <a:extLst>
                <a:ext uri="{FF2B5EF4-FFF2-40B4-BE49-F238E27FC236}">
                  <a16:creationId xmlns:a16="http://schemas.microsoft.com/office/drawing/2014/main" id="{3A5FD0EA-AE0C-42BE-8399-91559DFD7329}"/>
                </a:ext>
              </a:extLst>
            </p:cNvPr>
            <p:cNvSpPr/>
            <p:nvPr/>
          </p:nvSpPr>
          <p:spPr bwMode="auto">
            <a:xfrm>
              <a:off x="6931620" y="1721342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4873818"/>
      </p:ext>
    </p:extLst>
  </p:cSld>
  <p:clrMapOvr>
    <a:masterClrMapping/>
  </p:clrMapOvr>
</p:sld>
</file>

<file path=ppt/theme/theme1.xml><?xml version="1.0" encoding="utf-8"?>
<a:theme xmlns:a="http://schemas.openxmlformats.org/drawingml/2006/main" name="1_2021 Corp Template">
  <a:themeElements>
    <a:clrScheme name="Ford Brand Design System">
      <a:dk1>
        <a:srgbClr val="000000"/>
      </a:dk1>
      <a:lt1>
        <a:srgbClr val="FFFFFF"/>
      </a:lt1>
      <a:dk2>
        <a:srgbClr val="000000"/>
      </a:dk2>
      <a:lt2>
        <a:srgbClr val="F3F3F3"/>
      </a:lt2>
      <a:accent1>
        <a:srgbClr val="00095B"/>
      </a:accent1>
      <a:accent2>
        <a:srgbClr val="1700F4"/>
      </a:accent2>
      <a:accent3>
        <a:srgbClr val="00142E"/>
      </a:accent3>
      <a:accent4>
        <a:srgbClr val="B9BCBD"/>
      </a:accent4>
      <a:accent5>
        <a:srgbClr val="D62C14"/>
      </a:accent5>
      <a:accent6>
        <a:srgbClr val="008200"/>
      </a:accent6>
      <a:hlink>
        <a:srgbClr val="0000FF"/>
      </a:hlink>
      <a:folHlink>
        <a:srgbClr val="800080"/>
      </a:folHlink>
    </a:clrScheme>
    <a:fontScheme name="2021 Corporate Template">
      <a:majorFont>
        <a:latin typeface="Arial Nova"/>
        <a:ea typeface=""/>
        <a:cs typeface=""/>
      </a:majorFont>
      <a:minorFont>
        <a:latin typeface="Arial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  <a:tailEnd type="arrow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200" dirty="0" smtClean="0">
            <a:latin typeface="Ford Antenna Light" charset="0"/>
            <a:ea typeface="Ford Antenna Light" charset="0"/>
            <a:cs typeface="Ford Antenna 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rd V3" id="{4A0EB675-2B0C-4D17-B82A-520187391716}" vid="{75E0F2EF-EE50-457D-98A3-5CDAD908BC2A}"/>
    </a:ext>
  </a:extLst>
</a:theme>
</file>

<file path=ppt/theme/theme3.xml><?xml version="1.0" encoding="utf-8"?>
<a:theme xmlns:a="http://schemas.openxmlformats.org/drawingml/2006/main" name="Corp Presentations 2018">
  <a:themeElements>
    <a:clrScheme name="Corp Presentation v2">
      <a:dk1>
        <a:srgbClr val="00264E"/>
      </a:dk1>
      <a:lt1>
        <a:srgbClr val="FFFFFF"/>
      </a:lt1>
      <a:dk2>
        <a:srgbClr val="0276B3"/>
      </a:dk2>
      <a:lt2>
        <a:srgbClr val="FFFFFF"/>
      </a:lt2>
      <a:accent1>
        <a:srgbClr val="00457E"/>
      </a:accent1>
      <a:accent2>
        <a:srgbClr val="9DC7DE"/>
      </a:accent2>
      <a:accent3>
        <a:srgbClr val="455968"/>
      </a:accent3>
      <a:accent4>
        <a:srgbClr val="C8CCD1"/>
      </a:accent4>
      <a:accent5>
        <a:srgbClr val="91A3B0"/>
      </a:accent5>
      <a:accent6>
        <a:srgbClr val="FAA819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defRPr b="1" dirty="0" smtClean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PP SAR Theme" id="{A28A9376-6146-4553-BD1B-06663B116F6D}" vid="{7E32C832-765D-473F-A72A-D7A225B46A45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1149562700F44E810D103FF35DEDB1" ma:contentTypeVersion="2" ma:contentTypeDescription="Create a new document." ma:contentTypeScope="" ma:versionID="4f90adcb0b06e7b1a617b0f1a61d8d82">
  <xsd:schema xmlns:xsd="http://www.w3.org/2001/XMLSchema" xmlns:xs="http://www.w3.org/2001/XMLSchema" xmlns:p="http://schemas.microsoft.com/office/2006/metadata/properties" xmlns:ns3="adeb02b8-4da4-4960-95da-d97eb840a1df" targetNamespace="http://schemas.microsoft.com/office/2006/metadata/properties" ma:root="true" ma:fieldsID="ce059e3527b2bf798f2c531cb778c572" ns3:_="">
    <xsd:import namespace="adeb02b8-4da4-4960-95da-d97eb840a1d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eb02b8-4da4-4960-95da-d97eb840a1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FBD338A-D291-4446-9570-E50E0AF78F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C3284E5-7C14-4D5D-BC33-E13D6A246D85}">
  <ds:schemaRefs>
    <ds:schemaRef ds:uri="adeb02b8-4da4-4960-95da-d97eb840a1df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4A2A31E-0031-4939-B11C-8F2B04B1E3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deb02b8-4da4-4960-95da-d97eb840a1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19525</TotalTime>
  <Words>1077</Words>
  <Application>Microsoft Office PowerPoint</Application>
  <PresentationFormat>Widescreen</PresentationFormat>
  <Paragraphs>564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8" baseType="lpstr">
      <vt:lpstr>等线</vt:lpstr>
      <vt:lpstr>System Font Regular</vt:lpstr>
      <vt:lpstr>Arial</vt:lpstr>
      <vt:lpstr>Arial Nova</vt:lpstr>
      <vt:lpstr>Arial Nova Light</vt:lpstr>
      <vt:lpstr>Calibri</vt:lpstr>
      <vt:lpstr>Courier New</vt:lpstr>
      <vt:lpstr>Ford Antenna Medium</vt:lpstr>
      <vt:lpstr>Ford Antenna Regular</vt:lpstr>
      <vt:lpstr>Wingdings 3</vt:lpstr>
      <vt:lpstr>1_2021 Corp Template</vt:lpstr>
      <vt:lpstr>1_Office Theme</vt:lpstr>
      <vt:lpstr>Corp Presentations 2018</vt:lpstr>
      <vt:lpstr>Mode Card 1.0 CX727 delivery overall plan (WIP)</vt:lpstr>
      <vt:lpstr>Mode Card 1.0 CX821 delivery overall plan (WIP)</vt:lpstr>
      <vt:lpstr>Mode Card 1.0 test requirement (WIP)</vt:lpstr>
      <vt:lpstr>Mode Card feature delivery overall plan – CXL (WIP)</vt:lpstr>
      <vt:lpstr>Mode Card 1.0 &amp; Camp Scene delivery overall plan – CXL (WIP)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Chen, Eva (X.)</dc:creator>
  <cp:lastModifiedBy>Geng, Dekang (D.)</cp:lastModifiedBy>
  <cp:revision>624</cp:revision>
  <dcterms:created xsi:type="dcterms:W3CDTF">2021-07-15T09:41:04Z</dcterms:created>
  <dcterms:modified xsi:type="dcterms:W3CDTF">2023-01-10T11:39:14Z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0x010100B61149562700F44E810D103FF35DEDB1</vt:lpwstr>
  </property>
</Properties>
</file>