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4"/>
    <p:sldMasterId id="2147484060" r:id="rId5"/>
    <p:sldMasterId id="2147484080" r:id="rId6"/>
    <p:sldMasterId id="2147484086" r:id="rId7"/>
  </p:sldMasterIdLst>
  <p:notesMasterIdLst>
    <p:notesMasterId r:id="rId16"/>
  </p:notesMasterIdLst>
  <p:handoutMasterIdLst>
    <p:handoutMasterId r:id="rId17"/>
  </p:handoutMasterIdLst>
  <p:sldIdLst>
    <p:sldId id="2147469372" r:id="rId8"/>
    <p:sldId id="2147469370" r:id="rId9"/>
    <p:sldId id="2147469371" r:id="rId10"/>
    <p:sldId id="2147469426" r:id="rId11"/>
    <p:sldId id="2146847655" r:id="rId12"/>
    <p:sldId id="2146847656" r:id="rId13"/>
    <p:sldId id="2147469367" r:id="rId14"/>
    <p:sldId id="2147469368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11419A-6764-4B00-BDBB-1021A570767B}">
          <p14:sldIdLst>
            <p14:sldId id="2147469372"/>
            <p14:sldId id="2147469370"/>
            <p14:sldId id="2147469371"/>
          </p14:sldIdLst>
        </p14:section>
        <p14:section name="Backup" id="{3BBCB875-67ED-43AB-ACD0-95E4C29C9C13}">
          <p14:sldIdLst>
            <p14:sldId id="2147469426"/>
            <p14:sldId id="2146847655"/>
            <p14:sldId id="2146847656"/>
            <p14:sldId id="2147469367"/>
            <p14:sldId id="2147469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" initials="E" lastIdx="2" clrIdx="0">
    <p:extLst>
      <p:ext uri="{19B8F6BF-5375-455C-9EA6-DF929625EA0E}">
        <p15:presenceInfo xmlns:p15="http://schemas.microsoft.com/office/powerpoint/2012/main" userId="S::XCHEN87@ford.com::33675fc3-f650-4c6d-a095-d10a6213b9c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C79B"/>
    <a:srgbClr val="003399"/>
    <a:srgbClr val="D9D9D9"/>
    <a:srgbClr val="FFFFCC"/>
    <a:srgbClr val="00003A"/>
    <a:srgbClr val="996633"/>
    <a:srgbClr val="006699"/>
    <a:srgbClr val="FFCC99"/>
    <a:srgbClr val="CC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75339-CE1C-4F50-BA31-0BFF49A81499}" v="3" dt="2022-11-03T01:15:47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86" autoAdjust="0"/>
    <p:restoredTop sz="95493" autoAdjust="0"/>
  </p:normalViewPr>
  <p:slideViewPr>
    <p:cSldViewPr snapToGrid="0">
      <p:cViewPr varScale="1">
        <p:scale>
          <a:sx n="72" d="100"/>
          <a:sy n="72" d="100"/>
        </p:scale>
        <p:origin x="774" y="66"/>
      </p:cViewPr>
      <p:guideLst>
        <p:guide orient="horz" pos="2160"/>
        <p:guide pos="4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B3C7812-C7E3-4EB2-800A-CB23B5FB3B0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8C8D37-6D87-4151-AF98-A76A292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79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" y="100013"/>
            <a:ext cx="6772275" cy="381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4696" y="4058427"/>
            <a:ext cx="6809943" cy="477153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marL="576263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6291263" algn="r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First level</a:t>
            </a:r>
          </a:p>
          <a:p>
            <a:pPr marL="10334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490663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»"/>
              <a:tabLst>
                <a:tab pos="6291263" algn="r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55656" y="8829967"/>
            <a:ext cx="753121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786D5DE-39A7-4D7E-B414-293B96CD3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6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6263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Arial" panose="020B0604020202020204" pitchFamily="34" charset="0"/>
      <a:buChar char="•"/>
      <a:tabLst>
        <a:tab pos="6291263" algn="r"/>
      </a:tabLst>
      <a:defRPr lang="en-US" sz="1200" b="0" kern="1200" dirty="0" smtClean="0">
        <a:ln>
          <a:noFill/>
        </a:ln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033463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Arial" panose="020B0604020202020204" pitchFamily="34" charset="0"/>
      <a:buChar char="–"/>
      <a:tabLst/>
      <a:defRPr lang="en-US" sz="1200" b="0" kern="1200" dirty="0" smtClean="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490663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Arial" panose="020B0604020202020204" pitchFamily="34" charset="0"/>
      <a:buChar char="»"/>
      <a:tabLst>
        <a:tab pos="6291263" algn="r"/>
      </a:tabLst>
      <a:defRPr lang="en-US" sz="1200" b="0" kern="1200" dirty="0" smtClean="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91440" indent="0" algn="l" defTabSz="914400" rtl="0" eaLnBrk="1" latinLnBrk="0" hangingPunct="1">
      <a:lnSpc>
        <a:spcPct val="100000"/>
      </a:lnSpc>
      <a:spcBef>
        <a:spcPts val="0"/>
      </a:spcBef>
      <a:spcAft>
        <a:spcPts val="0"/>
      </a:spcAft>
      <a:buFont typeface="Arial" panose="020B0604020202020204" pitchFamily="34" charset="0"/>
      <a:buChar char="•"/>
      <a:defRPr lang="en-US" sz="1200" b="0" kern="1200" dirty="0" smtClean="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0" indent="0" algn="l" defTabSz="914400" rtl="0" eaLnBrk="1" latinLnBrk="0" hangingPunct="1">
      <a:lnSpc>
        <a:spcPct val="90000"/>
      </a:lnSpc>
      <a:spcBef>
        <a:spcPts val="0"/>
      </a:spcBef>
      <a:spcAft>
        <a:spcPts val="900"/>
      </a:spcAft>
      <a:buFont typeface="Arial" panose="020B0604020202020204" pitchFamily="34" charset="0"/>
      <a:buNone/>
      <a:defRPr lang="en-US" sz="2000" b="1" kern="1200" dirty="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74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42C8-DEC3-4F62-8014-7551D38D89E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6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43BE8579-A5C4-4F18-A2AE-3554DE4FE5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28"/>
            <a:ext cx="12192000" cy="685334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40167E-EA5F-4680-A5F9-90D4C966D4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36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d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3302C9CF-B0BD-4F10-ADDF-FA844D2E77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rgbClr val="00095B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DD835-9254-D642-8F0D-CD6AA6407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7" name="Text Box 14">
            <a:extLst>
              <a:ext uri="{FF2B5EF4-FFF2-40B4-BE49-F238E27FC236}">
                <a16:creationId xmlns:a16="http://schemas.microsoft.com/office/drawing/2014/main" id="{4AE1A495-565A-49E0-81BE-E6E67C9039C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082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conomic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F29E01-D320-47A1-9388-31441C909F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B98DB-4C71-4604-AD6E-4FA4D8BF6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35587-8B27-4393-8F2F-546F153285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7" name="Left-Right Arrow 13">
            <a:extLst>
              <a:ext uri="{FF2B5EF4-FFF2-40B4-BE49-F238E27FC236}">
                <a16:creationId xmlns:a16="http://schemas.microsoft.com/office/drawing/2014/main" id="{A95C13C6-C2E6-49DD-B117-BBA50C855835}"/>
              </a:ext>
            </a:extLst>
          </p:cNvPr>
          <p:cNvSpPr/>
          <p:nvPr userDrawn="1"/>
        </p:nvSpPr>
        <p:spPr>
          <a:xfrm>
            <a:off x="554143" y="5614416"/>
            <a:ext cx="11083715" cy="830424"/>
          </a:xfrm>
          <a:prstGeom prst="leftRightArrow">
            <a:avLst/>
          </a:prstGeom>
          <a:gradFill flip="none" rotWithShape="1">
            <a:gsLst>
              <a:gs pos="48000">
                <a:srgbClr val="92D050"/>
              </a:gs>
              <a:gs pos="62000">
                <a:srgbClr val="FFC000"/>
              </a:gs>
              <a:gs pos="89000">
                <a:srgbClr val="FF0000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C11D477C-151D-4647-83BC-900531FEB838}"/>
              </a:ext>
            </a:extLst>
          </p:cNvPr>
          <p:cNvSpPr/>
          <p:nvPr userDrawn="1"/>
        </p:nvSpPr>
        <p:spPr>
          <a:xfrm>
            <a:off x="560888" y="1747746"/>
            <a:ext cx="3611880" cy="3823858"/>
          </a:xfrm>
          <a:custGeom>
            <a:avLst/>
            <a:gdLst>
              <a:gd name="connsiteX0" fmla="*/ 0 w 2618550"/>
              <a:gd name="connsiteY0" fmla="*/ 0 h 3394043"/>
              <a:gd name="connsiteX1" fmla="*/ 2618550 w 2618550"/>
              <a:gd name="connsiteY1" fmla="*/ 0 h 3394043"/>
              <a:gd name="connsiteX2" fmla="*/ 2618550 w 2618550"/>
              <a:gd name="connsiteY2" fmla="*/ 3394043 h 3394043"/>
              <a:gd name="connsiteX3" fmla="*/ 0 w 2618550"/>
              <a:gd name="connsiteY3" fmla="*/ 3394043 h 3394043"/>
              <a:gd name="connsiteX4" fmla="*/ 0 w 2618550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550" h="3394043">
                <a:moveTo>
                  <a:pt x="0" y="0"/>
                </a:moveTo>
                <a:lnTo>
                  <a:pt x="2618550" y="0"/>
                </a:lnTo>
                <a:lnTo>
                  <a:pt x="2618550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marR="0" lvl="1" indent="0" algn="l" defTabSz="889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D4B782-48BD-4614-A2FF-EB79EC6DD4F5}"/>
              </a:ext>
            </a:extLst>
          </p:cNvPr>
          <p:cNvSpPr/>
          <p:nvPr userDrawn="1"/>
        </p:nvSpPr>
        <p:spPr>
          <a:xfrm>
            <a:off x="4280687" y="1747746"/>
            <a:ext cx="3611880" cy="3823858"/>
          </a:xfrm>
          <a:custGeom>
            <a:avLst/>
            <a:gdLst>
              <a:gd name="connsiteX0" fmla="*/ 0 w 2984138"/>
              <a:gd name="connsiteY0" fmla="*/ 0 h 3394043"/>
              <a:gd name="connsiteX1" fmla="*/ 2984138 w 2984138"/>
              <a:gd name="connsiteY1" fmla="*/ 0 h 3394043"/>
              <a:gd name="connsiteX2" fmla="*/ 2984138 w 2984138"/>
              <a:gd name="connsiteY2" fmla="*/ 3394043 h 3394043"/>
              <a:gd name="connsiteX3" fmla="*/ 0 w 2984138"/>
              <a:gd name="connsiteY3" fmla="*/ 3394043 h 3394043"/>
              <a:gd name="connsiteX4" fmla="*/ 0 w 2984138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138" h="3394043">
                <a:moveTo>
                  <a:pt x="0" y="0"/>
                </a:moveTo>
                <a:lnTo>
                  <a:pt x="2984138" y="0"/>
                </a:lnTo>
                <a:lnTo>
                  <a:pt x="2984138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marR="0" lvl="1" indent="0" algn="l" defTabSz="889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US" sz="1500" b="0" spc="0" baseline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83FF962B-7759-4AD2-ADF6-B003C5E6A43F}"/>
              </a:ext>
            </a:extLst>
          </p:cNvPr>
          <p:cNvSpPr/>
          <p:nvPr userDrawn="1"/>
        </p:nvSpPr>
        <p:spPr>
          <a:xfrm>
            <a:off x="8019233" y="1747746"/>
            <a:ext cx="3611880" cy="3823858"/>
          </a:xfrm>
          <a:custGeom>
            <a:avLst/>
            <a:gdLst>
              <a:gd name="connsiteX0" fmla="*/ 0 w 2912733"/>
              <a:gd name="connsiteY0" fmla="*/ 0 h 3394043"/>
              <a:gd name="connsiteX1" fmla="*/ 2912733 w 2912733"/>
              <a:gd name="connsiteY1" fmla="*/ 0 h 3394043"/>
              <a:gd name="connsiteX2" fmla="*/ 2912733 w 2912733"/>
              <a:gd name="connsiteY2" fmla="*/ 3394043 h 3394043"/>
              <a:gd name="connsiteX3" fmla="*/ 0 w 2912733"/>
              <a:gd name="connsiteY3" fmla="*/ 3394043 h 3394043"/>
              <a:gd name="connsiteX4" fmla="*/ 0 w 2912733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2733" h="3394043">
                <a:moveTo>
                  <a:pt x="0" y="0"/>
                </a:moveTo>
                <a:lnTo>
                  <a:pt x="2912733" y="0"/>
                </a:lnTo>
                <a:lnTo>
                  <a:pt x="2912733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lvl="2" indent="0" defTabSz="889000"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None/>
              <a:defRPr/>
            </a:pPr>
            <a:endParaRPr lang="en-US" sz="1500" b="0" spc="0" baseline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4" name="Text Placeholder 25">
            <a:extLst>
              <a:ext uri="{FF2B5EF4-FFF2-40B4-BE49-F238E27FC236}">
                <a16:creationId xmlns:a16="http://schemas.microsoft.com/office/drawing/2014/main" id="{819D97B3-47F1-4AE7-A834-4A1DE576B3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916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25">
            <a:extLst>
              <a:ext uri="{FF2B5EF4-FFF2-40B4-BE49-F238E27FC236}">
                <a16:creationId xmlns:a16="http://schemas.microsoft.com/office/drawing/2014/main" id="{7AAE9399-BD00-4748-A42E-40E813D2ABA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5715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1AB7E2E-F2B0-4134-9794-3F5AA5193C8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54261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01B0506-215B-4738-815B-C6FC082E96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6839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709C4F3-5811-492D-BA8A-A65C7DE8D3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01592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89E8D7F-D469-4FE7-958D-EDB44134FF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29625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BFD3EAB2-073A-4870-BCAC-D3578E1999E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072" y="5846748"/>
            <a:ext cx="10277856" cy="365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7B78037-C889-4B6F-90DC-8301BDA83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3B9046E9-03EA-469E-B245-B22D4E8719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3925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1AB9-478B-4D3F-A0FA-2E7BD3CAE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trike="noStrike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AEEACF-C2C6-422E-8A81-7811B3BD0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A9168-F214-4E95-A79F-CC4FAC0D4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DC88A-6BC1-D440-B482-566460EC6DF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53936" y="1005840"/>
            <a:ext cx="4839340" cy="4801801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6D78E5-671F-1940-9AC2-4CDB59D2BE4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789701" y="1005840"/>
            <a:ext cx="4839340" cy="4801801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500CCA-21C8-B941-9144-8C165BE4B2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3BEC5971-47F0-46FC-BBA2-1F7CEBC07D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5443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15011C-147D-4417-A4AA-0DE142301D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01578-AE51-4099-9DDE-B91D47F23A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465B7D4-D200-44AD-9598-BB1C2BE784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FDDF5-D413-7D4C-AE2A-E33A3466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5" y="1005840"/>
            <a:ext cx="108737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E08FC-771C-9E41-8B93-103EBE3521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47FEB8D9-BA44-4F5D-AED0-D1B6891D81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601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Content (2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82748-0ABF-482E-8571-07E382330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rgbClr val="00095B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37095-E032-4EB4-98E7-CFC6D324DF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ABAF30D-C1D5-4CEC-9203-44EA83DB98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BFA87A-7886-D44E-9B19-7860A68C7E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2" name="Text Box 14">
            <a:extLst>
              <a:ext uri="{FF2B5EF4-FFF2-40B4-BE49-F238E27FC236}">
                <a16:creationId xmlns:a16="http://schemas.microsoft.com/office/drawing/2014/main" id="{11A37A95-9FDD-47D6-8DB0-C785B5F4C0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v25  (June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263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 Bumper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:a16="http://schemas.microsoft.com/office/drawing/2014/main" id="{9A894AD6-E175-4688-9BCE-A86E6F9A96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4013E102-F74C-41ED-8ABA-6DC5308E3D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E4D6A2-7890-4BE6-B12D-90E54BC5A6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br>
              <a:rPr lang="en-US"/>
            </a:br>
            <a:r>
              <a:rPr lang="en-US" sz="1600">
                <a:latin typeface="Arial Nova Light" panose="020B0304020202020204" pitchFamily="34" charset="0"/>
              </a:rPr>
              <a:t>Leave one row between title and body text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7B04B-5DFE-4AFF-A55D-2C1EC92421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0FFD5E-7699-534C-935D-4091C2F18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909832A5-19B5-45F5-9A81-B82F45E7EA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5161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umper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444397A0-DEE3-441C-8902-D004E77D6A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B02084C-D1B6-4A9F-9AE0-5A736E6DB9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7781B0-8FD1-4242-9F5E-3BAE2885C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br>
              <a:rPr lang="en-US"/>
            </a:br>
            <a:r>
              <a:rPr lang="en-US" sz="1600">
                <a:latin typeface="Arial Nova Light" panose="020B0304020202020204" pitchFamily="34" charset="0"/>
              </a:rPr>
              <a:t>Leave one row between title and body text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9416A-FE61-4C02-A8A5-0468F0EA39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BA05B-FC1B-5D47-B779-62BC9196F6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8FEB5E-AA82-4042-82E4-6240EC4603D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40848" y="1454150"/>
            <a:ext cx="7928064" cy="455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2C4A9AD-D79B-4134-AC2A-F094DEE3C1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6117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umper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6146C8-C553-B242-AAA4-FCA7B8D9C36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40848" y="1454148"/>
            <a:ext cx="3851275" cy="4620975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41DCB4-0D79-AE49-83CE-1D93DD3E403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018070" y="1454148"/>
            <a:ext cx="3851275" cy="4620975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444397A0-DEE3-441C-8902-D004E77D6A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B02084C-D1B6-4A9F-9AE0-5A736E6DB9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487AAA2-61CC-4771-8812-FA0D600834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br>
              <a:rPr lang="en-US"/>
            </a:br>
            <a:r>
              <a:rPr lang="en-US" sz="1600">
                <a:latin typeface="Arial Nova Light" panose="020B0304020202020204" pitchFamily="34" charset="0"/>
              </a:rPr>
              <a:t>Leave one row between title and body text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38455-D549-44F8-9335-1E9460306A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298D-2C9C-6744-9153-0333931B99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5" name="Text Box 14">
            <a:extLst>
              <a:ext uri="{FF2B5EF4-FFF2-40B4-BE49-F238E27FC236}">
                <a16:creationId xmlns:a16="http://schemas.microsoft.com/office/drawing/2014/main" id="{EF6EA4EB-6195-466E-B072-6C67445B27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507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7225" y="2570814"/>
            <a:ext cx="7495083" cy="939149"/>
          </a:xfrm>
        </p:spPr>
        <p:txBody>
          <a:bodyPr anchor="b">
            <a:normAutofit/>
          </a:bodyPr>
          <a:lstStyle>
            <a:lvl1pPr algn="ctr">
              <a:defRPr sz="32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6812" y="3602037"/>
            <a:ext cx="5868651" cy="70763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rgbClr val="00264E"/>
          </a:solidFill>
          <a:ln w="12700" cap="flat" cmpd="sng" algn="ctr">
            <a:solidFill>
              <a:srgbClr val="00457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54" y="365126"/>
            <a:ext cx="10148047" cy="6017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4" y="1137689"/>
            <a:ext cx="11017623" cy="4990739"/>
          </a:xfrm>
        </p:spPr>
        <p:txBody>
          <a:bodyPr/>
          <a:lstStyle>
            <a:lvl1pPr marL="279466" marR="0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 kumimoji="0" lang="en-US" sz="2001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64577" marR="0" indent="-304871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 sz="1800"/>
            </a:lvl2pPr>
            <a:lvl3pPr marL="811580" marR="0" indent="-227242" algn="l" defTabSz="1016239" rtl="0" eaLnBrk="1" fontAlgn="auto" latinLnBrk="0" hangingPunct="1">
              <a:lnSpc>
                <a:spcPct val="102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3pPr>
            <a:lvl4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4pPr>
            <a:lvl5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5pPr>
            <a:lvl6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6pPr>
            <a:lvl7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7pPr>
            <a:lvl8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8pPr>
            <a:lvl9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9pPr>
          </a:lstStyle>
          <a:p>
            <a:pPr marL="279466" marR="0" lvl="0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Edit Master text styles</a:t>
            </a:r>
          </a:p>
          <a:p>
            <a:pPr marL="279466" marR="0" lvl="1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279466" marR="0" lvl="2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279466" marR="0" lvl="3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79466" marR="0" lvl="4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954" y="6210436"/>
            <a:ext cx="3380839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pPr/>
              <a:t>1/18/2023</a:t>
            </a:fld>
            <a:r>
              <a:rPr lang="en-US" dirty="0"/>
              <a:t> | AP EESE | Gavin ZHOU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210436"/>
            <a:ext cx="489139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5907" y="6210436"/>
            <a:ext cx="2472452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401" y="373345"/>
            <a:ext cx="93186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029415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6407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3236C-A093-481C-8336-5856DBFFC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50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7"/>
            <a:ext cx="569779" cy="21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2724" y="6413711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7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7" y="6515659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861070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0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90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4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66" indent="-346066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33" indent="-346066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00" indent="-333366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65274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1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49" y="602980"/>
            <a:ext cx="86235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70" y="82870"/>
            <a:ext cx="1806439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5" y="379108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401" y="162023"/>
            <a:ext cx="1298561" cy="57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4899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7"/>
            <a:ext cx="569779" cy="21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2724" y="6413711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7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7" y="6515659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854623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7225" y="2570815"/>
            <a:ext cx="7495083" cy="939149"/>
          </a:xfrm>
        </p:spPr>
        <p:txBody>
          <a:bodyPr anchor="b">
            <a:normAutofit/>
          </a:bodyPr>
          <a:lstStyle>
            <a:lvl1pPr algn="ctr">
              <a:defRPr sz="32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6813" y="3602037"/>
            <a:ext cx="5868651" cy="70763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rgbClr val="00264E"/>
          </a:solidFill>
          <a:ln w="12700" cap="flat" cmpd="sng" algn="ctr">
            <a:solidFill>
              <a:srgbClr val="00457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331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55" y="365128"/>
            <a:ext cx="10148047" cy="6017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5" y="1137689"/>
            <a:ext cx="11017623" cy="4990739"/>
          </a:xfrm>
        </p:spPr>
        <p:txBody>
          <a:bodyPr/>
          <a:lstStyle>
            <a:lvl1pPr marL="279460" marR="0" indent="-279460" algn="l" defTabSz="1016213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 kumimoji="0" lang="en-US" sz="2001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64563" marR="0" indent="-304863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 sz="1800"/>
            </a:lvl2pPr>
            <a:lvl3pPr marL="811560" marR="0" indent="-227237" algn="l" defTabSz="1016213" rtl="0" eaLnBrk="1" fontAlgn="auto" latinLnBrk="0" hangingPunct="1">
              <a:lnSpc>
                <a:spcPct val="102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3pPr>
            <a:lvl4pPr marL="1035973" marR="0" indent="-204654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4pPr>
            <a:lvl5pPr marL="1035973" marR="0" indent="-204654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5pPr>
            <a:lvl6pPr marL="1035973" marR="0" indent="-204654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6pPr>
            <a:lvl7pPr marL="1035973" marR="0" indent="-204654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7pPr>
            <a:lvl8pPr marL="1035973" marR="0" indent="-204654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8pPr>
            <a:lvl9pPr marL="1035973" marR="0" indent="-204654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9pPr>
          </a:lstStyle>
          <a:p>
            <a:pPr marL="279460" marR="0" lvl="0" indent="-279460" algn="l" defTabSz="1016213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Edit Master text styles</a:t>
            </a:r>
          </a:p>
          <a:p>
            <a:pPr marL="279460" marR="0" lvl="1" indent="-279460" algn="l" defTabSz="1016213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279460" marR="0" lvl="2" indent="-279460" algn="l" defTabSz="1016213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279460" marR="0" lvl="3" indent="-279460" algn="l" defTabSz="1016213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79460" marR="0" lvl="4" indent="-279460" algn="l" defTabSz="1016213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955" y="6210436"/>
            <a:ext cx="3380839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pPr/>
              <a:t>1/18/2023</a:t>
            </a:fld>
            <a:r>
              <a:rPr lang="en-US" dirty="0"/>
              <a:t> | AP EESE | Gavin ZHOU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2" y="6210436"/>
            <a:ext cx="489139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5907" y="6210436"/>
            <a:ext cx="2472452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402" y="373346"/>
            <a:ext cx="93186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029415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33931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8"/>
            <a:ext cx="569779" cy="21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2724" y="6413712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7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7" y="6515659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426308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38C16B-CBAB-4087-A9D0-20D22A45A2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661708" y="-2661708"/>
            <a:ext cx="6868583" cy="1219199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E9409-9E8B-4307-BD5F-02EAFB7C0D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62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3236C-A093-481C-8336-5856DBFFC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56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FCD1AE66-EA44-4E5B-8040-07FB933D35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17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847C5-D550-41F6-AE79-E721314CE238}"/>
              </a:ext>
            </a:extLst>
          </p:cNvPr>
          <p:cNvCxnSpPr/>
          <p:nvPr userDrawn="1"/>
        </p:nvCxnSpPr>
        <p:spPr>
          <a:xfrm flipH="1">
            <a:off x="6358545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8CA2B5-3170-4516-A822-6E1F89FFA431}"/>
              </a:ext>
            </a:extLst>
          </p:cNvPr>
          <p:cNvCxnSpPr/>
          <p:nvPr userDrawn="1"/>
        </p:nvCxnSpPr>
        <p:spPr>
          <a:xfrm flipH="1">
            <a:off x="709712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D4B70212-B25D-4337-A794-6C0A99DE93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0955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EC06D312-BAEE-4CA9-AD23-390F5FAE67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9788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89A758-7746-466B-8194-FFDF139D5EC1}"/>
              </a:ext>
            </a:extLst>
          </p:cNvPr>
          <p:cNvCxnSpPr/>
          <p:nvPr userDrawn="1"/>
        </p:nvCxnSpPr>
        <p:spPr>
          <a:xfrm flipH="1">
            <a:off x="6352306" y="4176180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7FA3F-DBFE-43B0-AA22-FA8435603F6D}"/>
              </a:ext>
            </a:extLst>
          </p:cNvPr>
          <p:cNvCxnSpPr/>
          <p:nvPr userDrawn="1"/>
        </p:nvCxnSpPr>
        <p:spPr>
          <a:xfrm flipH="1">
            <a:off x="703473" y="4176180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AB96C133-9501-4264-908E-33C10F748F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4716" y="3918527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1BA04DEC-1A47-4EE7-87DD-E7A28420677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33549" y="3918527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92F3472B-73F7-4D39-A7F7-B59DDE1B0A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572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er &amp; Bump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1AB9-478B-4D3F-A0FA-2E7BD3CAE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trike="noStrike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AEEACF-C2C6-422E-8A81-7811B3BD0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A9168-F214-4E95-A79F-CC4FAC0D4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500CCA-21C8-B941-9144-8C165BE4B2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C88143-4EE4-4E67-BDAE-6B59E1DEF0D7}"/>
              </a:ext>
            </a:extLst>
          </p:cNvPr>
          <p:cNvCxnSpPr/>
          <p:nvPr userDrawn="1"/>
        </p:nvCxnSpPr>
        <p:spPr>
          <a:xfrm flipH="1">
            <a:off x="6358545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D063C5-EE5B-4BCB-9F05-C95D06EB052E}"/>
              </a:ext>
            </a:extLst>
          </p:cNvPr>
          <p:cNvCxnSpPr/>
          <p:nvPr userDrawn="1"/>
        </p:nvCxnSpPr>
        <p:spPr>
          <a:xfrm flipH="1">
            <a:off x="709712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ECE2C6CF-6D48-464D-9956-F227B150FB6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0955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56770E66-081D-493A-B0A4-49615DACAA4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9788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94F41C-06AF-405B-ADDA-3343AA418689}"/>
              </a:ext>
            </a:extLst>
          </p:cNvPr>
          <p:cNvCxnSpPr/>
          <p:nvPr userDrawn="1"/>
        </p:nvCxnSpPr>
        <p:spPr>
          <a:xfrm flipH="1">
            <a:off x="6358545" y="296405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A948E7-74BD-44A9-BD1A-06E7A0B90E67}"/>
              </a:ext>
            </a:extLst>
          </p:cNvPr>
          <p:cNvCxnSpPr/>
          <p:nvPr userDrawn="1"/>
        </p:nvCxnSpPr>
        <p:spPr>
          <a:xfrm flipH="1">
            <a:off x="709712" y="296405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DF2291-D523-4879-8C5E-3CCBF3C069BE}"/>
              </a:ext>
            </a:extLst>
          </p:cNvPr>
          <p:cNvCxnSpPr/>
          <p:nvPr userDrawn="1"/>
        </p:nvCxnSpPr>
        <p:spPr>
          <a:xfrm flipH="1">
            <a:off x="6377302" y="349620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C181C0-4F6A-4857-9B28-A2E6B5A2906F}"/>
              </a:ext>
            </a:extLst>
          </p:cNvPr>
          <p:cNvCxnSpPr/>
          <p:nvPr userDrawn="1"/>
        </p:nvCxnSpPr>
        <p:spPr>
          <a:xfrm flipH="1">
            <a:off x="728469" y="349620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5">
            <a:extLst>
              <a:ext uri="{FF2B5EF4-FFF2-40B4-BE49-F238E27FC236}">
                <a16:creationId xmlns:a16="http://schemas.microsoft.com/office/drawing/2014/main" id="{217995AE-2B4F-4E51-986D-70B344422E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9712" y="3238556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3" name="Text Placeholder 25">
            <a:extLst>
              <a:ext uri="{FF2B5EF4-FFF2-40B4-BE49-F238E27FC236}">
                <a16:creationId xmlns:a16="http://schemas.microsoft.com/office/drawing/2014/main" id="{611BE6CC-9935-40D8-B1B7-288F6DF45EF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58545" y="3238556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3160E7-51A5-4DB2-BBCB-F8C1402FC2E9}"/>
              </a:ext>
            </a:extLst>
          </p:cNvPr>
          <p:cNvCxnSpPr/>
          <p:nvPr userDrawn="1"/>
        </p:nvCxnSpPr>
        <p:spPr>
          <a:xfrm flipH="1">
            <a:off x="6377302" y="503213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F37513-E9B1-469F-AA54-8649D4AB5779}"/>
              </a:ext>
            </a:extLst>
          </p:cNvPr>
          <p:cNvCxnSpPr/>
          <p:nvPr userDrawn="1"/>
        </p:nvCxnSpPr>
        <p:spPr>
          <a:xfrm flipH="1">
            <a:off x="728469" y="503213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4">
            <a:extLst>
              <a:ext uri="{FF2B5EF4-FFF2-40B4-BE49-F238E27FC236}">
                <a16:creationId xmlns:a16="http://schemas.microsoft.com/office/drawing/2014/main" id="{CA15CDA6-2796-4985-A019-6110FB4687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116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16A891-4EBD-4F5B-9985-C05A4F406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5" y="1005840"/>
            <a:ext cx="108737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1B45F-BDEE-4492-890A-F31C90242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FEDAB-02BF-4C54-97BF-ADA9F45529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5CCEE0-95C2-0449-8388-BFB2D4835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2" name="Text Box 14">
            <a:extLst>
              <a:ext uri="{FF2B5EF4-FFF2-40B4-BE49-F238E27FC236}">
                <a16:creationId xmlns:a16="http://schemas.microsoft.com/office/drawing/2014/main" id="{69314E55-037B-4970-A67B-3CF9F81F1D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91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8807DE-09DE-48F7-9ED7-97930D4D43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BDFD9-0D81-4C7D-BC45-D395D28691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9B5871-2F77-0B4A-8CA5-1E8F45AE15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3936" y="1005840"/>
            <a:ext cx="48393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D5D3212-B690-C84C-9A5D-1A6803B1D44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789701" y="1005840"/>
            <a:ext cx="48393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FB69B-C95E-9F4D-A243-95F4FAF9E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4" name="Text Box 14">
            <a:extLst>
              <a:ext uri="{FF2B5EF4-FFF2-40B4-BE49-F238E27FC236}">
                <a16:creationId xmlns:a16="http://schemas.microsoft.com/office/drawing/2014/main" id="{2867DA68-D6AA-462F-BB6A-DB46692AFD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01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7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  <p:sldLayoutId id="2147484055" r:id="rId15"/>
    <p:sldLayoutId id="2147484056" r:id="rId16"/>
    <p:sldLayoutId id="214748405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60" baseline="0">
          <a:solidFill>
            <a:schemeClr val="accent1"/>
          </a:solidFill>
          <a:latin typeface="Arial Nova" panose="020B0504020202020204" pitchFamily="34" charset="0"/>
          <a:ea typeface="Arial Nova" panose="020B0504020202020204" pitchFamily="34" charset="0"/>
          <a:cs typeface="Arial Nova" panose="020B05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900" b="0" i="0" kern="1200" spc="50" baseline="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1pPr>
      <a:lvl2pPr marL="115888" indent="-115888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2pPr>
      <a:lvl3pPr marL="401638" indent="-15875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436">
          <p15:clr>
            <a:srgbClr val="F26B43"/>
          </p15:clr>
        </p15:guide>
        <p15:guide id="4" pos="7029">
          <p15:clr>
            <a:srgbClr val="F26B43"/>
          </p15:clr>
        </p15:guide>
        <p15:guide id="5" pos="25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1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23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5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7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476" y="326002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CX727 delivery overall plan 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131543" y="1223317"/>
          <a:ext cx="10904250" cy="228600"/>
        </p:xfrm>
        <a:graphic>
          <a:graphicData uri="http://schemas.openxmlformats.org/drawingml/2006/table">
            <a:tbl>
              <a:tblPr firstRow="1" bandRow="1"/>
              <a:tblGrid>
                <a:gridCol w="778875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4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Rectangle 118">
            <a:extLst>
              <a:ext uri="{FF2B5EF4-FFF2-40B4-BE49-F238E27FC236}">
                <a16:creationId xmlns:a16="http://schemas.microsoft.com/office/drawing/2014/main" id="{07507CF3-AA8D-460C-A952-9EEC8BBEDDFD}"/>
              </a:ext>
            </a:extLst>
          </p:cNvPr>
          <p:cNvSpPr/>
          <p:nvPr/>
        </p:nvSpPr>
        <p:spPr>
          <a:xfrm>
            <a:off x="1407450" y="298320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11/28</a:t>
            </a:r>
          </a:p>
        </p:txBody>
      </p:sp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904" y="3191113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Dev Plan</a:t>
            </a:r>
          </a:p>
        </p:txBody>
      </p:sp>
      <p:sp>
        <p:nvSpPr>
          <p:cNvPr id="123" name="矩形 31">
            <a:extLst>
              <a:ext uri="{FF2B5EF4-FFF2-40B4-BE49-F238E27FC236}">
                <a16:creationId xmlns:a16="http://schemas.microsoft.com/office/drawing/2014/main" id="{F9936F92-DFF7-4898-A8B6-605180838A15}"/>
              </a:ext>
            </a:extLst>
          </p:cNvPr>
          <p:cNvSpPr/>
          <p:nvPr/>
        </p:nvSpPr>
        <p:spPr>
          <a:xfrm>
            <a:off x="1714149" y="3269473"/>
            <a:ext cx="839779" cy="1280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E908BC-42F4-470B-8E04-28ED74AD63CD}"/>
              </a:ext>
            </a:extLst>
          </p:cNvPr>
          <p:cNvGrpSpPr/>
          <p:nvPr/>
        </p:nvGrpSpPr>
        <p:grpSpPr>
          <a:xfrm>
            <a:off x="2288801" y="3013709"/>
            <a:ext cx="544985" cy="374905"/>
            <a:chOff x="2326127" y="2140867"/>
            <a:chExt cx="544985" cy="37490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0D4BCA4-2C47-42BD-9BBD-BB5AD34BE6DD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12/26</a:t>
              </a:r>
            </a:p>
          </p:txBody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EA75573B-E5B6-4C61-8E4F-635960DF6EC2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0F7541A9-0F61-4CFA-83D9-45B1993E3557}"/>
              </a:ext>
            </a:extLst>
          </p:cNvPr>
          <p:cNvSpPr/>
          <p:nvPr/>
        </p:nvSpPr>
        <p:spPr bwMode="auto">
          <a:xfrm>
            <a:off x="1663784" y="3259710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5963" y="6216763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935211" y="1553981"/>
            <a:ext cx="33660" cy="470723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25">
            <a:extLst>
              <a:ext uri="{FF2B5EF4-FFF2-40B4-BE49-F238E27FC236}">
                <a16:creationId xmlns:a16="http://schemas.microsoft.com/office/drawing/2014/main" id="{2B5EAA6B-35B0-4536-82BA-A352B0F6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827" y="2695000"/>
            <a:ext cx="1497504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Scoping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99" name="矩形 31">
            <a:extLst>
              <a:ext uri="{FF2B5EF4-FFF2-40B4-BE49-F238E27FC236}">
                <a16:creationId xmlns:a16="http://schemas.microsoft.com/office/drawing/2014/main" id="{21F303A3-5281-4079-81AD-D1ED1C2C7F2E}"/>
              </a:ext>
            </a:extLst>
          </p:cNvPr>
          <p:cNvSpPr/>
          <p:nvPr/>
        </p:nvSpPr>
        <p:spPr>
          <a:xfrm>
            <a:off x="1150595" y="2771741"/>
            <a:ext cx="580359" cy="132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307D8-918E-4E36-BCBA-87754B200363}"/>
              </a:ext>
            </a:extLst>
          </p:cNvPr>
          <p:cNvGrpSpPr/>
          <p:nvPr/>
        </p:nvGrpSpPr>
        <p:grpSpPr>
          <a:xfrm>
            <a:off x="957290" y="2389150"/>
            <a:ext cx="544985" cy="501567"/>
            <a:chOff x="997043" y="2389147"/>
            <a:chExt cx="544985" cy="501567"/>
          </a:xfrm>
        </p:grpSpPr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DB45BD64-9499-41F4-8C48-57CBEBDD47F7}"/>
                </a:ext>
              </a:extLst>
            </p:cNvPr>
            <p:cNvSpPr/>
            <p:nvPr/>
          </p:nvSpPr>
          <p:spPr bwMode="auto">
            <a:xfrm>
              <a:off x="1225632" y="2759099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C18526D4-DCCE-49C1-BB2F-34BFD96819E8}"/>
                </a:ext>
              </a:extLst>
            </p:cNvPr>
            <p:cNvSpPr/>
            <p:nvPr/>
          </p:nvSpPr>
          <p:spPr>
            <a:xfrm>
              <a:off x="997043" y="238914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Final 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Scoping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11/10</a:t>
              </a:r>
            </a:p>
          </p:txBody>
        </p:sp>
      </p:grp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C782002F-276C-4529-9073-5AD2222FA38D}"/>
              </a:ext>
            </a:extLst>
          </p:cNvPr>
          <p:cNvSpPr/>
          <p:nvPr/>
        </p:nvSpPr>
        <p:spPr bwMode="auto">
          <a:xfrm>
            <a:off x="1656316" y="2761430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F1D1153-4DD5-406C-AF47-CD33939C9D4A}"/>
              </a:ext>
            </a:extLst>
          </p:cNvPr>
          <p:cNvSpPr/>
          <p:nvPr/>
        </p:nvSpPr>
        <p:spPr>
          <a:xfrm>
            <a:off x="1547704" y="2388024"/>
            <a:ext cx="350504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PRD 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Frozen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11/25</a:t>
            </a:r>
          </a:p>
        </p:txBody>
      </p: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1981833" y="4136885"/>
            <a:ext cx="644347" cy="134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2506813" y="5180857"/>
            <a:ext cx="2889583" cy="1355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2506813" y="405855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2853761" y="510762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E110F6F-16AF-4260-A368-EBD121505C44}"/>
              </a:ext>
            </a:extLst>
          </p:cNvPr>
          <p:cNvSpPr/>
          <p:nvPr/>
        </p:nvSpPr>
        <p:spPr>
          <a:xfrm>
            <a:off x="1693100" y="297832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V0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12/5</a:t>
            </a:r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2519433D-8453-415D-B3ED-44FAF4AFE9C0}"/>
              </a:ext>
            </a:extLst>
          </p:cNvPr>
          <p:cNvSpPr/>
          <p:nvPr/>
        </p:nvSpPr>
        <p:spPr bwMode="auto">
          <a:xfrm>
            <a:off x="1912159" y="326607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06CCB141-A4EC-44CE-86CA-5D38E1033EFB}"/>
              </a:ext>
            </a:extLst>
          </p:cNvPr>
          <p:cNvSpPr/>
          <p:nvPr/>
        </p:nvSpPr>
        <p:spPr bwMode="auto">
          <a:xfrm>
            <a:off x="2142076" y="326607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D7A2215-F4B3-451D-A842-273096C24A43}"/>
              </a:ext>
            </a:extLst>
          </p:cNvPr>
          <p:cNvSpPr/>
          <p:nvPr/>
        </p:nvSpPr>
        <p:spPr>
          <a:xfrm>
            <a:off x="1942905" y="297832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V1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12/12</a:t>
            </a:r>
          </a:p>
        </p:txBody>
      </p:sp>
      <p:sp>
        <p:nvSpPr>
          <p:cNvPr id="218" name="矩形 31">
            <a:extLst>
              <a:ext uri="{FF2B5EF4-FFF2-40B4-BE49-F238E27FC236}">
                <a16:creationId xmlns:a16="http://schemas.microsoft.com/office/drawing/2014/main" id="{835D73EF-8D26-4EEF-A905-CA4821258D55}"/>
              </a:ext>
            </a:extLst>
          </p:cNvPr>
          <p:cNvSpPr/>
          <p:nvPr/>
        </p:nvSpPr>
        <p:spPr>
          <a:xfrm>
            <a:off x="1962736" y="3710719"/>
            <a:ext cx="1120856" cy="1236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ACFCD0D-0D0B-4405-9DD2-C64D2749245A}"/>
              </a:ext>
            </a:extLst>
          </p:cNvPr>
          <p:cNvGrpSpPr/>
          <p:nvPr/>
        </p:nvGrpSpPr>
        <p:grpSpPr>
          <a:xfrm>
            <a:off x="2823525" y="3446744"/>
            <a:ext cx="544985" cy="374905"/>
            <a:chOff x="2326127" y="2140867"/>
            <a:chExt cx="544985" cy="374905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4AB7DFA-DD59-4333-BFC2-011F87F2052A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1/17</a:t>
              </a:r>
            </a:p>
          </p:txBody>
        </p:sp>
        <p:sp>
          <p:nvSpPr>
            <p:cNvPr id="221" name="Isosceles Triangle 220">
              <a:extLst>
                <a:ext uri="{FF2B5EF4-FFF2-40B4-BE49-F238E27FC236}">
                  <a16:creationId xmlns:a16="http://schemas.microsoft.com/office/drawing/2014/main" id="{ACA978B0-082F-4308-A106-7B334BE6A875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242" name="Isosceles Triangle 241">
            <a:extLst>
              <a:ext uri="{FF2B5EF4-FFF2-40B4-BE49-F238E27FC236}">
                <a16:creationId xmlns:a16="http://schemas.microsoft.com/office/drawing/2014/main" id="{9DA07FC9-0D8A-47C6-A092-8B04B250CF52}"/>
              </a:ext>
            </a:extLst>
          </p:cNvPr>
          <p:cNvSpPr/>
          <p:nvPr/>
        </p:nvSpPr>
        <p:spPr bwMode="auto">
          <a:xfrm>
            <a:off x="1921896" y="3700957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109E75-EDB6-459E-9EF1-4DEE5E10B94B}"/>
              </a:ext>
            </a:extLst>
          </p:cNvPr>
          <p:cNvGrpSpPr/>
          <p:nvPr/>
        </p:nvGrpSpPr>
        <p:grpSpPr>
          <a:xfrm>
            <a:off x="2258017" y="3408978"/>
            <a:ext cx="544985" cy="412541"/>
            <a:chOff x="2045984" y="3417748"/>
            <a:chExt cx="544985" cy="412541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C22E37A-9E67-4038-AFB7-79F560522213}"/>
                </a:ext>
              </a:extLst>
            </p:cNvPr>
            <p:cNvSpPr/>
            <p:nvPr/>
          </p:nvSpPr>
          <p:spPr>
            <a:xfrm>
              <a:off x="2045984" y="3417748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12/26</a:t>
              </a:r>
            </a:p>
          </p:txBody>
        </p:sp>
        <p:sp>
          <p:nvSpPr>
            <p:cNvPr id="244" name="Isosceles Triangle 243">
              <a:extLst>
                <a:ext uri="{FF2B5EF4-FFF2-40B4-BE49-F238E27FC236}">
                  <a16:creationId xmlns:a16="http://schemas.microsoft.com/office/drawing/2014/main" id="{9EFCA7AC-E91E-4E2C-850C-12A9C34FAD04}"/>
                </a:ext>
              </a:extLst>
            </p:cNvPr>
            <p:cNvSpPr/>
            <p:nvPr/>
          </p:nvSpPr>
          <p:spPr bwMode="auto">
            <a:xfrm>
              <a:off x="2275340" y="370836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251" name="Isosceles Triangle 250">
            <a:extLst>
              <a:ext uri="{FF2B5EF4-FFF2-40B4-BE49-F238E27FC236}">
                <a16:creationId xmlns:a16="http://schemas.microsoft.com/office/drawing/2014/main" id="{3B3AA677-6D4E-4B42-8229-6170F4AD870F}"/>
              </a:ext>
            </a:extLst>
          </p:cNvPr>
          <p:cNvSpPr/>
          <p:nvPr/>
        </p:nvSpPr>
        <p:spPr bwMode="auto">
          <a:xfrm>
            <a:off x="2686172" y="3698921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E9BAACC1-AE48-4FC8-BACE-603D8AF1054A}"/>
              </a:ext>
            </a:extLst>
          </p:cNvPr>
          <p:cNvSpPr/>
          <p:nvPr/>
        </p:nvSpPr>
        <p:spPr>
          <a:xfrm>
            <a:off x="2478256" y="341774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V1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1/3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650C6589-5848-4679-917C-8ED870C3DF85}"/>
              </a:ext>
            </a:extLst>
          </p:cNvPr>
          <p:cNvSpPr/>
          <p:nvPr/>
        </p:nvSpPr>
        <p:spPr>
          <a:xfrm>
            <a:off x="1693098" y="341134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4A9B8B-7C23-4FDA-9784-3A57E7380226}"/>
              </a:ext>
            </a:extLst>
          </p:cNvPr>
          <p:cNvGrpSpPr/>
          <p:nvPr/>
        </p:nvGrpSpPr>
        <p:grpSpPr>
          <a:xfrm>
            <a:off x="1733658" y="3866338"/>
            <a:ext cx="544985" cy="402089"/>
            <a:chOff x="1870816" y="2991125"/>
            <a:chExt cx="544985" cy="402089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38DCAE2-99F2-4AE1-9130-E5AA08F22CE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43B61137-4EED-48B8-90F7-928B62C89E7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HLD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12/6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46C8E3A-B30D-4DA1-9B02-4FDD7DDC410D}"/>
              </a:ext>
            </a:extLst>
          </p:cNvPr>
          <p:cNvGrpSpPr/>
          <p:nvPr/>
        </p:nvGrpSpPr>
        <p:grpSpPr>
          <a:xfrm>
            <a:off x="2081196" y="3866336"/>
            <a:ext cx="544985" cy="399819"/>
            <a:chOff x="2218353" y="2991124"/>
            <a:chExt cx="544985" cy="39981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7BEB2B2-EA77-4990-8D11-A2B3F62B0026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12/19</a:t>
              </a: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E01FAF08-F751-4861-9FB4-3C17C5F79187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2C456C8-27B1-4C6F-A402-90777B84D858}"/>
              </a:ext>
            </a:extLst>
          </p:cNvPr>
          <p:cNvGrpSpPr/>
          <p:nvPr/>
        </p:nvGrpSpPr>
        <p:grpSpPr>
          <a:xfrm>
            <a:off x="2353688" y="3863260"/>
            <a:ext cx="544985" cy="399819"/>
            <a:chOff x="2218353" y="2991124"/>
            <a:chExt cx="544985" cy="39981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673D9CE-56CA-401E-9E98-E0CF01B1754E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12/28</a:t>
              </a:r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ED84BDCD-E886-4116-B3FC-DE7ECDF2A84D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62" name="矩形 31">
            <a:extLst>
              <a:ext uri="{FF2B5EF4-FFF2-40B4-BE49-F238E27FC236}">
                <a16:creationId xmlns:a16="http://schemas.microsoft.com/office/drawing/2014/main" id="{1D309683-9099-4FE5-BE58-9CAF9373E617}"/>
              </a:ext>
            </a:extLst>
          </p:cNvPr>
          <p:cNvSpPr/>
          <p:nvPr/>
        </p:nvSpPr>
        <p:spPr>
          <a:xfrm>
            <a:off x="2363371" y="4533883"/>
            <a:ext cx="414692" cy="1298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AD66A9-03A2-4337-8DFD-B206B6486F41}"/>
              </a:ext>
            </a:extLst>
          </p:cNvPr>
          <p:cNvSpPr/>
          <p:nvPr/>
        </p:nvSpPr>
        <p:spPr>
          <a:xfrm>
            <a:off x="2888352" y="445555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164C64A-7F33-4649-ABEF-915F68162E9F}"/>
              </a:ext>
            </a:extLst>
          </p:cNvPr>
          <p:cNvGrpSpPr/>
          <p:nvPr/>
        </p:nvGrpSpPr>
        <p:grpSpPr>
          <a:xfrm>
            <a:off x="2115198" y="4263336"/>
            <a:ext cx="544985" cy="402089"/>
            <a:chOff x="1870816" y="2991125"/>
            <a:chExt cx="544985" cy="402089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3694321F-7C10-48F8-A443-8DB3499EF26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2D119E6-DB4C-4FD9-B8C0-7679E48FE2A1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LLD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BB19D1F-BF2D-4392-A600-32BC35B02314}"/>
              </a:ext>
            </a:extLst>
          </p:cNvPr>
          <p:cNvGrpSpPr/>
          <p:nvPr/>
        </p:nvGrpSpPr>
        <p:grpSpPr>
          <a:xfrm>
            <a:off x="2539548" y="4263619"/>
            <a:ext cx="544985" cy="399532"/>
            <a:chOff x="2244942" y="2991411"/>
            <a:chExt cx="544985" cy="3995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B6EAC66-37AD-466A-8F69-B0E19CDBEA34}"/>
                </a:ext>
              </a:extLst>
            </p:cNvPr>
            <p:cNvSpPr/>
            <p:nvPr/>
          </p:nvSpPr>
          <p:spPr>
            <a:xfrm>
              <a:off x="2244942" y="2991411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1/4</a:t>
              </a: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D55EF26C-17BD-40BC-B35C-23B624934623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4C531A-1D42-4016-BB84-E69D59157629}"/>
              </a:ext>
            </a:extLst>
          </p:cNvPr>
          <p:cNvGrpSpPr/>
          <p:nvPr/>
        </p:nvGrpSpPr>
        <p:grpSpPr>
          <a:xfrm>
            <a:off x="2246678" y="4902581"/>
            <a:ext cx="544985" cy="402089"/>
            <a:chOff x="1870816" y="2991125"/>
            <a:chExt cx="544985" cy="402089"/>
          </a:xfrm>
        </p:grpSpPr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2437343-A68F-4ACF-B017-A9F5D67589F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CE8535A-7E6E-4C77-A5DE-923CF6F3753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SW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12/23</a:t>
              </a:r>
            </a:p>
          </p:txBody>
        </p:sp>
      </p:grpSp>
      <p:sp>
        <p:nvSpPr>
          <p:cNvPr id="73" name="矩形 31">
            <a:extLst>
              <a:ext uri="{FF2B5EF4-FFF2-40B4-BE49-F238E27FC236}">
                <a16:creationId xmlns:a16="http://schemas.microsoft.com/office/drawing/2014/main" id="{74686857-BAA2-46E8-967A-AC4F501EB3FC}"/>
              </a:ext>
            </a:extLst>
          </p:cNvPr>
          <p:cNvSpPr/>
          <p:nvPr/>
        </p:nvSpPr>
        <p:spPr>
          <a:xfrm>
            <a:off x="5499714" y="6112908"/>
            <a:ext cx="1456532" cy="143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DA9B87-C23D-4339-9C79-82EBB18AE70D}"/>
              </a:ext>
            </a:extLst>
          </p:cNvPr>
          <p:cNvSpPr/>
          <p:nvPr/>
        </p:nvSpPr>
        <p:spPr>
          <a:xfrm>
            <a:off x="5935014" y="602351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9CF1864-AB9D-4810-BABD-539F393110E4}"/>
              </a:ext>
            </a:extLst>
          </p:cNvPr>
          <p:cNvGrpSpPr/>
          <p:nvPr/>
        </p:nvGrpSpPr>
        <p:grpSpPr>
          <a:xfrm>
            <a:off x="5225225" y="5834629"/>
            <a:ext cx="544985" cy="402089"/>
            <a:chOff x="1870816" y="2991125"/>
            <a:chExt cx="544985" cy="402089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D3F6C66-F716-4467-8271-92EC9F10946F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19E2A60-07D9-4413-9428-EC5F84AEFDC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Test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4/17</a:t>
              </a:r>
            </a:p>
          </p:txBody>
        </p:sp>
      </p:grpSp>
      <p:sp>
        <p:nvSpPr>
          <p:cNvPr id="81" name="矩形 31">
            <a:extLst>
              <a:ext uri="{FF2B5EF4-FFF2-40B4-BE49-F238E27FC236}">
                <a16:creationId xmlns:a16="http://schemas.microsoft.com/office/drawing/2014/main" id="{4EDB19DB-D25B-4B90-974A-AD50D278A294}"/>
              </a:ext>
            </a:extLst>
          </p:cNvPr>
          <p:cNvSpPr/>
          <p:nvPr/>
        </p:nvSpPr>
        <p:spPr>
          <a:xfrm>
            <a:off x="7121942" y="6551574"/>
            <a:ext cx="978689" cy="131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          </a:t>
            </a:r>
            <a:endParaRPr lang="zh-CN" altLang="en-US" sz="800" b="1" kern="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4205284-DFB5-40F2-ADB6-AC145F6E1338}"/>
              </a:ext>
            </a:extLst>
          </p:cNvPr>
          <p:cNvGrpSpPr/>
          <p:nvPr/>
        </p:nvGrpSpPr>
        <p:grpSpPr>
          <a:xfrm>
            <a:off x="7855941" y="6303395"/>
            <a:ext cx="544985" cy="361292"/>
            <a:chOff x="5405815" y="4204210"/>
            <a:chExt cx="544985" cy="36129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E58B4F1-F72D-4881-A159-C01A4EAE5E92}"/>
                </a:ext>
              </a:extLst>
            </p:cNvPr>
            <p:cNvSpPr/>
            <p:nvPr/>
          </p:nvSpPr>
          <p:spPr>
            <a:xfrm>
              <a:off x="5405815" y="420421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</a:t>
              </a:r>
              <a:r>
                <a:rPr lang="en-US" altLang="zh-CN" sz="800" b="1" kern="0" baseline="3000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nd</a:t>
              </a:r>
              <a:endPara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7/30</a:t>
              </a:r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4DC5CD74-0B46-42FE-BF5B-B1B1DB226134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6E25334-56AC-4860-9799-D48C36EBCCA1}"/>
              </a:ext>
            </a:extLst>
          </p:cNvPr>
          <p:cNvGrpSpPr/>
          <p:nvPr/>
        </p:nvGrpSpPr>
        <p:grpSpPr>
          <a:xfrm>
            <a:off x="6836406" y="6276850"/>
            <a:ext cx="544985" cy="402089"/>
            <a:chOff x="1870816" y="2991125"/>
            <a:chExt cx="544985" cy="402089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6B78618-A2C7-4283-8A83-90EF30573EC4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F38503F-5AFD-4F7D-A66A-962B75666C9E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6/19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4C1347E-D7A0-4406-B49C-5D50DDCE888F}"/>
              </a:ext>
            </a:extLst>
          </p:cNvPr>
          <p:cNvGrpSpPr/>
          <p:nvPr/>
        </p:nvGrpSpPr>
        <p:grpSpPr>
          <a:xfrm>
            <a:off x="7292144" y="6297989"/>
            <a:ext cx="544985" cy="374443"/>
            <a:chOff x="5213760" y="4191059"/>
            <a:chExt cx="544985" cy="37444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5BB386C-7A64-484B-A473-8BEFC54B91C6}"/>
                </a:ext>
              </a:extLst>
            </p:cNvPr>
            <p:cNvSpPr/>
            <p:nvPr/>
          </p:nvSpPr>
          <p:spPr>
            <a:xfrm>
              <a:off x="5213760" y="4191059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9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</a:t>
              </a:r>
              <a:r>
                <a:rPr lang="en-US" altLang="zh-CN" sz="900" b="1" kern="0" baseline="3000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st</a:t>
              </a:r>
              <a:endParaRPr lang="en-US" altLang="zh-CN" sz="9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7/10</a:t>
              </a:r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B047E55B-CB18-4F9E-A95D-99A7E5476EA3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ED358F6-B57B-438D-82B5-9F5055A98322}"/>
              </a:ext>
            </a:extLst>
          </p:cNvPr>
          <p:cNvCxnSpPr>
            <a:cxnSpLocks/>
          </p:cNvCxnSpPr>
          <p:nvPr/>
        </p:nvCxnSpPr>
        <p:spPr bwMode="auto">
          <a:xfrm>
            <a:off x="1171135" y="1858149"/>
            <a:ext cx="11004759" cy="14103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3" name="TextBox 3">
            <a:extLst>
              <a:ext uri="{FF2B5EF4-FFF2-40B4-BE49-F238E27FC236}">
                <a16:creationId xmlns:a16="http://schemas.microsoft.com/office/drawing/2014/main" id="{C4163136-2303-47F3-AFA2-F5CE4FAB5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21" y="1518674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B2</a:t>
            </a:r>
          </a:p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</a:t>
            </a:r>
            <a:endParaRPr lang="en-US" altLang="en-US" sz="933" b="1" kern="0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084622E-01C3-49F0-802E-9C567546F049}"/>
              </a:ext>
            </a:extLst>
          </p:cNvPr>
          <p:cNvGrpSpPr/>
          <p:nvPr/>
        </p:nvGrpSpPr>
        <p:grpSpPr>
          <a:xfrm>
            <a:off x="7473997" y="1475749"/>
            <a:ext cx="544985" cy="490656"/>
            <a:chOff x="4388648" y="1127246"/>
            <a:chExt cx="408739" cy="367992"/>
          </a:xfrm>
        </p:grpSpPr>
        <p:sp>
          <p:nvSpPr>
            <p:cNvPr id="105" name="Flowchart: Sort 104">
              <a:extLst>
                <a:ext uri="{FF2B5EF4-FFF2-40B4-BE49-F238E27FC236}">
                  <a16:creationId xmlns:a16="http://schemas.microsoft.com/office/drawing/2014/main" id="{7353B6FB-3900-490F-A9D0-1D551BE13882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5E387AB-CBA0-4508-B78B-88AB211B98DE}"/>
                </a:ext>
              </a:extLst>
            </p:cNvPr>
            <p:cNvSpPr/>
            <p:nvPr/>
          </p:nvSpPr>
          <p:spPr>
            <a:xfrm>
              <a:off x="4388648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OTA1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7/15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4A78FE7-47CF-4194-909D-71EFE3424C4C}"/>
              </a:ext>
            </a:extLst>
          </p:cNvPr>
          <p:cNvGrpSpPr/>
          <p:nvPr/>
        </p:nvGrpSpPr>
        <p:grpSpPr>
          <a:xfrm>
            <a:off x="9444170" y="1475751"/>
            <a:ext cx="544985" cy="500468"/>
            <a:chOff x="4380304" y="1119887"/>
            <a:chExt cx="408739" cy="375351"/>
          </a:xfrm>
        </p:grpSpPr>
        <p:sp>
          <p:nvSpPr>
            <p:cNvPr id="108" name="Flowchart: Sort 107">
              <a:extLst>
                <a:ext uri="{FF2B5EF4-FFF2-40B4-BE49-F238E27FC236}">
                  <a16:creationId xmlns:a16="http://schemas.microsoft.com/office/drawing/2014/main" id="{FDA058F5-266D-442A-A75B-DA9DACCCD848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5B749D1-5B00-4283-9E83-C583C8BEE3AB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OTA2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289C649-577C-4D17-B46F-A6BFA4E53C6D}"/>
              </a:ext>
            </a:extLst>
          </p:cNvPr>
          <p:cNvGrpSpPr/>
          <p:nvPr/>
        </p:nvGrpSpPr>
        <p:grpSpPr>
          <a:xfrm>
            <a:off x="5791012" y="1465059"/>
            <a:ext cx="544985" cy="511128"/>
            <a:chOff x="3033167" y="1098768"/>
            <a:chExt cx="408739" cy="383346"/>
          </a:xfrm>
        </p:grpSpPr>
        <p:sp>
          <p:nvSpPr>
            <p:cNvPr id="114" name="Flowchart: Sort 113">
              <a:extLst>
                <a:ext uri="{FF2B5EF4-FFF2-40B4-BE49-F238E27FC236}">
                  <a16:creationId xmlns:a16="http://schemas.microsoft.com/office/drawing/2014/main" id="{1BE011BA-E3D5-4A62-BBD1-E77ABAE8D9CA}"/>
                </a:ext>
              </a:extLst>
            </p:cNvPr>
            <p:cNvSpPr/>
            <p:nvPr/>
          </p:nvSpPr>
          <p:spPr bwMode="auto">
            <a:xfrm>
              <a:off x="3179410" y="1311775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5F4C8DD-16B3-4282-90D3-D33AA2630166}"/>
                </a:ext>
              </a:extLst>
            </p:cNvPr>
            <p:cNvSpPr/>
            <p:nvPr/>
          </p:nvSpPr>
          <p:spPr>
            <a:xfrm>
              <a:off x="3033167" y="109876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3/20</a:t>
              </a: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en-US" altLang="zh-CN" sz="667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5/9</a:t>
              </a: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6E89788-4429-4730-B8CA-7CCC0D4E4CB5}"/>
              </a:ext>
            </a:extLst>
          </p:cNvPr>
          <p:cNvCxnSpPr>
            <a:cxnSpLocks/>
          </p:cNvCxnSpPr>
          <p:nvPr/>
        </p:nvCxnSpPr>
        <p:spPr bwMode="auto">
          <a:xfrm flipV="1">
            <a:off x="1150593" y="2227371"/>
            <a:ext cx="11025299" cy="7740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8" name="TextBox 3">
            <a:extLst>
              <a:ext uri="{FF2B5EF4-FFF2-40B4-BE49-F238E27FC236}">
                <a16:creationId xmlns:a16="http://schemas.microsoft.com/office/drawing/2014/main" id="{58305A21-9F2E-428C-97EC-5EB5FBD0D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22" y="1895638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B3</a:t>
            </a:r>
          </a:p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BC9FED4-123E-46CC-9B84-607B0267E4FE}"/>
              </a:ext>
            </a:extLst>
          </p:cNvPr>
          <p:cNvGrpSpPr/>
          <p:nvPr/>
        </p:nvGrpSpPr>
        <p:grpSpPr>
          <a:xfrm>
            <a:off x="10985340" y="1862147"/>
            <a:ext cx="544985" cy="490656"/>
            <a:chOff x="4658362" y="1127246"/>
            <a:chExt cx="408739" cy="367992"/>
          </a:xfrm>
        </p:grpSpPr>
        <p:sp>
          <p:nvSpPr>
            <p:cNvPr id="126" name="Flowchart: Sort 125">
              <a:extLst>
                <a:ext uri="{FF2B5EF4-FFF2-40B4-BE49-F238E27FC236}">
                  <a16:creationId xmlns:a16="http://schemas.microsoft.com/office/drawing/2014/main" id="{A58DA080-7C0C-40EC-8F5B-4580A7FF9FE4}"/>
                </a:ext>
              </a:extLst>
            </p:cNvPr>
            <p:cNvSpPr/>
            <p:nvPr/>
          </p:nvSpPr>
          <p:spPr bwMode="auto">
            <a:xfrm>
              <a:off x="479752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12699AA-EA57-4198-A8AB-D4A307A53E5E}"/>
                </a:ext>
              </a:extLst>
            </p:cNvPr>
            <p:cNvSpPr/>
            <p:nvPr/>
          </p:nvSpPr>
          <p:spPr>
            <a:xfrm>
              <a:off x="465836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PEC/FEC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2FA7213-7150-46DF-A0EA-766AD6D895EE}"/>
              </a:ext>
            </a:extLst>
          </p:cNvPr>
          <p:cNvGrpSpPr/>
          <p:nvPr/>
        </p:nvGrpSpPr>
        <p:grpSpPr>
          <a:xfrm>
            <a:off x="8662782" y="1829803"/>
            <a:ext cx="544985" cy="511128"/>
            <a:chOff x="4566317" y="1506426"/>
            <a:chExt cx="408739" cy="383346"/>
          </a:xfrm>
        </p:grpSpPr>
        <p:sp>
          <p:nvSpPr>
            <p:cNvPr id="129" name="Flowchart: Sort 128">
              <a:extLst>
                <a:ext uri="{FF2B5EF4-FFF2-40B4-BE49-F238E27FC236}">
                  <a16:creationId xmlns:a16="http://schemas.microsoft.com/office/drawing/2014/main" id="{655C02F9-7332-4388-BD61-6169315CCA81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711DD4A-B9AC-491D-91FB-A3063B934246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8/30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AD674E9-72CD-4761-B205-0B8CA6B5B02C}"/>
              </a:ext>
            </a:extLst>
          </p:cNvPr>
          <p:cNvGrpSpPr/>
          <p:nvPr/>
        </p:nvGrpSpPr>
        <p:grpSpPr>
          <a:xfrm>
            <a:off x="11630909" y="1488067"/>
            <a:ext cx="544985" cy="500468"/>
            <a:chOff x="4380304" y="1119887"/>
            <a:chExt cx="408739" cy="375351"/>
          </a:xfrm>
        </p:grpSpPr>
        <p:sp>
          <p:nvSpPr>
            <p:cNvPr id="135" name="Flowchart: Sort 134">
              <a:extLst>
                <a:ext uri="{FF2B5EF4-FFF2-40B4-BE49-F238E27FC236}">
                  <a16:creationId xmlns:a16="http://schemas.microsoft.com/office/drawing/2014/main" id="{020BD746-52D5-4847-AD75-378B5098B62F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D76F8F8-66ED-4CD6-9BF1-FFD15688DE7F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OTA3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E6A214C-5BEE-414F-92C3-01669A20997F}"/>
              </a:ext>
            </a:extLst>
          </p:cNvPr>
          <p:cNvCxnSpPr>
            <a:cxnSpLocks/>
            <a:stCxn id="84" idx="0"/>
            <a:endCxn id="256" idx="2"/>
          </p:cNvCxnSpPr>
          <p:nvPr/>
        </p:nvCxnSpPr>
        <p:spPr bwMode="auto">
          <a:xfrm flipV="1">
            <a:off x="8128433" y="1973923"/>
            <a:ext cx="251568" cy="4329472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213219C-0A47-45CA-B2DF-45E8423BFAE6}"/>
              </a:ext>
            </a:extLst>
          </p:cNvPr>
          <p:cNvGrpSpPr/>
          <p:nvPr/>
        </p:nvGrpSpPr>
        <p:grpSpPr>
          <a:xfrm>
            <a:off x="3974946" y="4902577"/>
            <a:ext cx="544985" cy="406947"/>
            <a:chOff x="5242458" y="4158556"/>
            <a:chExt cx="544985" cy="40694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B55FDED-E74F-432F-84E4-7646B6030BC2}"/>
                </a:ext>
              </a:extLst>
            </p:cNvPr>
            <p:cNvSpPr/>
            <p:nvPr/>
          </p:nvSpPr>
          <p:spPr>
            <a:xfrm>
              <a:off x="5242458" y="415855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DEMO for 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Camp Mode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2/24-&gt;2/28</a:t>
              </a:r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DFDF2111-1011-4FB1-8A66-E87D06BBBF77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37" name="矩形 31">
            <a:extLst>
              <a:ext uri="{FF2B5EF4-FFF2-40B4-BE49-F238E27FC236}">
                <a16:creationId xmlns:a16="http://schemas.microsoft.com/office/drawing/2014/main" id="{7EF523F9-E209-42BF-B272-DCC1F649CE51}"/>
              </a:ext>
            </a:extLst>
          </p:cNvPr>
          <p:cNvSpPr/>
          <p:nvPr/>
        </p:nvSpPr>
        <p:spPr>
          <a:xfrm>
            <a:off x="2213353" y="5714956"/>
            <a:ext cx="1455432" cy="131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5DF118-EE2C-45C3-9FDE-5A2F0224950E}"/>
              </a:ext>
            </a:extLst>
          </p:cNvPr>
          <p:cNvGrpSpPr/>
          <p:nvPr/>
        </p:nvGrpSpPr>
        <p:grpSpPr>
          <a:xfrm>
            <a:off x="3405692" y="5481267"/>
            <a:ext cx="544985" cy="355924"/>
            <a:chOff x="5245780" y="4209578"/>
            <a:chExt cx="544985" cy="35592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B31DF65-D5D9-4072-821A-47A98B214188}"/>
                </a:ext>
              </a:extLst>
            </p:cNvPr>
            <p:cNvSpPr/>
            <p:nvPr/>
          </p:nvSpPr>
          <p:spPr>
            <a:xfrm>
              <a:off x="5245780" y="420957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TC completed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BDD258EF-3E06-4A6B-BBF6-89874A18FDA3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02E2902-87C1-4474-A57F-695CFB82FB00}"/>
              </a:ext>
            </a:extLst>
          </p:cNvPr>
          <p:cNvGrpSpPr/>
          <p:nvPr/>
        </p:nvGrpSpPr>
        <p:grpSpPr>
          <a:xfrm>
            <a:off x="1951613" y="5439697"/>
            <a:ext cx="544985" cy="402089"/>
            <a:chOff x="1870816" y="2991125"/>
            <a:chExt cx="544985" cy="402089"/>
          </a:xfrm>
        </p:grpSpPr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260DA761-D6E3-488B-9DEA-C77CDE068FD6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7AE24E1-9DEB-4AAE-9EA7-394D0442782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TC Design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12/12</a:t>
              </a:r>
            </a:p>
          </p:txBody>
        </p:sp>
      </p:grpSp>
      <p:sp>
        <p:nvSpPr>
          <p:cNvPr id="151" name="TextBox 25">
            <a:extLst>
              <a:ext uri="{FF2B5EF4-FFF2-40B4-BE49-F238E27FC236}">
                <a16:creationId xmlns:a16="http://schemas.microsoft.com/office/drawing/2014/main" id="{39904E9E-CF72-48F7-931A-41EDF3798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20" y="5675220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Test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5A8E01A-AD4C-4F76-82EA-9F3ADAD2EA02}"/>
              </a:ext>
            </a:extLst>
          </p:cNvPr>
          <p:cNvSpPr/>
          <p:nvPr/>
        </p:nvSpPr>
        <p:spPr>
          <a:xfrm>
            <a:off x="3949081" y="298217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3/1</a:t>
            </a:r>
          </a:p>
        </p:txBody>
      </p:sp>
      <p:sp>
        <p:nvSpPr>
          <p:cNvPr id="163" name="矩形 31">
            <a:extLst>
              <a:ext uri="{FF2B5EF4-FFF2-40B4-BE49-F238E27FC236}">
                <a16:creationId xmlns:a16="http://schemas.microsoft.com/office/drawing/2014/main" id="{2EB35D1D-5015-4D10-AB6F-DCC270C91E89}"/>
              </a:ext>
            </a:extLst>
          </p:cNvPr>
          <p:cNvSpPr/>
          <p:nvPr/>
        </p:nvSpPr>
        <p:spPr>
          <a:xfrm>
            <a:off x="4245824" y="3269379"/>
            <a:ext cx="749733" cy="11794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2FAF0F0-2774-4E35-AD45-D04E022FFD5F}"/>
              </a:ext>
            </a:extLst>
          </p:cNvPr>
          <p:cNvGrpSpPr/>
          <p:nvPr/>
        </p:nvGrpSpPr>
        <p:grpSpPr>
          <a:xfrm>
            <a:off x="4715966" y="3013614"/>
            <a:ext cx="544985" cy="374905"/>
            <a:chOff x="2326127" y="2140867"/>
            <a:chExt cx="544985" cy="374905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1E6C741-5AF0-46FF-94F2-C4333CC33BBC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3/28</a:t>
              </a:r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3B4D5B28-345C-4726-BD31-1466B77D98F9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9FD86536-F356-42B7-8D6E-7B31AED4E173}"/>
              </a:ext>
            </a:extLst>
          </p:cNvPr>
          <p:cNvSpPr/>
          <p:nvPr/>
        </p:nvSpPr>
        <p:spPr bwMode="auto">
          <a:xfrm>
            <a:off x="4195459" y="3259615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168" name="矩形 31">
            <a:extLst>
              <a:ext uri="{FF2B5EF4-FFF2-40B4-BE49-F238E27FC236}">
                <a16:creationId xmlns:a16="http://schemas.microsoft.com/office/drawing/2014/main" id="{742DB385-38CA-4484-9C92-4CFAEB3B6ACF}"/>
              </a:ext>
            </a:extLst>
          </p:cNvPr>
          <p:cNvSpPr/>
          <p:nvPr/>
        </p:nvSpPr>
        <p:spPr>
          <a:xfrm>
            <a:off x="4435125" y="4136791"/>
            <a:ext cx="544984" cy="12836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1DC665-27C9-4486-ABAD-012D9FF12AE0}"/>
              </a:ext>
            </a:extLst>
          </p:cNvPr>
          <p:cNvGrpSpPr/>
          <p:nvPr/>
        </p:nvGrpSpPr>
        <p:grpSpPr>
          <a:xfrm>
            <a:off x="4172518" y="2978225"/>
            <a:ext cx="544985" cy="409675"/>
            <a:chOff x="4224771" y="2978226"/>
            <a:chExt cx="544985" cy="409674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8B3F8A7-A609-42EB-898A-6DAB1178B108}"/>
                </a:ext>
              </a:extLst>
            </p:cNvPr>
            <p:cNvSpPr/>
            <p:nvPr/>
          </p:nvSpPr>
          <p:spPr>
            <a:xfrm>
              <a:off x="4224771" y="2978226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3/7</a:t>
              </a:r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CBBFBE2-B397-48A7-A88C-0480F49D4336}"/>
                </a:ext>
              </a:extLst>
            </p:cNvPr>
            <p:cNvSpPr/>
            <p:nvPr/>
          </p:nvSpPr>
          <p:spPr bwMode="auto">
            <a:xfrm>
              <a:off x="4435121" y="3265980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21915D-85B0-46C4-BC2F-4AA1BF44A4A4}"/>
              </a:ext>
            </a:extLst>
          </p:cNvPr>
          <p:cNvGrpSpPr/>
          <p:nvPr/>
        </p:nvGrpSpPr>
        <p:grpSpPr>
          <a:xfrm>
            <a:off x="4474577" y="2978225"/>
            <a:ext cx="544985" cy="409675"/>
            <a:chOff x="4474576" y="2978226"/>
            <a:chExt cx="544985" cy="409674"/>
          </a:xfrm>
        </p:grpSpPr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6775935A-D678-4E2C-8D07-61DF455FB10A}"/>
                </a:ext>
              </a:extLst>
            </p:cNvPr>
            <p:cNvSpPr/>
            <p:nvPr/>
          </p:nvSpPr>
          <p:spPr bwMode="auto">
            <a:xfrm>
              <a:off x="4673748" y="3265980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30F2B75-CF4E-4189-86EB-EE4005586766}"/>
                </a:ext>
              </a:extLst>
            </p:cNvPr>
            <p:cNvSpPr/>
            <p:nvPr/>
          </p:nvSpPr>
          <p:spPr>
            <a:xfrm>
              <a:off x="4474576" y="2978226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3/14</a:t>
              </a:r>
            </a:p>
          </p:txBody>
        </p:sp>
      </p:grpSp>
      <p:sp>
        <p:nvSpPr>
          <p:cNvPr id="174" name="矩形 31">
            <a:extLst>
              <a:ext uri="{FF2B5EF4-FFF2-40B4-BE49-F238E27FC236}">
                <a16:creationId xmlns:a16="http://schemas.microsoft.com/office/drawing/2014/main" id="{83F9550E-5ADE-4438-AFAA-C1A2C88EAB2C}"/>
              </a:ext>
            </a:extLst>
          </p:cNvPr>
          <p:cNvSpPr/>
          <p:nvPr/>
        </p:nvSpPr>
        <p:spPr>
          <a:xfrm>
            <a:off x="4407321" y="3710626"/>
            <a:ext cx="905259" cy="13161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9293FF8-25A2-4184-A379-3204BB8712D0}"/>
              </a:ext>
            </a:extLst>
          </p:cNvPr>
          <p:cNvGrpSpPr/>
          <p:nvPr/>
        </p:nvGrpSpPr>
        <p:grpSpPr>
          <a:xfrm>
            <a:off x="5043854" y="3455421"/>
            <a:ext cx="544985" cy="374905"/>
            <a:chOff x="2326127" y="2140867"/>
            <a:chExt cx="544985" cy="37490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C050ABD-CF62-42D4-9F69-7D930F673620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4/10</a:t>
              </a:r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628CD79A-C0E4-479C-813B-8B8827C7A7FB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3116C99-61DC-4C7E-9EC3-0319F9077DDF}"/>
              </a:ext>
            </a:extLst>
          </p:cNvPr>
          <p:cNvSpPr/>
          <p:nvPr/>
        </p:nvSpPr>
        <p:spPr>
          <a:xfrm>
            <a:off x="4490568" y="341765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V0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3/20</a:t>
            </a:r>
          </a:p>
        </p:txBody>
      </p:sp>
      <p:sp>
        <p:nvSpPr>
          <p:cNvPr id="180" name="Isosceles Triangle 179">
            <a:extLst>
              <a:ext uri="{FF2B5EF4-FFF2-40B4-BE49-F238E27FC236}">
                <a16:creationId xmlns:a16="http://schemas.microsoft.com/office/drawing/2014/main" id="{C137F938-F866-4ADE-B76B-C3AC932B8F06}"/>
              </a:ext>
            </a:extLst>
          </p:cNvPr>
          <p:cNvSpPr/>
          <p:nvPr/>
        </p:nvSpPr>
        <p:spPr bwMode="auto">
          <a:xfrm>
            <a:off x="4711216" y="370827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4663F9-83A0-4264-AA18-64A6627F64DA}"/>
              </a:ext>
            </a:extLst>
          </p:cNvPr>
          <p:cNvGrpSpPr/>
          <p:nvPr/>
        </p:nvGrpSpPr>
        <p:grpSpPr>
          <a:xfrm>
            <a:off x="4775941" y="3420291"/>
            <a:ext cx="544985" cy="411864"/>
            <a:chOff x="4635452" y="3417654"/>
            <a:chExt cx="544985" cy="411864"/>
          </a:xfrm>
        </p:grpSpPr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5EA8D800-4340-4332-A336-68FC07F6C026}"/>
                </a:ext>
              </a:extLst>
            </p:cNvPr>
            <p:cNvSpPr/>
            <p:nvPr/>
          </p:nvSpPr>
          <p:spPr bwMode="auto">
            <a:xfrm>
              <a:off x="4843371" y="370759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091157C-2613-44AF-A52E-BAA0FEE44CA6}"/>
                </a:ext>
              </a:extLst>
            </p:cNvPr>
            <p:cNvSpPr/>
            <p:nvPr/>
          </p:nvSpPr>
          <p:spPr>
            <a:xfrm>
              <a:off x="4635452" y="3417654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2A2E23-D672-4AAD-AFCD-D3D0DFA0B0CE}"/>
              </a:ext>
            </a:extLst>
          </p:cNvPr>
          <p:cNvGrpSpPr/>
          <p:nvPr/>
        </p:nvGrpSpPr>
        <p:grpSpPr>
          <a:xfrm>
            <a:off x="4137682" y="3411253"/>
            <a:ext cx="544985" cy="421225"/>
            <a:chOff x="4137681" y="3411252"/>
            <a:chExt cx="544985" cy="421225"/>
          </a:xfrm>
        </p:grpSpPr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B1FC0B6E-6653-41BB-877C-26DED49D0B81}"/>
                </a:ext>
              </a:extLst>
            </p:cNvPr>
            <p:cNvSpPr/>
            <p:nvPr/>
          </p:nvSpPr>
          <p:spPr bwMode="auto">
            <a:xfrm>
              <a:off x="4366479" y="3700862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0862A55-429C-4A5C-AF76-DA9F619BBD9C}"/>
                </a:ext>
              </a:extLst>
            </p:cNvPr>
            <p:cNvSpPr/>
            <p:nvPr/>
          </p:nvSpPr>
          <p:spPr>
            <a:xfrm>
              <a:off x="4137681" y="3411252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UI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3/7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FB8DD2C-EA19-482C-88B6-8B571AAB8D8C}"/>
              </a:ext>
            </a:extLst>
          </p:cNvPr>
          <p:cNvGrpSpPr/>
          <p:nvPr/>
        </p:nvGrpSpPr>
        <p:grpSpPr>
          <a:xfrm>
            <a:off x="4186952" y="3866244"/>
            <a:ext cx="544985" cy="402089"/>
            <a:chOff x="1870816" y="2991125"/>
            <a:chExt cx="544985" cy="402089"/>
          </a:xfrm>
        </p:grpSpPr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C4F7EBD5-D864-41E3-AE61-707F679F42B2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9426CEF-F1B5-4C09-839F-9F6BBB7C2DD6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HLD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3/8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142EA6C1-982D-44DD-BFF6-C471789695C7}"/>
              </a:ext>
            </a:extLst>
          </p:cNvPr>
          <p:cNvGrpSpPr/>
          <p:nvPr/>
        </p:nvGrpSpPr>
        <p:grpSpPr>
          <a:xfrm>
            <a:off x="4483687" y="3870442"/>
            <a:ext cx="513061" cy="386911"/>
            <a:chOff x="2218353" y="2991124"/>
            <a:chExt cx="544985" cy="399819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EBE09A6-BF83-40A9-BAD4-C7B100510A9D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3/20</a:t>
              </a:r>
            </a:p>
          </p:txBody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4E920AC4-DC3D-4DD8-8C97-67B023BBB64C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1193C28-183C-44C5-9351-AA2F9D0DE859}"/>
              </a:ext>
            </a:extLst>
          </p:cNvPr>
          <p:cNvGrpSpPr/>
          <p:nvPr/>
        </p:nvGrpSpPr>
        <p:grpSpPr>
          <a:xfrm>
            <a:off x="4703198" y="3863165"/>
            <a:ext cx="544985" cy="399819"/>
            <a:chOff x="2218353" y="2991124"/>
            <a:chExt cx="544985" cy="399819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2E3630B-08A7-4DC3-87FF-99F2A08A9CA1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3/29</a:t>
              </a:r>
            </a:p>
          </p:txBody>
        </p:sp>
        <p:sp>
          <p:nvSpPr>
            <p:cNvPr id="194" name="Isosceles Triangle 193">
              <a:extLst>
                <a:ext uri="{FF2B5EF4-FFF2-40B4-BE49-F238E27FC236}">
                  <a16:creationId xmlns:a16="http://schemas.microsoft.com/office/drawing/2014/main" id="{4B718E24-E3FF-44E1-82EC-5275FF7E87C1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95" name="矩形 31">
            <a:extLst>
              <a:ext uri="{FF2B5EF4-FFF2-40B4-BE49-F238E27FC236}">
                <a16:creationId xmlns:a16="http://schemas.microsoft.com/office/drawing/2014/main" id="{393768E7-C7F4-4117-96F3-3E91BF0BBB1B}"/>
              </a:ext>
            </a:extLst>
          </p:cNvPr>
          <p:cNvSpPr/>
          <p:nvPr/>
        </p:nvSpPr>
        <p:spPr>
          <a:xfrm>
            <a:off x="4729575" y="4533789"/>
            <a:ext cx="294500" cy="13417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FF9FA871-9EBB-460D-809A-27DDFCCC51C8}"/>
              </a:ext>
            </a:extLst>
          </p:cNvPr>
          <p:cNvGrpSpPr/>
          <p:nvPr/>
        </p:nvGrpSpPr>
        <p:grpSpPr>
          <a:xfrm>
            <a:off x="4472692" y="4254533"/>
            <a:ext cx="544985" cy="402089"/>
            <a:chOff x="1870816" y="2991125"/>
            <a:chExt cx="544985" cy="402089"/>
          </a:xfrm>
        </p:grpSpPr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610BE59A-4733-464D-A68B-DD45DF5C3D5E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6810226-59D1-452D-B5F6-19FC00F6B351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LLD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3/21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190FA59-135C-4D80-ACA5-094ED271CFE8}"/>
              </a:ext>
            </a:extLst>
          </p:cNvPr>
          <p:cNvGrpSpPr/>
          <p:nvPr/>
        </p:nvGrpSpPr>
        <p:grpSpPr>
          <a:xfrm>
            <a:off x="4764521" y="4263527"/>
            <a:ext cx="544985" cy="399532"/>
            <a:chOff x="2244942" y="2991411"/>
            <a:chExt cx="544985" cy="399532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E364608D-4809-4CEE-B959-4CBAEF74FDEC}"/>
                </a:ext>
              </a:extLst>
            </p:cNvPr>
            <p:cNvSpPr/>
            <p:nvPr/>
          </p:nvSpPr>
          <p:spPr>
            <a:xfrm>
              <a:off x="2244942" y="2991411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3/30</a:t>
              </a:r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DC5967AC-8534-47D4-9028-618A6DCD2D0F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DA17B18-AC7C-4C92-BC51-241454DB9E02}"/>
              </a:ext>
            </a:extLst>
          </p:cNvPr>
          <p:cNvGrpSpPr/>
          <p:nvPr/>
        </p:nvGrpSpPr>
        <p:grpSpPr>
          <a:xfrm>
            <a:off x="10171641" y="5975147"/>
            <a:ext cx="1842987" cy="784830"/>
            <a:chOff x="10094895" y="5675218"/>
            <a:chExt cx="1842986" cy="784830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3928A2A-7AD3-4CA3-A006-E0B4F0FA2469}"/>
                </a:ext>
              </a:extLst>
            </p:cNvPr>
            <p:cNvSpPr txBox="1"/>
            <p:nvPr/>
          </p:nvSpPr>
          <p:spPr>
            <a:xfrm>
              <a:off x="10094895" y="5675218"/>
              <a:ext cx="1842986" cy="78483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B9BCBD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defTabSz="914354">
                <a:defRPr/>
              </a:pPr>
              <a:r>
                <a:rPr lang="en-AU" sz="900" b="1" kern="0" dirty="0">
                  <a:solidFill>
                    <a:srgbClr val="00095B"/>
                  </a:solidFill>
                  <a:latin typeface="Arial" panose="020B0604020202020204"/>
                </a:rPr>
                <a:t>Legend</a:t>
              </a:r>
            </a:p>
            <a:p>
              <a:pPr defTabSz="914354">
                <a:defRPr/>
              </a:pPr>
              <a:endParaRPr lang="en-AU" sz="900" b="1" kern="0" dirty="0">
                <a:solidFill>
                  <a:srgbClr val="00095B"/>
                </a:solidFill>
                <a:latin typeface="Arial" panose="020B0604020202020204"/>
              </a:endParaRPr>
            </a:p>
            <a:p>
              <a:pPr defTabSz="914354">
                <a:defRPr/>
              </a:pPr>
              <a:r>
                <a:rPr lang="en-AU" sz="900" b="1" kern="0" dirty="0">
                  <a:solidFill>
                    <a:srgbClr val="00095B"/>
                  </a:solidFill>
                  <a:latin typeface="Arial" panose="020B0604020202020204"/>
                </a:rPr>
                <a:t>Mode Cade &amp; Camp</a:t>
              </a:r>
            </a:p>
            <a:p>
              <a:pPr defTabSz="914354">
                <a:defRPr/>
              </a:pPr>
              <a:endParaRPr lang="en-AU" sz="900" kern="0" dirty="0">
                <a:solidFill>
                  <a:srgbClr val="00095B"/>
                </a:solidFill>
                <a:latin typeface="Arial" panose="020B0604020202020204"/>
              </a:endParaRPr>
            </a:p>
            <a:p>
              <a:pPr defTabSz="914354">
                <a:defRPr/>
              </a:pPr>
              <a:r>
                <a:rPr lang="en-AU" sz="900" b="1" kern="0" dirty="0">
                  <a:solidFill>
                    <a:srgbClr val="00095B"/>
                  </a:solidFill>
                  <a:latin typeface="Arial" panose="020B0604020202020204"/>
                </a:rPr>
                <a:t>Pet &amp; Battery Save</a:t>
              </a:r>
            </a:p>
          </p:txBody>
        </p:sp>
        <p:sp>
          <p:nvSpPr>
            <p:cNvPr id="215" name="矩形 31">
              <a:extLst>
                <a:ext uri="{FF2B5EF4-FFF2-40B4-BE49-F238E27FC236}">
                  <a16:creationId xmlns:a16="http://schemas.microsoft.com/office/drawing/2014/main" id="{E4BFFD55-AA9D-4411-A880-C3FA4F8C3430}"/>
                </a:ext>
              </a:extLst>
            </p:cNvPr>
            <p:cNvSpPr/>
            <p:nvPr/>
          </p:nvSpPr>
          <p:spPr>
            <a:xfrm>
              <a:off x="11371715" y="6288610"/>
              <a:ext cx="438330" cy="139656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rgbClr val="FFFFFF">
                  <a:alpha val="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4332">
                <a:defRPr/>
              </a:pPr>
              <a:endParaRPr lang="zh-CN" altLang="en-US" sz="1067" b="1" kern="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2" name="矩形 31">
              <a:extLst>
                <a:ext uri="{FF2B5EF4-FFF2-40B4-BE49-F238E27FC236}">
                  <a16:creationId xmlns:a16="http://schemas.microsoft.com/office/drawing/2014/main" id="{15C025AB-9072-406E-8CE8-B97D3430F51D}"/>
                </a:ext>
              </a:extLst>
            </p:cNvPr>
            <p:cNvSpPr/>
            <p:nvPr/>
          </p:nvSpPr>
          <p:spPr>
            <a:xfrm>
              <a:off x="11371936" y="6010191"/>
              <a:ext cx="438330" cy="1396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FFFFFF">
                  <a:alpha val="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4332"/>
              <a:endParaRPr lang="zh-CN" altLang="en-US" sz="1067" b="1" kern="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223" name="矩形 31">
            <a:extLst>
              <a:ext uri="{FF2B5EF4-FFF2-40B4-BE49-F238E27FC236}">
                <a16:creationId xmlns:a16="http://schemas.microsoft.com/office/drawing/2014/main" id="{6BADDF44-8E12-4E08-A4A6-17073F22F240}"/>
              </a:ext>
            </a:extLst>
          </p:cNvPr>
          <p:cNvSpPr/>
          <p:nvPr/>
        </p:nvSpPr>
        <p:spPr>
          <a:xfrm>
            <a:off x="5396395" y="5185838"/>
            <a:ext cx="1774463" cy="135039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0AAFB25-C198-4A3B-8188-C8D228E032FA}"/>
              </a:ext>
            </a:extLst>
          </p:cNvPr>
          <p:cNvGrpSpPr/>
          <p:nvPr/>
        </p:nvGrpSpPr>
        <p:grpSpPr>
          <a:xfrm>
            <a:off x="5141761" y="4894207"/>
            <a:ext cx="544985" cy="416584"/>
            <a:chOff x="5245781" y="4148918"/>
            <a:chExt cx="544985" cy="416584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671A5577-F01D-409F-96B4-C3B1FD2DB4D3}"/>
                </a:ext>
              </a:extLst>
            </p:cNvPr>
            <p:cNvSpPr/>
            <p:nvPr/>
          </p:nvSpPr>
          <p:spPr>
            <a:xfrm>
              <a:off x="5245781" y="414891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4/14-&gt;4/18</a:t>
              </a:r>
            </a:p>
          </p:txBody>
        </p:sp>
        <p:sp>
          <p:nvSpPr>
            <p:cNvPr id="226" name="Isosceles Triangle 225">
              <a:extLst>
                <a:ext uri="{FF2B5EF4-FFF2-40B4-BE49-F238E27FC236}">
                  <a16:creationId xmlns:a16="http://schemas.microsoft.com/office/drawing/2014/main" id="{2DB5A1E2-61B1-4BDB-B40D-9E4A866AE58D}"/>
                </a:ext>
              </a:extLst>
            </p:cNvPr>
            <p:cNvSpPr/>
            <p:nvPr/>
          </p:nvSpPr>
          <p:spPr bwMode="auto">
            <a:xfrm>
              <a:off x="5439598" y="4429963"/>
              <a:ext cx="111417" cy="13553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B7D0AD5-DA5E-4670-A27A-0ACB8DF69F69}"/>
              </a:ext>
            </a:extLst>
          </p:cNvPr>
          <p:cNvGrpSpPr/>
          <p:nvPr/>
        </p:nvGrpSpPr>
        <p:grpSpPr>
          <a:xfrm>
            <a:off x="6904049" y="4891041"/>
            <a:ext cx="544985" cy="416584"/>
            <a:chOff x="5245781" y="4148918"/>
            <a:chExt cx="544985" cy="416584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235DE701-4075-43D2-BD95-398D12940E88}"/>
                </a:ext>
              </a:extLst>
            </p:cNvPr>
            <p:cNvSpPr/>
            <p:nvPr/>
          </p:nvSpPr>
          <p:spPr>
            <a:xfrm>
              <a:off x="5245781" y="414891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6/27</a:t>
              </a:r>
            </a:p>
          </p:txBody>
        </p:sp>
        <p:sp>
          <p:nvSpPr>
            <p:cNvPr id="229" name="Isosceles Triangle 228">
              <a:extLst>
                <a:ext uri="{FF2B5EF4-FFF2-40B4-BE49-F238E27FC236}">
                  <a16:creationId xmlns:a16="http://schemas.microsoft.com/office/drawing/2014/main" id="{1EDA14B2-8E2E-4254-973A-E3521FA41644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FF0000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230" name="矩形 31">
            <a:extLst>
              <a:ext uri="{FF2B5EF4-FFF2-40B4-BE49-F238E27FC236}">
                <a16:creationId xmlns:a16="http://schemas.microsoft.com/office/drawing/2014/main" id="{31984D92-3E03-4B05-B2F3-85D994D62519}"/>
              </a:ext>
            </a:extLst>
          </p:cNvPr>
          <p:cNvSpPr/>
          <p:nvPr/>
        </p:nvSpPr>
        <p:spPr>
          <a:xfrm>
            <a:off x="4477016" y="5714956"/>
            <a:ext cx="1183915" cy="126829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0082D8A3-D9BC-431C-9051-DB4545D5A626}"/>
              </a:ext>
            </a:extLst>
          </p:cNvPr>
          <p:cNvGrpSpPr/>
          <p:nvPr/>
        </p:nvGrpSpPr>
        <p:grpSpPr>
          <a:xfrm>
            <a:off x="5390617" y="5481267"/>
            <a:ext cx="544985" cy="355924"/>
            <a:chOff x="5245780" y="4209578"/>
            <a:chExt cx="544985" cy="355924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D6F6BF1-97EE-4DF5-9DDA-2093B636C8A8}"/>
                </a:ext>
              </a:extLst>
            </p:cNvPr>
            <p:cNvSpPr/>
            <p:nvPr/>
          </p:nvSpPr>
          <p:spPr>
            <a:xfrm>
              <a:off x="5245780" y="420957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TC completed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4/24</a:t>
              </a:r>
            </a:p>
          </p:txBody>
        </p:sp>
        <p:sp>
          <p:nvSpPr>
            <p:cNvPr id="234" name="Isosceles Triangle 233">
              <a:extLst>
                <a:ext uri="{FF2B5EF4-FFF2-40B4-BE49-F238E27FC236}">
                  <a16:creationId xmlns:a16="http://schemas.microsoft.com/office/drawing/2014/main" id="{59CD61B3-E9A9-4A28-AC88-482F860BBC76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F6E7D19C-554C-4D12-9995-31D75AF27954}"/>
              </a:ext>
            </a:extLst>
          </p:cNvPr>
          <p:cNvGrpSpPr/>
          <p:nvPr/>
        </p:nvGrpSpPr>
        <p:grpSpPr>
          <a:xfrm>
            <a:off x="4215582" y="5439697"/>
            <a:ext cx="544985" cy="402089"/>
            <a:chOff x="1870816" y="2991125"/>
            <a:chExt cx="544985" cy="402089"/>
          </a:xfrm>
        </p:grpSpPr>
        <p:sp>
          <p:nvSpPr>
            <p:cNvPr id="236" name="Isosceles Triangle 235">
              <a:extLst>
                <a:ext uri="{FF2B5EF4-FFF2-40B4-BE49-F238E27FC236}">
                  <a16:creationId xmlns:a16="http://schemas.microsoft.com/office/drawing/2014/main" id="{0D3CA229-3BA4-46E4-A289-F93DF73CE54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1FE149F-11E7-42EE-B06F-0584DE8A8D9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TC Design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3/8</a:t>
              </a:r>
            </a:p>
          </p:txBody>
        </p:sp>
      </p:grpSp>
      <p:sp>
        <p:nvSpPr>
          <p:cNvPr id="239" name="矩形 31">
            <a:extLst>
              <a:ext uri="{FF2B5EF4-FFF2-40B4-BE49-F238E27FC236}">
                <a16:creationId xmlns:a16="http://schemas.microsoft.com/office/drawing/2014/main" id="{F21F6D0F-004C-439E-BB9B-9D454C4EAF20}"/>
              </a:ext>
            </a:extLst>
          </p:cNvPr>
          <p:cNvSpPr/>
          <p:nvPr/>
        </p:nvSpPr>
        <p:spPr>
          <a:xfrm>
            <a:off x="3151594" y="2767996"/>
            <a:ext cx="667007" cy="136589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6B60313-E375-4C9D-A570-A41A97AFBE1A}"/>
              </a:ext>
            </a:extLst>
          </p:cNvPr>
          <p:cNvGrpSpPr/>
          <p:nvPr/>
        </p:nvGrpSpPr>
        <p:grpSpPr>
          <a:xfrm>
            <a:off x="2837562" y="2398501"/>
            <a:ext cx="544985" cy="501567"/>
            <a:chOff x="997043" y="2389147"/>
            <a:chExt cx="544985" cy="501567"/>
          </a:xfrm>
        </p:grpSpPr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D24540B0-0FFC-46CF-905A-3D1AE61BC38B}"/>
                </a:ext>
              </a:extLst>
            </p:cNvPr>
            <p:cNvSpPr/>
            <p:nvPr/>
          </p:nvSpPr>
          <p:spPr bwMode="auto">
            <a:xfrm>
              <a:off x="1225632" y="2759099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056C210-216C-4A5E-AC1B-CCC6D2E23AA2}"/>
                </a:ext>
              </a:extLst>
            </p:cNvPr>
            <p:cNvSpPr/>
            <p:nvPr/>
          </p:nvSpPr>
          <p:spPr>
            <a:xfrm>
              <a:off x="997043" y="238914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Final 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Scoping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1/19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CED6C8-EE1D-4C74-879F-FAE19170E557}"/>
              </a:ext>
            </a:extLst>
          </p:cNvPr>
          <p:cNvGrpSpPr/>
          <p:nvPr/>
        </p:nvGrpSpPr>
        <p:grpSpPr>
          <a:xfrm>
            <a:off x="3624805" y="2399851"/>
            <a:ext cx="350504" cy="505020"/>
            <a:chOff x="3389787" y="2375430"/>
            <a:chExt cx="350504" cy="505020"/>
          </a:xfrm>
        </p:grpSpPr>
        <p:sp>
          <p:nvSpPr>
            <p:cNvPr id="250" name="Isosceles Triangle 249">
              <a:extLst>
                <a:ext uri="{FF2B5EF4-FFF2-40B4-BE49-F238E27FC236}">
                  <a16:creationId xmlns:a16="http://schemas.microsoft.com/office/drawing/2014/main" id="{BC2C1C59-6FB0-41CA-93A9-84D43149AD4B}"/>
                </a:ext>
              </a:extLst>
            </p:cNvPr>
            <p:cNvSpPr/>
            <p:nvPr/>
          </p:nvSpPr>
          <p:spPr bwMode="auto">
            <a:xfrm>
              <a:off x="3498399" y="2748835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D3C3D69-47D6-4CFA-AF11-F5793024A0B0}"/>
                </a:ext>
              </a:extLst>
            </p:cNvPr>
            <p:cNvSpPr/>
            <p:nvPr/>
          </p:nvSpPr>
          <p:spPr>
            <a:xfrm>
              <a:off x="3389787" y="2375430"/>
              <a:ext cx="350504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PRD 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Frozen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B103FE5-6A7A-4CAD-B30F-DB71CD4E403A}"/>
              </a:ext>
            </a:extLst>
          </p:cNvPr>
          <p:cNvGrpSpPr/>
          <p:nvPr/>
        </p:nvGrpSpPr>
        <p:grpSpPr>
          <a:xfrm>
            <a:off x="8091657" y="1462795"/>
            <a:ext cx="544985" cy="511128"/>
            <a:chOff x="4566317" y="1506426"/>
            <a:chExt cx="408739" cy="383346"/>
          </a:xfrm>
        </p:grpSpPr>
        <p:sp>
          <p:nvSpPr>
            <p:cNvPr id="256" name="Flowchart: Sort 255">
              <a:extLst>
                <a:ext uri="{FF2B5EF4-FFF2-40B4-BE49-F238E27FC236}">
                  <a16:creationId xmlns:a16="http://schemas.microsoft.com/office/drawing/2014/main" id="{998EB6F8-1C64-44FF-B1B2-A71BB2913F04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24446175-3938-4F5E-824D-112F0614ECD1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rgbClr val="003399"/>
                  </a:solidFill>
                  <a:latin typeface="Arial"/>
                  <a:ea typeface="宋体"/>
                  <a:cs typeface="Arial" panose="020B0604020202020204" pitchFamily="34" charset="0"/>
                </a:rPr>
                <a:t>OTA3 integration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rgbClr val="003399"/>
                  </a:solidFill>
                  <a:latin typeface="Arial"/>
                  <a:ea typeface="宋体"/>
                  <a:cs typeface="Arial" panose="020B0604020202020204" pitchFamily="34" charset="0"/>
                </a:rPr>
                <a:t>8/8</a:t>
              </a:r>
            </a:p>
          </p:txBody>
        </p:sp>
      </p:grpSp>
      <p:sp>
        <p:nvSpPr>
          <p:cNvPr id="275" name="矩形 31">
            <a:extLst>
              <a:ext uri="{FF2B5EF4-FFF2-40B4-BE49-F238E27FC236}">
                <a16:creationId xmlns:a16="http://schemas.microsoft.com/office/drawing/2014/main" id="{71FA8A48-45BA-4748-A8E6-5103D3A495B8}"/>
              </a:ext>
            </a:extLst>
          </p:cNvPr>
          <p:cNvSpPr/>
          <p:nvPr/>
        </p:nvSpPr>
        <p:spPr>
          <a:xfrm>
            <a:off x="9281353" y="6546367"/>
            <a:ext cx="438155" cy="1043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          </a:t>
            </a:r>
            <a:endParaRPr lang="zh-CN" altLang="en-US" sz="800" b="1" kern="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84EDFFF5-75A9-4EFC-919A-B4C28D203E48}"/>
              </a:ext>
            </a:extLst>
          </p:cNvPr>
          <p:cNvGrpSpPr/>
          <p:nvPr/>
        </p:nvGrpSpPr>
        <p:grpSpPr>
          <a:xfrm>
            <a:off x="9460186" y="6340692"/>
            <a:ext cx="544985" cy="301949"/>
            <a:chOff x="5405815" y="4263553"/>
            <a:chExt cx="544985" cy="301949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ADB79B39-4C06-4F10-B4FC-A72E71A1723C}"/>
                </a:ext>
              </a:extLst>
            </p:cNvPr>
            <p:cNvSpPr/>
            <p:nvPr/>
          </p:nvSpPr>
          <p:spPr>
            <a:xfrm>
              <a:off x="5405815" y="4263553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9/5</a:t>
              </a:r>
            </a:p>
          </p:txBody>
        </p:sp>
        <p:sp>
          <p:nvSpPr>
            <p:cNvPr id="278" name="Isosceles Triangle 277">
              <a:extLst>
                <a:ext uri="{FF2B5EF4-FFF2-40B4-BE49-F238E27FC236}">
                  <a16:creationId xmlns:a16="http://schemas.microsoft.com/office/drawing/2014/main" id="{D79B874E-F255-45BD-85BA-4FF094BBBD4A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72D3123-7378-4CEC-B675-D75CE56978C3}"/>
              </a:ext>
            </a:extLst>
          </p:cNvPr>
          <p:cNvGrpSpPr/>
          <p:nvPr/>
        </p:nvGrpSpPr>
        <p:grpSpPr>
          <a:xfrm>
            <a:off x="9021220" y="6258942"/>
            <a:ext cx="544985" cy="402089"/>
            <a:chOff x="1870816" y="2991125"/>
            <a:chExt cx="544985" cy="402089"/>
          </a:xfrm>
        </p:grpSpPr>
        <p:sp>
          <p:nvSpPr>
            <p:cNvPr id="280" name="Isosceles Triangle 279">
              <a:extLst>
                <a:ext uri="{FF2B5EF4-FFF2-40B4-BE49-F238E27FC236}">
                  <a16:creationId xmlns:a16="http://schemas.microsoft.com/office/drawing/2014/main" id="{F4F4BEBB-1E03-4060-A41D-6F2F191D00BD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BD3A0E0-9CC9-4F97-A5C9-03EDF28A92D3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8/22</a:t>
              </a:r>
            </a:p>
          </p:txBody>
        </p:sp>
      </p:grp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BF42FFB-69D9-4FE5-AE04-C1B8C0B8DE77}"/>
              </a:ext>
            </a:extLst>
          </p:cNvPr>
          <p:cNvCxnSpPr>
            <a:cxnSpLocks/>
            <a:stCxn id="256" idx="2"/>
            <a:endCxn id="281" idx="0"/>
          </p:cNvCxnSpPr>
          <p:nvPr/>
        </p:nvCxnSpPr>
        <p:spPr bwMode="auto">
          <a:xfrm>
            <a:off x="8380002" y="1973923"/>
            <a:ext cx="913711" cy="4285019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矩形 31">
            <a:extLst>
              <a:ext uri="{FF2B5EF4-FFF2-40B4-BE49-F238E27FC236}">
                <a16:creationId xmlns:a16="http://schemas.microsoft.com/office/drawing/2014/main" id="{530B7F4F-87AC-401C-87ED-5D69293537E3}"/>
              </a:ext>
            </a:extLst>
          </p:cNvPr>
          <p:cNvSpPr/>
          <p:nvPr/>
        </p:nvSpPr>
        <p:spPr>
          <a:xfrm>
            <a:off x="7250504" y="6111842"/>
            <a:ext cx="814429" cy="129591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D71ABE2-AED5-4BAF-A93F-8C0116A44275}"/>
              </a:ext>
            </a:extLst>
          </p:cNvPr>
          <p:cNvGrpSpPr/>
          <p:nvPr/>
        </p:nvGrpSpPr>
        <p:grpSpPr>
          <a:xfrm>
            <a:off x="6634425" y="5848754"/>
            <a:ext cx="544985" cy="388564"/>
            <a:chOff x="5193177" y="4176938"/>
            <a:chExt cx="544985" cy="388564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D5311C-8183-46FB-9632-97492F3AAE8F}"/>
                </a:ext>
              </a:extLst>
            </p:cNvPr>
            <p:cNvSpPr/>
            <p:nvPr/>
          </p:nvSpPr>
          <p:spPr>
            <a:xfrm>
              <a:off x="5193177" y="417693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SW integrate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6/19</a:t>
              </a:r>
            </a:p>
          </p:txBody>
        </p:sp>
        <p:sp>
          <p:nvSpPr>
            <p:cNvPr id="213" name="Isosceles Triangle 212">
              <a:extLst>
                <a:ext uri="{FF2B5EF4-FFF2-40B4-BE49-F238E27FC236}">
                  <a16:creationId xmlns:a16="http://schemas.microsoft.com/office/drawing/2014/main" id="{98729A2B-C928-4D5A-B605-7435C516257F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C056B1B-8040-4BBB-9109-48282B542CEA}"/>
              </a:ext>
            </a:extLst>
          </p:cNvPr>
          <p:cNvGrpSpPr/>
          <p:nvPr/>
        </p:nvGrpSpPr>
        <p:grpSpPr>
          <a:xfrm>
            <a:off x="7782393" y="5860226"/>
            <a:ext cx="544985" cy="376764"/>
            <a:chOff x="5247809" y="4188738"/>
            <a:chExt cx="544985" cy="376764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4682C35C-FF95-45CE-B462-EF8321F05B07}"/>
                </a:ext>
              </a:extLst>
            </p:cNvPr>
            <p:cNvSpPr/>
            <p:nvPr/>
          </p:nvSpPr>
          <p:spPr>
            <a:xfrm>
              <a:off x="5247809" y="418873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SW integrate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7/28</a:t>
              </a:r>
            </a:p>
          </p:txBody>
        </p:sp>
        <p:sp>
          <p:nvSpPr>
            <p:cNvPr id="254" name="Isosceles Triangle 253">
              <a:extLst>
                <a:ext uri="{FF2B5EF4-FFF2-40B4-BE49-F238E27FC236}">
                  <a16:creationId xmlns:a16="http://schemas.microsoft.com/office/drawing/2014/main" id="{A22E5114-11EC-418C-9E87-82335319CA08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F5005CA3-D7B0-4928-AB68-D1D74DCEC555}"/>
              </a:ext>
            </a:extLst>
          </p:cNvPr>
          <p:cNvGrpSpPr/>
          <p:nvPr/>
        </p:nvGrpSpPr>
        <p:grpSpPr>
          <a:xfrm>
            <a:off x="3375818" y="4897723"/>
            <a:ext cx="544985" cy="406947"/>
            <a:chOff x="5242458" y="4158556"/>
            <a:chExt cx="544985" cy="406946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7B49984D-9387-4579-B1C2-425F8736AEB6}"/>
                </a:ext>
              </a:extLst>
            </p:cNvPr>
            <p:cNvSpPr/>
            <p:nvPr/>
          </p:nvSpPr>
          <p:spPr>
            <a:xfrm>
              <a:off x="5242458" y="415855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Screensaver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&amp;Audio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  <p:sp>
          <p:nvSpPr>
            <p:cNvPr id="264" name="Isosceles Triangle 263">
              <a:extLst>
                <a:ext uri="{FF2B5EF4-FFF2-40B4-BE49-F238E27FC236}">
                  <a16:creationId xmlns:a16="http://schemas.microsoft.com/office/drawing/2014/main" id="{B68D6146-2381-4FBD-8931-1C1853DCC0C1}"/>
                </a:ext>
              </a:extLst>
            </p:cNvPr>
            <p:cNvSpPr/>
            <p:nvPr/>
          </p:nvSpPr>
          <p:spPr bwMode="auto">
            <a:xfrm>
              <a:off x="54649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E6FF0CF0-D002-449C-AB45-B07AFDFD960A}"/>
              </a:ext>
            </a:extLst>
          </p:cNvPr>
          <p:cNvGrpSpPr/>
          <p:nvPr/>
        </p:nvGrpSpPr>
        <p:grpSpPr>
          <a:xfrm>
            <a:off x="7085461" y="5825969"/>
            <a:ext cx="544985" cy="402089"/>
            <a:chOff x="1937076" y="2991125"/>
            <a:chExt cx="544985" cy="402089"/>
          </a:xfrm>
        </p:grpSpPr>
        <p:sp>
          <p:nvSpPr>
            <p:cNvPr id="266" name="Isosceles Triangle 265">
              <a:extLst>
                <a:ext uri="{FF2B5EF4-FFF2-40B4-BE49-F238E27FC236}">
                  <a16:creationId xmlns:a16="http://schemas.microsoft.com/office/drawing/2014/main" id="{E7540267-077E-48DE-B99B-06A2B88D369E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D4FAC41B-8E9D-458C-BAC5-FE3C01D8B32A}"/>
                </a:ext>
              </a:extLst>
            </p:cNvPr>
            <p:cNvSpPr/>
            <p:nvPr/>
          </p:nvSpPr>
          <p:spPr>
            <a:xfrm>
              <a:off x="193707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Test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6/28</a:t>
              </a:r>
            </a:p>
          </p:txBody>
        </p:sp>
      </p:grpSp>
      <p:sp>
        <p:nvSpPr>
          <p:cNvPr id="265" name="Rectangle 264">
            <a:extLst>
              <a:ext uri="{FF2B5EF4-FFF2-40B4-BE49-F238E27FC236}">
                <a16:creationId xmlns:a16="http://schemas.microsoft.com/office/drawing/2014/main" id="{5135989B-F8FD-4ED9-8139-E1CA6B76F245}"/>
              </a:ext>
            </a:extLst>
          </p:cNvPr>
          <p:cNvSpPr/>
          <p:nvPr/>
        </p:nvSpPr>
        <p:spPr>
          <a:xfrm>
            <a:off x="503775" y="6438193"/>
            <a:ext cx="5789573" cy="3882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1219110">
              <a:buFont typeface="+mj-lt"/>
              <a:buAutoNum type="arabicPeriod"/>
              <a:defRPr/>
            </a:pP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需要在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2/3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提供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个布谷鸟闹铃资源给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inhouse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开发</a:t>
            </a:r>
            <a:endParaRPr lang="en-US" altLang="zh-CN" sz="1000" b="1" kern="0" dirty="0">
              <a:solidFill>
                <a:srgbClr val="0000CC"/>
              </a:solidFill>
              <a:latin typeface="Arial"/>
              <a:ea typeface="宋体"/>
              <a:cs typeface="Arial" panose="020B0604020202020204" pitchFamily="34" charset="0"/>
            </a:endParaRPr>
          </a:p>
          <a:p>
            <a:pPr marL="228594" indent="-228594" defTabSz="1219110">
              <a:buFont typeface="+mj-lt"/>
              <a:buAutoNum type="arabicPeriod"/>
              <a:defRPr/>
            </a:pP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需要在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2/10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提供动效资源给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inhouse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开发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,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先找资源做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placeholder,3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月提供资源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,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提前给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HMI review</a:t>
            </a:r>
          </a:p>
          <a:p>
            <a:pPr marL="228594" indent="-228594" defTabSz="1219110">
              <a:buFont typeface="+mj-lt"/>
              <a:buAutoNum type="arabicPeriod"/>
              <a:defRPr/>
            </a:pP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拖拽功能控件独立出来，放到后面去实现，预估至少一周的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effort</a:t>
            </a:r>
          </a:p>
        </p:txBody>
      </p:sp>
    </p:spTree>
    <p:extLst>
      <p:ext uri="{BB962C8B-B14F-4D97-AF65-F5344CB8AC3E}">
        <p14:creationId xmlns:p14="http://schemas.microsoft.com/office/powerpoint/2010/main" val="351445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48" y="326002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CX821 delivery overall plan 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268703" y="1223317"/>
          <a:ext cx="10904250" cy="228600"/>
        </p:xfrm>
        <a:graphic>
          <a:graphicData uri="http://schemas.openxmlformats.org/drawingml/2006/table">
            <a:tbl>
              <a:tblPr firstRow="1" bandRow="1"/>
              <a:tblGrid>
                <a:gridCol w="778875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4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80" y="3113481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Dev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23" name="矩形 31">
            <a:extLst>
              <a:ext uri="{FF2B5EF4-FFF2-40B4-BE49-F238E27FC236}">
                <a16:creationId xmlns:a16="http://schemas.microsoft.com/office/drawing/2014/main" id="{F9936F92-DFF7-4898-A8B6-605180838A15}"/>
              </a:ext>
            </a:extLst>
          </p:cNvPr>
          <p:cNvSpPr/>
          <p:nvPr/>
        </p:nvSpPr>
        <p:spPr>
          <a:xfrm>
            <a:off x="3141893" y="3207061"/>
            <a:ext cx="672599" cy="1292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227C7B-845F-4145-9DC5-176237AAB596}"/>
              </a:ext>
            </a:extLst>
          </p:cNvPr>
          <p:cNvGrpSpPr/>
          <p:nvPr/>
        </p:nvGrpSpPr>
        <p:grpSpPr>
          <a:xfrm>
            <a:off x="2866481" y="2920791"/>
            <a:ext cx="544985" cy="404227"/>
            <a:chOff x="1794206" y="2190593"/>
            <a:chExt cx="408739" cy="30317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7507CF3-AA8D-460C-A952-9EEC8BBEDDFD}"/>
                </a:ext>
              </a:extLst>
            </p:cNvPr>
            <p:cNvSpPr/>
            <p:nvPr/>
          </p:nvSpPr>
          <p:spPr>
            <a:xfrm>
              <a:off x="1794206" y="2190593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UE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1/16</a:t>
              </a:r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0F7541A9-0F61-4CFA-83D9-45B1993E3557}"/>
                </a:ext>
              </a:extLst>
            </p:cNvPr>
            <p:cNvSpPr/>
            <p:nvPr/>
          </p:nvSpPr>
          <p:spPr bwMode="auto">
            <a:xfrm>
              <a:off x="1954212" y="2397975"/>
              <a:ext cx="74867" cy="95788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207" y="6259316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982214" y="1543967"/>
            <a:ext cx="33660" cy="470723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25">
            <a:extLst>
              <a:ext uri="{FF2B5EF4-FFF2-40B4-BE49-F238E27FC236}">
                <a16:creationId xmlns:a16="http://schemas.microsoft.com/office/drawing/2014/main" id="{2B5EAA6B-35B0-4536-82BA-A352B0F6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701" y="2627997"/>
            <a:ext cx="1497504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Scoping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99" name="矩形 31">
            <a:extLst>
              <a:ext uri="{FF2B5EF4-FFF2-40B4-BE49-F238E27FC236}">
                <a16:creationId xmlns:a16="http://schemas.microsoft.com/office/drawing/2014/main" id="{21F303A3-5281-4079-81AD-D1ED1C2C7F2E}"/>
              </a:ext>
            </a:extLst>
          </p:cNvPr>
          <p:cNvSpPr/>
          <p:nvPr/>
        </p:nvSpPr>
        <p:spPr>
          <a:xfrm>
            <a:off x="1287755" y="2709333"/>
            <a:ext cx="601951" cy="126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2" name="Isosceles Triangle 201">
            <a:extLst>
              <a:ext uri="{FF2B5EF4-FFF2-40B4-BE49-F238E27FC236}">
                <a16:creationId xmlns:a16="http://schemas.microsoft.com/office/drawing/2014/main" id="{DB45BD64-9499-41F4-8C48-57CBEBDD47F7}"/>
              </a:ext>
            </a:extLst>
          </p:cNvPr>
          <p:cNvSpPr/>
          <p:nvPr/>
        </p:nvSpPr>
        <p:spPr bwMode="auto">
          <a:xfrm>
            <a:off x="1362792" y="2696691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18526D4-DCCE-49C1-BB2F-34BFD96819E8}"/>
              </a:ext>
            </a:extLst>
          </p:cNvPr>
          <p:cNvSpPr/>
          <p:nvPr/>
        </p:nvSpPr>
        <p:spPr>
          <a:xfrm>
            <a:off x="1135449" y="235145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Final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Scoping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11/10</a:t>
            </a:r>
          </a:p>
        </p:txBody>
      </p: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C782002F-276C-4529-9073-5AD2222FA38D}"/>
              </a:ext>
            </a:extLst>
          </p:cNvPr>
          <p:cNvSpPr/>
          <p:nvPr/>
        </p:nvSpPr>
        <p:spPr bwMode="auto">
          <a:xfrm>
            <a:off x="1779120" y="2699019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F1D1153-4DD5-406C-AF47-CD33939C9D4A}"/>
              </a:ext>
            </a:extLst>
          </p:cNvPr>
          <p:cNvSpPr/>
          <p:nvPr/>
        </p:nvSpPr>
        <p:spPr>
          <a:xfrm>
            <a:off x="1679105" y="2351451"/>
            <a:ext cx="350504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PRD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Frozen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11/25</a:t>
            </a:r>
          </a:p>
        </p:txBody>
      </p: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3524201" y="4074475"/>
            <a:ext cx="275879" cy="1269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3807903" y="5118449"/>
            <a:ext cx="3054512" cy="1219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3622820" y="399614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4595642" y="503882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886692-8A5D-450D-AF03-C3B80A1899B2}"/>
              </a:ext>
            </a:extLst>
          </p:cNvPr>
          <p:cNvGrpSpPr/>
          <p:nvPr/>
        </p:nvGrpSpPr>
        <p:grpSpPr>
          <a:xfrm>
            <a:off x="3071098" y="2913819"/>
            <a:ext cx="544985" cy="411197"/>
            <a:chOff x="2844667" y="2922527"/>
            <a:chExt cx="544985" cy="411197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E110F6F-16AF-4260-A368-EBD121505C44}"/>
                </a:ext>
              </a:extLst>
            </p:cNvPr>
            <p:cNvSpPr/>
            <p:nvPr/>
          </p:nvSpPr>
          <p:spPr>
            <a:xfrm>
              <a:off x="2844667" y="292252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1/20</a:t>
              </a:r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2519433D-8453-415D-B3ED-44FAF4AFE9C0}"/>
                </a:ext>
              </a:extLst>
            </p:cNvPr>
            <p:cNvSpPr/>
            <p:nvPr/>
          </p:nvSpPr>
          <p:spPr bwMode="auto">
            <a:xfrm>
              <a:off x="3035406" y="3211804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4F1A9C-23C2-4F70-9E6E-1F959091BE30}"/>
              </a:ext>
            </a:extLst>
          </p:cNvPr>
          <p:cNvGrpSpPr/>
          <p:nvPr/>
        </p:nvGrpSpPr>
        <p:grpSpPr>
          <a:xfrm>
            <a:off x="3546272" y="2915909"/>
            <a:ext cx="544985" cy="409675"/>
            <a:chOff x="2884736" y="2915910"/>
            <a:chExt cx="544985" cy="409674"/>
          </a:xfrm>
        </p:grpSpPr>
        <p:sp>
          <p:nvSpPr>
            <p:cNvPr id="216" name="Isosceles Triangle 215">
              <a:extLst>
                <a:ext uri="{FF2B5EF4-FFF2-40B4-BE49-F238E27FC236}">
                  <a16:creationId xmlns:a16="http://schemas.microsoft.com/office/drawing/2014/main" id="{06CCB141-A4EC-44CE-86CA-5D38E1033EFB}"/>
                </a:ext>
              </a:extLst>
            </p:cNvPr>
            <p:cNvSpPr/>
            <p:nvPr/>
          </p:nvSpPr>
          <p:spPr bwMode="auto">
            <a:xfrm>
              <a:off x="3083907" y="3203664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D7A2215-F4B3-451D-A842-273096C24A43}"/>
                </a:ext>
              </a:extLst>
            </p:cNvPr>
            <p:cNvSpPr/>
            <p:nvPr/>
          </p:nvSpPr>
          <p:spPr>
            <a:xfrm>
              <a:off x="2884736" y="2915910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</p:grpSp>
      <p:sp>
        <p:nvSpPr>
          <p:cNvPr id="218" name="矩形 31">
            <a:extLst>
              <a:ext uri="{FF2B5EF4-FFF2-40B4-BE49-F238E27FC236}">
                <a16:creationId xmlns:a16="http://schemas.microsoft.com/office/drawing/2014/main" id="{835D73EF-8D26-4EEF-A905-CA4821258D55}"/>
              </a:ext>
            </a:extLst>
          </p:cNvPr>
          <p:cNvSpPr/>
          <p:nvPr/>
        </p:nvSpPr>
        <p:spPr>
          <a:xfrm>
            <a:off x="3659214" y="3647489"/>
            <a:ext cx="686681" cy="1233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ACFCD0D-0D0B-4405-9DD2-C64D2749245A}"/>
              </a:ext>
            </a:extLst>
          </p:cNvPr>
          <p:cNvGrpSpPr/>
          <p:nvPr/>
        </p:nvGrpSpPr>
        <p:grpSpPr>
          <a:xfrm>
            <a:off x="4077537" y="3383012"/>
            <a:ext cx="544985" cy="374905"/>
            <a:chOff x="2326127" y="2140867"/>
            <a:chExt cx="544985" cy="374905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4AB7DFA-DD59-4333-BFC2-011F87F2052A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2/28</a:t>
              </a:r>
            </a:p>
          </p:txBody>
        </p:sp>
        <p:sp>
          <p:nvSpPr>
            <p:cNvPr id="221" name="Isosceles Triangle 220">
              <a:extLst>
                <a:ext uri="{FF2B5EF4-FFF2-40B4-BE49-F238E27FC236}">
                  <a16:creationId xmlns:a16="http://schemas.microsoft.com/office/drawing/2014/main" id="{ACA978B0-082F-4308-A106-7B334BE6A875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99E738-6224-44EF-96CF-4B6546BE3C9D}"/>
              </a:ext>
            </a:extLst>
          </p:cNvPr>
          <p:cNvGrpSpPr/>
          <p:nvPr/>
        </p:nvGrpSpPr>
        <p:grpSpPr>
          <a:xfrm>
            <a:off x="3785365" y="3351107"/>
            <a:ext cx="544985" cy="413228"/>
            <a:chOff x="3123569" y="2540149"/>
            <a:chExt cx="544985" cy="413228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C22E37A-9E67-4038-AFB7-79F560522213}"/>
                </a:ext>
              </a:extLst>
            </p:cNvPr>
            <p:cNvSpPr/>
            <p:nvPr/>
          </p:nvSpPr>
          <p:spPr>
            <a:xfrm>
              <a:off x="3123569" y="2540149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2/17</a:t>
              </a:r>
            </a:p>
          </p:txBody>
        </p:sp>
        <p:sp>
          <p:nvSpPr>
            <p:cNvPr id="244" name="Isosceles Triangle 243">
              <a:extLst>
                <a:ext uri="{FF2B5EF4-FFF2-40B4-BE49-F238E27FC236}">
                  <a16:creationId xmlns:a16="http://schemas.microsoft.com/office/drawing/2014/main" id="{9EFCA7AC-E91E-4E2C-850C-12A9C34FAD04}"/>
                </a:ext>
              </a:extLst>
            </p:cNvPr>
            <p:cNvSpPr/>
            <p:nvPr/>
          </p:nvSpPr>
          <p:spPr bwMode="auto">
            <a:xfrm>
              <a:off x="3325232" y="2831457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7AABEF0-3718-489F-A662-5DAC28A26721}"/>
              </a:ext>
            </a:extLst>
          </p:cNvPr>
          <p:cNvGrpSpPr/>
          <p:nvPr/>
        </p:nvGrpSpPr>
        <p:grpSpPr>
          <a:xfrm>
            <a:off x="3369498" y="3347085"/>
            <a:ext cx="544985" cy="421348"/>
            <a:chOff x="2650038" y="2535190"/>
            <a:chExt cx="544985" cy="421348"/>
          </a:xfrm>
        </p:grpSpPr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9DA07FC9-0D8A-47C6-A092-8B04B250CF52}"/>
                </a:ext>
              </a:extLst>
            </p:cNvPr>
            <p:cNvSpPr/>
            <p:nvPr/>
          </p:nvSpPr>
          <p:spPr bwMode="auto">
            <a:xfrm>
              <a:off x="2870261" y="2824923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650C6589-5848-4679-917C-8ED870C3DF85}"/>
                </a:ext>
              </a:extLst>
            </p:cNvPr>
            <p:cNvSpPr/>
            <p:nvPr/>
          </p:nvSpPr>
          <p:spPr>
            <a:xfrm>
              <a:off x="2650038" y="2535190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UI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2/6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4A9B8B-7C23-4FDA-9784-3A57E7380226}"/>
              </a:ext>
            </a:extLst>
          </p:cNvPr>
          <p:cNvGrpSpPr/>
          <p:nvPr/>
        </p:nvGrpSpPr>
        <p:grpSpPr>
          <a:xfrm>
            <a:off x="3249728" y="3795142"/>
            <a:ext cx="544985" cy="402089"/>
            <a:chOff x="1870816" y="2991125"/>
            <a:chExt cx="544985" cy="402089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38DCAE2-99F2-4AE1-9130-E5AA08F22CE8}"/>
                </a:ext>
              </a:extLst>
            </p:cNvPr>
            <p:cNvSpPr/>
            <p:nvPr/>
          </p:nvSpPr>
          <p:spPr bwMode="auto">
            <a:xfrm>
              <a:off x="2089060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43B61137-4EED-48B8-90F7-928B62C89E7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HLD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1/30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2C456C8-27B1-4C6F-A402-90777B84D858}"/>
              </a:ext>
            </a:extLst>
          </p:cNvPr>
          <p:cNvGrpSpPr/>
          <p:nvPr/>
        </p:nvGrpSpPr>
        <p:grpSpPr>
          <a:xfrm>
            <a:off x="3513238" y="3800849"/>
            <a:ext cx="544985" cy="399819"/>
            <a:chOff x="2218353" y="2991124"/>
            <a:chExt cx="544985" cy="39981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673D9CE-56CA-401E-9E98-E0CF01B1754E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2/9</a:t>
              </a:r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ED84BDCD-E886-4116-B3FC-DE7ECDF2A84D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62" name="矩形 31">
            <a:extLst>
              <a:ext uri="{FF2B5EF4-FFF2-40B4-BE49-F238E27FC236}">
                <a16:creationId xmlns:a16="http://schemas.microsoft.com/office/drawing/2014/main" id="{1D309683-9099-4FE5-BE58-9CAF9373E617}"/>
              </a:ext>
            </a:extLst>
          </p:cNvPr>
          <p:cNvSpPr/>
          <p:nvPr/>
        </p:nvSpPr>
        <p:spPr>
          <a:xfrm>
            <a:off x="3771669" y="4471471"/>
            <a:ext cx="283311" cy="1399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164C64A-7F33-4649-ABEF-915F68162E9F}"/>
              </a:ext>
            </a:extLst>
          </p:cNvPr>
          <p:cNvGrpSpPr/>
          <p:nvPr/>
        </p:nvGrpSpPr>
        <p:grpSpPr>
          <a:xfrm>
            <a:off x="3509994" y="4201408"/>
            <a:ext cx="544985" cy="402089"/>
            <a:chOff x="1870816" y="2991125"/>
            <a:chExt cx="544985" cy="402089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3694321F-7C10-48F8-A443-8DB3499EF26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2D119E6-DB4C-4FD9-B8C0-7679E48FE2A1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LLD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BB19D1F-BF2D-4392-A600-32BC35B02314}"/>
              </a:ext>
            </a:extLst>
          </p:cNvPr>
          <p:cNvGrpSpPr/>
          <p:nvPr/>
        </p:nvGrpSpPr>
        <p:grpSpPr>
          <a:xfrm>
            <a:off x="3818765" y="4208355"/>
            <a:ext cx="544985" cy="399532"/>
            <a:chOff x="2244942" y="2991411"/>
            <a:chExt cx="544985" cy="3995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B6EAC66-37AD-466A-8F69-B0E19CDBEA34}"/>
                </a:ext>
              </a:extLst>
            </p:cNvPr>
            <p:cNvSpPr/>
            <p:nvPr/>
          </p:nvSpPr>
          <p:spPr>
            <a:xfrm>
              <a:off x="2244942" y="2991411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2/16</a:t>
              </a: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D55EF26C-17BD-40BC-B35C-23B624934623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4C531A-1D42-4016-BB84-E69D59157629}"/>
              </a:ext>
            </a:extLst>
          </p:cNvPr>
          <p:cNvGrpSpPr/>
          <p:nvPr/>
        </p:nvGrpSpPr>
        <p:grpSpPr>
          <a:xfrm>
            <a:off x="3533172" y="4841033"/>
            <a:ext cx="544985" cy="402089"/>
            <a:chOff x="1870816" y="2991125"/>
            <a:chExt cx="544985" cy="402089"/>
          </a:xfrm>
        </p:grpSpPr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2437343-A68F-4ACF-B017-A9F5D67589F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CE8535A-7E6E-4C77-A5DE-923CF6F3753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SW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</p:grpSp>
      <p:sp>
        <p:nvSpPr>
          <p:cNvPr id="73" name="矩形 31">
            <a:extLst>
              <a:ext uri="{FF2B5EF4-FFF2-40B4-BE49-F238E27FC236}">
                <a16:creationId xmlns:a16="http://schemas.microsoft.com/office/drawing/2014/main" id="{74686857-BAA2-46E8-967A-AC4F501EB3FC}"/>
              </a:ext>
            </a:extLst>
          </p:cNvPr>
          <p:cNvSpPr/>
          <p:nvPr/>
        </p:nvSpPr>
        <p:spPr>
          <a:xfrm>
            <a:off x="6930330" y="6142290"/>
            <a:ext cx="1407268" cy="131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DA9B87-C23D-4339-9C79-82EBB18AE70D}"/>
              </a:ext>
            </a:extLst>
          </p:cNvPr>
          <p:cNvSpPr/>
          <p:nvPr/>
        </p:nvSpPr>
        <p:spPr>
          <a:xfrm>
            <a:off x="7275010" y="605289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9CF1864-AB9D-4810-BABD-539F393110E4}"/>
              </a:ext>
            </a:extLst>
          </p:cNvPr>
          <p:cNvGrpSpPr/>
          <p:nvPr/>
        </p:nvGrpSpPr>
        <p:grpSpPr>
          <a:xfrm>
            <a:off x="6676964" y="5856848"/>
            <a:ext cx="544985" cy="402089"/>
            <a:chOff x="1870816" y="2991125"/>
            <a:chExt cx="544985" cy="402089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D3F6C66-F716-4467-8271-92EC9F10946F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19E2A60-07D9-4413-9428-EC5F84AEFDC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Test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6/7</a:t>
              </a:r>
            </a:p>
          </p:txBody>
        </p:sp>
      </p:grpSp>
      <p:sp>
        <p:nvSpPr>
          <p:cNvPr id="81" name="矩形 31">
            <a:extLst>
              <a:ext uri="{FF2B5EF4-FFF2-40B4-BE49-F238E27FC236}">
                <a16:creationId xmlns:a16="http://schemas.microsoft.com/office/drawing/2014/main" id="{4EDB19DB-D25B-4B90-974A-AD50D278A294}"/>
              </a:ext>
            </a:extLst>
          </p:cNvPr>
          <p:cNvSpPr/>
          <p:nvPr/>
        </p:nvSpPr>
        <p:spPr>
          <a:xfrm>
            <a:off x="8782875" y="6635815"/>
            <a:ext cx="357800" cy="131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4205284-DFB5-40F2-ADB6-AC145F6E1338}"/>
              </a:ext>
            </a:extLst>
          </p:cNvPr>
          <p:cNvGrpSpPr/>
          <p:nvPr/>
        </p:nvGrpSpPr>
        <p:grpSpPr>
          <a:xfrm>
            <a:off x="8890584" y="6399043"/>
            <a:ext cx="544985" cy="361292"/>
            <a:chOff x="5405815" y="4204210"/>
            <a:chExt cx="544985" cy="36129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E58B4F1-F72D-4881-A159-C01A4EAE5E92}"/>
                </a:ext>
              </a:extLst>
            </p:cNvPr>
            <p:cNvSpPr/>
            <p:nvPr/>
          </p:nvSpPr>
          <p:spPr>
            <a:xfrm>
              <a:off x="5405815" y="420421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endPara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9/1</a:t>
              </a:r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4DC5CD74-0B46-42FE-BF5B-B1B1DB226134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6E25334-56AC-4860-9799-D48C36EBCCA1}"/>
              </a:ext>
            </a:extLst>
          </p:cNvPr>
          <p:cNvGrpSpPr/>
          <p:nvPr/>
        </p:nvGrpSpPr>
        <p:grpSpPr>
          <a:xfrm>
            <a:off x="8448662" y="6363752"/>
            <a:ext cx="544985" cy="403149"/>
            <a:chOff x="1823974" y="2990065"/>
            <a:chExt cx="544985" cy="403149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6B78618-A2C7-4283-8A83-90EF30573EC4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F38503F-5AFD-4F7D-A66A-962B75666C9E}"/>
                </a:ext>
              </a:extLst>
            </p:cNvPr>
            <p:cNvSpPr/>
            <p:nvPr/>
          </p:nvSpPr>
          <p:spPr>
            <a:xfrm>
              <a:off x="1823974" y="299006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8/17</a:t>
              </a:r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0533402-C22C-409A-8464-D27E58213630}"/>
              </a:ext>
            </a:extLst>
          </p:cNvPr>
          <p:cNvCxnSpPr>
            <a:cxnSpLocks/>
          </p:cNvCxnSpPr>
          <p:nvPr/>
        </p:nvCxnSpPr>
        <p:spPr bwMode="auto">
          <a:xfrm>
            <a:off x="1301900" y="1783565"/>
            <a:ext cx="10871051" cy="0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1" name="TextBox 3">
            <a:extLst>
              <a:ext uri="{FF2B5EF4-FFF2-40B4-BE49-F238E27FC236}">
                <a16:creationId xmlns:a16="http://schemas.microsoft.com/office/drawing/2014/main" id="{E1D2C060-59AD-49B3-9564-92D781843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713" y="1444195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 </a:t>
            </a:r>
          </a:p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6349F8F-575B-4930-9794-BF3555E3AA3E}"/>
              </a:ext>
            </a:extLst>
          </p:cNvPr>
          <p:cNvGrpSpPr/>
          <p:nvPr/>
        </p:nvGrpSpPr>
        <p:grpSpPr>
          <a:xfrm>
            <a:off x="9493212" y="1400527"/>
            <a:ext cx="544985" cy="490656"/>
            <a:chOff x="5706112" y="1127246"/>
            <a:chExt cx="408739" cy="367992"/>
          </a:xfrm>
        </p:grpSpPr>
        <p:sp>
          <p:nvSpPr>
            <p:cNvPr id="103" name="Flowchart: Sort 102">
              <a:extLst>
                <a:ext uri="{FF2B5EF4-FFF2-40B4-BE49-F238E27FC236}">
                  <a16:creationId xmlns:a16="http://schemas.microsoft.com/office/drawing/2014/main" id="{609EAA81-488A-4A7C-A538-4C4395A40190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2186FE-7072-45BD-8F9C-667411D731C2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9/29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F88A9F2-83E0-458C-8FD9-5699016EB423}"/>
              </a:ext>
            </a:extLst>
          </p:cNvPr>
          <p:cNvGrpSpPr/>
          <p:nvPr/>
        </p:nvGrpSpPr>
        <p:grpSpPr>
          <a:xfrm>
            <a:off x="11660434" y="1396572"/>
            <a:ext cx="544985" cy="501957"/>
            <a:chOff x="6473290" y="1966383"/>
            <a:chExt cx="408739" cy="376468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D570B25-FCB6-4D31-A460-3471B956CE21}"/>
                </a:ext>
              </a:extLst>
            </p:cNvPr>
            <p:cNvSpPr/>
            <p:nvPr/>
          </p:nvSpPr>
          <p:spPr>
            <a:xfrm>
              <a:off x="6473290" y="1966383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12/22</a:t>
              </a:r>
            </a:p>
          </p:txBody>
        </p:sp>
        <p:sp>
          <p:nvSpPr>
            <p:cNvPr id="107" name="Flowchart: Sort 106">
              <a:extLst>
                <a:ext uri="{FF2B5EF4-FFF2-40B4-BE49-F238E27FC236}">
                  <a16:creationId xmlns:a16="http://schemas.microsoft.com/office/drawing/2014/main" id="{462DAE8F-115F-4BEB-9A5D-D0551514B668}"/>
                </a:ext>
              </a:extLst>
            </p:cNvPr>
            <p:cNvSpPr/>
            <p:nvPr/>
          </p:nvSpPr>
          <p:spPr bwMode="auto">
            <a:xfrm>
              <a:off x="6593963" y="217251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6880AE1-45FB-49F8-98C0-22D2A959E31D}"/>
              </a:ext>
            </a:extLst>
          </p:cNvPr>
          <p:cNvCxnSpPr>
            <a:cxnSpLocks/>
          </p:cNvCxnSpPr>
          <p:nvPr/>
        </p:nvCxnSpPr>
        <p:spPr bwMode="auto">
          <a:xfrm flipV="1">
            <a:off x="1295684" y="2161067"/>
            <a:ext cx="10877267" cy="1077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8" name="TextBox 3">
            <a:extLst>
              <a:ext uri="{FF2B5EF4-FFF2-40B4-BE49-F238E27FC236}">
                <a16:creationId xmlns:a16="http://schemas.microsoft.com/office/drawing/2014/main" id="{226AD17E-8DC3-46B0-A630-D89BFEF54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805" y="1873593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</a:t>
            </a:r>
          </a:p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SW Integration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20E6C49-0BCC-43B1-8A46-C7F8020365CB}"/>
              </a:ext>
            </a:extLst>
          </p:cNvPr>
          <p:cNvGrpSpPr/>
          <p:nvPr/>
        </p:nvGrpSpPr>
        <p:grpSpPr>
          <a:xfrm>
            <a:off x="6169898" y="1805368"/>
            <a:ext cx="544985" cy="454808"/>
            <a:chOff x="4156619" y="2400244"/>
            <a:chExt cx="408739" cy="341106"/>
          </a:xfrm>
        </p:grpSpPr>
        <p:sp>
          <p:nvSpPr>
            <p:cNvPr id="130" name="Star: 5 Points 129">
              <a:extLst>
                <a:ext uri="{FF2B5EF4-FFF2-40B4-BE49-F238E27FC236}">
                  <a16:creationId xmlns:a16="http://schemas.microsoft.com/office/drawing/2014/main" id="{92522DCD-4B01-4E4E-89CB-E5F614A50523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68ADF13-D955-46F9-8D48-7E12D67B98A3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DCV0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5/20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C65CCBF-5E2A-4546-8A87-27BFF67AFE9B}"/>
              </a:ext>
            </a:extLst>
          </p:cNvPr>
          <p:cNvGrpSpPr/>
          <p:nvPr/>
        </p:nvGrpSpPr>
        <p:grpSpPr>
          <a:xfrm>
            <a:off x="7214596" y="1797767"/>
            <a:ext cx="544985" cy="454808"/>
            <a:chOff x="4156619" y="2400244"/>
            <a:chExt cx="408739" cy="341106"/>
          </a:xfrm>
        </p:grpSpPr>
        <p:sp>
          <p:nvSpPr>
            <p:cNvPr id="133" name="Star: 5 Points 132">
              <a:extLst>
                <a:ext uri="{FF2B5EF4-FFF2-40B4-BE49-F238E27FC236}">
                  <a16:creationId xmlns:a16="http://schemas.microsoft.com/office/drawing/2014/main" id="{00E8EA3C-643F-41F1-AE26-3D25D7A3EB8C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ADBE492-CB60-4AFA-99F0-13D00336CC6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DCV1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6/29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B515001-E981-43E9-BAC6-D2E56FA6AC68}"/>
              </a:ext>
            </a:extLst>
          </p:cNvPr>
          <p:cNvGrpSpPr/>
          <p:nvPr/>
        </p:nvGrpSpPr>
        <p:grpSpPr>
          <a:xfrm>
            <a:off x="8101296" y="1797767"/>
            <a:ext cx="544985" cy="454808"/>
            <a:chOff x="4156619" y="2400244"/>
            <a:chExt cx="408739" cy="341106"/>
          </a:xfrm>
        </p:grpSpPr>
        <p:sp>
          <p:nvSpPr>
            <p:cNvPr id="136" name="Star: 5 Points 135">
              <a:extLst>
                <a:ext uri="{FF2B5EF4-FFF2-40B4-BE49-F238E27FC236}">
                  <a16:creationId xmlns:a16="http://schemas.microsoft.com/office/drawing/2014/main" id="{1DF35506-C365-4F0D-AAD4-6434008F1F7D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53002A0-8850-43C1-85C6-2EE42DF8ED99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6568813-0906-4D17-84CA-3C54851A7FAD}"/>
              </a:ext>
            </a:extLst>
          </p:cNvPr>
          <p:cNvGrpSpPr/>
          <p:nvPr/>
        </p:nvGrpSpPr>
        <p:grpSpPr>
          <a:xfrm>
            <a:off x="9163184" y="1797587"/>
            <a:ext cx="544985" cy="454808"/>
            <a:chOff x="4156619" y="2400244"/>
            <a:chExt cx="408739" cy="341106"/>
          </a:xfrm>
        </p:grpSpPr>
        <p:sp>
          <p:nvSpPr>
            <p:cNvPr id="139" name="Star: 5 Points 138">
              <a:extLst>
                <a:ext uri="{FF2B5EF4-FFF2-40B4-BE49-F238E27FC236}">
                  <a16:creationId xmlns:a16="http://schemas.microsoft.com/office/drawing/2014/main" id="{217C2DF6-5E66-42AF-96B9-E6CD47FF66A2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F32ECFA-F246-41D6-959E-D352C2C94654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9/14</a:t>
              </a:r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9FC491-F60E-419B-82B9-89D4DACAB780}"/>
              </a:ext>
            </a:extLst>
          </p:cNvPr>
          <p:cNvCxnSpPr>
            <a:cxnSpLocks/>
            <a:stCxn id="137" idx="2"/>
            <a:endCxn id="104" idx="2"/>
          </p:cNvCxnSpPr>
          <p:nvPr/>
        </p:nvCxnSpPr>
        <p:spPr bwMode="auto">
          <a:xfrm flipV="1">
            <a:off x="8373787" y="1695316"/>
            <a:ext cx="1391916" cy="397240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5B4D8B8-4895-4BE5-B835-A58499960243}"/>
              </a:ext>
            </a:extLst>
          </p:cNvPr>
          <p:cNvGrpSpPr/>
          <p:nvPr/>
        </p:nvGrpSpPr>
        <p:grpSpPr>
          <a:xfrm>
            <a:off x="9946858" y="1800612"/>
            <a:ext cx="544985" cy="454808"/>
            <a:chOff x="4156619" y="2400244"/>
            <a:chExt cx="408739" cy="341106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8AAD0B75-4669-417E-8FA4-E057F5FEB60E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639D694-4773-42E9-9EFD-EB8979B7B4A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10/12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047F836-79A3-4FBB-856D-230800FA2F1C}"/>
              </a:ext>
            </a:extLst>
          </p:cNvPr>
          <p:cNvGrpSpPr/>
          <p:nvPr/>
        </p:nvGrpSpPr>
        <p:grpSpPr>
          <a:xfrm>
            <a:off x="10611602" y="1805368"/>
            <a:ext cx="544985" cy="454808"/>
            <a:chOff x="4156619" y="2400244"/>
            <a:chExt cx="408739" cy="341106"/>
          </a:xfrm>
        </p:grpSpPr>
        <p:sp>
          <p:nvSpPr>
            <p:cNvPr id="146" name="Star: 5 Points 145">
              <a:extLst>
                <a:ext uri="{FF2B5EF4-FFF2-40B4-BE49-F238E27FC236}">
                  <a16:creationId xmlns:a16="http://schemas.microsoft.com/office/drawing/2014/main" id="{CB41E1DE-4789-40A7-9827-5D1DEC058D79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3120B70-86A6-4E9F-8FDB-1C505228373B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11/9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5DBD112-2362-4EA4-AB34-07B5F2ED9ACF}"/>
              </a:ext>
            </a:extLst>
          </p:cNvPr>
          <p:cNvGrpSpPr/>
          <p:nvPr/>
        </p:nvGrpSpPr>
        <p:grpSpPr>
          <a:xfrm>
            <a:off x="11518897" y="1795605"/>
            <a:ext cx="544985" cy="454808"/>
            <a:chOff x="4156619" y="2400244"/>
            <a:chExt cx="408739" cy="341106"/>
          </a:xfrm>
        </p:grpSpPr>
        <p:sp>
          <p:nvSpPr>
            <p:cNvPr id="149" name="Star: 5 Points 148">
              <a:extLst>
                <a:ext uri="{FF2B5EF4-FFF2-40B4-BE49-F238E27FC236}">
                  <a16:creationId xmlns:a16="http://schemas.microsoft.com/office/drawing/2014/main" id="{83207D13-BB37-45A7-92B3-206FE092D30C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D57810-E2D1-411B-906E-986EF48F949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R04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12/14</a:t>
              </a:r>
            </a:p>
          </p:txBody>
        </p:sp>
      </p:grp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82CB48F-A8D0-4589-AC44-CF091A7A051E}"/>
              </a:ext>
            </a:extLst>
          </p:cNvPr>
          <p:cNvCxnSpPr>
            <a:cxnSpLocks/>
            <a:stCxn id="147" idx="2"/>
            <a:endCxn id="106" idx="2"/>
          </p:cNvCxnSpPr>
          <p:nvPr/>
        </p:nvCxnSpPr>
        <p:spPr bwMode="auto">
          <a:xfrm flipV="1">
            <a:off x="10884092" y="1691363"/>
            <a:ext cx="1048832" cy="408796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45C02CB-3EFC-4323-848F-1D3582D92833}"/>
              </a:ext>
            </a:extLst>
          </p:cNvPr>
          <p:cNvCxnSpPr>
            <a:cxnSpLocks/>
            <a:stCxn id="253" idx="0"/>
            <a:endCxn id="136" idx="2"/>
          </p:cNvCxnSpPr>
          <p:nvPr/>
        </p:nvCxnSpPr>
        <p:spPr bwMode="auto">
          <a:xfrm flipH="1" flipV="1">
            <a:off x="8321501" y="2252576"/>
            <a:ext cx="30776" cy="3646245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" name="矩形 31">
            <a:extLst>
              <a:ext uri="{FF2B5EF4-FFF2-40B4-BE49-F238E27FC236}">
                <a16:creationId xmlns:a16="http://schemas.microsoft.com/office/drawing/2014/main" id="{F581CABE-FBD8-4A73-BAC8-888F51479008}"/>
              </a:ext>
            </a:extLst>
          </p:cNvPr>
          <p:cNvSpPr/>
          <p:nvPr/>
        </p:nvSpPr>
        <p:spPr>
          <a:xfrm>
            <a:off x="3838649" y="5713494"/>
            <a:ext cx="854054" cy="1207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0B007EF-EF06-44BE-A6F8-601B35FE5869}"/>
              </a:ext>
            </a:extLst>
          </p:cNvPr>
          <p:cNvGrpSpPr/>
          <p:nvPr/>
        </p:nvGrpSpPr>
        <p:grpSpPr>
          <a:xfrm>
            <a:off x="4407428" y="5474831"/>
            <a:ext cx="544985" cy="362356"/>
            <a:chOff x="5219277" y="4203146"/>
            <a:chExt cx="544985" cy="362356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B003E89-4160-4B82-9B32-97D258E6EA38}"/>
                </a:ext>
              </a:extLst>
            </p:cNvPr>
            <p:cNvSpPr/>
            <p:nvPr/>
          </p:nvSpPr>
          <p:spPr>
            <a:xfrm>
              <a:off x="5219277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TC Complete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3/17</a:t>
              </a:r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2C29C2D0-F08E-4700-8A2A-F87A4D88FE81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F96E501-14CD-4D61-91A0-FC822BDBA37E}"/>
              </a:ext>
            </a:extLst>
          </p:cNvPr>
          <p:cNvGrpSpPr/>
          <p:nvPr/>
        </p:nvGrpSpPr>
        <p:grpSpPr>
          <a:xfrm>
            <a:off x="3573638" y="5424728"/>
            <a:ext cx="527943" cy="405666"/>
            <a:chOff x="1870816" y="2991125"/>
            <a:chExt cx="544985" cy="402089"/>
          </a:xfrm>
        </p:grpSpPr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5415ECCF-113D-4FCD-A93E-756DCF8A8D91}"/>
                </a:ext>
              </a:extLst>
            </p:cNvPr>
            <p:cNvSpPr/>
            <p:nvPr/>
          </p:nvSpPr>
          <p:spPr bwMode="auto">
            <a:xfrm>
              <a:off x="2080351" y="3277018"/>
              <a:ext cx="116568" cy="116196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CCE143D-F2C6-4AC4-A674-531431AAEF0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TC Design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2/11</a:t>
              </a:r>
            </a:p>
          </p:txBody>
        </p:sp>
      </p:grpSp>
      <p:sp>
        <p:nvSpPr>
          <p:cNvPr id="124" name="TextBox 25">
            <a:extLst>
              <a:ext uri="{FF2B5EF4-FFF2-40B4-BE49-F238E27FC236}">
                <a16:creationId xmlns:a16="http://schemas.microsoft.com/office/drawing/2014/main" id="{C4D55C15-03DF-44E5-AE34-1DD6796D0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12" y="5653545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Test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D646D15-B482-40AD-9180-42233CAE15DD}"/>
              </a:ext>
            </a:extLst>
          </p:cNvPr>
          <p:cNvGrpSpPr/>
          <p:nvPr/>
        </p:nvGrpSpPr>
        <p:grpSpPr>
          <a:xfrm>
            <a:off x="10305781" y="6052895"/>
            <a:ext cx="1842987" cy="784830"/>
            <a:chOff x="10094895" y="5675218"/>
            <a:chExt cx="1842986" cy="784830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A170CF9-EB38-4F15-A098-2E2F66D4C1A8}"/>
                </a:ext>
              </a:extLst>
            </p:cNvPr>
            <p:cNvSpPr txBox="1"/>
            <p:nvPr/>
          </p:nvSpPr>
          <p:spPr>
            <a:xfrm>
              <a:off x="10094895" y="5675218"/>
              <a:ext cx="1842986" cy="78483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B9BCBD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defTabSz="914354">
                <a:defRPr/>
              </a:pPr>
              <a:r>
                <a:rPr lang="en-AU" sz="900" b="1" kern="0" dirty="0">
                  <a:solidFill>
                    <a:srgbClr val="00095B"/>
                  </a:solidFill>
                  <a:latin typeface="Arial" panose="020B0604020202020204"/>
                </a:rPr>
                <a:t>Legend</a:t>
              </a:r>
            </a:p>
            <a:p>
              <a:pPr defTabSz="914354">
                <a:defRPr/>
              </a:pPr>
              <a:endParaRPr lang="en-AU" sz="900" b="1" kern="0" dirty="0">
                <a:solidFill>
                  <a:srgbClr val="00095B"/>
                </a:solidFill>
                <a:latin typeface="Arial" panose="020B0604020202020204"/>
              </a:endParaRPr>
            </a:p>
            <a:p>
              <a:pPr defTabSz="914354">
                <a:defRPr/>
              </a:pPr>
              <a:r>
                <a:rPr lang="en-AU" sz="900" b="1" kern="0" dirty="0">
                  <a:solidFill>
                    <a:srgbClr val="00095B"/>
                  </a:solidFill>
                  <a:latin typeface="Arial" panose="020B0604020202020204"/>
                </a:rPr>
                <a:t>Mode Cade &amp; Camp</a:t>
              </a:r>
            </a:p>
            <a:p>
              <a:pPr defTabSz="914354">
                <a:defRPr/>
              </a:pPr>
              <a:endParaRPr lang="en-AU" sz="900" kern="0" dirty="0">
                <a:solidFill>
                  <a:srgbClr val="00095B"/>
                </a:solidFill>
                <a:latin typeface="Arial" panose="020B0604020202020204"/>
              </a:endParaRPr>
            </a:p>
            <a:p>
              <a:pPr defTabSz="914354">
                <a:defRPr/>
              </a:pPr>
              <a:r>
                <a:rPr lang="en-AU" sz="900" b="1" kern="0" dirty="0">
                  <a:solidFill>
                    <a:srgbClr val="00095B"/>
                  </a:solidFill>
                  <a:latin typeface="Arial" panose="020B0604020202020204"/>
                </a:rPr>
                <a:t>Pet &amp; Battery Save</a:t>
              </a:r>
            </a:p>
          </p:txBody>
        </p:sp>
        <p:sp>
          <p:nvSpPr>
            <p:cNvPr id="157" name="矩形 31">
              <a:extLst>
                <a:ext uri="{FF2B5EF4-FFF2-40B4-BE49-F238E27FC236}">
                  <a16:creationId xmlns:a16="http://schemas.microsoft.com/office/drawing/2014/main" id="{14E009CE-7BBD-4BA6-886E-842D27F7FB70}"/>
                </a:ext>
              </a:extLst>
            </p:cNvPr>
            <p:cNvSpPr/>
            <p:nvPr/>
          </p:nvSpPr>
          <p:spPr>
            <a:xfrm>
              <a:off x="11371715" y="6288610"/>
              <a:ext cx="438330" cy="139656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rgbClr val="FFFFFF">
                  <a:alpha val="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4332">
                <a:defRPr/>
              </a:pPr>
              <a:endParaRPr lang="zh-CN" altLang="en-US" sz="1067" b="1" kern="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9" name="矩形 31">
              <a:extLst>
                <a:ext uri="{FF2B5EF4-FFF2-40B4-BE49-F238E27FC236}">
                  <a16:creationId xmlns:a16="http://schemas.microsoft.com/office/drawing/2014/main" id="{853AE3B6-943D-4516-9FC5-B08522A9D66C}"/>
                </a:ext>
              </a:extLst>
            </p:cNvPr>
            <p:cNvSpPr/>
            <p:nvPr/>
          </p:nvSpPr>
          <p:spPr>
            <a:xfrm>
              <a:off x="11371936" y="6010191"/>
              <a:ext cx="438330" cy="1396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FFFFFF">
                  <a:alpha val="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4332"/>
              <a:endParaRPr lang="zh-CN" altLang="en-US" sz="1067" b="1" kern="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161" name="矩形 31">
            <a:extLst>
              <a:ext uri="{FF2B5EF4-FFF2-40B4-BE49-F238E27FC236}">
                <a16:creationId xmlns:a16="http://schemas.microsoft.com/office/drawing/2014/main" id="{9041C7F3-3920-4F22-92AB-466E67F3A89E}"/>
              </a:ext>
            </a:extLst>
          </p:cNvPr>
          <p:cNvSpPr/>
          <p:nvPr/>
        </p:nvSpPr>
        <p:spPr>
          <a:xfrm>
            <a:off x="5351613" y="3205707"/>
            <a:ext cx="501993" cy="13553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D0BD3F-619D-487D-B6E8-AE02D2DCB8DC}"/>
              </a:ext>
            </a:extLst>
          </p:cNvPr>
          <p:cNvGrpSpPr/>
          <p:nvPr/>
        </p:nvGrpSpPr>
        <p:grpSpPr>
          <a:xfrm>
            <a:off x="5577589" y="2950145"/>
            <a:ext cx="544985" cy="374905"/>
            <a:chOff x="2326127" y="2140867"/>
            <a:chExt cx="544985" cy="374905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0AD307D-C087-4E17-93D8-D010B8368F00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4/28</a:t>
              </a:r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B8C24520-303E-4A42-A702-CCA579303827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5AAC7DC-FDF4-4AA8-9987-B68E2E175099}"/>
              </a:ext>
            </a:extLst>
          </p:cNvPr>
          <p:cNvGrpSpPr/>
          <p:nvPr/>
        </p:nvGrpSpPr>
        <p:grpSpPr>
          <a:xfrm>
            <a:off x="5044913" y="2919435"/>
            <a:ext cx="544985" cy="416832"/>
            <a:chOff x="5105874" y="2919435"/>
            <a:chExt cx="544985" cy="416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C0E283D-A51B-4ED3-B160-70514D15DE42}"/>
                </a:ext>
              </a:extLst>
            </p:cNvPr>
            <p:cNvSpPr/>
            <p:nvPr/>
          </p:nvSpPr>
          <p:spPr>
            <a:xfrm>
              <a:off x="5105874" y="2919435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UE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4/11</a:t>
              </a:r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B9F36BA7-6327-47B1-B441-7272DD53F2D1}"/>
                </a:ext>
              </a:extLst>
            </p:cNvPr>
            <p:cNvSpPr/>
            <p:nvPr/>
          </p:nvSpPr>
          <p:spPr bwMode="auto">
            <a:xfrm>
              <a:off x="5362210" y="3204652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67" name="矩形 31">
            <a:extLst>
              <a:ext uri="{FF2B5EF4-FFF2-40B4-BE49-F238E27FC236}">
                <a16:creationId xmlns:a16="http://schemas.microsoft.com/office/drawing/2014/main" id="{15A6D51D-8FCA-47CF-9FC8-60C5816528B5}"/>
              </a:ext>
            </a:extLst>
          </p:cNvPr>
          <p:cNvSpPr/>
          <p:nvPr/>
        </p:nvSpPr>
        <p:spPr>
          <a:xfrm>
            <a:off x="5628006" y="4082890"/>
            <a:ext cx="255839" cy="129501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20702D-6FB5-49E6-8E6B-0E28CF29E38C}"/>
              </a:ext>
            </a:extLst>
          </p:cNvPr>
          <p:cNvGrpSpPr/>
          <p:nvPr/>
        </p:nvGrpSpPr>
        <p:grpSpPr>
          <a:xfrm>
            <a:off x="5326776" y="2913761"/>
            <a:ext cx="544985" cy="409675"/>
            <a:chOff x="5153649" y="2914555"/>
            <a:chExt cx="544985" cy="409674"/>
          </a:xfrm>
        </p:grpSpPr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4FF0A87C-D996-4839-9914-8FD82F2B4C38}"/>
                </a:ext>
              </a:extLst>
            </p:cNvPr>
            <p:cNvSpPr/>
            <p:nvPr/>
          </p:nvSpPr>
          <p:spPr bwMode="auto">
            <a:xfrm>
              <a:off x="5352820" y="320230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4565ABB-12A8-452C-B142-C96CCE04E6DA}"/>
                </a:ext>
              </a:extLst>
            </p:cNvPr>
            <p:cNvSpPr/>
            <p:nvPr/>
          </p:nvSpPr>
          <p:spPr>
            <a:xfrm>
              <a:off x="5153649" y="2914555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4/18</a:t>
              </a:r>
            </a:p>
          </p:txBody>
        </p:sp>
      </p:grpSp>
      <p:sp>
        <p:nvSpPr>
          <p:cNvPr id="174" name="矩形 31">
            <a:extLst>
              <a:ext uri="{FF2B5EF4-FFF2-40B4-BE49-F238E27FC236}">
                <a16:creationId xmlns:a16="http://schemas.microsoft.com/office/drawing/2014/main" id="{5A992CFA-06E6-4F10-9DE1-9516514F5DD7}"/>
              </a:ext>
            </a:extLst>
          </p:cNvPr>
          <p:cNvSpPr/>
          <p:nvPr/>
        </p:nvSpPr>
        <p:spPr>
          <a:xfrm>
            <a:off x="5600197" y="3646956"/>
            <a:ext cx="579827" cy="123811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463511F-983B-494C-B9AC-EDBD7FDE7C84}"/>
              </a:ext>
            </a:extLst>
          </p:cNvPr>
          <p:cNvGrpSpPr/>
          <p:nvPr/>
        </p:nvGrpSpPr>
        <p:grpSpPr>
          <a:xfrm>
            <a:off x="5898921" y="3383041"/>
            <a:ext cx="544985" cy="374905"/>
            <a:chOff x="2326127" y="2140867"/>
            <a:chExt cx="544985" cy="37490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3160BCE-4734-4F1F-948B-DF504081D49B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5/12</a:t>
              </a:r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BDFB3B8B-72F5-470B-BEE7-835E62FFD2C2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78" name="Isosceles Triangle 177">
            <a:extLst>
              <a:ext uri="{FF2B5EF4-FFF2-40B4-BE49-F238E27FC236}">
                <a16:creationId xmlns:a16="http://schemas.microsoft.com/office/drawing/2014/main" id="{D69505C3-908B-40CD-A1CD-B831F45E8333}"/>
              </a:ext>
            </a:extLst>
          </p:cNvPr>
          <p:cNvSpPr/>
          <p:nvPr/>
        </p:nvSpPr>
        <p:spPr bwMode="auto">
          <a:xfrm>
            <a:off x="5559358" y="3637191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F9CFDD5-B8AE-405A-B3C1-5CB20E55EDFC}"/>
              </a:ext>
            </a:extLst>
          </p:cNvPr>
          <p:cNvGrpSpPr/>
          <p:nvPr/>
        </p:nvGrpSpPr>
        <p:grpSpPr>
          <a:xfrm>
            <a:off x="5567468" y="3349899"/>
            <a:ext cx="544985" cy="412064"/>
            <a:chOff x="4609338" y="3417454"/>
            <a:chExt cx="544985" cy="412064"/>
          </a:xfrm>
        </p:grpSpPr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C101FA2C-19B8-4E57-8504-A14961F28D5D}"/>
                </a:ext>
              </a:extLst>
            </p:cNvPr>
            <p:cNvSpPr/>
            <p:nvPr/>
          </p:nvSpPr>
          <p:spPr bwMode="auto">
            <a:xfrm>
              <a:off x="4843371" y="370759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46C462B-A71E-4CC6-9D9F-120B21F07C6F}"/>
                </a:ext>
              </a:extLst>
            </p:cNvPr>
            <p:cNvSpPr/>
            <p:nvPr/>
          </p:nvSpPr>
          <p:spPr>
            <a:xfrm>
              <a:off x="4609338" y="3417454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4/28</a:t>
              </a:r>
            </a:p>
          </p:txBody>
        </p: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505E1F9-FE1C-4413-9754-FA7F1084B977}"/>
              </a:ext>
            </a:extLst>
          </p:cNvPr>
          <p:cNvSpPr/>
          <p:nvPr/>
        </p:nvSpPr>
        <p:spPr>
          <a:xfrm>
            <a:off x="5330561" y="3347583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4/18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1BC8F06-6971-46D3-8946-41CBFEC533A6}"/>
              </a:ext>
            </a:extLst>
          </p:cNvPr>
          <p:cNvGrpSpPr/>
          <p:nvPr/>
        </p:nvGrpSpPr>
        <p:grpSpPr>
          <a:xfrm>
            <a:off x="5371121" y="3802573"/>
            <a:ext cx="544985" cy="402089"/>
            <a:chOff x="1870816" y="2991125"/>
            <a:chExt cx="544985" cy="402089"/>
          </a:xfrm>
        </p:grpSpPr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B9E2698F-85D3-4131-ABBA-77D6F6BE27A0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1F8AA41-6FE3-4F56-A2D7-DDF559332E1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HLD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4/19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F985A64-0A92-4AA9-B0D6-0330D1274770}"/>
              </a:ext>
            </a:extLst>
          </p:cNvPr>
          <p:cNvGrpSpPr/>
          <p:nvPr/>
        </p:nvGrpSpPr>
        <p:grpSpPr>
          <a:xfrm>
            <a:off x="5604948" y="3808203"/>
            <a:ext cx="544985" cy="399819"/>
            <a:chOff x="2218353" y="2991124"/>
            <a:chExt cx="544985" cy="399819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D403900-0EA5-43FC-B175-9C679293F2F5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4/25</a:t>
              </a:r>
            </a:p>
          </p:txBody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EDA7CF34-B029-4CC8-985B-2A4BE6F77C23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96" name="矩形 31">
            <a:extLst>
              <a:ext uri="{FF2B5EF4-FFF2-40B4-BE49-F238E27FC236}">
                <a16:creationId xmlns:a16="http://schemas.microsoft.com/office/drawing/2014/main" id="{EC650F84-51BF-46C3-A972-0F4F29238372}"/>
              </a:ext>
            </a:extLst>
          </p:cNvPr>
          <p:cNvSpPr/>
          <p:nvPr/>
        </p:nvSpPr>
        <p:spPr>
          <a:xfrm>
            <a:off x="5786991" y="4472088"/>
            <a:ext cx="199136" cy="133552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BAC860F-75E0-4DE0-A482-257D81E05C79}"/>
              </a:ext>
            </a:extLst>
          </p:cNvPr>
          <p:cNvGrpSpPr/>
          <p:nvPr/>
        </p:nvGrpSpPr>
        <p:grpSpPr>
          <a:xfrm>
            <a:off x="5520425" y="4199570"/>
            <a:ext cx="544985" cy="402089"/>
            <a:chOff x="1870816" y="2991125"/>
            <a:chExt cx="544985" cy="402089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D80E6143-21B0-4B72-8A1C-2313A5A73A9B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05C5898A-4DF8-4335-84BA-4C10D84522CE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LLD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4/24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EA315E4-47F7-439A-AC6E-1707B9E679C6}"/>
              </a:ext>
            </a:extLst>
          </p:cNvPr>
          <p:cNvGrpSpPr/>
          <p:nvPr/>
        </p:nvGrpSpPr>
        <p:grpSpPr>
          <a:xfrm>
            <a:off x="5752873" y="4199314"/>
            <a:ext cx="544985" cy="399532"/>
            <a:chOff x="2244942" y="2991411"/>
            <a:chExt cx="544985" cy="399532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B9263A33-E371-413E-A809-17708818A548}"/>
                </a:ext>
              </a:extLst>
            </p:cNvPr>
            <p:cNvSpPr/>
            <p:nvPr/>
          </p:nvSpPr>
          <p:spPr>
            <a:xfrm>
              <a:off x="2244942" y="2991411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4/28</a:t>
              </a:r>
            </a:p>
          </p:txBody>
        </p:sp>
        <p:sp>
          <p:nvSpPr>
            <p:cNvPr id="212" name="Isosceles Triangle 211">
              <a:extLst>
                <a:ext uri="{FF2B5EF4-FFF2-40B4-BE49-F238E27FC236}">
                  <a16:creationId xmlns:a16="http://schemas.microsoft.com/office/drawing/2014/main" id="{1254E540-85A6-420C-ACEE-EFFB674E0DDB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213" name="矩形 31">
            <a:extLst>
              <a:ext uri="{FF2B5EF4-FFF2-40B4-BE49-F238E27FC236}">
                <a16:creationId xmlns:a16="http://schemas.microsoft.com/office/drawing/2014/main" id="{2C3EAAC9-E260-4CF4-8CC6-221D7A9C6D66}"/>
              </a:ext>
            </a:extLst>
          </p:cNvPr>
          <p:cNvSpPr/>
          <p:nvPr/>
        </p:nvSpPr>
        <p:spPr>
          <a:xfrm>
            <a:off x="3321732" y="2730481"/>
            <a:ext cx="532976" cy="123361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84CBF69E-4C51-444D-BCA2-C3A36609914F}"/>
              </a:ext>
            </a:extLst>
          </p:cNvPr>
          <p:cNvGrpSpPr/>
          <p:nvPr/>
        </p:nvGrpSpPr>
        <p:grpSpPr>
          <a:xfrm>
            <a:off x="3015876" y="2352275"/>
            <a:ext cx="544985" cy="501567"/>
            <a:chOff x="997043" y="2389147"/>
            <a:chExt cx="544985" cy="501567"/>
          </a:xfrm>
        </p:grpSpPr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BDE81B0C-AF8B-4269-B855-FA67305C89CE}"/>
                </a:ext>
              </a:extLst>
            </p:cNvPr>
            <p:cNvSpPr/>
            <p:nvPr/>
          </p:nvSpPr>
          <p:spPr bwMode="auto">
            <a:xfrm>
              <a:off x="1225632" y="2759099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ABDE8F9-559C-4ED8-8CA7-50B44750EF46}"/>
                </a:ext>
              </a:extLst>
            </p:cNvPr>
            <p:cNvSpPr/>
            <p:nvPr/>
          </p:nvSpPr>
          <p:spPr>
            <a:xfrm>
              <a:off x="997043" y="238914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Final 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Scoping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1/19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6ED9EC4-49D6-4A91-A276-F3F7EF5EB810}"/>
              </a:ext>
            </a:extLst>
          </p:cNvPr>
          <p:cNvGrpSpPr/>
          <p:nvPr/>
        </p:nvGrpSpPr>
        <p:grpSpPr>
          <a:xfrm>
            <a:off x="3666463" y="2344738"/>
            <a:ext cx="350504" cy="505020"/>
            <a:chOff x="3389787" y="2375430"/>
            <a:chExt cx="350504" cy="505020"/>
          </a:xfrm>
        </p:grpSpPr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F050D80C-0C97-4B97-A886-031A81B47360}"/>
                </a:ext>
              </a:extLst>
            </p:cNvPr>
            <p:cNvSpPr/>
            <p:nvPr/>
          </p:nvSpPr>
          <p:spPr bwMode="auto">
            <a:xfrm>
              <a:off x="3498399" y="2748835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5A0B6A-2C4F-4727-B7A8-4443598B3E60}"/>
                </a:ext>
              </a:extLst>
            </p:cNvPr>
            <p:cNvSpPr/>
            <p:nvPr/>
          </p:nvSpPr>
          <p:spPr>
            <a:xfrm>
              <a:off x="3389787" y="2375430"/>
              <a:ext cx="350504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PRD 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Frozen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</p:grpSp>
      <p:sp>
        <p:nvSpPr>
          <p:cNvPr id="227" name="矩形 31">
            <a:extLst>
              <a:ext uri="{FF2B5EF4-FFF2-40B4-BE49-F238E27FC236}">
                <a16:creationId xmlns:a16="http://schemas.microsoft.com/office/drawing/2014/main" id="{5E35EE92-8C3B-4AA7-805D-0ECE05B44017}"/>
              </a:ext>
            </a:extLst>
          </p:cNvPr>
          <p:cNvSpPr/>
          <p:nvPr/>
        </p:nvSpPr>
        <p:spPr>
          <a:xfrm>
            <a:off x="6304638" y="5121232"/>
            <a:ext cx="1807239" cy="12329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273E0AC-820F-4F76-9BC6-522F8EB604BD}"/>
              </a:ext>
            </a:extLst>
          </p:cNvPr>
          <p:cNvGrpSpPr/>
          <p:nvPr/>
        </p:nvGrpSpPr>
        <p:grpSpPr>
          <a:xfrm>
            <a:off x="6613789" y="4832302"/>
            <a:ext cx="544985" cy="406788"/>
            <a:chOff x="5245769" y="4158714"/>
            <a:chExt cx="544985" cy="406788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63DB115-3D38-4608-9B0A-7EB9F7B0C34C}"/>
                </a:ext>
              </a:extLst>
            </p:cNvPr>
            <p:cNvSpPr/>
            <p:nvPr/>
          </p:nvSpPr>
          <p:spPr>
            <a:xfrm>
              <a:off x="5245769" y="4158714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6/6</a:t>
              </a:r>
            </a:p>
          </p:txBody>
        </p:sp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98DF829B-2207-4775-8D92-1E451AD21A44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0A811D6-C017-4E79-83BD-BDB869FD73CB}"/>
              </a:ext>
            </a:extLst>
          </p:cNvPr>
          <p:cNvGrpSpPr/>
          <p:nvPr/>
        </p:nvGrpSpPr>
        <p:grpSpPr>
          <a:xfrm>
            <a:off x="7839385" y="4820879"/>
            <a:ext cx="544985" cy="416584"/>
            <a:chOff x="5245781" y="4148918"/>
            <a:chExt cx="544985" cy="416584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1548A785-118E-4B7B-B47D-188E14AB5E90}"/>
                </a:ext>
              </a:extLst>
            </p:cNvPr>
            <p:cNvSpPr/>
            <p:nvPr/>
          </p:nvSpPr>
          <p:spPr>
            <a:xfrm>
              <a:off x="5245781" y="414891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  <a:sym typeface="Wingdings" panose="05000000000000000000" pitchFamily="2" charset="2"/>
                </a:rPr>
                <a:t>7/25</a:t>
              </a:r>
              <a:endPara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  <p:sp>
          <p:nvSpPr>
            <p:cNvPr id="234" name="Isosceles Triangle 233">
              <a:extLst>
                <a:ext uri="{FF2B5EF4-FFF2-40B4-BE49-F238E27FC236}">
                  <a16:creationId xmlns:a16="http://schemas.microsoft.com/office/drawing/2014/main" id="{84A31FDC-486A-4DD0-A92B-E5F3CE0E170B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FF0000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235" name="矩形 31">
            <a:extLst>
              <a:ext uri="{FF2B5EF4-FFF2-40B4-BE49-F238E27FC236}">
                <a16:creationId xmlns:a16="http://schemas.microsoft.com/office/drawing/2014/main" id="{234F6942-656E-479C-8BFB-C5544F66B759}"/>
              </a:ext>
            </a:extLst>
          </p:cNvPr>
          <p:cNvSpPr/>
          <p:nvPr/>
        </p:nvSpPr>
        <p:spPr>
          <a:xfrm>
            <a:off x="5636985" y="5713275"/>
            <a:ext cx="1037012" cy="129461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180695FF-0D9D-47C5-B71F-5FEB3821605E}"/>
              </a:ext>
            </a:extLst>
          </p:cNvPr>
          <p:cNvGrpSpPr/>
          <p:nvPr/>
        </p:nvGrpSpPr>
        <p:grpSpPr>
          <a:xfrm>
            <a:off x="6376469" y="5474831"/>
            <a:ext cx="544985" cy="362356"/>
            <a:chOff x="5219277" y="4203146"/>
            <a:chExt cx="544985" cy="362356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A49DDA09-76A8-4D0A-B807-3A7E5C127B81}"/>
                </a:ext>
              </a:extLst>
            </p:cNvPr>
            <p:cNvSpPr/>
            <p:nvPr/>
          </p:nvSpPr>
          <p:spPr>
            <a:xfrm>
              <a:off x="5219277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TC Complete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5/30</a:t>
              </a:r>
            </a:p>
          </p:txBody>
        </p:sp>
        <p:sp>
          <p:nvSpPr>
            <p:cNvPr id="238" name="Isosceles Triangle 237">
              <a:extLst>
                <a:ext uri="{FF2B5EF4-FFF2-40B4-BE49-F238E27FC236}">
                  <a16:creationId xmlns:a16="http://schemas.microsoft.com/office/drawing/2014/main" id="{36CB4A97-035D-47D0-A6E3-2FEBB6054E1D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D0C2751-B60B-467B-B303-CAA95BB32F5D}"/>
              </a:ext>
            </a:extLst>
          </p:cNvPr>
          <p:cNvGrpSpPr/>
          <p:nvPr/>
        </p:nvGrpSpPr>
        <p:grpSpPr>
          <a:xfrm>
            <a:off x="5376852" y="5434996"/>
            <a:ext cx="544985" cy="402089"/>
            <a:chOff x="1870816" y="2991125"/>
            <a:chExt cx="544985" cy="402089"/>
          </a:xfrm>
        </p:grpSpPr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3F176BE1-23C5-48A4-BBEE-D994D2ECAA9D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A0A227F-5CEA-4F85-BC7F-07D9B8AFA7D6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TC Design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4/18</a:t>
              </a:r>
            </a:p>
          </p:txBody>
        </p:sp>
      </p:grpSp>
      <p:sp>
        <p:nvSpPr>
          <p:cNvPr id="247" name="矩形 31">
            <a:extLst>
              <a:ext uri="{FF2B5EF4-FFF2-40B4-BE49-F238E27FC236}">
                <a16:creationId xmlns:a16="http://schemas.microsoft.com/office/drawing/2014/main" id="{57DD85CC-9A66-44F8-A13C-02075AEB5AD2}"/>
              </a:ext>
            </a:extLst>
          </p:cNvPr>
          <p:cNvSpPr/>
          <p:nvPr/>
        </p:nvSpPr>
        <p:spPr>
          <a:xfrm>
            <a:off x="8340596" y="6142702"/>
            <a:ext cx="1147365" cy="11900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E0ACC7E-2951-43DE-9D67-F7AC839C379F}"/>
              </a:ext>
            </a:extLst>
          </p:cNvPr>
          <p:cNvGrpSpPr/>
          <p:nvPr/>
        </p:nvGrpSpPr>
        <p:grpSpPr>
          <a:xfrm>
            <a:off x="8079785" y="5898821"/>
            <a:ext cx="544985" cy="362356"/>
            <a:chOff x="5245781" y="4203146"/>
            <a:chExt cx="544985" cy="362356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1FE3055-CCBB-4E1D-8616-6EF6B5BDF1D7}"/>
                </a:ext>
              </a:extLst>
            </p:cNvPr>
            <p:cNvSpPr/>
            <p:nvPr/>
          </p:nvSpPr>
          <p:spPr>
            <a:xfrm>
              <a:off x="5245781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SW Integrate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8/1</a:t>
              </a:r>
            </a:p>
          </p:txBody>
        </p:sp>
        <p:sp>
          <p:nvSpPr>
            <p:cNvPr id="254" name="Isosceles Triangle 253">
              <a:extLst>
                <a:ext uri="{FF2B5EF4-FFF2-40B4-BE49-F238E27FC236}">
                  <a16:creationId xmlns:a16="http://schemas.microsoft.com/office/drawing/2014/main" id="{534ED71C-B686-4511-8D20-C75ACBA78237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91729BCD-1059-4141-A9C7-2857F62DF6D7}"/>
              </a:ext>
            </a:extLst>
          </p:cNvPr>
          <p:cNvGrpSpPr/>
          <p:nvPr/>
        </p:nvGrpSpPr>
        <p:grpSpPr>
          <a:xfrm>
            <a:off x="9207678" y="5898133"/>
            <a:ext cx="544985" cy="362356"/>
            <a:chOff x="5245781" y="4203146"/>
            <a:chExt cx="544985" cy="362356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650A9F70-B113-41CC-BE56-F4A31669DAA7}"/>
                </a:ext>
              </a:extLst>
            </p:cNvPr>
            <p:cNvSpPr/>
            <p:nvPr/>
          </p:nvSpPr>
          <p:spPr>
            <a:xfrm>
              <a:off x="5245781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SW Integrate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9/12</a:t>
              </a:r>
            </a:p>
          </p:txBody>
        </p:sp>
        <p:sp>
          <p:nvSpPr>
            <p:cNvPr id="260" name="Isosceles Triangle 259">
              <a:extLst>
                <a:ext uri="{FF2B5EF4-FFF2-40B4-BE49-F238E27FC236}">
                  <a16:creationId xmlns:a16="http://schemas.microsoft.com/office/drawing/2014/main" id="{02F3CD82-6A83-4CB1-9560-D5759CDFA48C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FF0000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81641BFC-3A37-4E39-8222-03F455F0DED6}"/>
              </a:ext>
            </a:extLst>
          </p:cNvPr>
          <p:cNvCxnSpPr>
            <a:cxnSpLocks/>
            <a:stCxn id="256" idx="0"/>
            <a:endCxn id="139" idx="2"/>
          </p:cNvCxnSpPr>
          <p:nvPr/>
        </p:nvCxnSpPr>
        <p:spPr bwMode="auto">
          <a:xfrm flipH="1" flipV="1">
            <a:off x="9383390" y="2252397"/>
            <a:ext cx="96781" cy="3645737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4" name="矩形 31">
            <a:extLst>
              <a:ext uri="{FF2B5EF4-FFF2-40B4-BE49-F238E27FC236}">
                <a16:creationId xmlns:a16="http://schemas.microsoft.com/office/drawing/2014/main" id="{E1A85826-3EFA-4708-A5C4-28B9FD242921}"/>
              </a:ext>
            </a:extLst>
          </p:cNvPr>
          <p:cNvSpPr/>
          <p:nvPr/>
        </p:nvSpPr>
        <p:spPr>
          <a:xfrm>
            <a:off x="9825133" y="6622331"/>
            <a:ext cx="357800" cy="131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6C905B99-039C-47AE-85C2-298FE52EC4BF}"/>
              </a:ext>
            </a:extLst>
          </p:cNvPr>
          <p:cNvGrpSpPr/>
          <p:nvPr/>
        </p:nvGrpSpPr>
        <p:grpSpPr>
          <a:xfrm>
            <a:off x="9881648" y="6398813"/>
            <a:ext cx="544985" cy="348041"/>
            <a:chOff x="5354620" y="4217461"/>
            <a:chExt cx="544985" cy="348041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FD3E18A5-0ACC-4BDE-B3CF-4180A3CD3100}"/>
                </a:ext>
              </a:extLst>
            </p:cNvPr>
            <p:cNvSpPr/>
            <p:nvPr/>
          </p:nvSpPr>
          <p:spPr>
            <a:xfrm>
              <a:off x="5354620" y="421746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endPara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10/15</a:t>
              </a:r>
            </a:p>
          </p:txBody>
        </p:sp>
        <p:sp>
          <p:nvSpPr>
            <p:cNvPr id="267" name="Isosceles Triangle 266">
              <a:extLst>
                <a:ext uri="{FF2B5EF4-FFF2-40B4-BE49-F238E27FC236}">
                  <a16:creationId xmlns:a16="http://schemas.microsoft.com/office/drawing/2014/main" id="{7CA1C582-7041-4DD9-9CEE-0EC9F2C016E7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54B8C6C1-197D-44D3-B9B1-B10C66FFB637}"/>
              </a:ext>
            </a:extLst>
          </p:cNvPr>
          <p:cNvGrpSpPr/>
          <p:nvPr/>
        </p:nvGrpSpPr>
        <p:grpSpPr>
          <a:xfrm>
            <a:off x="9490922" y="6350271"/>
            <a:ext cx="544985" cy="403149"/>
            <a:chOff x="1823974" y="2990065"/>
            <a:chExt cx="544985" cy="403149"/>
          </a:xfrm>
        </p:grpSpPr>
        <p:sp>
          <p:nvSpPr>
            <p:cNvPr id="269" name="Isosceles Triangle 268">
              <a:extLst>
                <a:ext uri="{FF2B5EF4-FFF2-40B4-BE49-F238E27FC236}">
                  <a16:creationId xmlns:a16="http://schemas.microsoft.com/office/drawing/2014/main" id="{8EDD0232-DBCB-40E3-AA75-E3B677CF2593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0F2C2997-1149-40F4-BFDA-52E962282DA3}"/>
                </a:ext>
              </a:extLst>
            </p:cNvPr>
            <p:cNvSpPr/>
            <p:nvPr/>
          </p:nvSpPr>
          <p:spPr>
            <a:xfrm>
              <a:off x="1823974" y="299006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9/23</a:t>
              </a:r>
            </a:p>
          </p:txBody>
        </p:sp>
      </p:grp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7018D9BE-0E44-41A9-A41F-598EB9EAB077}"/>
              </a:ext>
            </a:extLst>
          </p:cNvPr>
          <p:cNvCxnSpPr>
            <a:cxnSpLocks/>
            <a:stCxn id="139" idx="3"/>
            <a:endCxn id="270" idx="0"/>
          </p:cNvCxnSpPr>
          <p:nvPr/>
        </p:nvCxnSpPr>
        <p:spPr bwMode="auto">
          <a:xfrm>
            <a:off x="9487961" y="2252396"/>
            <a:ext cx="275451" cy="4097875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7352CBA-4027-4D61-BC02-FBD517E93855}"/>
              </a:ext>
            </a:extLst>
          </p:cNvPr>
          <p:cNvSpPr/>
          <p:nvPr/>
        </p:nvSpPr>
        <p:spPr>
          <a:xfrm>
            <a:off x="1024971" y="6475890"/>
            <a:ext cx="346292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1. 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需要在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2/20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先提供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camp mode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切图给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inhouse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开发</a:t>
            </a:r>
            <a:endParaRPr lang="en-US" altLang="zh-CN" sz="1000" b="1" kern="0" dirty="0">
              <a:solidFill>
                <a:srgbClr val="0000CC"/>
              </a:solidFill>
              <a:latin typeface="Arial"/>
              <a:ea typeface="宋体"/>
              <a:cs typeface="Arial" panose="020B0604020202020204" pitchFamily="34" charset="0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63FDE54-203A-47F4-9B23-450C5A14F8AB}"/>
              </a:ext>
            </a:extLst>
          </p:cNvPr>
          <p:cNvGrpSpPr/>
          <p:nvPr/>
        </p:nvGrpSpPr>
        <p:grpSpPr>
          <a:xfrm>
            <a:off x="6068804" y="4825951"/>
            <a:ext cx="544985" cy="416584"/>
            <a:chOff x="5245781" y="4148918"/>
            <a:chExt cx="544985" cy="416584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9240D536-DC4C-4827-AB96-85FD8A284822}"/>
                </a:ext>
              </a:extLst>
            </p:cNvPr>
            <p:cNvSpPr/>
            <p:nvPr/>
          </p:nvSpPr>
          <p:spPr>
            <a:xfrm>
              <a:off x="5245781" y="414891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SW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5/15</a:t>
              </a:r>
            </a:p>
          </p:txBody>
        </p:sp>
        <p:sp>
          <p:nvSpPr>
            <p:cNvPr id="251" name="Isosceles Triangle 250">
              <a:extLst>
                <a:ext uri="{FF2B5EF4-FFF2-40B4-BE49-F238E27FC236}">
                  <a16:creationId xmlns:a16="http://schemas.microsoft.com/office/drawing/2014/main" id="{CC0CE068-580A-4318-914E-2378674DE58B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E1B28406-3DFF-43A6-9E66-347E18FBE147}"/>
              </a:ext>
            </a:extLst>
          </p:cNvPr>
          <p:cNvCxnSpPr>
            <a:cxnSpLocks/>
            <a:stCxn id="136" idx="3"/>
            <a:endCxn id="88" idx="0"/>
          </p:cNvCxnSpPr>
          <p:nvPr/>
        </p:nvCxnSpPr>
        <p:spPr bwMode="auto">
          <a:xfrm>
            <a:off x="8426075" y="2252576"/>
            <a:ext cx="295080" cy="4111177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82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0" y="326000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test </a:t>
            </a:r>
            <a:r>
              <a:rPr lang="en-US" altLang="zh-CN" sz="2133" b="1" dirty="0"/>
              <a:t>requirement </a:t>
            </a:r>
            <a:r>
              <a:rPr lang="en-US" sz="2133" b="1" dirty="0"/>
              <a:t>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414295" y="1223317"/>
          <a:ext cx="10643994" cy="228600"/>
        </p:xfrm>
        <a:graphic>
          <a:graphicData uri="http://schemas.openxmlformats.org/drawingml/2006/table">
            <a:tbl>
              <a:tblPr firstRow="1" bandRow="1"/>
              <a:tblGrid>
                <a:gridCol w="506857">
                  <a:extLst>
                    <a:ext uri="{9D8B030D-6E8A-4147-A177-3AD203B41FA5}">
                      <a16:colId xmlns:a16="http://schemas.microsoft.com/office/drawing/2014/main" val="210527893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5236751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0088220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49019969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9137949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3845103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60342846"/>
                    </a:ext>
                  </a:extLst>
                </a:gridCol>
              </a:tblGrid>
              <a:tr h="22703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10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4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1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2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3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4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5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6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12" y="3391406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54240D9-5F62-413C-B925-A2E52E43C4A0}"/>
              </a:ext>
            </a:extLst>
          </p:cNvPr>
          <p:cNvCxnSpPr>
            <a:cxnSpLocks/>
          </p:cNvCxnSpPr>
          <p:nvPr/>
        </p:nvCxnSpPr>
        <p:spPr bwMode="auto">
          <a:xfrm>
            <a:off x="1450385" y="185804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7" name="TextBox 3">
            <a:extLst>
              <a:ext uri="{FF2B5EF4-FFF2-40B4-BE49-F238E27FC236}">
                <a16:creationId xmlns:a16="http://schemas.microsoft.com/office/drawing/2014/main" id="{F966BED6-DB30-41D9-8039-50EC31B08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37" y="151867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B2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</a:t>
            </a:r>
            <a:endParaRPr lang="en-US" altLang="en-US" sz="933" b="1" kern="0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3C2D05-451E-40AF-BDB8-CCD26A1AAF44}"/>
              </a:ext>
            </a:extLst>
          </p:cNvPr>
          <p:cNvGrpSpPr/>
          <p:nvPr/>
        </p:nvGrpSpPr>
        <p:grpSpPr>
          <a:xfrm>
            <a:off x="3162386" y="1454238"/>
            <a:ext cx="544985" cy="519397"/>
            <a:chOff x="2371789" y="1090678"/>
            <a:chExt cx="408739" cy="389548"/>
          </a:xfrm>
        </p:grpSpPr>
        <p:sp>
          <p:nvSpPr>
            <p:cNvPr id="149" name="Flowchart: Sort 148">
              <a:extLst>
                <a:ext uri="{FF2B5EF4-FFF2-40B4-BE49-F238E27FC236}">
                  <a16:creationId xmlns:a16="http://schemas.microsoft.com/office/drawing/2014/main" id="{A45C64F2-E04A-4B2B-A50D-64175E6516AE}"/>
                </a:ext>
              </a:extLst>
            </p:cNvPr>
            <p:cNvSpPr/>
            <p:nvPr/>
          </p:nvSpPr>
          <p:spPr bwMode="auto">
            <a:xfrm>
              <a:off x="2506142" y="1309887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63FB5E-FD82-4BBC-BA22-B367D81D7133}"/>
                </a:ext>
              </a:extLst>
            </p:cNvPr>
            <p:cNvSpPr/>
            <p:nvPr/>
          </p:nvSpPr>
          <p:spPr>
            <a:xfrm>
              <a:off x="2371789" y="109067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2B547ED-9AA7-43CC-8A9D-41EF5C9D3BEA}"/>
              </a:ext>
            </a:extLst>
          </p:cNvPr>
          <p:cNvGrpSpPr/>
          <p:nvPr/>
        </p:nvGrpSpPr>
        <p:grpSpPr>
          <a:xfrm>
            <a:off x="5718149" y="1484948"/>
            <a:ext cx="544985" cy="490656"/>
            <a:chOff x="4388648" y="1127246"/>
            <a:chExt cx="408739" cy="367992"/>
          </a:xfrm>
        </p:grpSpPr>
        <p:sp>
          <p:nvSpPr>
            <p:cNvPr id="164" name="Flowchart: Sort 163">
              <a:extLst>
                <a:ext uri="{FF2B5EF4-FFF2-40B4-BE49-F238E27FC236}">
                  <a16:creationId xmlns:a16="http://schemas.microsoft.com/office/drawing/2014/main" id="{0AF8D75F-B649-40E8-8328-B6F281C2D2FA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ADAAFD7-E816-4B78-BE1F-D184BB25D567}"/>
                </a:ext>
              </a:extLst>
            </p:cNvPr>
            <p:cNvSpPr/>
            <p:nvPr/>
          </p:nvSpPr>
          <p:spPr>
            <a:xfrm>
              <a:off x="4388648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EF5422B-39E3-44A1-978E-07F6B45020DF}"/>
              </a:ext>
            </a:extLst>
          </p:cNvPr>
          <p:cNvGrpSpPr/>
          <p:nvPr/>
        </p:nvGrpSpPr>
        <p:grpSpPr>
          <a:xfrm>
            <a:off x="7243013" y="1467178"/>
            <a:ext cx="544985" cy="500468"/>
            <a:chOff x="4380304" y="1119887"/>
            <a:chExt cx="408739" cy="375351"/>
          </a:xfrm>
        </p:grpSpPr>
        <p:sp>
          <p:nvSpPr>
            <p:cNvPr id="162" name="Flowchart: Sort 161">
              <a:extLst>
                <a:ext uri="{FF2B5EF4-FFF2-40B4-BE49-F238E27FC236}">
                  <a16:creationId xmlns:a16="http://schemas.microsoft.com/office/drawing/2014/main" id="{4F71E177-0077-4251-9C65-B94150F260C4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D603F40-A621-45CB-8459-4B99056142C5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3BDE192-BDC4-49FD-931F-AAB2683D241E}"/>
              </a:ext>
            </a:extLst>
          </p:cNvPr>
          <p:cNvGrpSpPr/>
          <p:nvPr/>
        </p:nvGrpSpPr>
        <p:grpSpPr>
          <a:xfrm>
            <a:off x="4712104" y="1461089"/>
            <a:ext cx="544985" cy="499852"/>
            <a:chOff x="4385892" y="1120349"/>
            <a:chExt cx="408739" cy="374889"/>
          </a:xfrm>
        </p:grpSpPr>
        <p:sp>
          <p:nvSpPr>
            <p:cNvPr id="160" name="Flowchart: Sort 159">
              <a:extLst>
                <a:ext uri="{FF2B5EF4-FFF2-40B4-BE49-F238E27FC236}">
                  <a16:creationId xmlns:a16="http://schemas.microsoft.com/office/drawing/2014/main" id="{8507F278-A752-4C66-9D1A-7DBFDB0117EA}"/>
                </a:ext>
              </a:extLst>
            </p:cNvPr>
            <p:cNvSpPr/>
            <p:nvPr/>
          </p:nvSpPr>
          <p:spPr bwMode="auto">
            <a:xfrm>
              <a:off x="448176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4BCE948-E30D-43F1-8B18-CAB6A2E4080D}"/>
                </a:ext>
              </a:extLst>
            </p:cNvPr>
            <p:cNvSpPr/>
            <p:nvPr/>
          </p:nvSpPr>
          <p:spPr>
            <a:xfrm>
              <a:off x="4385892" y="112034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50" y="5469279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46AC8-2FF5-4E5E-83AA-69ADAE2062DC}"/>
              </a:ext>
            </a:extLst>
          </p:cNvPr>
          <p:cNvGrpSpPr/>
          <p:nvPr/>
        </p:nvGrpSpPr>
        <p:grpSpPr>
          <a:xfrm>
            <a:off x="3712718" y="1464961"/>
            <a:ext cx="544985" cy="511128"/>
            <a:chOff x="2784538" y="1098721"/>
            <a:chExt cx="408739" cy="383346"/>
          </a:xfrm>
        </p:grpSpPr>
        <p:sp>
          <p:nvSpPr>
            <p:cNvPr id="156" name="Flowchart: Sort 155">
              <a:extLst>
                <a:ext uri="{FF2B5EF4-FFF2-40B4-BE49-F238E27FC236}">
                  <a16:creationId xmlns:a16="http://schemas.microsoft.com/office/drawing/2014/main" id="{0CFFC876-6162-4FCF-8070-79F5B6AD52D4}"/>
                </a:ext>
              </a:extLst>
            </p:cNvPr>
            <p:cNvSpPr/>
            <p:nvPr/>
          </p:nvSpPr>
          <p:spPr bwMode="auto">
            <a:xfrm>
              <a:off x="2930781" y="1311728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02F210C-E820-46F7-8FAE-F8E5CBEBCC25}"/>
                </a:ext>
              </a:extLst>
            </p:cNvPr>
            <p:cNvSpPr/>
            <p:nvPr/>
          </p:nvSpPr>
          <p:spPr>
            <a:xfrm>
              <a:off x="2784538" y="1098721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81F600-D082-4582-B18B-4FB0417CA5B6}"/>
              </a:ext>
            </a:extLst>
          </p:cNvPr>
          <p:cNvGrpSpPr/>
          <p:nvPr/>
        </p:nvGrpSpPr>
        <p:grpSpPr>
          <a:xfrm>
            <a:off x="4044224" y="1465024"/>
            <a:ext cx="544985" cy="511128"/>
            <a:chOff x="3033167" y="1098768"/>
            <a:chExt cx="408739" cy="383346"/>
          </a:xfrm>
        </p:grpSpPr>
        <p:sp>
          <p:nvSpPr>
            <p:cNvPr id="158" name="Flowchart: Sort 157">
              <a:extLst>
                <a:ext uri="{FF2B5EF4-FFF2-40B4-BE49-F238E27FC236}">
                  <a16:creationId xmlns:a16="http://schemas.microsoft.com/office/drawing/2014/main" id="{82B78138-000E-4BBC-9E87-94FF04BEC37B}"/>
                </a:ext>
              </a:extLst>
            </p:cNvPr>
            <p:cNvSpPr/>
            <p:nvPr/>
          </p:nvSpPr>
          <p:spPr bwMode="auto">
            <a:xfrm>
              <a:off x="3179410" y="1311775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2F19B5B-2DA7-44E3-AC77-AFB1B214816A}"/>
                </a:ext>
              </a:extLst>
            </p:cNvPr>
            <p:cNvSpPr/>
            <p:nvPr/>
          </p:nvSpPr>
          <p:spPr>
            <a:xfrm>
              <a:off x="3033167" y="109876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3/20</a:t>
              </a:r>
            </a:p>
          </p:txBody>
        </p: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944DB32-C76C-4E34-AD52-6F6FC7D99AAF}"/>
              </a:ext>
            </a:extLst>
          </p:cNvPr>
          <p:cNvCxnSpPr>
            <a:cxnSpLocks/>
          </p:cNvCxnSpPr>
          <p:nvPr/>
        </p:nvCxnSpPr>
        <p:spPr bwMode="auto">
          <a:xfrm>
            <a:off x="1429845" y="2235007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3" name="TextBox 3">
            <a:extLst>
              <a:ext uri="{FF2B5EF4-FFF2-40B4-BE49-F238E27FC236}">
                <a16:creationId xmlns:a16="http://schemas.microsoft.com/office/drawing/2014/main" id="{B0DC1EFB-30D7-45DC-BF4C-789A8BE5F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36" y="1895635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B3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D07E2F1-D82E-4CB6-9328-B5523C7EDFF6}"/>
              </a:ext>
            </a:extLst>
          </p:cNvPr>
          <p:cNvGrpSpPr/>
          <p:nvPr/>
        </p:nvGrpSpPr>
        <p:grpSpPr>
          <a:xfrm>
            <a:off x="8261989" y="1861912"/>
            <a:ext cx="544985" cy="490656"/>
            <a:chOff x="4658362" y="1127246"/>
            <a:chExt cx="408739" cy="367992"/>
          </a:xfrm>
        </p:grpSpPr>
        <p:sp>
          <p:nvSpPr>
            <p:cNvPr id="183" name="Flowchart: Sort 182">
              <a:extLst>
                <a:ext uri="{FF2B5EF4-FFF2-40B4-BE49-F238E27FC236}">
                  <a16:creationId xmlns:a16="http://schemas.microsoft.com/office/drawing/2014/main" id="{3C44996F-0DAA-40DE-B242-8B852F73BB5B}"/>
                </a:ext>
              </a:extLst>
            </p:cNvPr>
            <p:cNvSpPr/>
            <p:nvPr/>
          </p:nvSpPr>
          <p:spPr bwMode="auto">
            <a:xfrm>
              <a:off x="479752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19A6746-319F-4A6F-B9E0-8C88507CC8B0}"/>
                </a:ext>
              </a:extLst>
            </p:cNvPr>
            <p:cNvSpPr/>
            <p:nvPr/>
          </p:nvSpPr>
          <p:spPr>
            <a:xfrm>
              <a:off x="465836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PEC/FEC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1B2F82-8325-427C-8ADD-554C411AB901}"/>
              </a:ext>
            </a:extLst>
          </p:cNvPr>
          <p:cNvGrpSpPr/>
          <p:nvPr/>
        </p:nvGrpSpPr>
        <p:grpSpPr>
          <a:xfrm>
            <a:off x="6685324" y="1841925"/>
            <a:ext cx="544985" cy="511128"/>
            <a:chOff x="4566317" y="1506426"/>
            <a:chExt cx="408739" cy="383346"/>
          </a:xfrm>
        </p:grpSpPr>
        <p:sp>
          <p:nvSpPr>
            <p:cNvPr id="191" name="Flowchart: Sort 190">
              <a:extLst>
                <a:ext uri="{FF2B5EF4-FFF2-40B4-BE49-F238E27FC236}">
                  <a16:creationId xmlns:a16="http://schemas.microsoft.com/office/drawing/2014/main" id="{16C0CFE0-92E1-474C-AB2F-C3AA684F5846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5237F3D-0E53-414B-AB13-0083F74F60B8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529DA4-FA5C-45F4-AAA9-681C291B452F}"/>
              </a:ext>
            </a:extLst>
          </p:cNvPr>
          <p:cNvGrpSpPr/>
          <p:nvPr/>
        </p:nvGrpSpPr>
        <p:grpSpPr>
          <a:xfrm>
            <a:off x="9552324" y="1845598"/>
            <a:ext cx="544985" cy="510003"/>
            <a:chOff x="6792767" y="1509179"/>
            <a:chExt cx="408739" cy="382502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3C65DE0-E983-45C4-8DE2-510689D076C1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2/19</a:t>
              </a:r>
            </a:p>
          </p:txBody>
        </p:sp>
        <p:sp>
          <p:nvSpPr>
            <p:cNvPr id="196" name="Flowchart: Sort 195">
              <a:extLst>
                <a:ext uri="{FF2B5EF4-FFF2-40B4-BE49-F238E27FC236}">
                  <a16:creationId xmlns:a16="http://schemas.microsoft.com/office/drawing/2014/main" id="{D1009A73-0E88-4608-B866-6DF235725562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128450" y="1480181"/>
            <a:ext cx="14637" cy="403563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90912AC-0A59-4622-905E-1DAE834DDB90}"/>
              </a:ext>
            </a:extLst>
          </p:cNvPr>
          <p:cNvCxnSpPr>
            <a:cxnSpLocks/>
            <a:stCxn id="257" idx="0"/>
            <a:endCxn id="191" idx="1"/>
          </p:cNvCxnSpPr>
          <p:nvPr/>
        </p:nvCxnSpPr>
        <p:spPr bwMode="auto">
          <a:xfrm flipV="1">
            <a:off x="5747845" y="2239494"/>
            <a:ext cx="1132470" cy="1200363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F019C7-2B89-4C29-883A-25BDB5C817D7}"/>
              </a:ext>
            </a:extLst>
          </p:cNvPr>
          <p:cNvCxnSpPr>
            <a:cxnSpLocks/>
          </p:cNvCxnSpPr>
          <p:nvPr/>
        </p:nvCxnSpPr>
        <p:spPr bwMode="auto">
          <a:xfrm>
            <a:off x="1446833" y="264361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TextBox 3">
            <a:extLst>
              <a:ext uri="{FF2B5EF4-FFF2-40B4-BE49-F238E27FC236}">
                <a16:creationId xmlns:a16="http://schemas.microsoft.com/office/drawing/2014/main" id="{9406871A-E03F-49E0-9F4E-675983B5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0" y="23042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 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3E1D17D-EC07-41FB-AB10-A0C565F7FE4D}"/>
              </a:ext>
            </a:extLst>
          </p:cNvPr>
          <p:cNvGrpSpPr/>
          <p:nvPr/>
        </p:nvGrpSpPr>
        <p:grpSpPr>
          <a:xfrm>
            <a:off x="7259180" y="2270517"/>
            <a:ext cx="544985" cy="490656"/>
            <a:chOff x="5706112" y="1127246"/>
            <a:chExt cx="408739" cy="367992"/>
          </a:xfrm>
        </p:grpSpPr>
        <p:sp>
          <p:nvSpPr>
            <p:cNvPr id="69" name="Flowchart: Sort 68">
              <a:extLst>
                <a:ext uri="{FF2B5EF4-FFF2-40B4-BE49-F238E27FC236}">
                  <a16:creationId xmlns:a16="http://schemas.microsoft.com/office/drawing/2014/main" id="{49850563-9DEF-41FB-BDE0-F59984761696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E03BA39-00E7-4CD2-BDC9-85B461C682A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9/29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480ED8-2CA2-4079-AA09-6ACFEED58DD6}"/>
              </a:ext>
            </a:extLst>
          </p:cNvPr>
          <p:cNvGrpSpPr/>
          <p:nvPr/>
        </p:nvGrpSpPr>
        <p:grpSpPr>
          <a:xfrm>
            <a:off x="8631054" y="2253476"/>
            <a:ext cx="544985" cy="501957"/>
            <a:chOff x="6473290" y="1966383"/>
            <a:chExt cx="408739" cy="37646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E3C9D6-640C-44BA-8033-3D505A60622C}"/>
                </a:ext>
              </a:extLst>
            </p:cNvPr>
            <p:cNvSpPr/>
            <p:nvPr/>
          </p:nvSpPr>
          <p:spPr>
            <a:xfrm>
              <a:off x="6473290" y="1966383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12/22</a:t>
              </a:r>
            </a:p>
          </p:txBody>
        </p:sp>
        <p:sp>
          <p:nvSpPr>
            <p:cNvPr id="82" name="Flowchart: Sort 81">
              <a:extLst>
                <a:ext uri="{FF2B5EF4-FFF2-40B4-BE49-F238E27FC236}">
                  <a16:creationId xmlns:a16="http://schemas.microsoft.com/office/drawing/2014/main" id="{F3D167A1-C9B4-43F1-98D5-D7E4C1E3BB65}"/>
                </a:ext>
              </a:extLst>
            </p:cNvPr>
            <p:cNvSpPr/>
            <p:nvPr/>
          </p:nvSpPr>
          <p:spPr bwMode="auto">
            <a:xfrm>
              <a:off x="6593963" y="217251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3C924A2-EDBB-4A2A-89CC-9D089E0AB789}"/>
              </a:ext>
            </a:extLst>
          </p:cNvPr>
          <p:cNvGrpSpPr/>
          <p:nvPr/>
        </p:nvGrpSpPr>
        <p:grpSpPr>
          <a:xfrm>
            <a:off x="9002237" y="2261753"/>
            <a:ext cx="544985" cy="490656"/>
            <a:chOff x="5706112" y="1127246"/>
            <a:chExt cx="408739" cy="367992"/>
          </a:xfrm>
        </p:grpSpPr>
        <p:sp>
          <p:nvSpPr>
            <p:cNvPr id="122" name="Flowchart: Sort 121">
              <a:extLst>
                <a:ext uri="{FF2B5EF4-FFF2-40B4-BE49-F238E27FC236}">
                  <a16:creationId xmlns:a16="http://schemas.microsoft.com/office/drawing/2014/main" id="{5323D8FA-A0A3-4977-92B1-F89D5937DAF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851CC16-3C62-435E-B656-B28D9DFEA67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1/19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997C36F-35D7-44B6-BF8F-9546BC134620}"/>
              </a:ext>
            </a:extLst>
          </p:cNvPr>
          <p:cNvGrpSpPr/>
          <p:nvPr/>
        </p:nvGrpSpPr>
        <p:grpSpPr>
          <a:xfrm>
            <a:off x="9286481" y="2261712"/>
            <a:ext cx="544985" cy="490656"/>
            <a:chOff x="5706112" y="1127246"/>
            <a:chExt cx="408739" cy="367992"/>
          </a:xfrm>
        </p:grpSpPr>
        <p:sp>
          <p:nvSpPr>
            <p:cNvPr id="128" name="Flowchart: Sort 127">
              <a:extLst>
                <a:ext uri="{FF2B5EF4-FFF2-40B4-BE49-F238E27FC236}">
                  <a16:creationId xmlns:a16="http://schemas.microsoft.com/office/drawing/2014/main" id="{3E70A5C8-EADE-4A0F-8A42-3DAA31BB842E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D2DB6C7-8685-46FA-A532-B6A7DCE889D1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TT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AF62BD5-D87F-4363-B74D-B3BE934ED814}"/>
              </a:ext>
            </a:extLst>
          </p:cNvPr>
          <p:cNvGrpSpPr/>
          <p:nvPr/>
        </p:nvGrpSpPr>
        <p:grpSpPr>
          <a:xfrm>
            <a:off x="10329801" y="2264777"/>
            <a:ext cx="544985" cy="490656"/>
            <a:chOff x="5706112" y="1127246"/>
            <a:chExt cx="408739" cy="367992"/>
          </a:xfrm>
        </p:grpSpPr>
        <p:sp>
          <p:nvSpPr>
            <p:cNvPr id="131" name="Flowchart: Sort 130">
              <a:extLst>
                <a:ext uri="{FF2B5EF4-FFF2-40B4-BE49-F238E27FC236}">
                  <a16:creationId xmlns:a16="http://schemas.microsoft.com/office/drawing/2014/main" id="{0B096990-366F-4B8B-B94C-00E35C10F763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CB9A39E-2E63-4562-8BD1-2DC7F3C4EEBD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PP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AB8B004-6A66-4F85-9664-72433B83B261}"/>
              </a:ext>
            </a:extLst>
          </p:cNvPr>
          <p:cNvGrpSpPr/>
          <p:nvPr/>
        </p:nvGrpSpPr>
        <p:grpSpPr>
          <a:xfrm>
            <a:off x="11172812" y="2262848"/>
            <a:ext cx="544985" cy="490656"/>
            <a:chOff x="5706112" y="1127246"/>
            <a:chExt cx="408739" cy="367992"/>
          </a:xfrm>
        </p:grpSpPr>
        <p:sp>
          <p:nvSpPr>
            <p:cNvPr id="134" name="Flowchart: Sort 133">
              <a:extLst>
                <a:ext uri="{FF2B5EF4-FFF2-40B4-BE49-F238E27FC236}">
                  <a16:creationId xmlns:a16="http://schemas.microsoft.com/office/drawing/2014/main" id="{4FE5F93E-E821-49E1-A294-E2FD92791A6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36CFD28-8990-4470-9747-3B68EB267EA9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5/29</a:t>
              </a:r>
            </a:p>
          </p:txBody>
        </p:sp>
      </p:grpSp>
      <p:sp>
        <p:nvSpPr>
          <p:cNvPr id="175" name="TextBox 25">
            <a:extLst>
              <a:ext uri="{FF2B5EF4-FFF2-40B4-BE49-F238E27FC236}">
                <a16:creationId xmlns:a16="http://schemas.microsoft.com/office/drawing/2014/main" id="{8F6D39BD-69E9-4545-8464-52EF7216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50" y="4401756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B5D7E87-2158-4B87-8825-B5742103A2F9}"/>
              </a:ext>
            </a:extLst>
          </p:cNvPr>
          <p:cNvCxnSpPr>
            <a:cxnSpLocks/>
            <a:stCxn id="275" idx="0"/>
            <a:endCxn id="142" idx="2"/>
          </p:cNvCxnSpPr>
          <p:nvPr/>
        </p:nvCxnSpPr>
        <p:spPr bwMode="auto">
          <a:xfrm flipV="1">
            <a:off x="6280585" y="3113640"/>
            <a:ext cx="317721" cy="1749341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5273475-7551-4E34-B903-EC43AC88AFCF}"/>
              </a:ext>
            </a:extLst>
          </p:cNvPr>
          <p:cNvCxnSpPr>
            <a:cxnSpLocks/>
            <a:stCxn id="183" idx="0"/>
            <a:endCxn id="201" idx="1"/>
          </p:cNvCxnSpPr>
          <p:nvPr/>
        </p:nvCxnSpPr>
        <p:spPr bwMode="auto">
          <a:xfrm flipV="1">
            <a:off x="8540899" y="1874064"/>
            <a:ext cx="365365" cy="251385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38FF45C-61C2-449C-8D09-49609431FA4F}"/>
              </a:ext>
            </a:extLst>
          </p:cNvPr>
          <p:cNvGrpSpPr/>
          <p:nvPr/>
        </p:nvGrpSpPr>
        <p:grpSpPr>
          <a:xfrm>
            <a:off x="8727125" y="1487155"/>
            <a:ext cx="544985" cy="500468"/>
            <a:chOff x="4380304" y="1119887"/>
            <a:chExt cx="408739" cy="375351"/>
          </a:xfrm>
        </p:grpSpPr>
        <p:sp>
          <p:nvSpPr>
            <p:cNvPr id="201" name="Flowchart: Sort 200">
              <a:extLst>
                <a:ext uri="{FF2B5EF4-FFF2-40B4-BE49-F238E27FC236}">
                  <a16:creationId xmlns:a16="http://schemas.microsoft.com/office/drawing/2014/main" id="{961BF850-E4CE-42A2-AB66-7EA7E71A897D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F9F666-C027-4FA7-9CFA-EB07784FAF2A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4C4652A-3D29-4B2B-BCA6-B5D3B88EF85E}"/>
              </a:ext>
            </a:extLst>
          </p:cNvPr>
          <p:cNvCxnSpPr>
            <a:cxnSpLocks/>
          </p:cNvCxnSpPr>
          <p:nvPr/>
        </p:nvCxnSpPr>
        <p:spPr bwMode="auto">
          <a:xfrm>
            <a:off x="1440618" y="3022190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2" name="TextBox 3">
            <a:extLst>
              <a:ext uri="{FF2B5EF4-FFF2-40B4-BE49-F238E27FC236}">
                <a16:creationId xmlns:a16="http://schemas.microsoft.com/office/drawing/2014/main" id="{3C2DE413-A692-4B72-B7AD-3B0C8289B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0" y="27336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SW Integration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369E04-AE72-4E92-8EE8-BF71CF6E0602}"/>
              </a:ext>
            </a:extLst>
          </p:cNvPr>
          <p:cNvGrpSpPr/>
          <p:nvPr/>
        </p:nvGrpSpPr>
        <p:grpSpPr>
          <a:xfrm>
            <a:off x="5071895" y="2656544"/>
            <a:ext cx="544985" cy="454808"/>
            <a:chOff x="4156619" y="2400244"/>
            <a:chExt cx="408739" cy="341106"/>
          </a:xfrm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1DD38BF7-50C0-4B30-A737-7C01997FD959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9CFAD68-2683-46BA-8662-19EDF0C076FB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5/20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CAD57AD-CA8D-4DD0-9A2F-BFF98DE69A98}"/>
              </a:ext>
            </a:extLst>
          </p:cNvPr>
          <p:cNvGrpSpPr/>
          <p:nvPr/>
        </p:nvGrpSpPr>
        <p:grpSpPr>
          <a:xfrm>
            <a:off x="5694159" y="2657815"/>
            <a:ext cx="544985" cy="454808"/>
            <a:chOff x="4156619" y="2400244"/>
            <a:chExt cx="408739" cy="341106"/>
          </a:xfrm>
        </p:grpSpPr>
        <p:sp>
          <p:nvSpPr>
            <p:cNvPr id="139" name="Star: 5 Points 138">
              <a:extLst>
                <a:ext uri="{FF2B5EF4-FFF2-40B4-BE49-F238E27FC236}">
                  <a16:creationId xmlns:a16="http://schemas.microsoft.com/office/drawing/2014/main" id="{44D6946B-B3FF-4250-96AD-E31BAA01820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C10DC9D-AAC2-4ADA-AF8E-D6A2EDB6FAC2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6/29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43ED4BB-043C-49E6-9EDA-63D95825B433}"/>
              </a:ext>
            </a:extLst>
          </p:cNvPr>
          <p:cNvGrpSpPr/>
          <p:nvPr/>
        </p:nvGrpSpPr>
        <p:grpSpPr>
          <a:xfrm>
            <a:off x="6378099" y="2658832"/>
            <a:ext cx="544985" cy="454808"/>
            <a:chOff x="4156619" y="2400244"/>
            <a:chExt cx="408739" cy="341106"/>
          </a:xfrm>
        </p:grpSpPr>
        <p:sp>
          <p:nvSpPr>
            <p:cNvPr id="142" name="Star: 5 Points 141">
              <a:extLst>
                <a:ext uri="{FF2B5EF4-FFF2-40B4-BE49-F238E27FC236}">
                  <a16:creationId xmlns:a16="http://schemas.microsoft.com/office/drawing/2014/main" id="{84683C4A-28CD-4600-9FBA-427808B1E06D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3F74654-D7C4-4777-8EDE-DDF8EE0746C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17667E5-4797-416B-9564-D24233D4AF0A}"/>
              </a:ext>
            </a:extLst>
          </p:cNvPr>
          <p:cNvGrpSpPr/>
          <p:nvPr/>
        </p:nvGrpSpPr>
        <p:grpSpPr>
          <a:xfrm>
            <a:off x="7001381" y="2659449"/>
            <a:ext cx="544985" cy="454808"/>
            <a:chOff x="4156619" y="2400244"/>
            <a:chExt cx="408739" cy="341106"/>
          </a:xfrm>
        </p:grpSpPr>
        <p:sp>
          <p:nvSpPr>
            <p:cNvPr id="145" name="Star: 5 Points 144">
              <a:extLst>
                <a:ext uri="{FF2B5EF4-FFF2-40B4-BE49-F238E27FC236}">
                  <a16:creationId xmlns:a16="http://schemas.microsoft.com/office/drawing/2014/main" id="{20D8C041-EB44-4B4F-A141-18C0F66B4412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8DE156C-FE02-479F-8C8B-C57549422FD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9/14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19F5EF2-2826-4676-BCE8-A759D885387B}"/>
              </a:ext>
            </a:extLst>
          </p:cNvPr>
          <p:cNvCxnSpPr>
            <a:cxnSpLocks/>
            <a:stCxn id="143" idx="2"/>
            <a:endCxn id="69" idx="1"/>
          </p:cNvCxnSpPr>
          <p:nvPr/>
        </p:nvCxnSpPr>
        <p:spPr bwMode="auto">
          <a:xfrm flipV="1">
            <a:off x="6650592" y="2647614"/>
            <a:ext cx="794143" cy="306007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109CFE8-F97F-4F38-82D4-DEA4BCC57129}"/>
              </a:ext>
            </a:extLst>
          </p:cNvPr>
          <p:cNvGrpSpPr/>
          <p:nvPr/>
        </p:nvGrpSpPr>
        <p:grpSpPr>
          <a:xfrm>
            <a:off x="7509670" y="2661404"/>
            <a:ext cx="544985" cy="454808"/>
            <a:chOff x="4156619" y="2400244"/>
            <a:chExt cx="408739" cy="341106"/>
          </a:xfrm>
        </p:grpSpPr>
        <p:sp>
          <p:nvSpPr>
            <p:cNvPr id="167" name="Star: 5 Points 166">
              <a:extLst>
                <a:ext uri="{FF2B5EF4-FFF2-40B4-BE49-F238E27FC236}">
                  <a16:creationId xmlns:a16="http://schemas.microsoft.com/office/drawing/2014/main" id="{7365022D-E816-434A-A985-950B17B94194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693BD1-C481-4D98-9699-32FE364B8149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10/12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E94E40C-D197-4CD4-849A-13F4C2A7BA73}"/>
              </a:ext>
            </a:extLst>
          </p:cNvPr>
          <p:cNvGrpSpPr/>
          <p:nvPr/>
        </p:nvGrpSpPr>
        <p:grpSpPr>
          <a:xfrm>
            <a:off x="7967840" y="2661404"/>
            <a:ext cx="544985" cy="454808"/>
            <a:chOff x="4156619" y="2400244"/>
            <a:chExt cx="408739" cy="341106"/>
          </a:xfrm>
        </p:grpSpPr>
        <p:sp>
          <p:nvSpPr>
            <p:cNvPr id="170" name="Star: 5 Points 169">
              <a:extLst>
                <a:ext uri="{FF2B5EF4-FFF2-40B4-BE49-F238E27FC236}">
                  <a16:creationId xmlns:a16="http://schemas.microsoft.com/office/drawing/2014/main" id="{C2055CDC-8535-40E4-A664-462EA3F5AEC1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4D7DB9DD-CCF5-4373-9DCD-9F4844673697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11/9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39A76AE-92A3-4338-A1B9-EB2BB94218E5}"/>
              </a:ext>
            </a:extLst>
          </p:cNvPr>
          <p:cNvGrpSpPr/>
          <p:nvPr/>
        </p:nvGrpSpPr>
        <p:grpSpPr>
          <a:xfrm>
            <a:off x="8479753" y="2664125"/>
            <a:ext cx="544985" cy="454808"/>
            <a:chOff x="4156619" y="2400244"/>
            <a:chExt cx="408739" cy="341106"/>
          </a:xfrm>
        </p:grpSpPr>
        <p:sp>
          <p:nvSpPr>
            <p:cNvPr id="186" name="Star: 5 Points 185">
              <a:extLst>
                <a:ext uri="{FF2B5EF4-FFF2-40B4-BE49-F238E27FC236}">
                  <a16:creationId xmlns:a16="http://schemas.microsoft.com/office/drawing/2014/main" id="{1D5FAB39-4C49-42E2-A350-27DF85B22DAE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3A5A06D-8F86-4922-A06B-D57398A5FA36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12/14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5DCED36-01CF-49B2-B262-01A893DD3F98}"/>
              </a:ext>
            </a:extLst>
          </p:cNvPr>
          <p:cNvGrpSpPr/>
          <p:nvPr/>
        </p:nvGrpSpPr>
        <p:grpSpPr>
          <a:xfrm>
            <a:off x="9363277" y="2657742"/>
            <a:ext cx="544985" cy="454808"/>
            <a:chOff x="4156619" y="2400244"/>
            <a:chExt cx="408739" cy="341106"/>
          </a:xfrm>
        </p:grpSpPr>
        <p:sp>
          <p:nvSpPr>
            <p:cNvPr id="194" name="Star: 5 Points 193">
              <a:extLst>
                <a:ext uri="{FF2B5EF4-FFF2-40B4-BE49-F238E27FC236}">
                  <a16:creationId xmlns:a16="http://schemas.microsoft.com/office/drawing/2014/main" id="{AE254DC9-7659-4CF1-BC93-BCD80F26FE3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0EB3AA0-D825-4FEF-A6D5-D3CCB66E254C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R06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02B778A-94E2-405F-868D-E3EA60A7D5A2}"/>
              </a:ext>
            </a:extLst>
          </p:cNvPr>
          <p:cNvGrpSpPr/>
          <p:nvPr/>
        </p:nvGrpSpPr>
        <p:grpSpPr>
          <a:xfrm>
            <a:off x="9946608" y="2650437"/>
            <a:ext cx="544985" cy="454808"/>
            <a:chOff x="4156619" y="2400244"/>
            <a:chExt cx="408739" cy="341106"/>
          </a:xfrm>
        </p:grpSpPr>
        <p:sp>
          <p:nvSpPr>
            <p:cNvPr id="240" name="Star: 5 Points 239">
              <a:extLst>
                <a:ext uri="{FF2B5EF4-FFF2-40B4-BE49-F238E27FC236}">
                  <a16:creationId xmlns:a16="http://schemas.microsoft.com/office/drawing/2014/main" id="{4E5566DB-C1BE-4189-9E75-73A74F6396C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D4D4457D-0A72-4EC7-91AC-3A73CED27FB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3/7</a:t>
              </a:r>
            </a:p>
          </p:txBody>
        </p:sp>
      </p:grp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2792146" y="3407853"/>
            <a:ext cx="1894777" cy="127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4671781" y="3665713"/>
            <a:ext cx="1058907" cy="145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7" name="矩形 31">
            <a:extLst>
              <a:ext uri="{FF2B5EF4-FFF2-40B4-BE49-F238E27FC236}">
                <a16:creationId xmlns:a16="http://schemas.microsoft.com/office/drawing/2014/main" id="{2643CE9D-E181-44F1-94A9-F7449E140BEC}"/>
              </a:ext>
            </a:extLst>
          </p:cNvPr>
          <p:cNvSpPr/>
          <p:nvPr/>
        </p:nvSpPr>
        <p:spPr>
          <a:xfrm>
            <a:off x="5730688" y="3989545"/>
            <a:ext cx="686327" cy="1214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3341523" y="333525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5024776" y="358590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547B8BD3-8DBB-47A7-A693-BFBE537F46C9}"/>
              </a:ext>
            </a:extLst>
          </p:cNvPr>
          <p:cNvSpPr/>
          <p:nvPr/>
        </p:nvSpPr>
        <p:spPr>
          <a:xfrm>
            <a:off x="5820013" y="390289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Validation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C68716-1F62-48C5-BBDB-6851B5FE0DAA}"/>
              </a:ext>
            </a:extLst>
          </p:cNvPr>
          <p:cNvGrpSpPr/>
          <p:nvPr/>
        </p:nvGrpSpPr>
        <p:grpSpPr>
          <a:xfrm>
            <a:off x="4291272" y="3170600"/>
            <a:ext cx="770601" cy="380002"/>
            <a:chOff x="3917211" y="3966835"/>
            <a:chExt cx="770601" cy="380002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BD03FA00-EDA1-4760-A2A4-4D2A2D6B0B5D}"/>
                </a:ext>
              </a:extLst>
            </p:cNvPr>
            <p:cNvSpPr/>
            <p:nvPr/>
          </p:nvSpPr>
          <p:spPr bwMode="auto">
            <a:xfrm>
              <a:off x="4245432" y="4204086"/>
              <a:ext cx="124310" cy="142751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09EE4DA-A755-4107-8ACB-0AB534FFAD53}"/>
                </a:ext>
              </a:extLst>
            </p:cNvPr>
            <p:cNvSpPr/>
            <p:nvPr/>
          </p:nvSpPr>
          <p:spPr>
            <a:xfrm>
              <a:off x="3917211" y="3966835"/>
              <a:ext cx="770601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80F9B8E-AACD-4573-B52B-CA56C874BD01}"/>
              </a:ext>
            </a:extLst>
          </p:cNvPr>
          <p:cNvGrpSpPr/>
          <p:nvPr/>
        </p:nvGrpSpPr>
        <p:grpSpPr>
          <a:xfrm>
            <a:off x="6188927" y="3754396"/>
            <a:ext cx="544985" cy="351817"/>
            <a:chOff x="6783734" y="4455931"/>
            <a:chExt cx="544985" cy="351817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074CFDE-F0DD-4FD3-B140-D021EF33B1EA}"/>
                </a:ext>
              </a:extLst>
            </p:cNvPr>
            <p:cNvSpPr/>
            <p:nvPr/>
          </p:nvSpPr>
          <p:spPr>
            <a:xfrm>
              <a:off x="6783734" y="445593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Completed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7/24</a:t>
              </a:r>
            </a:p>
          </p:txBody>
        </p:sp>
        <p:sp>
          <p:nvSpPr>
            <p:cNvPr id="256" name="Isosceles Triangle 255">
              <a:extLst>
                <a:ext uri="{FF2B5EF4-FFF2-40B4-BE49-F238E27FC236}">
                  <a16:creationId xmlns:a16="http://schemas.microsoft.com/office/drawing/2014/main" id="{FC996815-7EDB-47C5-B6A4-186F255E733C}"/>
                </a:ext>
              </a:extLst>
            </p:cNvPr>
            <p:cNvSpPr/>
            <p:nvPr/>
          </p:nvSpPr>
          <p:spPr bwMode="auto">
            <a:xfrm>
              <a:off x="6960961" y="468582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6BB082-6048-4283-8D22-87985B899B33}"/>
              </a:ext>
            </a:extLst>
          </p:cNvPr>
          <p:cNvGrpSpPr/>
          <p:nvPr/>
        </p:nvGrpSpPr>
        <p:grpSpPr>
          <a:xfrm>
            <a:off x="5475352" y="3439857"/>
            <a:ext cx="544985" cy="360837"/>
            <a:chOff x="5244732" y="4204665"/>
            <a:chExt cx="544985" cy="36083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0185D2B-3881-4688-B9C7-BE1B62901D9E}"/>
                </a:ext>
              </a:extLst>
            </p:cNvPr>
            <p:cNvSpPr/>
            <p:nvPr/>
          </p:nvSpPr>
          <p:spPr>
            <a:xfrm>
              <a:off x="5244732" y="4204665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Bug Free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6/13</a:t>
              </a:r>
            </a:p>
          </p:txBody>
        </p: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25D8EA65-C7AF-4516-982D-548A5DD1F578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65" name="矩形 31">
            <a:extLst>
              <a:ext uri="{FF2B5EF4-FFF2-40B4-BE49-F238E27FC236}">
                <a16:creationId xmlns:a16="http://schemas.microsoft.com/office/drawing/2014/main" id="{41B813AF-9F13-41FF-9CFE-B53A1CBCE962}"/>
              </a:ext>
            </a:extLst>
          </p:cNvPr>
          <p:cNvSpPr/>
          <p:nvPr/>
        </p:nvSpPr>
        <p:spPr>
          <a:xfrm>
            <a:off x="3493195" y="4825511"/>
            <a:ext cx="1810572" cy="1274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6" name="矩形 31">
            <a:extLst>
              <a:ext uri="{FF2B5EF4-FFF2-40B4-BE49-F238E27FC236}">
                <a16:creationId xmlns:a16="http://schemas.microsoft.com/office/drawing/2014/main" id="{ACF5EED5-1374-42C3-BADA-C06507C68D71}"/>
              </a:ext>
            </a:extLst>
          </p:cNvPr>
          <p:cNvSpPr/>
          <p:nvPr/>
        </p:nvSpPr>
        <p:spPr>
          <a:xfrm>
            <a:off x="5366725" y="5116775"/>
            <a:ext cx="885925" cy="1281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7" name="矩形 31">
            <a:extLst>
              <a:ext uri="{FF2B5EF4-FFF2-40B4-BE49-F238E27FC236}">
                <a16:creationId xmlns:a16="http://schemas.microsoft.com/office/drawing/2014/main" id="{FB455D78-C03C-43AF-A8B0-0CB69E7C88DD}"/>
              </a:ext>
            </a:extLst>
          </p:cNvPr>
          <p:cNvSpPr/>
          <p:nvPr/>
        </p:nvSpPr>
        <p:spPr>
          <a:xfrm>
            <a:off x="6771659" y="5400472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F03AEDF-E2AF-4A86-8870-533808A28CD7}"/>
              </a:ext>
            </a:extLst>
          </p:cNvPr>
          <p:cNvSpPr/>
          <p:nvPr/>
        </p:nvSpPr>
        <p:spPr>
          <a:xfrm>
            <a:off x="4435270" y="474563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F3B8368-AD84-4DA4-BA87-5B85F3366B2B}"/>
              </a:ext>
            </a:extLst>
          </p:cNvPr>
          <p:cNvSpPr/>
          <p:nvPr/>
        </p:nvSpPr>
        <p:spPr>
          <a:xfrm>
            <a:off x="5421766" y="503440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851FD92-F6CC-4075-B8C8-6524460B9D76}"/>
              </a:ext>
            </a:extLst>
          </p:cNvPr>
          <p:cNvSpPr/>
          <p:nvPr/>
        </p:nvSpPr>
        <p:spPr>
          <a:xfrm>
            <a:off x="6658839" y="5329923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271" name="Isosceles Triangle 270">
            <a:extLst>
              <a:ext uri="{FF2B5EF4-FFF2-40B4-BE49-F238E27FC236}">
                <a16:creationId xmlns:a16="http://schemas.microsoft.com/office/drawing/2014/main" id="{AFB20E40-65C2-42CE-A660-DE0522BE17EB}"/>
              </a:ext>
            </a:extLst>
          </p:cNvPr>
          <p:cNvSpPr/>
          <p:nvPr/>
        </p:nvSpPr>
        <p:spPr bwMode="auto">
          <a:xfrm>
            <a:off x="5240808" y="4836167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D07028D-3450-4149-B78B-4091474135F6}"/>
              </a:ext>
            </a:extLst>
          </p:cNvPr>
          <p:cNvSpPr/>
          <p:nvPr/>
        </p:nvSpPr>
        <p:spPr>
          <a:xfrm>
            <a:off x="4908116" y="4588259"/>
            <a:ext cx="770601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APK Complete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5/15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2E8363-4A8F-49B8-A1EE-9046CB1E1117}"/>
              </a:ext>
            </a:extLst>
          </p:cNvPr>
          <p:cNvGrpSpPr/>
          <p:nvPr/>
        </p:nvGrpSpPr>
        <p:grpSpPr>
          <a:xfrm>
            <a:off x="6812520" y="5248068"/>
            <a:ext cx="544985" cy="286597"/>
            <a:chOff x="7506176" y="5230282"/>
            <a:chExt cx="544985" cy="286597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CA64AD58-4939-4C5F-AB12-74C7DE3D6D38}"/>
                </a:ext>
              </a:extLst>
            </p:cNvPr>
            <p:cNvSpPr/>
            <p:nvPr/>
          </p:nvSpPr>
          <p:spPr>
            <a:xfrm>
              <a:off x="7506176" y="5230282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9/1</a:t>
              </a:r>
            </a:p>
          </p:txBody>
        </p:sp>
        <p:sp>
          <p:nvSpPr>
            <p:cNvPr id="274" name="Isosceles Triangle 273">
              <a:extLst>
                <a:ext uri="{FF2B5EF4-FFF2-40B4-BE49-F238E27FC236}">
                  <a16:creationId xmlns:a16="http://schemas.microsoft.com/office/drawing/2014/main" id="{C63030BD-A6C2-4F86-8C23-4F35A9706485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8AB127D4-D726-46B7-836D-A8A3BE374982}"/>
              </a:ext>
            </a:extLst>
          </p:cNvPr>
          <p:cNvSpPr/>
          <p:nvPr/>
        </p:nvSpPr>
        <p:spPr>
          <a:xfrm>
            <a:off x="6008092" y="4862981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Bug Free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7/15</a:t>
            </a:r>
          </a:p>
        </p:txBody>
      </p:sp>
      <p:sp>
        <p:nvSpPr>
          <p:cNvPr id="276" name="Isosceles Triangle 275">
            <a:extLst>
              <a:ext uri="{FF2B5EF4-FFF2-40B4-BE49-F238E27FC236}">
                <a16:creationId xmlns:a16="http://schemas.microsoft.com/office/drawing/2014/main" id="{98DCBBEB-0F98-4469-BFE4-27CDA5255DD6}"/>
              </a:ext>
            </a:extLst>
          </p:cNvPr>
          <p:cNvSpPr/>
          <p:nvPr/>
        </p:nvSpPr>
        <p:spPr bwMode="auto">
          <a:xfrm>
            <a:off x="6183616" y="5108859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7308B555-D2EB-43BB-A12A-A023BA01B73D}"/>
              </a:ext>
            </a:extLst>
          </p:cNvPr>
          <p:cNvCxnSpPr>
            <a:cxnSpLocks/>
            <a:stCxn id="142" idx="3"/>
            <a:endCxn id="262" idx="0"/>
          </p:cNvCxnSpPr>
          <p:nvPr/>
        </p:nvCxnSpPr>
        <p:spPr bwMode="auto">
          <a:xfrm>
            <a:off x="6702879" y="3113640"/>
            <a:ext cx="91653" cy="2063545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1FE4AB7-3EAD-43CB-8DE1-A26C5CC5B05F}"/>
              </a:ext>
            </a:extLst>
          </p:cNvPr>
          <p:cNvCxnSpPr>
            <a:cxnSpLocks/>
            <a:stCxn id="179" idx="2"/>
            <a:endCxn id="81" idx="2"/>
          </p:cNvCxnSpPr>
          <p:nvPr/>
        </p:nvCxnSpPr>
        <p:spPr bwMode="auto">
          <a:xfrm flipV="1">
            <a:off x="8240333" y="2548265"/>
            <a:ext cx="663214" cy="407928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D340B5D-35E0-4469-A7F2-0069FAEB3189}"/>
              </a:ext>
            </a:extLst>
          </p:cNvPr>
          <p:cNvGrpSpPr/>
          <p:nvPr/>
        </p:nvGrpSpPr>
        <p:grpSpPr>
          <a:xfrm>
            <a:off x="10509114" y="2655624"/>
            <a:ext cx="544985" cy="454808"/>
            <a:chOff x="4156619" y="2400244"/>
            <a:chExt cx="408739" cy="341106"/>
          </a:xfrm>
        </p:grpSpPr>
        <p:sp>
          <p:nvSpPr>
            <p:cNvPr id="181" name="Star: 5 Points 180">
              <a:extLst>
                <a:ext uri="{FF2B5EF4-FFF2-40B4-BE49-F238E27FC236}">
                  <a16:creationId xmlns:a16="http://schemas.microsoft.com/office/drawing/2014/main" id="{655BF239-9E46-4983-9F28-DE485AB5412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C12CDB7-F0D3-48B5-9D0C-EB517288C70E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R07.1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4/11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622FDEC-05AF-4D89-AAA7-49E628E4083C}"/>
              </a:ext>
            </a:extLst>
          </p:cNvPr>
          <p:cNvGrpSpPr/>
          <p:nvPr/>
        </p:nvGrpSpPr>
        <p:grpSpPr>
          <a:xfrm>
            <a:off x="10189006" y="1833603"/>
            <a:ext cx="544985" cy="510003"/>
            <a:chOff x="6792767" y="1509179"/>
            <a:chExt cx="408739" cy="382502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81E48CB-532E-416F-A700-736D0432132E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3/26</a:t>
              </a:r>
            </a:p>
          </p:txBody>
        </p:sp>
        <p:sp>
          <p:nvSpPr>
            <p:cNvPr id="214" name="Flowchart: Sort 213">
              <a:extLst>
                <a:ext uri="{FF2B5EF4-FFF2-40B4-BE49-F238E27FC236}">
                  <a16:creationId xmlns:a16="http://schemas.microsoft.com/office/drawing/2014/main" id="{3A5FD0EA-AE0C-42BE-8399-91559DFD7329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67FCD4DF-F313-42C3-9950-E08392D8B076}"/>
              </a:ext>
            </a:extLst>
          </p:cNvPr>
          <p:cNvGrpSpPr/>
          <p:nvPr/>
        </p:nvGrpSpPr>
        <p:grpSpPr>
          <a:xfrm>
            <a:off x="6522039" y="5177185"/>
            <a:ext cx="544985" cy="351817"/>
            <a:chOff x="7527751" y="5165062"/>
            <a:chExt cx="544985" cy="351817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DD47C5C-0DB3-4205-A3C3-DD2BBA42D7F3}"/>
                </a:ext>
              </a:extLst>
            </p:cNvPr>
            <p:cNvSpPr/>
            <p:nvPr/>
          </p:nvSpPr>
          <p:spPr>
            <a:xfrm>
              <a:off x="7527751" y="5165062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8/17</a:t>
              </a:r>
            </a:p>
          </p:txBody>
        </p:sp>
        <p:sp>
          <p:nvSpPr>
            <p:cNvPr id="263" name="Isosceles Triangle 262">
              <a:extLst>
                <a:ext uri="{FF2B5EF4-FFF2-40B4-BE49-F238E27FC236}">
                  <a16:creationId xmlns:a16="http://schemas.microsoft.com/office/drawing/2014/main" id="{0F119BEE-6455-4CBA-8EA3-C6792DE63CD2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CE683F10-F16B-4670-9CD5-368E088304A4}"/>
              </a:ext>
            </a:extLst>
          </p:cNvPr>
          <p:cNvSpPr txBox="1"/>
          <p:nvPr/>
        </p:nvSpPr>
        <p:spPr>
          <a:xfrm>
            <a:off x="765596" y="5751021"/>
            <a:ext cx="111988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1219170">
              <a:buFont typeface="+mj-lt"/>
              <a:buAutoNum type="arabicPeriod"/>
              <a:defRPr/>
            </a:pPr>
            <a:r>
              <a:rPr lang="en-US" altLang="zh-CN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Mode Card feature has too many vehicle interface, for efficiency, need to book dedicated test vehicle</a:t>
            </a:r>
          </a:p>
          <a:p>
            <a:pPr marL="342900" indent="-342900" defTabSz="1219170">
              <a:buFont typeface="+mj-lt"/>
              <a:buAutoNum type="arabicPeriod"/>
              <a:defRPr/>
            </a:pPr>
            <a:r>
              <a:rPr lang="en-US" altLang="zh-CN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1500 case &amp; 8 loops, each loop need 2 weeks full validation and 0.5 week for bug regression. </a:t>
            </a:r>
          </a:p>
          <a:p>
            <a:pPr marL="742950" lvl="1" indent="-285750" defTabSz="1219170">
              <a:buFont typeface="Arial" panose="020B0604020202020204" pitchFamily="34" charset="0"/>
              <a:buChar char="•"/>
              <a:defRPr/>
            </a:pPr>
            <a:r>
              <a:rPr lang="en-US" altLang="en-US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For CX727,   2.5 weeks x 8 + B2 OTA S/O 4 weeks =</a:t>
            </a:r>
            <a:r>
              <a:rPr lang="en-US" altLang="en-US" sz="1600" b="1" kern="0" dirty="0">
                <a:solidFill>
                  <a:srgbClr val="FFC000"/>
                </a:solidFill>
                <a:ea typeface="宋体" charset="-122"/>
              </a:rPr>
              <a:t>24 weeks</a:t>
            </a:r>
          </a:p>
          <a:p>
            <a:pPr marL="742950" lvl="1" indent="-285750" defTabSz="1219170">
              <a:buFont typeface="Arial" panose="020B0604020202020204" pitchFamily="34" charset="0"/>
              <a:buChar char="•"/>
              <a:defRPr/>
            </a:pPr>
            <a:r>
              <a:rPr lang="en-US" altLang="en-US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For CX821,   2.5 weeks x 8 =</a:t>
            </a:r>
            <a:r>
              <a:rPr lang="en-US" altLang="en-US" sz="1600" b="1" kern="0" dirty="0">
                <a:solidFill>
                  <a:srgbClr val="FFC000"/>
                </a:solidFill>
                <a:ea typeface="宋体" charset="-122"/>
              </a:rPr>
              <a:t>20 weeks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0443922E-C76D-415E-907F-097603096542}"/>
              </a:ext>
            </a:extLst>
          </p:cNvPr>
          <p:cNvCxnSpPr>
            <a:cxnSpLocks/>
            <a:stCxn id="145" idx="3"/>
            <a:endCxn id="301" idx="0"/>
          </p:cNvCxnSpPr>
          <p:nvPr/>
        </p:nvCxnSpPr>
        <p:spPr bwMode="auto">
          <a:xfrm>
            <a:off x="7326161" y="3114257"/>
            <a:ext cx="162984" cy="2066986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5" name="矩形 31">
            <a:extLst>
              <a:ext uri="{FF2B5EF4-FFF2-40B4-BE49-F238E27FC236}">
                <a16:creationId xmlns:a16="http://schemas.microsoft.com/office/drawing/2014/main" id="{BD3DDFB1-A8A6-4089-A58C-D1FD0CF708E9}"/>
              </a:ext>
            </a:extLst>
          </p:cNvPr>
          <p:cNvSpPr/>
          <p:nvPr/>
        </p:nvSpPr>
        <p:spPr>
          <a:xfrm>
            <a:off x="7456715" y="5395594"/>
            <a:ext cx="360887" cy="133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02AE0B3-57C4-42D1-97F8-0DF99C864921}"/>
              </a:ext>
            </a:extLst>
          </p:cNvPr>
          <p:cNvSpPr/>
          <p:nvPr/>
        </p:nvSpPr>
        <p:spPr>
          <a:xfrm>
            <a:off x="7343895" y="5325045"/>
            <a:ext cx="544985" cy="32206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E1D45E6C-E929-4A57-830F-A4361D98A301}"/>
              </a:ext>
            </a:extLst>
          </p:cNvPr>
          <p:cNvGrpSpPr/>
          <p:nvPr/>
        </p:nvGrpSpPr>
        <p:grpSpPr>
          <a:xfrm>
            <a:off x="7488259" y="5225121"/>
            <a:ext cx="544985" cy="304666"/>
            <a:chOff x="7432851" y="5212213"/>
            <a:chExt cx="544985" cy="30466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91BC6975-29F2-4049-8B64-1FB6F8C3F9D3}"/>
                </a:ext>
              </a:extLst>
            </p:cNvPr>
            <p:cNvSpPr/>
            <p:nvPr/>
          </p:nvSpPr>
          <p:spPr>
            <a:xfrm>
              <a:off x="7432851" y="5212213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10/18</a:t>
              </a:r>
            </a:p>
          </p:txBody>
        </p:sp>
        <p:sp>
          <p:nvSpPr>
            <p:cNvPr id="299" name="Isosceles Triangle 298">
              <a:extLst>
                <a:ext uri="{FF2B5EF4-FFF2-40B4-BE49-F238E27FC236}">
                  <a16:creationId xmlns:a16="http://schemas.microsoft.com/office/drawing/2014/main" id="{B9241164-7FFF-410A-B870-D45E08283962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14B188CC-B113-471F-B876-9F92EF11CCC4}"/>
              </a:ext>
            </a:extLst>
          </p:cNvPr>
          <p:cNvGrpSpPr/>
          <p:nvPr/>
        </p:nvGrpSpPr>
        <p:grpSpPr>
          <a:xfrm>
            <a:off x="7216652" y="5181243"/>
            <a:ext cx="544985" cy="351817"/>
            <a:chOff x="7527751" y="5165062"/>
            <a:chExt cx="544985" cy="351817"/>
          </a:xfrm>
        </p:grpSpPr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C576F377-CFE4-4C26-8E75-760BC2C3F014}"/>
                </a:ext>
              </a:extLst>
            </p:cNvPr>
            <p:cNvSpPr/>
            <p:nvPr/>
          </p:nvSpPr>
          <p:spPr>
            <a:xfrm>
              <a:off x="7527751" y="5165062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9/28</a:t>
              </a:r>
            </a:p>
          </p:txBody>
        </p:sp>
        <p:sp>
          <p:nvSpPr>
            <p:cNvPr id="302" name="Isosceles Triangle 301">
              <a:extLst>
                <a:ext uri="{FF2B5EF4-FFF2-40B4-BE49-F238E27FC236}">
                  <a16:creationId xmlns:a16="http://schemas.microsoft.com/office/drawing/2014/main" id="{873A5368-2861-44BB-9DEA-EB0F82712149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03" name="矩形 31">
            <a:extLst>
              <a:ext uri="{FF2B5EF4-FFF2-40B4-BE49-F238E27FC236}">
                <a16:creationId xmlns:a16="http://schemas.microsoft.com/office/drawing/2014/main" id="{E802B209-D212-4316-A544-59FE3E1595FD}"/>
              </a:ext>
            </a:extLst>
          </p:cNvPr>
          <p:cNvSpPr/>
          <p:nvPr/>
        </p:nvSpPr>
        <p:spPr>
          <a:xfrm>
            <a:off x="8065266" y="5397038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3D080245-BCB7-4924-932E-A0DF95FCE0C2}"/>
              </a:ext>
            </a:extLst>
          </p:cNvPr>
          <p:cNvSpPr/>
          <p:nvPr/>
        </p:nvSpPr>
        <p:spPr>
          <a:xfrm>
            <a:off x="7952446" y="532648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E64BC405-F3FE-4766-B259-D5DBA41E377E}"/>
              </a:ext>
            </a:extLst>
          </p:cNvPr>
          <p:cNvGrpSpPr/>
          <p:nvPr/>
        </p:nvGrpSpPr>
        <p:grpSpPr>
          <a:xfrm>
            <a:off x="8059500" y="5226545"/>
            <a:ext cx="544985" cy="286398"/>
            <a:chOff x="7450405" y="5230481"/>
            <a:chExt cx="544985" cy="286398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6D5E1ED-8B61-4ED3-BC5C-FE0B1E462878}"/>
                </a:ext>
              </a:extLst>
            </p:cNvPr>
            <p:cNvSpPr/>
            <p:nvPr/>
          </p:nvSpPr>
          <p:spPr>
            <a:xfrm>
              <a:off x="7450405" y="523048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11/10</a:t>
              </a:r>
            </a:p>
          </p:txBody>
        </p:sp>
        <p:sp>
          <p:nvSpPr>
            <p:cNvPr id="307" name="Isosceles Triangle 306">
              <a:extLst>
                <a:ext uri="{FF2B5EF4-FFF2-40B4-BE49-F238E27FC236}">
                  <a16:creationId xmlns:a16="http://schemas.microsoft.com/office/drawing/2014/main" id="{706E0512-307A-4342-8729-E3689DC312C7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52FF7808-BE99-491F-A1DB-085E701CCA08}"/>
              </a:ext>
            </a:extLst>
          </p:cNvPr>
          <p:cNvGrpSpPr/>
          <p:nvPr/>
        </p:nvGrpSpPr>
        <p:grpSpPr>
          <a:xfrm>
            <a:off x="7783151" y="5172675"/>
            <a:ext cx="544985" cy="343749"/>
            <a:chOff x="7504400" y="5173130"/>
            <a:chExt cx="544985" cy="34374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D1D0B05-DDF3-4B92-B277-045CFABEB796}"/>
                </a:ext>
              </a:extLst>
            </p:cNvPr>
            <p:cNvSpPr/>
            <p:nvPr/>
          </p:nvSpPr>
          <p:spPr>
            <a:xfrm>
              <a:off x="7504400" y="517313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10/26</a:t>
              </a:r>
            </a:p>
          </p:txBody>
        </p:sp>
        <p:sp>
          <p:nvSpPr>
            <p:cNvPr id="310" name="Isosceles Triangle 309">
              <a:extLst>
                <a:ext uri="{FF2B5EF4-FFF2-40B4-BE49-F238E27FC236}">
                  <a16:creationId xmlns:a16="http://schemas.microsoft.com/office/drawing/2014/main" id="{91BDD4C2-C27D-4EFC-BE9A-53F62EDF3052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11" name="矩形 31">
            <a:extLst>
              <a:ext uri="{FF2B5EF4-FFF2-40B4-BE49-F238E27FC236}">
                <a16:creationId xmlns:a16="http://schemas.microsoft.com/office/drawing/2014/main" id="{009BC2BE-098F-4E1A-B3AD-BE3E72F31ABE}"/>
              </a:ext>
            </a:extLst>
          </p:cNvPr>
          <p:cNvSpPr/>
          <p:nvPr/>
        </p:nvSpPr>
        <p:spPr>
          <a:xfrm>
            <a:off x="8618492" y="5386036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D15876B2-1333-4BBE-8923-85ECB44259C5}"/>
              </a:ext>
            </a:extLst>
          </p:cNvPr>
          <p:cNvSpPr/>
          <p:nvPr/>
        </p:nvSpPr>
        <p:spPr>
          <a:xfrm>
            <a:off x="8505672" y="529719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EE72EF93-8012-457B-97E8-E1421303E7A4}"/>
              </a:ext>
            </a:extLst>
          </p:cNvPr>
          <p:cNvGrpSpPr/>
          <p:nvPr/>
        </p:nvGrpSpPr>
        <p:grpSpPr>
          <a:xfrm>
            <a:off x="8642424" y="5214119"/>
            <a:ext cx="544985" cy="296966"/>
            <a:chOff x="7480103" y="5219913"/>
            <a:chExt cx="544985" cy="296966"/>
          </a:xfrm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74FBEA79-D99F-4A87-A949-9F834BBB12E4}"/>
                </a:ext>
              </a:extLst>
            </p:cNvPr>
            <p:cNvSpPr/>
            <p:nvPr/>
          </p:nvSpPr>
          <p:spPr>
            <a:xfrm>
              <a:off x="7480103" y="5219913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12/7</a:t>
              </a:r>
            </a:p>
          </p:txBody>
        </p:sp>
        <p:sp>
          <p:nvSpPr>
            <p:cNvPr id="315" name="Isosceles Triangle 314">
              <a:extLst>
                <a:ext uri="{FF2B5EF4-FFF2-40B4-BE49-F238E27FC236}">
                  <a16:creationId xmlns:a16="http://schemas.microsoft.com/office/drawing/2014/main" id="{EEF57D2C-91A6-41CC-92C4-DC5DFF24B8D3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277422E4-3AC9-485E-9670-C12136A5589F}"/>
              </a:ext>
            </a:extLst>
          </p:cNvPr>
          <p:cNvGrpSpPr/>
          <p:nvPr/>
        </p:nvGrpSpPr>
        <p:grpSpPr>
          <a:xfrm>
            <a:off x="8336377" y="5170817"/>
            <a:ext cx="544985" cy="343749"/>
            <a:chOff x="7504400" y="5173130"/>
            <a:chExt cx="544985" cy="343749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A0D2155B-5072-4EC9-AC6F-40DF1EC922BD}"/>
                </a:ext>
              </a:extLst>
            </p:cNvPr>
            <p:cNvSpPr/>
            <p:nvPr/>
          </p:nvSpPr>
          <p:spPr>
            <a:xfrm>
              <a:off x="7504400" y="517313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11/23</a:t>
              </a:r>
            </a:p>
          </p:txBody>
        </p:sp>
        <p:sp>
          <p:nvSpPr>
            <p:cNvPr id="318" name="Isosceles Triangle 317">
              <a:extLst>
                <a:ext uri="{FF2B5EF4-FFF2-40B4-BE49-F238E27FC236}">
                  <a16:creationId xmlns:a16="http://schemas.microsoft.com/office/drawing/2014/main" id="{EA474E7B-9CEA-4141-8DD6-CA23C6A1C7CB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19" name="矩形 31">
            <a:extLst>
              <a:ext uri="{FF2B5EF4-FFF2-40B4-BE49-F238E27FC236}">
                <a16:creationId xmlns:a16="http://schemas.microsoft.com/office/drawing/2014/main" id="{8FF8F1AC-6502-4443-BB26-A646D9EE529B}"/>
              </a:ext>
            </a:extLst>
          </p:cNvPr>
          <p:cNvSpPr/>
          <p:nvPr/>
        </p:nvSpPr>
        <p:spPr>
          <a:xfrm>
            <a:off x="9785006" y="5374745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93BA2592-EB9D-43B1-9C4C-BD4DC8F192EE}"/>
              </a:ext>
            </a:extLst>
          </p:cNvPr>
          <p:cNvSpPr/>
          <p:nvPr/>
        </p:nvSpPr>
        <p:spPr>
          <a:xfrm>
            <a:off x="9670896" y="529360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1" name="矩形 31">
            <a:extLst>
              <a:ext uri="{FF2B5EF4-FFF2-40B4-BE49-F238E27FC236}">
                <a16:creationId xmlns:a16="http://schemas.microsoft.com/office/drawing/2014/main" id="{80C0E401-D57B-46E1-9E96-D4C30715E2BB}"/>
              </a:ext>
            </a:extLst>
          </p:cNvPr>
          <p:cNvSpPr/>
          <p:nvPr/>
        </p:nvSpPr>
        <p:spPr>
          <a:xfrm>
            <a:off x="9070988" y="5374976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D1F392E5-9C98-4778-9500-BE8680DBD0E4}"/>
              </a:ext>
            </a:extLst>
          </p:cNvPr>
          <p:cNvSpPr/>
          <p:nvPr/>
        </p:nvSpPr>
        <p:spPr>
          <a:xfrm>
            <a:off x="8956878" y="529383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3" name="矩形 31">
            <a:extLst>
              <a:ext uri="{FF2B5EF4-FFF2-40B4-BE49-F238E27FC236}">
                <a16:creationId xmlns:a16="http://schemas.microsoft.com/office/drawing/2014/main" id="{7502004A-B2DF-4625-BC39-8C40062015C0}"/>
              </a:ext>
            </a:extLst>
          </p:cNvPr>
          <p:cNvSpPr/>
          <p:nvPr/>
        </p:nvSpPr>
        <p:spPr>
          <a:xfrm>
            <a:off x="10540910" y="5380841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DE8F2A68-A9FC-4668-BACC-9B28FC2C83EA}"/>
              </a:ext>
            </a:extLst>
          </p:cNvPr>
          <p:cNvSpPr/>
          <p:nvPr/>
        </p:nvSpPr>
        <p:spPr>
          <a:xfrm>
            <a:off x="10426800" y="529970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5" name="矩形 31">
            <a:extLst>
              <a:ext uri="{FF2B5EF4-FFF2-40B4-BE49-F238E27FC236}">
                <a16:creationId xmlns:a16="http://schemas.microsoft.com/office/drawing/2014/main" id="{C0F6CB4F-3C39-421B-BCC7-CFBFBA813376}"/>
              </a:ext>
            </a:extLst>
          </p:cNvPr>
          <p:cNvSpPr/>
          <p:nvPr/>
        </p:nvSpPr>
        <p:spPr>
          <a:xfrm>
            <a:off x="11073805" y="5364979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C2512E23-3134-413D-96FB-82801F7EED86}"/>
              </a:ext>
            </a:extLst>
          </p:cNvPr>
          <p:cNvSpPr/>
          <p:nvPr/>
        </p:nvSpPr>
        <p:spPr>
          <a:xfrm>
            <a:off x="10959695" y="528383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1E113EC1-68D4-487B-83F0-97656694016E}"/>
              </a:ext>
            </a:extLst>
          </p:cNvPr>
          <p:cNvSpPr/>
          <p:nvPr/>
        </p:nvSpPr>
        <p:spPr>
          <a:xfrm>
            <a:off x="8950680" y="5212025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R04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813D0F36-3185-4476-831B-D728056AFFD2}"/>
              </a:ext>
            </a:extLst>
          </p:cNvPr>
          <p:cNvSpPr/>
          <p:nvPr/>
        </p:nvSpPr>
        <p:spPr>
          <a:xfrm>
            <a:off x="9651717" y="5205929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R06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1E113EC1-68D4-487B-83F0-97656694016E}"/>
              </a:ext>
            </a:extLst>
          </p:cNvPr>
          <p:cNvSpPr/>
          <p:nvPr/>
        </p:nvSpPr>
        <p:spPr>
          <a:xfrm>
            <a:off x="10423518" y="5212854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R07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1E113EC1-68D4-487B-83F0-97656694016E}"/>
              </a:ext>
            </a:extLst>
          </p:cNvPr>
          <p:cNvSpPr/>
          <p:nvPr/>
        </p:nvSpPr>
        <p:spPr>
          <a:xfrm>
            <a:off x="10959695" y="5204589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R07.1</a:t>
            </a: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E1D28BC4-62F9-405B-A0B3-8F6FB12EAA76}"/>
              </a:ext>
            </a:extLst>
          </p:cNvPr>
          <p:cNvCxnSpPr>
            <a:cxnSpLocks/>
            <a:stCxn id="181" idx="3"/>
            <a:endCxn id="330" idx="0"/>
          </p:cNvCxnSpPr>
          <p:nvPr/>
        </p:nvCxnSpPr>
        <p:spPr bwMode="auto">
          <a:xfrm>
            <a:off x="10833894" y="3110432"/>
            <a:ext cx="398294" cy="2094157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20442215-ABBC-4310-AC69-5B748A4910BD}"/>
              </a:ext>
            </a:extLst>
          </p:cNvPr>
          <p:cNvCxnSpPr>
            <a:cxnSpLocks/>
            <a:stCxn id="240" idx="3"/>
            <a:endCxn id="329" idx="0"/>
          </p:cNvCxnSpPr>
          <p:nvPr/>
        </p:nvCxnSpPr>
        <p:spPr bwMode="auto">
          <a:xfrm>
            <a:off x="10271388" y="3105245"/>
            <a:ext cx="424623" cy="2107609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3E23E5C5-8AE3-4B1A-8B2B-B4858B2DCF26}"/>
              </a:ext>
            </a:extLst>
          </p:cNvPr>
          <p:cNvCxnSpPr>
            <a:cxnSpLocks/>
            <a:stCxn id="194" idx="3"/>
            <a:endCxn id="328" idx="0"/>
          </p:cNvCxnSpPr>
          <p:nvPr/>
        </p:nvCxnSpPr>
        <p:spPr bwMode="auto">
          <a:xfrm>
            <a:off x="9688057" y="3112550"/>
            <a:ext cx="236153" cy="2093379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507BC854-1C1E-48D3-9F9A-34AD62B08153}"/>
              </a:ext>
            </a:extLst>
          </p:cNvPr>
          <p:cNvCxnSpPr>
            <a:cxnSpLocks/>
            <a:stCxn id="186" idx="3"/>
            <a:endCxn id="327" idx="0"/>
          </p:cNvCxnSpPr>
          <p:nvPr/>
        </p:nvCxnSpPr>
        <p:spPr bwMode="auto">
          <a:xfrm>
            <a:off x="8804533" y="3118933"/>
            <a:ext cx="418640" cy="2093092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CFE83BDE-241E-4CAF-BFB0-52F256BA6DEF}"/>
              </a:ext>
            </a:extLst>
          </p:cNvPr>
          <p:cNvCxnSpPr>
            <a:cxnSpLocks/>
            <a:stCxn id="170" idx="3"/>
            <a:endCxn id="317" idx="0"/>
          </p:cNvCxnSpPr>
          <p:nvPr/>
        </p:nvCxnSpPr>
        <p:spPr bwMode="auto">
          <a:xfrm>
            <a:off x="8292620" y="3116212"/>
            <a:ext cx="316250" cy="2054605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EDBDA44-3357-46CA-B40A-9349CE98E0EC}"/>
              </a:ext>
            </a:extLst>
          </p:cNvPr>
          <p:cNvCxnSpPr>
            <a:cxnSpLocks/>
            <a:stCxn id="167" idx="3"/>
            <a:endCxn id="309" idx="0"/>
          </p:cNvCxnSpPr>
          <p:nvPr/>
        </p:nvCxnSpPr>
        <p:spPr bwMode="auto">
          <a:xfrm>
            <a:off x="7834450" y="3116212"/>
            <a:ext cx="221194" cy="2056463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2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785A-26A2-4783-9061-48116E03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19" y="136059"/>
            <a:ext cx="10835640" cy="502920"/>
          </a:xfrm>
        </p:spPr>
        <p:txBody>
          <a:bodyPr/>
          <a:lstStyle/>
          <a:p>
            <a:r>
              <a:rPr lang="en-US" dirty="0"/>
              <a:t>Mode Card _ </a:t>
            </a:r>
            <a:r>
              <a:rPr lang="zh-CN" altLang="en-US" dirty="0"/>
              <a:t>埋点需求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DFE54-D0C9-48EC-A4A5-1A7D0018A086}"/>
              </a:ext>
            </a:extLst>
          </p:cNvPr>
          <p:cNvSpPr txBox="1"/>
          <p:nvPr/>
        </p:nvSpPr>
        <p:spPr>
          <a:xfrm>
            <a:off x="393700" y="939800"/>
            <a:ext cx="8807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dirty="0"/>
              <a:t>Mode card </a:t>
            </a:r>
            <a:r>
              <a:rPr lang="zh-CN" altLang="en-US" sz="2400" dirty="0"/>
              <a:t>运行时间 </a:t>
            </a:r>
            <a:r>
              <a:rPr lang="en-US" altLang="zh-CN" sz="2400" dirty="0"/>
              <a:t>+ </a:t>
            </a:r>
            <a:r>
              <a:rPr lang="zh-CN" altLang="en-US" sz="2400" dirty="0"/>
              <a:t>使用频率</a:t>
            </a:r>
            <a:endParaRPr lang="en-US" altLang="zh-CN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dirty="0"/>
              <a:t>Mode card </a:t>
            </a:r>
            <a:r>
              <a:rPr lang="zh-CN" altLang="en-US" sz="2400" dirty="0"/>
              <a:t>推荐场景  选用情况 </a:t>
            </a:r>
            <a:r>
              <a:rPr lang="en-US" altLang="zh-CN" sz="2400" dirty="0"/>
              <a:t>+ </a:t>
            </a:r>
            <a:r>
              <a:rPr lang="zh-CN" altLang="en-US" sz="2400" dirty="0"/>
              <a:t>使用频率</a:t>
            </a:r>
            <a:endParaRPr lang="en-US" altLang="zh-CN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altLang="zh-CN" sz="2400" dirty="0"/>
              <a:t>Mode card </a:t>
            </a:r>
            <a:r>
              <a:rPr lang="zh-CN" altLang="en-US" sz="2400" dirty="0"/>
              <a:t>自定义场景  </a:t>
            </a:r>
            <a:r>
              <a:rPr lang="zh-CN" altLang="en-US" sz="2400" dirty="0">
                <a:solidFill>
                  <a:srgbClr val="0070C0"/>
                </a:solidFill>
              </a:rPr>
              <a:t>条件</a:t>
            </a:r>
            <a:r>
              <a:rPr lang="en-US" altLang="zh-CN" sz="2400" dirty="0">
                <a:solidFill>
                  <a:srgbClr val="0070C0"/>
                </a:solidFill>
              </a:rPr>
              <a:t>/</a:t>
            </a:r>
            <a:r>
              <a:rPr lang="zh-CN" altLang="en-US" sz="2400" dirty="0">
                <a:solidFill>
                  <a:srgbClr val="0070C0"/>
                </a:solidFill>
              </a:rPr>
              <a:t>应用</a:t>
            </a:r>
            <a:r>
              <a:rPr lang="zh-CN" altLang="en-US" sz="2400" dirty="0"/>
              <a:t>  选用情况  </a:t>
            </a:r>
            <a:r>
              <a:rPr lang="en-US" altLang="zh-CN" sz="2400" dirty="0"/>
              <a:t>+ </a:t>
            </a:r>
            <a:r>
              <a:rPr lang="zh-CN" altLang="en-US" sz="2400" dirty="0"/>
              <a:t>数据分析</a:t>
            </a:r>
            <a:endParaRPr lang="en-US" altLang="zh-CN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dirty="0"/>
              <a:t>Mode card </a:t>
            </a:r>
            <a:r>
              <a:rPr lang="zh-CN" altLang="en-US" sz="2400" dirty="0"/>
              <a:t>进入方式 （</a:t>
            </a:r>
            <a:r>
              <a:rPr lang="en-US" altLang="zh-CN" sz="2400" dirty="0"/>
              <a:t>launcher/VR/quick panel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dirty="0"/>
              <a:t>Mode card </a:t>
            </a:r>
            <a:r>
              <a:rPr lang="zh-CN" altLang="en-US" sz="2400" dirty="0"/>
              <a:t>异常情况 （异常退出等）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4907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>
            <a:extLst>
              <a:ext uri="{FF2B5EF4-FFF2-40B4-BE49-F238E27FC236}">
                <a16:creationId xmlns:a16="http://schemas.microsoft.com/office/drawing/2014/main" id="{EBFC2B10-EA16-4678-9E17-A8CAA65F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3" y="236515"/>
            <a:ext cx="9144000" cy="609600"/>
          </a:xfrm>
        </p:spPr>
        <p:txBody>
          <a:bodyPr>
            <a:noAutofit/>
          </a:bodyPr>
          <a:lstStyle/>
          <a:p>
            <a:r>
              <a:rPr lang="en-US" sz="2133" b="1" dirty="0"/>
              <a:t>Boundary </a:t>
            </a:r>
            <a:r>
              <a:rPr lang="en-US" altLang="zh-CN" sz="2133" b="1" dirty="0"/>
              <a:t>Diagram</a:t>
            </a:r>
            <a:r>
              <a:rPr lang="en-US" sz="2133" b="1" dirty="0"/>
              <a:t> – </a:t>
            </a:r>
            <a:r>
              <a:rPr lang="en-US" altLang="zh-CN" sz="2133" b="1" dirty="0"/>
              <a:t>Mode Card </a:t>
            </a:r>
            <a:r>
              <a:rPr lang="en-US" sz="2133" b="1" dirty="0"/>
              <a:t>For CX727 8155 (WIP)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655BD1-8D22-4495-AFC7-756B7F9AFE2F}"/>
              </a:ext>
            </a:extLst>
          </p:cNvPr>
          <p:cNvGrpSpPr/>
          <p:nvPr/>
        </p:nvGrpSpPr>
        <p:grpSpPr>
          <a:xfrm>
            <a:off x="6820640" y="1249663"/>
            <a:ext cx="4282508" cy="5478603"/>
            <a:chOff x="3209996" y="937260"/>
            <a:chExt cx="4482527" cy="377130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34E736-9B23-4ED5-A959-49E129D78A13}"/>
                </a:ext>
              </a:extLst>
            </p:cNvPr>
            <p:cNvGrpSpPr/>
            <p:nvPr/>
          </p:nvGrpSpPr>
          <p:grpSpPr>
            <a:xfrm>
              <a:off x="3209996" y="937260"/>
              <a:ext cx="4482527" cy="3771306"/>
              <a:chOff x="2702145" y="1302109"/>
              <a:chExt cx="2256864" cy="167548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3968BD1-09FB-43D2-8263-F27BCE53B879}"/>
                  </a:ext>
                </a:extLst>
              </p:cNvPr>
              <p:cNvGrpSpPr/>
              <p:nvPr/>
            </p:nvGrpSpPr>
            <p:grpSpPr>
              <a:xfrm>
                <a:off x="2702145" y="1302109"/>
                <a:ext cx="2256864" cy="1675480"/>
                <a:chOff x="2712619" y="1123590"/>
                <a:chExt cx="2151641" cy="1675480"/>
              </a:xfrm>
            </p:grpSpPr>
            <p:grpSp>
              <p:nvGrpSpPr>
                <p:cNvPr id="466" name="Group 4">
                  <a:extLst>
                    <a:ext uri="{FF2B5EF4-FFF2-40B4-BE49-F238E27FC236}">
                      <a16:creationId xmlns:a16="http://schemas.microsoft.com/office/drawing/2014/main" id="{38E28EE0-B585-46A8-8262-C635BCAE0A8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712619" y="1123590"/>
                  <a:ext cx="2151641" cy="1675480"/>
                  <a:chOff x="2411" y="1674"/>
                  <a:chExt cx="1690" cy="1316"/>
                </a:xfrm>
              </p:grpSpPr>
              <p:sp>
                <p:nvSpPr>
                  <p:cNvPr id="471" name="Rectangle 8">
                    <a:extLst>
                      <a:ext uri="{FF2B5EF4-FFF2-40B4-BE49-F238E27FC236}">
                        <a16:creationId xmlns:a16="http://schemas.microsoft.com/office/drawing/2014/main" id="{BFAC0613-CE41-4D26-B004-3772FE98AC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1" y="1674"/>
                    <a:ext cx="1372" cy="957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rnd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475" name="Rectangle 12">
                    <a:extLst>
                      <a:ext uri="{FF2B5EF4-FFF2-40B4-BE49-F238E27FC236}">
                        <a16:creationId xmlns:a16="http://schemas.microsoft.com/office/drawing/2014/main" id="{47E89598-250A-42E2-B935-CEEF01FAAC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6" y="2410"/>
                    <a:ext cx="1256" cy="7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76" name="Rectangle 13">
                    <a:extLst>
                      <a:ext uri="{FF2B5EF4-FFF2-40B4-BE49-F238E27FC236}">
                        <a16:creationId xmlns:a16="http://schemas.microsoft.com/office/drawing/2014/main" id="{AA537E3E-7E6B-48B2-A526-DB104EB60A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99" y="2426"/>
                    <a:ext cx="375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  <a:latin typeface="+mn-lt"/>
                      </a:rPr>
                      <a:t>Android BSP</a:t>
                    </a:r>
                    <a:endParaRPr lang="zh-CN" altLang="zh-CN" dirty="0">
                      <a:latin typeface="+mn-lt"/>
                    </a:endParaRPr>
                  </a:p>
                </p:txBody>
              </p:sp>
              <p:sp>
                <p:nvSpPr>
                  <p:cNvPr id="477" name="Rectangle 14">
                    <a:extLst>
                      <a:ext uri="{FF2B5EF4-FFF2-40B4-BE49-F238E27FC236}">
                        <a16:creationId xmlns:a16="http://schemas.microsoft.com/office/drawing/2014/main" id="{F4883DF1-61B5-48C2-8BE4-19733C0874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6" y="2308"/>
                    <a:ext cx="1256" cy="74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78" name="Rectangle 15">
                    <a:extLst>
                      <a:ext uri="{FF2B5EF4-FFF2-40B4-BE49-F238E27FC236}">
                        <a16:creationId xmlns:a16="http://schemas.microsoft.com/office/drawing/2014/main" id="{4FB8AC7B-9805-459A-A382-C34A6D4878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77" y="2320"/>
                    <a:ext cx="465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  <a:latin typeface="+mn-lt"/>
                      </a:rPr>
                      <a:t>HAL</a:t>
                    </a:r>
                    <a:r>
                      <a:rPr lang="en-US" altLang="zh-CN" sz="1200" b="1" dirty="0">
                        <a:solidFill>
                          <a:srgbClr val="000000"/>
                        </a:solidFill>
                        <a:latin typeface="+mn-lt"/>
                      </a:rPr>
                      <a:t>/Framework</a:t>
                    </a:r>
                    <a:endParaRPr lang="zh-CN" altLang="zh-CN" dirty="0">
                      <a:latin typeface="+mn-lt"/>
                    </a:endParaRPr>
                  </a:p>
                </p:txBody>
              </p:sp>
              <p:sp>
                <p:nvSpPr>
                  <p:cNvPr id="492" name="Rectangle 29">
                    <a:extLst>
                      <a:ext uri="{FF2B5EF4-FFF2-40B4-BE49-F238E27FC236}">
                        <a16:creationId xmlns:a16="http://schemas.microsoft.com/office/drawing/2014/main" id="{626AD636-1743-4A68-91D5-90E00FFDDF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4" y="2946"/>
                    <a:ext cx="17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377"/>
                    <a:r>
                      <a:rPr lang="zh-CN" altLang="zh-CN" sz="1200" b="1">
                        <a:solidFill>
                          <a:srgbClr val="000000"/>
                        </a:solidFill>
                        <a:latin typeface="+mn-lt"/>
                      </a:rPr>
                      <a:t> </a:t>
                    </a:r>
                    <a:endParaRPr lang="zh-CN" altLang="zh-CN">
                      <a:latin typeface="+mn-lt"/>
                    </a:endParaRPr>
                  </a:p>
                </p:txBody>
              </p:sp>
              <p:sp>
                <p:nvSpPr>
                  <p:cNvPr id="495" name="Rectangle 32">
                    <a:extLst>
                      <a:ext uri="{FF2B5EF4-FFF2-40B4-BE49-F238E27FC236}">
                        <a16:creationId xmlns:a16="http://schemas.microsoft.com/office/drawing/2014/main" id="{BFBC5F0C-F12E-4157-8162-031B911562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7" y="2204"/>
                    <a:ext cx="1256" cy="74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 dirty="0"/>
                  </a:p>
                </p:txBody>
              </p:sp>
              <p:sp>
                <p:nvSpPr>
                  <p:cNvPr id="496" name="Rectangle 33">
                    <a:extLst>
                      <a:ext uri="{FF2B5EF4-FFF2-40B4-BE49-F238E27FC236}">
                        <a16:creationId xmlns:a16="http://schemas.microsoft.com/office/drawing/2014/main" id="{1E355885-0180-480E-8C5E-FF9251AF05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1" y="2217"/>
                    <a:ext cx="251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  <a:latin typeface="+mn-lt"/>
                      </a:rPr>
                      <a:t>Ford API</a:t>
                    </a:r>
                    <a:endParaRPr lang="zh-CN" altLang="zh-CN" dirty="0">
                      <a:latin typeface="+mn-lt"/>
                    </a:endParaRPr>
                  </a:p>
                </p:txBody>
              </p:sp>
              <p:sp>
                <p:nvSpPr>
                  <p:cNvPr id="500" name="Rectangle 37">
                    <a:extLst>
                      <a:ext uri="{FF2B5EF4-FFF2-40B4-BE49-F238E27FC236}">
                        <a16:creationId xmlns:a16="http://schemas.microsoft.com/office/drawing/2014/main" id="{C6C1CC17-4324-414D-A257-0AEF845820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1740"/>
                    <a:ext cx="1251" cy="61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01" name="Rectangle 38">
                    <a:extLst>
                      <a:ext uri="{FF2B5EF4-FFF2-40B4-BE49-F238E27FC236}">
                        <a16:creationId xmlns:a16="http://schemas.microsoft.com/office/drawing/2014/main" id="{88406A8A-48A2-4C52-A664-D42225F690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2" y="1741"/>
                    <a:ext cx="111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  <a:latin typeface="+mn-lt"/>
                      </a:rPr>
                      <a:t>HMI</a:t>
                    </a:r>
                    <a:endParaRPr lang="zh-CN" altLang="zh-CN" dirty="0">
                      <a:latin typeface="+mn-lt"/>
                    </a:endParaRPr>
                  </a:p>
                </p:txBody>
              </p:sp>
              <p:sp>
                <p:nvSpPr>
                  <p:cNvPr id="539" name="Rectangle 76">
                    <a:extLst>
                      <a:ext uri="{FF2B5EF4-FFF2-40B4-BE49-F238E27FC236}">
                        <a16:creationId xmlns:a16="http://schemas.microsoft.com/office/drawing/2014/main" id="{A9DD583D-224A-4AD5-8010-55D0C51481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54" y="1940"/>
                    <a:ext cx="17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377"/>
                    <a:r>
                      <a:rPr lang="zh-CN" altLang="zh-CN" sz="1200" b="1">
                        <a:solidFill>
                          <a:srgbClr val="000000"/>
                        </a:solidFill>
                        <a:latin typeface="+mn-lt"/>
                      </a:rPr>
                      <a:t> </a:t>
                    </a:r>
                    <a:endParaRPr lang="zh-CN" altLang="zh-CN">
                      <a:latin typeface="+mn-lt"/>
                    </a:endParaRPr>
                  </a:p>
                </p:txBody>
              </p:sp>
              <p:sp>
                <p:nvSpPr>
                  <p:cNvPr id="630" name="Rectangle 167">
                    <a:extLst>
                      <a:ext uri="{FF2B5EF4-FFF2-40B4-BE49-F238E27FC236}">
                        <a16:creationId xmlns:a16="http://schemas.microsoft.com/office/drawing/2014/main" id="{69A75C94-8B51-4CE2-9A45-0BEE47C83B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1" y="2517"/>
                    <a:ext cx="1261" cy="7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631" name="Rectangle 168">
                    <a:extLst>
                      <a:ext uri="{FF2B5EF4-FFF2-40B4-BE49-F238E27FC236}">
                        <a16:creationId xmlns:a16="http://schemas.microsoft.com/office/drawing/2014/main" id="{D80AD7EF-1B56-4D1F-93CB-D5127ED374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19" y="2529"/>
                    <a:ext cx="262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en-US" altLang="zh-CN" sz="1200" b="1" dirty="0">
                        <a:solidFill>
                          <a:srgbClr val="000000"/>
                        </a:solidFill>
                        <a:latin typeface="+mn-lt"/>
                      </a:rPr>
                      <a:t>MCU</a:t>
                    </a:r>
                    <a:endParaRPr lang="zh-CN" altLang="zh-CN" dirty="0">
                      <a:latin typeface="+mn-lt"/>
                    </a:endParaRPr>
                  </a:p>
                </p:txBody>
              </p:sp>
            </p:grpSp>
            <p:sp>
              <p:nvSpPr>
                <p:cNvPr id="656" name="Rectangle 37">
                  <a:extLst>
                    <a:ext uri="{FF2B5EF4-FFF2-40B4-BE49-F238E27FC236}">
                      <a16:creationId xmlns:a16="http://schemas.microsoft.com/office/drawing/2014/main" id="{4BAB28CA-45EB-45F2-900A-5A92130AE6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0216" y="1319657"/>
                  <a:ext cx="385838" cy="44428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657" name="Rectangle 38">
                  <a:extLst>
                    <a:ext uri="{FF2B5EF4-FFF2-40B4-BE49-F238E27FC236}">
                      <a16:creationId xmlns:a16="http://schemas.microsoft.com/office/drawing/2014/main" id="{4C7FA8C5-E308-4CAC-9F27-8080E855B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046" y="1464302"/>
                  <a:ext cx="206180" cy="112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defTabSz="914377"/>
                  <a:r>
                    <a:rPr lang="en-US" altLang="zh-CN" sz="1200" b="1" dirty="0">
                      <a:solidFill>
                        <a:srgbClr val="000000"/>
                      </a:solidFill>
                      <a:latin typeface="+mn-lt"/>
                    </a:rPr>
                    <a:t>Other</a:t>
                  </a:r>
                </a:p>
                <a:p>
                  <a:pPr algn="ctr" defTabSz="914377"/>
                  <a:r>
                    <a:rPr lang="en-US" altLang="zh-CN" sz="1200" b="1" dirty="0">
                      <a:solidFill>
                        <a:srgbClr val="000000"/>
                      </a:solidFill>
                      <a:latin typeface="+mn-lt"/>
                    </a:rPr>
                    <a:t>APPs</a:t>
                  </a:r>
                  <a:endParaRPr lang="zh-CN" altLang="zh-CN" dirty="0">
                    <a:latin typeface="+mn-lt"/>
                  </a:endParaRPr>
                </a:p>
              </p:txBody>
            </p:sp>
            <p:sp>
              <p:nvSpPr>
                <p:cNvPr id="658" name="Rectangle 37">
                  <a:extLst>
                    <a:ext uri="{FF2B5EF4-FFF2-40B4-BE49-F238E27FC236}">
                      <a16:creationId xmlns:a16="http://schemas.microsoft.com/office/drawing/2014/main" id="{8EAECD83-5383-4F12-93F6-39ED94FF48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6101" y="1447605"/>
                  <a:ext cx="516904" cy="77663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 dirty="0"/>
                </a:p>
              </p:txBody>
            </p:sp>
            <p:sp>
              <p:nvSpPr>
                <p:cNvPr id="659" name="Rectangle 38">
                  <a:extLst>
                    <a:ext uri="{FF2B5EF4-FFF2-40B4-BE49-F238E27FC236}">
                      <a16:creationId xmlns:a16="http://schemas.microsoft.com/office/drawing/2014/main" id="{50E3DB2E-1FE0-40F8-A5DA-4F5524A7A5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0322" y="1443475"/>
                  <a:ext cx="399473" cy="56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defTabSz="914377"/>
                  <a:r>
                    <a:rPr lang="en-US" altLang="zh-CN" sz="1200" b="1" dirty="0">
                      <a:latin typeface="+mn-lt"/>
                    </a:rPr>
                    <a:t>Mode Card</a:t>
                  </a:r>
                  <a:endParaRPr lang="zh-CN" altLang="zh-CN" dirty="0">
                    <a:latin typeface="+mn-lt"/>
                  </a:endParaRPr>
                </a:p>
              </p:txBody>
            </p:sp>
          </p:grpSp>
          <p:sp>
            <p:nvSpPr>
              <p:cNvPr id="37" name="Rectangle 38">
                <a:extLst>
                  <a:ext uri="{FF2B5EF4-FFF2-40B4-BE49-F238E27FC236}">
                    <a16:creationId xmlns:a16="http://schemas.microsoft.com/office/drawing/2014/main" id="{F026A243-AED0-45BE-B2F3-FB6C4FA7D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267" y="1313096"/>
                <a:ext cx="236537" cy="65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defTabSz="914377"/>
                <a:r>
                  <a:rPr lang="en-US" altLang="zh-CN" sz="1400" b="1" dirty="0">
                    <a:solidFill>
                      <a:srgbClr val="000000"/>
                    </a:solidFill>
                    <a:latin typeface="+mn-lt"/>
                  </a:rPr>
                  <a:t>APIM</a:t>
                </a:r>
                <a:endParaRPr lang="zh-CN" altLang="zh-CN" sz="2133" dirty="0">
                  <a:latin typeface="+mn-lt"/>
                </a:endParaRPr>
              </a:p>
            </p:txBody>
          </p:sp>
        </p:grpSp>
        <p:sp>
          <p:nvSpPr>
            <p:cNvPr id="41" name="Rectangle 37">
              <a:extLst>
                <a:ext uri="{FF2B5EF4-FFF2-40B4-BE49-F238E27FC236}">
                  <a16:creationId xmlns:a16="http://schemas.microsoft.com/office/drawing/2014/main" id="{7CDA100F-D70D-41C9-95D8-86CF04FD8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063" y="1425715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2" name="Rectangle 38">
              <a:extLst>
                <a:ext uri="{FF2B5EF4-FFF2-40B4-BE49-F238E27FC236}">
                  <a16:creationId xmlns:a16="http://schemas.microsoft.com/office/drawing/2014/main" id="{2FC2A8B9-5026-4857-B0FC-7A16F83EA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476" y="1425715"/>
              <a:ext cx="823835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Navigation</a:t>
              </a:r>
              <a:endParaRPr lang="zh-CN" altLang="zh-CN" dirty="0">
                <a:latin typeface="+mn-lt"/>
              </a:endParaRPr>
            </a:p>
          </p:txBody>
        </p:sp>
        <p:sp>
          <p:nvSpPr>
            <p:cNvPr id="43" name="Rectangle 37">
              <a:extLst>
                <a:ext uri="{FF2B5EF4-FFF2-40B4-BE49-F238E27FC236}">
                  <a16:creationId xmlns:a16="http://schemas.microsoft.com/office/drawing/2014/main" id="{6ABF962F-F740-480B-9B71-3B3280998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093" y="1418318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4" name="Rectangle 38">
              <a:extLst>
                <a:ext uri="{FF2B5EF4-FFF2-40B4-BE49-F238E27FC236}">
                  <a16:creationId xmlns:a16="http://schemas.microsoft.com/office/drawing/2014/main" id="{BD74EB49-7602-457B-84A4-54BFD0CDB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9958" y="1430091"/>
              <a:ext cx="223157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VR</a:t>
              </a:r>
              <a:endParaRPr lang="zh-CN" altLang="zh-CN" dirty="0">
                <a:latin typeface="+mn-lt"/>
              </a:endParaRPr>
            </a:p>
          </p:txBody>
        </p:sp>
        <p:sp>
          <p:nvSpPr>
            <p:cNvPr id="45" name="Rectangle 37">
              <a:extLst>
                <a:ext uri="{FF2B5EF4-FFF2-40B4-BE49-F238E27FC236}">
                  <a16:creationId xmlns:a16="http://schemas.microsoft.com/office/drawing/2014/main" id="{ABAED6D6-1D01-42D0-8C12-4F8F4FD1E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402" y="1669759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6" name="Rectangle 38">
              <a:extLst>
                <a:ext uri="{FF2B5EF4-FFF2-40B4-BE49-F238E27FC236}">
                  <a16:creationId xmlns:a16="http://schemas.microsoft.com/office/drawing/2014/main" id="{3D355A87-4D81-4F6A-9D8D-DB2F8D480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052" y="1677412"/>
              <a:ext cx="753365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Bluetooth</a:t>
              </a:r>
              <a:endParaRPr lang="zh-CN" altLang="zh-CN" dirty="0">
                <a:latin typeface="+mn-lt"/>
              </a:endParaRPr>
            </a:p>
          </p:txBody>
        </p:sp>
        <p:sp>
          <p:nvSpPr>
            <p:cNvPr id="47" name="Rectangle 37">
              <a:extLst>
                <a:ext uri="{FF2B5EF4-FFF2-40B4-BE49-F238E27FC236}">
                  <a16:creationId xmlns:a16="http://schemas.microsoft.com/office/drawing/2014/main" id="{61D078A4-DCC3-4FF9-94F9-E2D5435B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333" y="1931405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8" name="Rectangle 38">
              <a:extLst>
                <a:ext uri="{FF2B5EF4-FFF2-40B4-BE49-F238E27FC236}">
                  <a16:creationId xmlns:a16="http://schemas.microsoft.com/office/drawing/2014/main" id="{5A0171E7-9D2E-4D65-B836-CACD649BA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972" y="1939058"/>
              <a:ext cx="985382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Online Video</a:t>
              </a:r>
              <a:endParaRPr lang="zh-CN" altLang="zh-CN" dirty="0">
                <a:latin typeface="+mn-lt"/>
              </a:endParaRPr>
            </a:p>
          </p:txBody>
        </p:sp>
        <p:sp>
          <p:nvSpPr>
            <p:cNvPr id="49" name="Rectangle 37">
              <a:extLst>
                <a:ext uri="{FF2B5EF4-FFF2-40B4-BE49-F238E27FC236}">
                  <a16:creationId xmlns:a16="http://schemas.microsoft.com/office/drawing/2014/main" id="{00D8F037-F0E0-4ACA-B6C8-9B510919E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697" y="1920066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50" name="Rectangle 38">
              <a:extLst>
                <a:ext uri="{FF2B5EF4-FFF2-40B4-BE49-F238E27FC236}">
                  <a16:creationId xmlns:a16="http://schemas.microsoft.com/office/drawing/2014/main" id="{05C24D99-8C7C-4612-8280-6C9826049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605" y="1927719"/>
              <a:ext cx="724841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Launcher</a:t>
              </a:r>
              <a:endParaRPr lang="zh-CN" altLang="zh-CN" dirty="0">
                <a:latin typeface="+mn-lt"/>
              </a:endParaRPr>
            </a:p>
          </p:txBody>
        </p:sp>
        <p:sp>
          <p:nvSpPr>
            <p:cNvPr id="51" name="Rectangle 37">
              <a:extLst>
                <a:ext uri="{FF2B5EF4-FFF2-40B4-BE49-F238E27FC236}">
                  <a16:creationId xmlns:a16="http://schemas.microsoft.com/office/drawing/2014/main" id="{601D1984-C669-4F99-BAD4-FE6381C8F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448" y="2188169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52" name="Rectangle 38">
              <a:extLst>
                <a:ext uri="{FF2B5EF4-FFF2-40B4-BE49-F238E27FC236}">
                  <a16:creationId xmlns:a16="http://schemas.microsoft.com/office/drawing/2014/main" id="{884A5C7A-AB08-4A3D-8541-A4B1763C2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400" y="2195822"/>
              <a:ext cx="442757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HVAC</a:t>
              </a:r>
              <a:endParaRPr lang="zh-CN" altLang="zh-CN" dirty="0">
                <a:latin typeface="+mn-lt"/>
              </a:endParaRPr>
            </a:p>
          </p:txBody>
        </p:sp>
        <p:sp>
          <p:nvSpPr>
            <p:cNvPr id="53" name="Rectangle 37">
              <a:extLst>
                <a:ext uri="{FF2B5EF4-FFF2-40B4-BE49-F238E27FC236}">
                  <a16:creationId xmlns:a16="http://schemas.microsoft.com/office/drawing/2014/main" id="{AA75E353-6F31-44C9-9A05-6D1EF8E53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697" y="2195822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54" name="Rectangle 38">
              <a:extLst>
                <a:ext uri="{FF2B5EF4-FFF2-40B4-BE49-F238E27FC236}">
                  <a16:creationId xmlns:a16="http://schemas.microsoft.com/office/drawing/2014/main" id="{E3CE71C8-D83D-4871-A6C2-BABCB1ADE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839" y="2203475"/>
              <a:ext cx="456382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Media</a:t>
              </a:r>
              <a:endParaRPr lang="zh-CN" altLang="zh-CN" dirty="0">
                <a:latin typeface="+mn-lt"/>
              </a:endParaRPr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E6CCAED-B10C-4780-8A2F-56AC11E75779}"/>
              </a:ext>
            </a:extLst>
          </p:cNvPr>
          <p:cNvSpPr/>
          <p:nvPr/>
        </p:nvSpPr>
        <p:spPr>
          <a:xfrm>
            <a:off x="44123" y="1239412"/>
            <a:ext cx="1048775" cy="3984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>
              <a:defRPr/>
            </a:pPr>
            <a:r>
              <a:rPr lang="en-AU" sz="1333" b="1" dirty="0">
                <a:solidFill>
                  <a:srgbClr val="000000"/>
                </a:solidFill>
              </a:rPr>
              <a:t>Users</a:t>
            </a:r>
          </a:p>
          <a:p>
            <a:pPr defTabSz="1219170">
              <a:buSzPct val="90000"/>
              <a:defRPr/>
            </a:pPr>
            <a:r>
              <a:rPr lang="en-AU" sz="933" b="1" dirty="0">
                <a:solidFill>
                  <a:srgbClr val="000000"/>
                </a:solidFill>
              </a:rPr>
              <a:t>- Driver</a:t>
            </a:r>
          </a:p>
          <a:p>
            <a:pPr defTabSz="1219170">
              <a:buSzPct val="90000"/>
              <a:defRPr/>
            </a:pPr>
            <a:r>
              <a:rPr lang="en-AU" sz="933" b="1" dirty="0">
                <a:solidFill>
                  <a:srgbClr val="000000"/>
                </a:solidFill>
              </a:rPr>
              <a:t>- Passenger</a:t>
            </a:r>
          </a:p>
          <a:p>
            <a:pPr defTabSz="1219170">
              <a:buSzPct val="90000"/>
              <a:defRPr/>
            </a:pPr>
            <a:r>
              <a:rPr lang="en-AU" sz="933" b="1" dirty="0">
                <a:solidFill>
                  <a:srgbClr val="000000"/>
                </a:solidFill>
              </a:rPr>
              <a:t>- Other</a:t>
            </a:r>
          </a:p>
          <a:p>
            <a:pPr algn="ctr" defTabSz="1219170">
              <a:defRPr/>
            </a:pPr>
            <a:endParaRPr lang="en-AU" sz="1600" kern="0" dirty="0">
              <a:solidFill>
                <a:srgbClr val="FFFFFF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8C5A36A-BCD6-433B-BB13-4A363F53FA8E}"/>
              </a:ext>
            </a:extLst>
          </p:cNvPr>
          <p:cNvSpPr/>
          <p:nvPr/>
        </p:nvSpPr>
        <p:spPr>
          <a:xfrm>
            <a:off x="11024635" y="1239412"/>
            <a:ext cx="1140375" cy="3984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>
              <a:defRPr/>
            </a:pPr>
            <a:r>
              <a:rPr lang="en-AU" sz="1467" b="1" dirty="0">
                <a:solidFill>
                  <a:srgbClr val="000000"/>
                </a:solidFill>
              </a:rPr>
              <a:t>Users</a:t>
            </a:r>
          </a:p>
          <a:p>
            <a:pPr defTabSz="1219170">
              <a:buSzPct val="90000"/>
              <a:defRPr/>
            </a:pPr>
            <a:r>
              <a:rPr lang="en-AU" sz="1067" b="1" dirty="0">
                <a:solidFill>
                  <a:srgbClr val="000000"/>
                </a:solidFill>
              </a:rPr>
              <a:t>- Driver</a:t>
            </a:r>
          </a:p>
          <a:p>
            <a:pPr defTabSz="1219170">
              <a:buSzPct val="90000"/>
              <a:defRPr/>
            </a:pPr>
            <a:r>
              <a:rPr lang="en-AU" sz="1067" b="1" dirty="0">
                <a:solidFill>
                  <a:srgbClr val="000000"/>
                </a:solidFill>
              </a:rPr>
              <a:t>- Passenger</a:t>
            </a:r>
          </a:p>
          <a:p>
            <a:pPr defTabSz="1219170">
              <a:buSzPct val="90000"/>
              <a:defRPr/>
            </a:pPr>
            <a:r>
              <a:rPr lang="en-AU" sz="1067" b="1" dirty="0">
                <a:solidFill>
                  <a:srgbClr val="000000"/>
                </a:solidFill>
              </a:rPr>
              <a:t>- Other</a:t>
            </a:r>
          </a:p>
          <a:p>
            <a:pPr algn="ctr" defTabSz="1219170">
              <a:defRPr/>
            </a:pPr>
            <a:endParaRPr lang="en-AU" sz="1600" kern="0" dirty="0">
              <a:solidFill>
                <a:srgbClr val="FFFFFF"/>
              </a:solidFill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F545E78-0811-4C5A-91AC-39E035D7408B}"/>
              </a:ext>
            </a:extLst>
          </p:cNvPr>
          <p:cNvCxnSpPr>
            <a:cxnSpLocks/>
          </p:cNvCxnSpPr>
          <p:nvPr/>
        </p:nvCxnSpPr>
        <p:spPr>
          <a:xfrm flipH="1">
            <a:off x="10154429" y="1669864"/>
            <a:ext cx="863545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81FA794-4571-40D2-9DF3-F0F0C836DC64}"/>
              </a:ext>
            </a:extLst>
          </p:cNvPr>
          <p:cNvSpPr/>
          <p:nvPr/>
        </p:nvSpPr>
        <p:spPr>
          <a:xfrm>
            <a:off x="5486698" y="1191648"/>
            <a:ext cx="740071" cy="3984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>
              <a:defRPr/>
            </a:pPr>
            <a:r>
              <a:rPr lang="en-AU" sz="1333" b="1" dirty="0">
                <a:solidFill>
                  <a:srgbClr val="000000"/>
                </a:solidFill>
              </a:rPr>
              <a:t>ECG</a:t>
            </a:r>
            <a:endParaRPr lang="en-AU" sz="1067" b="1" dirty="0">
              <a:solidFill>
                <a:srgbClr val="000000"/>
              </a:solidFill>
            </a:endParaRPr>
          </a:p>
          <a:p>
            <a:pPr algn="ctr" defTabSz="1219170">
              <a:defRPr/>
            </a:pPr>
            <a:endParaRPr lang="en-AU" sz="1600" kern="0" dirty="0">
              <a:solidFill>
                <a:srgbClr val="FFFFFF"/>
              </a:solidFill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600BF2B-B1CE-425A-BC63-008859B3D39F}"/>
              </a:ext>
            </a:extLst>
          </p:cNvPr>
          <p:cNvCxnSpPr>
            <a:cxnSpLocks/>
          </p:cNvCxnSpPr>
          <p:nvPr/>
        </p:nvCxnSpPr>
        <p:spPr>
          <a:xfrm flipH="1">
            <a:off x="6171115" y="4919413"/>
            <a:ext cx="793767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F3173D7-D396-4897-9AF8-F3D8E9C0B097}"/>
              </a:ext>
            </a:extLst>
          </p:cNvPr>
          <p:cNvSpPr txBox="1"/>
          <p:nvPr/>
        </p:nvSpPr>
        <p:spPr>
          <a:xfrm>
            <a:off x="6311686" y="4690767"/>
            <a:ext cx="96777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CAN</a:t>
            </a:r>
            <a:endParaRPr lang="en-US" sz="933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C39D1AD-4A3B-46FB-A38E-B26513128F3B}"/>
              </a:ext>
            </a:extLst>
          </p:cNvPr>
          <p:cNvSpPr txBox="1"/>
          <p:nvPr/>
        </p:nvSpPr>
        <p:spPr>
          <a:xfrm>
            <a:off x="6188414" y="4873685"/>
            <a:ext cx="96777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Ethernet</a:t>
            </a:r>
            <a:endParaRPr lang="en-US" sz="933" b="1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438C3B4-4D59-45D8-B50E-A73ABEF259B0}"/>
              </a:ext>
            </a:extLst>
          </p:cNvPr>
          <p:cNvSpPr/>
          <p:nvPr/>
        </p:nvSpPr>
        <p:spPr>
          <a:xfrm>
            <a:off x="4057634" y="1152091"/>
            <a:ext cx="768387" cy="1061103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BCM</a:t>
            </a:r>
            <a:endParaRPr lang="en-AU" sz="933" b="1" dirty="0">
              <a:solidFill>
                <a:srgbClr val="000000"/>
              </a:solidFill>
            </a:endParaRP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55095F79-B064-474D-8525-938B6C204657}"/>
              </a:ext>
            </a:extLst>
          </p:cNvPr>
          <p:cNvCxnSpPr>
            <a:cxnSpLocks/>
          </p:cNvCxnSpPr>
          <p:nvPr/>
        </p:nvCxnSpPr>
        <p:spPr>
          <a:xfrm flipH="1" flipV="1">
            <a:off x="4813585" y="1729769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F96F8A9-71C7-4905-AC54-246AA178057A}"/>
              </a:ext>
            </a:extLst>
          </p:cNvPr>
          <p:cNvSpPr txBox="1"/>
          <p:nvPr/>
        </p:nvSpPr>
        <p:spPr>
          <a:xfrm>
            <a:off x="4947070" y="1463030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HS1</a:t>
            </a:r>
            <a:endParaRPr lang="en-US" sz="933" b="1" dirty="0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A68037A4-3229-4177-87A0-58773A327109}"/>
              </a:ext>
            </a:extLst>
          </p:cNvPr>
          <p:cNvSpPr/>
          <p:nvPr/>
        </p:nvSpPr>
        <p:spPr>
          <a:xfrm>
            <a:off x="2273758" y="1216997"/>
            <a:ext cx="1076724" cy="152912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Door Ajar Switch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143" name="Connector: Elbow 59">
            <a:extLst>
              <a:ext uri="{FF2B5EF4-FFF2-40B4-BE49-F238E27FC236}">
                <a16:creationId xmlns:a16="http://schemas.microsoft.com/office/drawing/2014/main" id="{96C58A82-ED7C-4341-9A9D-D6A2B515EB01}"/>
              </a:ext>
            </a:extLst>
          </p:cNvPr>
          <p:cNvCxnSpPr>
            <a:cxnSpLocks/>
          </p:cNvCxnSpPr>
          <p:nvPr/>
        </p:nvCxnSpPr>
        <p:spPr>
          <a:xfrm>
            <a:off x="1099559" y="1286385"/>
            <a:ext cx="1187479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3548342-CEC6-4D4B-BFD0-349D3DF4A1D8}"/>
              </a:ext>
            </a:extLst>
          </p:cNvPr>
          <p:cNvSpPr txBox="1"/>
          <p:nvPr/>
        </p:nvSpPr>
        <p:spPr>
          <a:xfrm>
            <a:off x="1078581" y="1080804"/>
            <a:ext cx="125293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Door Open/Close</a:t>
            </a:r>
            <a:endParaRPr lang="en-US" sz="800" b="1" dirty="0">
              <a:cs typeface="Times New Roman" panose="02020603050405020304" pitchFamily="18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1728530-C36E-40EA-AC3E-EAD4816EC9D8}"/>
              </a:ext>
            </a:extLst>
          </p:cNvPr>
          <p:cNvSpPr txBox="1"/>
          <p:nvPr/>
        </p:nvSpPr>
        <p:spPr>
          <a:xfrm>
            <a:off x="980512" y="4283274"/>
            <a:ext cx="15163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Window/Mirror Position</a:t>
            </a:r>
            <a:endParaRPr lang="en-US" sz="800" b="1" dirty="0">
              <a:cs typeface="Times New Roman" panose="02020603050405020304" pitchFamily="18" charset="0"/>
            </a:endParaRPr>
          </a:p>
        </p:txBody>
      </p:sp>
      <p:cxnSp>
        <p:nvCxnSpPr>
          <p:cNvPr id="164" name="Connector: Elbow 59">
            <a:extLst>
              <a:ext uri="{FF2B5EF4-FFF2-40B4-BE49-F238E27FC236}">
                <a16:creationId xmlns:a16="http://schemas.microsoft.com/office/drawing/2014/main" id="{408379BE-FD99-4ADD-A83F-AF35F055FD57}"/>
              </a:ext>
            </a:extLst>
          </p:cNvPr>
          <p:cNvCxnSpPr>
            <a:cxnSpLocks/>
          </p:cNvCxnSpPr>
          <p:nvPr/>
        </p:nvCxnSpPr>
        <p:spPr>
          <a:xfrm flipV="1">
            <a:off x="1114518" y="1493135"/>
            <a:ext cx="1182543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4FC45B6-36FB-4707-BA32-A1B2197835C8}"/>
              </a:ext>
            </a:extLst>
          </p:cNvPr>
          <p:cNvSpPr txBox="1"/>
          <p:nvPr/>
        </p:nvSpPr>
        <p:spPr>
          <a:xfrm>
            <a:off x="1084185" y="1282367"/>
            <a:ext cx="94486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Ignition Status</a:t>
            </a:r>
            <a:endParaRPr lang="en-US" sz="800" b="1" dirty="0">
              <a:cs typeface="Times New Roman" panose="02020603050405020304" pitchFamily="18" charset="0"/>
            </a:endParaRPr>
          </a:p>
        </p:txBody>
      </p:sp>
      <p:cxnSp>
        <p:nvCxnSpPr>
          <p:cNvPr id="166" name="Connector: Elbow 132">
            <a:extLst>
              <a:ext uri="{FF2B5EF4-FFF2-40B4-BE49-F238E27FC236}">
                <a16:creationId xmlns:a16="http://schemas.microsoft.com/office/drawing/2014/main" id="{DD37072E-0C36-4F3B-B5B4-3EA4F618775B}"/>
              </a:ext>
            </a:extLst>
          </p:cNvPr>
          <p:cNvCxnSpPr>
            <a:cxnSpLocks/>
          </p:cNvCxnSpPr>
          <p:nvPr/>
        </p:nvCxnSpPr>
        <p:spPr>
          <a:xfrm flipH="1" flipV="1">
            <a:off x="3314681" y="1886998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80" name="Connector: Elbow 132">
            <a:extLst>
              <a:ext uri="{FF2B5EF4-FFF2-40B4-BE49-F238E27FC236}">
                <a16:creationId xmlns:a16="http://schemas.microsoft.com/office/drawing/2014/main" id="{925D2D36-9965-468B-BACF-DF30DDB4069F}"/>
              </a:ext>
            </a:extLst>
          </p:cNvPr>
          <p:cNvCxnSpPr>
            <a:cxnSpLocks/>
          </p:cNvCxnSpPr>
          <p:nvPr/>
        </p:nvCxnSpPr>
        <p:spPr>
          <a:xfrm flipH="1" flipV="1">
            <a:off x="4815090" y="5116016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D2697C68-D432-4D09-A43B-85C413E06FC7}"/>
              </a:ext>
            </a:extLst>
          </p:cNvPr>
          <p:cNvSpPr txBox="1"/>
          <p:nvPr/>
        </p:nvSpPr>
        <p:spPr>
          <a:xfrm>
            <a:off x="4947914" y="4879711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MS1</a:t>
            </a:r>
            <a:endParaRPr lang="en-US" sz="933" b="1" dirty="0"/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248E1BCC-5F38-498E-BAF4-D4CEDF7685C6}"/>
              </a:ext>
            </a:extLst>
          </p:cNvPr>
          <p:cNvSpPr/>
          <p:nvPr/>
        </p:nvSpPr>
        <p:spPr>
          <a:xfrm>
            <a:off x="4059319" y="4919414"/>
            <a:ext cx="746433" cy="415940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HVAC_RCCM</a:t>
            </a:r>
            <a:endParaRPr lang="en-AU" sz="800" b="1" dirty="0">
              <a:solidFill>
                <a:srgbClr val="000000"/>
              </a:solidFill>
            </a:endParaRPr>
          </a:p>
        </p:txBody>
      </p:sp>
      <p:cxnSp>
        <p:nvCxnSpPr>
          <p:cNvPr id="183" name="Connector: Elbow 132">
            <a:extLst>
              <a:ext uri="{FF2B5EF4-FFF2-40B4-BE49-F238E27FC236}">
                <a16:creationId xmlns:a16="http://schemas.microsoft.com/office/drawing/2014/main" id="{F1BE5D9E-9BDA-4472-A099-E6F1BCB7E9FC}"/>
              </a:ext>
            </a:extLst>
          </p:cNvPr>
          <p:cNvCxnSpPr>
            <a:cxnSpLocks/>
          </p:cNvCxnSpPr>
          <p:nvPr/>
        </p:nvCxnSpPr>
        <p:spPr>
          <a:xfrm flipH="1" flipV="1">
            <a:off x="4802160" y="3086289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307C41CC-9FD3-48CC-AFF7-C68A296414CD}"/>
              </a:ext>
            </a:extLst>
          </p:cNvPr>
          <p:cNvSpPr txBox="1"/>
          <p:nvPr/>
        </p:nvSpPr>
        <p:spPr>
          <a:xfrm>
            <a:off x="4903484" y="2874958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HS2</a:t>
            </a:r>
            <a:endParaRPr lang="en-US" sz="933" b="1" dirty="0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267BAF4B-88C3-4BAC-A28E-72B393C4508E}"/>
              </a:ext>
            </a:extLst>
          </p:cNvPr>
          <p:cNvSpPr/>
          <p:nvPr/>
        </p:nvSpPr>
        <p:spPr>
          <a:xfrm>
            <a:off x="4063426" y="2947300"/>
            <a:ext cx="748276" cy="28989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RCM</a:t>
            </a:r>
            <a:endParaRPr lang="en-AU" sz="933" b="1" dirty="0">
              <a:solidFill>
                <a:srgbClr val="000000"/>
              </a:solidFill>
            </a:endParaRPr>
          </a:p>
        </p:txBody>
      </p:sp>
      <p:cxnSp>
        <p:nvCxnSpPr>
          <p:cNvPr id="186" name="Connector: Elbow 59">
            <a:extLst>
              <a:ext uri="{FF2B5EF4-FFF2-40B4-BE49-F238E27FC236}">
                <a16:creationId xmlns:a16="http://schemas.microsoft.com/office/drawing/2014/main" id="{0397B239-FC55-45E5-AE3F-F1655E0550E3}"/>
              </a:ext>
            </a:extLst>
          </p:cNvPr>
          <p:cNvCxnSpPr>
            <a:cxnSpLocks/>
            <a:endCxn id="185" idx="1"/>
          </p:cNvCxnSpPr>
          <p:nvPr/>
        </p:nvCxnSpPr>
        <p:spPr>
          <a:xfrm>
            <a:off x="1057550" y="3092249"/>
            <a:ext cx="3005875" cy="0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E9819223-7EF0-4A30-B3F6-323F687D676A}"/>
              </a:ext>
            </a:extLst>
          </p:cNvPr>
          <p:cNvSpPr txBox="1"/>
          <p:nvPr/>
        </p:nvSpPr>
        <p:spPr>
          <a:xfrm>
            <a:off x="1052175" y="2903172"/>
            <a:ext cx="24921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Seatbelt Status + seat occupant (</a:t>
            </a:r>
            <a:r>
              <a:rPr lang="en-AU" sz="800" b="1" dirty="0">
                <a:solidFill>
                  <a:srgbClr val="0070C0"/>
                </a:solidFill>
                <a:cs typeface="Times New Roman" panose="02020603050405020304" pitchFamily="18" charset="0"/>
              </a:rPr>
              <a:t>Passenger</a:t>
            </a:r>
            <a:r>
              <a:rPr lang="en-AU" sz="800" b="1" dirty="0">
                <a:cs typeface="Times New Roman" panose="02020603050405020304" pitchFamily="18" charset="0"/>
              </a:rPr>
              <a:t>)</a:t>
            </a:r>
            <a:endParaRPr lang="en-US" sz="800" b="1" dirty="0">
              <a:cs typeface="Times New Roman" panose="02020603050405020304" pitchFamily="18" charset="0"/>
            </a:endParaRPr>
          </a:p>
        </p:txBody>
      </p:sp>
      <p:cxnSp>
        <p:nvCxnSpPr>
          <p:cNvPr id="195" name="Connector: Elbow 59">
            <a:extLst>
              <a:ext uri="{FF2B5EF4-FFF2-40B4-BE49-F238E27FC236}">
                <a16:creationId xmlns:a16="http://schemas.microsoft.com/office/drawing/2014/main" id="{934E8E85-48EB-4CAD-893F-A4A32B589249}"/>
              </a:ext>
            </a:extLst>
          </p:cNvPr>
          <p:cNvCxnSpPr>
            <a:cxnSpLocks/>
            <a:stCxn id="182" idx="1"/>
          </p:cNvCxnSpPr>
          <p:nvPr/>
        </p:nvCxnSpPr>
        <p:spPr>
          <a:xfrm flipH="1">
            <a:off x="1070016" y="5127384"/>
            <a:ext cx="2989303" cy="0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99" name="Connector: Elbow 132">
            <a:extLst>
              <a:ext uri="{FF2B5EF4-FFF2-40B4-BE49-F238E27FC236}">
                <a16:creationId xmlns:a16="http://schemas.microsoft.com/office/drawing/2014/main" id="{D545508B-C69D-4BE3-AB26-B44F1508C4DD}"/>
              </a:ext>
            </a:extLst>
          </p:cNvPr>
          <p:cNvCxnSpPr>
            <a:cxnSpLocks/>
          </p:cNvCxnSpPr>
          <p:nvPr/>
        </p:nvCxnSpPr>
        <p:spPr>
          <a:xfrm flipH="1" flipV="1">
            <a:off x="4799636" y="4792950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C483A53D-3578-48A7-A286-2F3AEDB2DF28}"/>
              </a:ext>
            </a:extLst>
          </p:cNvPr>
          <p:cNvSpPr txBox="1"/>
          <p:nvPr/>
        </p:nvSpPr>
        <p:spPr>
          <a:xfrm>
            <a:off x="4914190" y="4577925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MS1</a:t>
            </a:r>
            <a:endParaRPr lang="en-US" sz="933" b="1" dirty="0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89B54F72-7E15-4392-8042-F1EA03075B07}"/>
              </a:ext>
            </a:extLst>
          </p:cNvPr>
          <p:cNvSpPr/>
          <p:nvPr/>
        </p:nvSpPr>
        <p:spPr>
          <a:xfrm>
            <a:off x="4068658" y="4642620"/>
            <a:ext cx="732473" cy="246221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DSM</a:t>
            </a:r>
            <a:endParaRPr lang="en-AU" sz="933" b="1" dirty="0">
              <a:solidFill>
                <a:srgbClr val="000000"/>
              </a:solidFill>
            </a:endParaRPr>
          </a:p>
        </p:txBody>
      </p:sp>
      <p:cxnSp>
        <p:nvCxnSpPr>
          <p:cNvPr id="203" name="Connector: Elbow 132">
            <a:extLst>
              <a:ext uri="{FF2B5EF4-FFF2-40B4-BE49-F238E27FC236}">
                <a16:creationId xmlns:a16="http://schemas.microsoft.com/office/drawing/2014/main" id="{02EDE1EC-4495-4FED-B839-3390E68BAB63}"/>
              </a:ext>
            </a:extLst>
          </p:cNvPr>
          <p:cNvCxnSpPr>
            <a:cxnSpLocks/>
          </p:cNvCxnSpPr>
          <p:nvPr/>
        </p:nvCxnSpPr>
        <p:spPr>
          <a:xfrm flipH="1" flipV="1">
            <a:off x="1094445" y="4759133"/>
            <a:ext cx="2962656" cy="0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880F2485-44DA-4D4A-9550-40434B33B924}"/>
              </a:ext>
            </a:extLst>
          </p:cNvPr>
          <p:cNvSpPr txBox="1"/>
          <p:nvPr/>
        </p:nvSpPr>
        <p:spPr>
          <a:xfrm>
            <a:off x="1082534" y="4907495"/>
            <a:ext cx="17503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A/C, Fan, Temperature……</a:t>
            </a:r>
            <a:endParaRPr lang="en-US" sz="800" b="1" dirty="0"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CBF8CC2-535A-42D8-805D-0BD5DA3A883D}"/>
              </a:ext>
            </a:extLst>
          </p:cNvPr>
          <p:cNvSpPr txBox="1"/>
          <p:nvPr/>
        </p:nvSpPr>
        <p:spPr>
          <a:xfrm>
            <a:off x="1043351" y="4543460"/>
            <a:ext cx="13089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Seat Status</a:t>
            </a:r>
            <a:endParaRPr lang="en-US" sz="800" b="1" dirty="0">
              <a:cs typeface="Times New Roman" panose="02020603050405020304" pitchFamily="18" charset="0"/>
            </a:endParaRPr>
          </a:p>
        </p:txBody>
      </p:sp>
      <p:cxnSp>
        <p:nvCxnSpPr>
          <p:cNvPr id="209" name="Connector: Elbow 132">
            <a:extLst>
              <a:ext uri="{FF2B5EF4-FFF2-40B4-BE49-F238E27FC236}">
                <a16:creationId xmlns:a16="http://schemas.microsoft.com/office/drawing/2014/main" id="{1268521E-57F6-4ABD-8DB2-BCCCC7C45A20}"/>
              </a:ext>
            </a:extLst>
          </p:cNvPr>
          <p:cNvCxnSpPr>
            <a:cxnSpLocks/>
          </p:cNvCxnSpPr>
          <p:nvPr/>
        </p:nvCxnSpPr>
        <p:spPr>
          <a:xfrm flipH="1" flipV="1">
            <a:off x="4808481" y="3967582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DA0ADACE-02E8-462C-895E-02C140CBBEA4}"/>
              </a:ext>
            </a:extLst>
          </p:cNvPr>
          <p:cNvSpPr txBox="1"/>
          <p:nvPr/>
        </p:nvSpPr>
        <p:spPr>
          <a:xfrm>
            <a:off x="4949347" y="3763193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FD1</a:t>
            </a:r>
            <a:endParaRPr lang="en-US" sz="933" b="1" dirty="0"/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022D3221-7C44-4D16-8FBE-EA682ED040BD}"/>
              </a:ext>
            </a:extLst>
          </p:cNvPr>
          <p:cNvSpPr/>
          <p:nvPr/>
        </p:nvSpPr>
        <p:spPr>
          <a:xfrm>
            <a:off x="4063423" y="3849859"/>
            <a:ext cx="737708" cy="229279"/>
          </a:xfrm>
          <a:prstGeom prst="roundRect">
            <a:avLst/>
          </a:prstGeom>
          <a:solidFill>
            <a:srgbClr val="FF99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HPCM</a:t>
            </a:r>
            <a:endParaRPr lang="en-AU" sz="933" b="1" dirty="0">
              <a:solidFill>
                <a:srgbClr val="FF0000"/>
              </a:solidFill>
            </a:endParaRPr>
          </a:p>
        </p:txBody>
      </p:sp>
      <p:cxnSp>
        <p:nvCxnSpPr>
          <p:cNvPr id="215" name="Connector: Elbow 59">
            <a:extLst>
              <a:ext uri="{FF2B5EF4-FFF2-40B4-BE49-F238E27FC236}">
                <a16:creationId xmlns:a16="http://schemas.microsoft.com/office/drawing/2014/main" id="{83E97CEB-71AB-4A61-80C3-8894D9132C11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1100099" y="3964499"/>
            <a:ext cx="2963324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515A3AED-61A0-48EC-B1D4-205503BB2D96}"/>
              </a:ext>
            </a:extLst>
          </p:cNvPr>
          <p:cNvSpPr txBox="1"/>
          <p:nvPr/>
        </p:nvSpPr>
        <p:spPr>
          <a:xfrm>
            <a:off x="1066495" y="3775544"/>
            <a:ext cx="14303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solidFill>
                  <a:srgbClr val="FF0000"/>
                </a:solidFill>
                <a:cs typeface="Times New Roman" panose="02020603050405020304" pitchFamily="18" charset="0"/>
              </a:rPr>
              <a:t>Vehicle Speed &amp; </a:t>
            </a:r>
            <a:r>
              <a:rPr lang="en-AU" sz="800" b="1" dirty="0">
                <a:cs typeface="Times New Roman" panose="02020603050405020304" pitchFamily="18" charset="0"/>
              </a:rPr>
              <a:t>DTE</a:t>
            </a:r>
            <a:endParaRPr lang="en-US" sz="800" b="1" dirty="0">
              <a:cs typeface="Times New Roman" panose="02020603050405020304" pitchFamily="18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3A6EEE07-BF11-4758-BBF6-3AB09C995134}"/>
              </a:ext>
            </a:extLst>
          </p:cNvPr>
          <p:cNvSpPr/>
          <p:nvPr/>
        </p:nvSpPr>
        <p:spPr>
          <a:xfrm>
            <a:off x="4063424" y="3278339"/>
            <a:ext cx="744004" cy="251820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1067" b="1" dirty="0">
                <a:solidFill>
                  <a:srgbClr val="000000"/>
                </a:solidFill>
              </a:rPr>
              <a:t>SCCM</a:t>
            </a:r>
            <a:endParaRPr lang="en-AU" sz="1067" b="1" dirty="0">
              <a:solidFill>
                <a:srgbClr val="000000"/>
              </a:solidFill>
            </a:endParaRPr>
          </a:p>
        </p:txBody>
      </p:sp>
      <p:cxnSp>
        <p:nvCxnSpPr>
          <p:cNvPr id="108" name="Connector: Elbow 132">
            <a:extLst>
              <a:ext uri="{FF2B5EF4-FFF2-40B4-BE49-F238E27FC236}">
                <a16:creationId xmlns:a16="http://schemas.microsoft.com/office/drawing/2014/main" id="{0102274A-C049-4858-AA4E-11386E703569}"/>
              </a:ext>
            </a:extLst>
          </p:cNvPr>
          <p:cNvCxnSpPr>
            <a:cxnSpLocks/>
          </p:cNvCxnSpPr>
          <p:nvPr/>
        </p:nvCxnSpPr>
        <p:spPr>
          <a:xfrm flipH="1" flipV="1">
            <a:off x="3354278" y="3451805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11" name="Connector: Elbow 132">
            <a:extLst>
              <a:ext uri="{FF2B5EF4-FFF2-40B4-BE49-F238E27FC236}">
                <a16:creationId xmlns:a16="http://schemas.microsoft.com/office/drawing/2014/main" id="{473E531C-27B4-4558-81BA-48FA909553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6337" y="5613292"/>
            <a:ext cx="1164522" cy="56846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10A755E-1E1A-4A9F-B653-3E9C139B2D64}"/>
              </a:ext>
            </a:extLst>
          </p:cNvPr>
          <p:cNvSpPr txBox="1"/>
          <p:nvPr/>
        </p:nvSpPr>
        <p:spPr>
          <a:xfrm>
            <a:off x="3435738" y="3239804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33" b="1" dirty="0"/>
              <a:t>LIN</a:t>
            </a:r>
            <a:endParaRPr lang="en-US" sz="933" b="1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58B74B2-37BF-4AD5-8A37-62D7F466B35C}"/>
              </a:ext>
            </a:extLst>
          </p:cNvPr>
          <p:cNvSpPr/>
          <p:nvPr/>
        </p:nvSpPr>
        <p:spPr>
          <a:xfrm>
            <a:off x="2325141" y="4367696"/>
            <a:ext cx="1043181" cy="241609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Window Switch</a:t>
            </a:r>
          </a:p>
          <a:p>
            <a:pPr algn="ctr" defTabSz="1219170"/>
            <a:r>
              <a:rPr lang="en-US" altLang="zh-CN" sz="800" b="1" dirty="0">
                <a:solidFill>
                  <a:srgbClr val="000000"/>
                </a:solidFill>
              </a:rPr>
              <a:t>Mirror    switch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13134FCC-D295-4488-847F-BBB78D88C357}"/>
              </a:ext>
            </a:extLst>
          </p:cNvPr>
          <p:cNvSpPr/>
          <p:nvPr/>
        </p:nvSpPr>
        <p:spPr>
          <a:xfrm>
            <a:off x="2273757" y="1410403"/>
            <a:ext cx="1043181" cy="157167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Push Button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BE60E95-FCFB-4CD1-8737-4810294DDA3D}"/>
              </a:ext>
            </a:extLst>
          </p:cNvPr>
          <p:cNvSpPr/>
          <p:nvPr/>
        </p:nvSpPr>
        <p:spPr>
          <a:xfrm>
            <a:off x="2297060" y="1794669"/>
            <a:ext cx="1011388" cy="153831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DRL/Day Night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CAF667F5-A415-403A-8D67-BA7089138ED4}"/>
              </a:ext>
            </a:extLst>
          </p:cNvPr>
          <p:cNvSpPr/>
          <p:nvPr/>
        </p:nvSpPr>
        <p:spPr>
          <a:xfrm>
            <a:off x="2493586" y="3342338"/>
            <a:ext cx="865687" cy="242927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800" b="1" dirty="0">
                <a:solidFill>
                  <a:srgbClr val="000000"/>
                </a:solidFill>
              </a:rPr>
              <a:t>Rain sensor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136" name="Connector: Elbow 132">
            <a:extLst>
              <a:ext uri="{FF2B5EF4-FFF2-40B4-BE49-F238E27FC236}">
                <a16:creationId xmlns:a16="http://schemas.microsoft.com/office/drawing/2014/main" id="{A426E0C1-5CFE-42AC-8C64-3A6060DE502C}"/>
              </a:ext>
            </a:extLst>
          </p:cNvPr>
          <p:cNvCxnSpPr>
            <a:cxnSpLocks/>
          </p:cNvCxnSpPr>
          <p:nvPr/>
        </p:nvCxnSpPr>
        <p:spPr>
          <a:xfrm flipH="1" flipV="1">
            <a:off x="3376056" y="4472886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38" name="Connector: Elbow 132">
            <a:extLst>
              <a:ext uri="{FF2B5EF4-FFF2-40B4-BE49-F238E27FC236}">
                <a16:creationId xmlns:a16="http://schemas.microsoft.com/office/drawing/2014/main" id="{501B9EC3-84E3-471E-94EC-8995A9FDDD27}"/>
              </a:ext>
            </a:extLst>
          </p:cNvPr>
          <p:cNvCxnSpPr>
            <a:cxnSpLocks/>
          </p:cNvCxnSpPr>
          <p:nvPr/>
        </p:nvCxnSpPr>
        <p:spPr>
          <a:xfrm flipH="1" flipV="1">
            <a:off x="3323600" y="1493444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39" name="Connector: Elbow 132">
            <a:extLst>
              <a:ext uri="{FF2B5EF4-FFF2-40B4-BE49-F238E27FC236}">
                <a16:creationId xmlns:a16="http://schemas.microsoft.com/office/drawing/2014/main" id="{E87F408C-9515-4336-B528-0FB116E23A09}"/>
              </a:ext>
            </a:extLst>
          </p:cNvPr>
          <p:cNvCxnSpPr>
            <a:cxnSpLocks/>
          </p:cNvCxnSpPr>
          <p:nvPr/>
        </p:nvCxnSpPr>
        <p:spPr>
          <a:xfrm flipH="1" flipV="1">
            <a:off x="3332222" y="1295788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951B062-93AA-4970-9C67-98C2210C176B}"/>
              </a:ext>
            </a:extLst>
          </p:cNvPr>
          <p:cNvSpPr txBox="1"/>
          <p:nvPr/>
        </p:nvSpPr>
        <p:spPr>
          <a:xfrm>
            <a:off x="4925609" y="3106279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HS2</a:t>
            </a:r>
            <a:endParaRPr lang="en-US" sz="933" b="1" dirty="0"/>
          </a:p>
        </p:txBody>
      </p:sp>
      <p:cxnSp>
        <p:nvCxnSpPr>
          <p:cNvPr id="146" name="Connector: Elbow 132">
            <a:extLst>
              <a:ext uri="{FF2B5EF4-FFF2-40B4-BE49-F238E27FC236}">
                <a16:creationId xmlns:a16="http://schemas.microsoft.com/office/drawing/2014/main" id="{4BEF88A4-ED09-4629-834C-0847A3BADA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72813" y="5501273"/>
            <a:ext cx="1153744" cy="80328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57" name="Connector: Elbow 132">
            <a:extLst>
              <a:ext uri="{FF2B5EF4-FFF2-40B4-BE49-F238E27FC236}">
                <a16:creationId xmlns:a16="http://schemas.microsoft.com/office/drawing/2014/main" id="{D0F1091C-D7CE-4A6F-A5AB-7EDE5E108A46}"/>
              </a:ext>
            </a:extLst>
          </p:cNvPr>
          <p:cNvCxnSpPr>
            <a:cxnSpLocks/>
          </p:cNvCxnSpPr>
          <p:nvPr/>
        </p:nvCxnSpPr>
        <p:spPr>
          <a:xfrm flipH="1" flipV="1">
            <a:off x="4807428" y="3369167"/>
            <a:ext cx="665516" cy="6524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27" name="Connector: Elbow 132">
            <a:extLst>
              <a:ext uri="{FF2B5EF4-FFF2-40B4-BE49-F238E27FC236}">
                <a16:creationId xmlns:a16="http://schemas.microsoft.com/office/drawing/2014/main" id="{0307DA14-A24D-4C03-8F06-74F91536AD74}"/>
              </a:ext>
            </a:extLst>
          </p:cNvPr>
          <p:cNvCxnSpPr>
            <a:cxnSpLocks/>
            <a:endCxn id="182" idx="2"/>
          </p:cNvCxnSpPr>
          <p:nvPr/>
        </p:nvCxnSpPr>
        <p:spPr>
          <a:xfrm flipV="1">
            <a:off x="4432536" y="5335354"/>
            <a:ext cx="0" cy="1144432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6BE77F32-269D-44F8-A028-E6AAA1C8E9F3}"/>
              </a:ext>
            </a:extLst>
          </p:cNvPr>
          <p:cNvSpPr txBox="1"/>
          <p:nvPr/>
        </p:nvSpPr>
        <p:spPr>
          <a:xfrm>
            <a:off x="4686629" y="5592865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External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Temperature</a:t>
            </a:r>
          </a:p>
        </p:txBody>
      </p:sp>
      <p:cxnSp>
        <p:nvCxnSpPr>
          <p:cNvPr id="159" name="Connector: Elbow 132">
            <a:extLst>
              <a:ext uri="{FF2B5EF4-FFF2-40B4-BE49-F238E27FC236}">
                <a16:creationId xmlns:a16="http://schemas.microsoft.com/office/drawing/2014/main" id="{D1690091-DB31-4C5E-809C-887B34151C88}"/>
              </a:ext>
            </a:extLst>
          </p:cNvPr>
          <p:cNvCxnSpPr>
            <a:cxnSpLocks/>
          </p:cNvCxnSpPr>
          <p:nvPr/>
        </p:nvCxnSpPr>
        <p:spPr>
          <a:xfrm flipH="1" flipV="1">
            <a:off x="3317218" y="2116510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4F08781A-640B-4EAD-BAF0-755AB8AD4DEF}"/>
              </a:ext>
            </a:extLst>
          </p:cNvPr>
          <p:cNvSpPr/>
          <p:nvPr/>
        </p:nvSpPr>
        <p:spPr>
          <a:xfrm>
            <a:off x="2259035" y="2032783"/>
            <a:ext cx="1043181" cy="157167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Ambient Light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D25739C-87DF-4E74-8EBB-EFB95A7E6F23}"/>
              </a:ext>
            </a:extLst>
          </p:cNvPr>
          <p:cNvSpPr txBox="1"/>
          <p:nvPr/>
        </p:nvSpPr>
        <p:spPr>
          <a:xfrm>
            <a:off x="3449185" y="1915912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33" b="1" dirty="0"/>
              <a:t>LIN</a:t>
            </a:r>
            <a:endParaRPr lang="en-US" sz="933" b="1" dirty="0"/>
          </a:p>
        </p:txBody>
      </p:sp>
      <p:cxnSp>
        <p:nvCxnSpPr>
          <p:cNvPr id="163" name="Connector: Elbow 132">
            <a:extLst>
              <a:ext uri="{FF2B5EF4-FFF2-40B4-BE49-F238E27FC236}">
                <a16:creationId xmlns:a16="http://schemas.microsoft.com/office/drawing/2014/main" id="{120775E3-74FD-48E1-A35D-468A409E039E}"/>
              </a:ext>
            </a:extLst>
          </p:cNvPr>
          <p:cNvCxnSpPr>
            <a:cxnSpLocks/>
          </p:cNvCxnSpPr>
          <p:nvPr/>
        </p:nvCxnSpPr>
        <p:spPr>
          <a:xfrm flipH="1" flipV="1">
            <a:off x="4818636" y="3698170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2DC25A9-3816-4E06-8759-162C7A76A5F6}"/>
              </a:ext>
            </a:extLst>
          </p:cNvPr>
          <p:cNvSpPr txBox="1"/>
          <p:nvPr/>
        </p:nvSpPr>
        <p:spPr>
          <a:xfrm>
            <a:off x="4959502" y="3502551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HS2</a:t>
            </a:r>
            <a:endParaRPr lang="en-US" sz="933" b="1" dirty="0"/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EE384DC-3ABA-4965-B627-77FFA9AA0C80}"/>
              </a:ext>
            </a:extLst>
          </p:cNvPr>
          <p:cNvSpPr/>
          <p:nvPr/>
        </p:nvSpPr>
        <p:spPr>
          <a:xfrm>
            <a:off x="4063423" y="3580447"/>
            <a:ext cx="744005" cy="22927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GSM</a:t>
            </a:r>
            <a:endParaRPr lang="en-AU" sz="933" b="1" dirty="0">
              <a:solidFill>
                <a:srgbClr val="FF0000"/>
              </a:solidFill>
            </a:endParaRPr>
          </a:p>
        </p:txBody>
      </p:sp>
      <p:cxnSp>
        <p:nvCxnSpPr>
          <p:cNvPr id="173" name="Connector: Elbow 59">
            <a:extLst>
              <a:ext uri="{FF2B5EF4-FFF2-40B4-BE49-F238E27FC236}">
                <a16:creationId xmlns:a16="http://schemas.microsoft.com/office/drawing/2014/main" id="{60404EF9-94DF-42E6-B2DD-483C222043B8}"/>
              </a:ext>
            </a:extLst>
          </p:cNvPr>
          <p:cNvCxnSpPr>
            <a:cxnSpLocks/>
            <a:endCxn id="172" idx="1"/>
          </p:cNvCxnSpPr>
          <p:nvPr/>
        </p:nvCxnSpPr>
        <p:spPr>
          <a:xfrm>
            <a:off x="1085675" y="3695087"/>
            <a:ext cx="2977748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FF55185-3E0B-49AE-B58E-C61E8E7D14BE}"/>
              </a:ext>
            </a:extLst>
          </p:cNvPr>
          <p:cNvSpPr txBox="1"/>
          <p:nvPr/>
        </p:nvSpPr>
        <p:spPr>
          <a:xfrm>
            <a:off x="1057055" y="3516712"/>
            <a:ext cx="104877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Gear Position</a:t>
            </a:r>
            <a:endParaRPr lang="en-US" sz="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18DC2C-E1ED-4A00-83DA-C9EDCE766A02}"/>
              </a:ext>
            </a:extLst>
          </p:cNvPr>
          <p:cNvSpPr txBox="1"/>
          <p:nvPr/>
        </p:nvSpPr>
        <p:spPr>
          <a:xfrm>
            <a:off x="3404562" y="1091997"/>
            <a:ext cx="6295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/>
              <a:t>WIRE</a:t>
            </a:r>
            <a:endParaRPr lang="en-US" sz="800" b="1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9F9C00F-B9DE-4785-A66B-50790813C7C9}"/>
              </a:ext>
            </a:extLst>
          </p:cNvPr>
          <p:cNvSpPr/>
          <p:nvPr/>
        </p:nvSpPr>
        <p:spPr>
          <a:xfrm>
            <a:off x="4068658" y="4361184"/>
            <a:ext cx="732476" cy="224477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DCU</a:t>
            </a:r>
            <a:endParaRPr lang="en-AU" sz="933" b="1" dirty="0">
              <a:solidFill>
                <a:srgbClr val="00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709BB10-5181-40D5-A4A1-FD2444B62B62}"/>
              </a:ext>
            </a:extLst>
          </p:cNvPr>
          <p:cNvSpPr txBox="1"/>
          <p:nvPr/>
        </p:nvSpPr>
        <p:spPr>
          <a:xfrm>
            <a:off x="3407533" y="1289468"/>
            <a:ext cx="6295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/>
              <a:t>WIRE</a:t>
            </a:r>
            <a:endParaRPr lang="en-US" sz="8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8228385-5B64-4BFD-9D9E-C6F9BEEDD52C}"/>
              </a:ext>
            </a:extLst>
          </p:cNvPr>
          <p:cNvSpPr txBox="1"/>
          <p:nvPr/>
        </p:nvSpPr>
        <p:spPr>
          <a:xfrm>
            <a:off x="3415435" y="1682081"/>
            <a:ext cx="6295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/>
              <a:t>WIRE</a:t>
            </a:r>
            <a:endParaRPr lang="en-US" sz="800" b="1" dirty="0"/>
          </a:p>
        </p:txBody>
      </p:sp>
      <p:cxnSp>
        <p:nvCxnSpPr>
          <p:cNvPr id="168" name="Connector: Elbow 132">
            <a:extLst>
              <a:ext uri="{FF2B5EF4-FFF2-40B4-BE49-F238E27FC236}">
                <a16:creationId xmlns:a16="http://schemas.microsoft.com/office/drawing/2014/main" id="{D19CE697-2240-4C83-803E-D657AD2EA125}"/>
              </a:ext>
            </a:extLst>
          </p:cNvPr>
          <p:cNvCxnSpPr>
            <a:cxnSpLocks/>
          </p:cNvCxnSpPr>
          <p:nvPr/>
        </p:nvCxnSpPr>
        <p:spPr>
          <a:xfrm flipH="1" flipV="1">
            <a:off x="4801837" y="4478996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145514AB-BF7B-49AB-8746-4B9DEF321171}"/>
              </a:ext>
            </a:extLst>
          </p:cNvPr>
          <p:cNvSpPr txBox="1"/>
          <p:nvPr/>
        </p:nvSpPr>
        <p:spPr>
          <a:xfrm>
            <a:off x="4924530" y="4281195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MS1</a:t>
            </a:r>
            <a:endParaRPr lang="en-US" sz="933" b="1" dirty="0"/>
          </a:p>
        </p:txBody>
      </p:sp>
      <p:cxnSp>
        <p:nvCxnSpPr>
          <p:cNvPr id="148" name="Connector: Elbow 59">
            <a:extLst>
              <a:ext uri="{FF2B5EF4-FFF2-40B4-BE49-F238E27FC236}">
                <a16:creationId xmlns:a16="http://schemas.microsoft.com/office/drawing/2014/main" id="{8E158C42-ED56-4CF3-9212-0CBDA3CEC684}"/>
              </a:ext>
            </a:extLst>
          </p:cNvPr>
          <p:cNvCxnSpPr>
            <a:cxnSpLocks/>
          </p:cNvCxnSpPr>
          <p:nvPr/>
        </p:nvCxnSpPr>
        <p:spPr>
          <a:xfrm flipH="1">
            <a:off x="10159387" y="2083940"/>
            <a:ext cx="863545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3B90B1F7-40D9-402F-B7C8-8A86BEEE770E}"/>
              </a:ext>
            </a:extLst>
          </p:cNvPr>
          <p:cNvSpPr txBox="1"/>
          <p:nvPr/>
        </p:nvSpPr>
        <p:spPr>
          <a:xfrm>
            <a:off x="1072620" y="2170153"/>
            <a:ext cx="16216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AC Charging Status</a:t>
            </a:r>
            <a:endParaRPr lang="en-US" sz="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37" name="Connector: Elbow 59">
            <a:extLst>
              <a:ext uri="{FF2B5EF4-FFF2-40B4-BE49-F238E27FC236}">
                <a16:creationId xmlns:a16="http://schemas.microsoft.com/office/drawing/2014/main" id="{266220D7-18F9-4018-8229-F987C55EEFCC}"/>
              </a:ext>
            </a:extLst>
          </p:cNvPr>
          <p:cNvCxnSpPr>
            <a:cxnSpLocks/>
          </p:cNvCxnSpPr>
          <p:nvPr/>
        </p:nvCxnSpPr>
        <p:spPr>
          <a:xfrm>
            <a:off x="1100694" y="2353059"/>
            <a:ext cx="1433256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46BC7B5-E796-4B55-B5AA-8C6966F22120}"/>
              </a:ext>
            </a:extLst>
          </p:cNvPr>
          <p:cNvSpPr/>
          <p:nvPr/>
        </p:nvSpPr>
        <p:spPr>
          <a:xfrm>
            <a:off x="2514942" y="2254305"/>
            <a:ext cx="853631" cy="222732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BCCM</a:t>
            </a:r>
            <a:endParaRPr lang="en-AU" sz="800" b="1" dirty="0">
              <a:solidFill>
                <a:srgbClr val="FF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7E2AF67-68CD-42C7-A1B0-79F7D5FDF843}"/>
              </a:ext>
            </a:extLst>
          </p:cNvPr>
          <p:cNvSpPr txBox="1"/>
          <p:nvPr/>
        </p:nvSpPr>
        <p:spPr>
          <a:xfrm>
            <a:off x="4904240" y="2309567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HS1</a:t>
            </a:r>
            <a:endParaRPr lang="en-US" sz="933" b="1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0662EF5-B217-4798-9D91-DFB3636301AE}"/>
              </a:ext>
            </a:extLst>
          </p:cNvPr>
          <p:cNvSpPr/>
          <p:nvPr/>
        </p:nvSpPr>
        <p:spPr>
          <a:xfrm>
            <a:off x="4043472" y="2235489"/>
            <a:ext cx="766663" cy="679337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BECM</a:t>
            </a:r>
            <a:endParaRPr lang="en-AU" sz="933" b="1" dirty="0">
              <a:solidFill>
                <a:srgbClr val="000000"/>
              </a:solidFill>
            </a:endParaRPr>
          </a:p>
        </p:txBody>
      </p:sp>
      <p:cxnSp>
        <p:nvCxnSpPr>
          <p:cNvPr id="144" name="Connector: Elbow 132">
            <a:extLst>
              <a:ext uri="{FF2B5EF4-FFF2-40B4-BE49-F238E27FC236}">
                <a16:creationId xmlns:a16="http://schemas.microsoft.com/office/drawing/2014/main" id="{3293D13C-D551-4F9F-BE38-93026A1C86BB}"/>
              </a:ext>
            </a:extLst>
          </p:cNvPr>
          <p:cNvCxnSpPr>
            <a:cxnSpLocks/>
          </p:cNvCxnSpPr>
          <p:nvPr/>
        </p:nvCxnSpPr>
        <p:spPr>
          <a:xfrm flipH="1" flipV="1">
            <a:off x="3372030" y="2377233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5AED74F-82BD-419F-8E1E-9DE53B374EF7}"/>
              </a:ext>
            </a:extLst>
          </p:cNvPr>
          <p:cNvSpPr txBox="1"/>
          <p:nvPr/>
        </p:nvSpPr>
        <p:spPr>
          <a:xfrm>
            <a:off x="3392457" y="2139593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HS1</a:t>
            </a:r>
            <a:endParaRPr lang="en-US" sz="933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0ACBEFD-5B5B-40D8-8B7D-5550B9800DF9}"/>
              </a:ext>
            </a:extLst>
          </p:cNvPr>
          <p:cNvSpPr txBox="1"/>
          <p:nvPr/>
        </p:nvSpPr>
        <p:spPr>
          <a:xfrm>
            <a:off x="1067064" y="2377232"/>
            <a:ext cx="16216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DC Charging Status</a:t>
            </a:r>
            <a:endParaRPr lang="en-US" sz="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56" name="Connector: Elbow 59">
            <a:extLst>
              <a:ext uri="{FF2B5EF4-FFF2-40B4-BE49-F238E27FC236}">
                <a16:creationId xmlns:a16="http://schemas.microsoft.com/office/drawing/2014/main" id="{4BE4B4B4-4440-4CFB-9B49-B16D98E35127}"/>
              </a:ext>
            </a:extLst>
          </p:cNvPr>
          <p:cNvCxnSpPr>
            <a:cxnSpLocks/>
          </p:cNvCxnSpPr>
          <p:nvPr/>
        </p:nvCxnSpPr>
        <p:spPr>
          <a:xfrm>
            <a:off x="1089222" y="2587469"/>
            <a:ext cx="1433256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5A2B0B2A-FD15-4D92-A5F3-C7F9E9B516A7}"/>
              </a:ext>
            </a:extLst>
          </p:cNvPr>
          <p:cNvSpPr/>
          <p:nvPr/>
        </p:nvSpPr>
        <p:spPr>
          <a:xfrm>
            <a:off x="2503470" y="2488715"/>
            <a:ext cx="853631" cy="222732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OBCC</a:t>
            </a:r>
            <a:endParaRPr lang="en-AU" sz="800" b="1" dirty="0">
              <a:solidFill>
                <a:srgbClr val="FF0000"/>
              </a:solidFill>
            </a:endParaRPr>
          </a:p>
        </p:txBody>
      </p:sp>
      <p:cxnSp>
        <p:nvCxnSpPr>
          <p:cNvPr id="167" name="Connector: Elbow 132">
            <a:extLst>
              <a:ext uri="{FF2B5EF4-FFF2-40B4-BE49-F238E27FC236}">
                <a16:creationId xmlns:a16="http://schemas.microsoft.com/office/drawing/2014/main" id="{DC1DCA2B-589B-42AA-B091-0B79A3D9D490}"/>
              </a:ext>
            </a:extLst>
          </p:cNvPr>
          <p:cNvCxnSpPr>
            <a:cxnSpLocks/>
          </p:cNvCxnSpPr>
          <p:nvPr/>
        </p:nvCxnSpPr>
        <p:spPr>
          <a:xfrm flipH="1" flipV="1">
            <a:off x="3348624" y="2590700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3FACA4A-1FF1-4A42-8F6A-401BCDE04740}"/>
              </a:ext>
            </a:extLst>
          </p:cNvPr>
          <p:cNvSpPr txBox="1"/>
          <p:nvPr/>
        </p:nvSpPr>
        <p:spPr>
          <a:xfrm>
            <a:off x="3402164" y="2353059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HS1</a:t>
            </a:r>
            <a:endParaRPr lang="en-US" sz="933" b="1" dirty="0"/>
          </a:p>
        </p:txBody>
      </p:sp>
      <p:cxnSp>
        <p:nvCxnSpPr>
          <p:cNvPr id="174" name="Connector: Elbow 132">
            <a:extLst>
              <a:ext uri="{FF2B5EF4-FFF2-40B4-BE49-F238E27FC236}">
                <a16:creationId xmlns:a16="http://schemas.microsoft.com/office/drawing/2014/main" id="{DD5B450A-CB59-4108-9A0B-7ADBFAE592D3}"/>
              </a:ext>
            </a:extLst>
          </p:cNvPr>
          <p:cNvCxnSpPr>
            <a:cxnSpLocks/>
          </p:cNvCxnSpPr>
          <p:nvPr/>
        </p:nvCxnSpPr>
        <p:spPr>
          <a:xfrm flipH="1">
            <a:off x="1052175" y="2781124"/>
            <a:ext cx="2994615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7813AFFC-D602-4B49-8818-67BB62AD9A8D}"/>
              </a:ext>
            </a:extLst>
          </p:cNvPr>
          <p:cNvSpPr txBox="1"/>
          <p:nvPr/>
        </p:nvSpPr>
        <p:spPr>
          <a:xfrm>
            <a:off x="1058700" y="2579971"/>
            <a:ext cx="16216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SOC</a:t>
            </a:r>
            <a:endParaRPr lang="en-US" sz="800" b="1" dirty="0">
              <a:cs typeface="Times New Roman" panose="02020603050405020304" pitchFamily="18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B81138E-5282-4117-992A-82B23BB12577}"/>
              </a:ext>
            </a:extLst>
          </p:cNvPr>
          <p:cNvSpPr txBox="1"/>
          <p:nvPr/>
        </p:nvSpPr>
        <p:spPr>
          <a:xfrm>
            <a:off x="19787" y="5634387"/>
            <a:ext cx="2457315" cy="1200329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B9BCBD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AU" sz="1200" b="1" kern="0" dirty="0">
                <a:solidFill>
                  <a:srgbClr val="00095B"/>
                </a:solidFill>
              </a:rPr>
              <a:t>Legend</a:t>
            </a:r>
          </a:p>
          <a:p>
            <a:pPr defTabSz="1219170">
              <a:defRPr/>
            </a:pPr>
            <a:r>
              <a:rPr lang="en-AU" sz="1200" kern="0" dirty="0">
                <a:solidFill>
                  <a:srgbClr val="00095B"/>
                </a:solidFill>
              </a:rPr>
              <a:t>Physical Interface</a:t>
            </a:r>
          </a:p>
          <a:p>
            <a:pPr defTabSz="1219170">
              <a:defRPr/>
            </a:pPr>
            <a:r>
              <a:rPr lang="en-AU" sz="1200" kern="0" dirty="0">
                <a:solidFill>
                  <a:srgbClr val="00095B"/>
                </a:solidFill>
              </a:rPr>
              <a:t>Energy Transfer</a:t>
            </a:r>
          </a:p>
          <a:p>
            <a:pPr defTabSz="1219170">
              <a:defRPr/>
            </a:pPr>
            <a:r>
              <a:rPr lang="en-AU" sz="1200" kern="0" dirty="0">
                <a:solidFill>
                  <a:srgbClr val="00095B"/>
                </a:solidFill>
              </a:rPr>
              <a:t>Data Transfer</a:t>
            </a:r>
          </a:p>
          <a:p>
            <a:pPr defTabSz="1219170">
              <a:defRPr/>
            </a:pPr>
            <a:r>
              <a:rPr lang="en-AU" sz="1200" kern="0" dirty="0">
                <a:solidFill>
                  <a:srgbClr val="00095B"/>
                </a:solidFill>
              </a:rPr>
              <a:t>External Influence</a:t>
            </a:r>
          </a:p>
          <a:p>
            <a:pPr defTabSz="1219170">
              <a:defRPr/>
            </a:pPr>
            <a:r>
              <a:rPr lang="en-AU" sz="1200" kern="0" dirty="0">
                <a:solidFill>
                  <a:srgbClr val="00095B"/>
                </a:solidFill>
              </a:rPr>
              <a:t>System Boundary </a:t>
            </a:r>
          </a:p>
        </p:txBody>
      </p:sp>
      <p:cxnSp>
        <p:nvCxnSpPr>
          <p:cNvPr id="187" name="Connector: Elbow 132">
            <a:extLst>
              <a:ext uri="{FF2B5EF4-FFF2-40B4-BE49-F238E27FC236}">
                <a16:creationId xmlns:a16="http://schemas.microsoft.com/office/drawing/2014/main" id="{4F815CF2-80A0-4DC8-9337-07A6EA9DD105}"/>
              </a:ext>
            </a:extLst>
          </p:cNvPr>
          <p:cNvCxnSpPr>
            <a:cxnSpLocks/>
          </p:cNvCxnSpPr>
          <p:nvPr/>
        </p:nvCxnSpPr>
        <p:spPr>
          <a:xfrm flipH="1" flipV="1">
            <a:off x="4793264" y="2515098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88" name="Connector: Elbow 132">
            <a:extLst>
              <a:ext uri="{FF2B5EF4-FFF2-40B4-BE49-F238E27FC236}">
                <a16:creationId xmlns:a16="http://schemas.microsoft.com/office/drawing/2014/main" id="{E08DD29C-2087-42A6-BD5F-340E01C9035B}"/>
              </a:ext>
            </a:extLst>
          </p:cNvPr>
          <p:cNvCxnSpPr>
            <a:cxnSpLocks/>
          </p:cNvCxnSpPr>
          <p:nvPr/>
        </p:nvCxnSpPr>
        <p:spPr>
          <a:xfrm flipH="1" flipV="1">
            <a:off x="1464379" y="6378548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90" name="Connector: Elbow 59">
            <a:extLst>
              <a:ext uri="{FF2B5EF4-FFF2-40B4-BE49-F238E27FC236}">
                <a16:creationId xmlns:a16="http://schemas.microsoft.com/office/drawing/2014/main" id="{52C0A4AE-0B55-4FEC-9166-5CD461405A8B}"/>
              </a:ext>
            </a:extLst>
          </p:cNvPr>
          <p:cNvCxnSpPr>
            <a:cxnSpLocks/>
          </p:cNvCxnSpPr>
          <p:nvPr/>
        </p:nvCxnSpPr>
        <p:spPr>
          <a:xfrm>
            <a:off x="1469051" y="6552505"/>
            <a:ext cx="691955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91" name="Connector: Elbow 132">
            <a:extLst>
              <a:ext uri="{FF2B5EF4-FFF2-40B4-BE49-F238E27FC236}">
                <a16:creationId xmlns:a16="http://schemas.microsoft.com/office/drawing/2014/main" id="{421CF864-385F-4E08-8B81-8B743D9CB9C6}"/>
              </a:ext>
            </a:extLst>
          </p:cNvPr>
          <p:cNvCxnSpPr>
            <a:cxnSpLocks/>
          </p:cNvCxnSpPr>
          <p:nvPr/>
        </p:nvCxnSpPr>
        <p:spPr>
          <a:xfrm flipH="1">
            <a:off x="1469051" y="6736675"/>
            <a:ext cx="680100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ysDash"/>
            <a:miter lim="800000"/>
            <a:headEnd type="none" w="sm" len="med"/>
            <a:tailEnd type="none" w="sm" len="med"/>
          </a:ln>
          <a:effectLst/>
        </p:spPr>
      </p:cxnSp>
      <p:cxnSp>
        <p:nvCxnSpPr>
          <p:cNvPr id="193" name="Connector: Elbow 59">
            <a:extLst>
              <a:ext uri="{FF2B5EF4-FFF2-40B4-BE49-F238E27FC236}">
                <a16:creationId xmlns:a16="http://schemas.microsoft.com/office/drawing/2014/main" id="{4E0C148B-4369-4924-97CB-9BBC73AC99A3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1092898" y="4488500"/>
            <a:ext cx="1232244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94" name="Connector: Elbow 59">
            <a:extLst>
              <a:ext uri="{FF2B5EF4-FFF2-40B4-BE49-F238E27FC236}">
                <a16:creationId xmlns:a16="http://schemas.microsoft.com/office/drawing/2014/main" id="{777790D9-AA64-4009-BD21-2AA9AF9D761B}"/>
              </a:ext>
            </a:extLst>
          </p:cNvPr>
          <p:cNvCxnSpPr>
            <a:cxnSpLocks/>
          </p:cNvCxnSpPr>
          <p:nvPr/>
        </p:nvCxnSpPr>
        <p:spPr>
          <a:xfrm flipH="1">
            <a:off x="1464379" y="6182345"/>
            <a:ext cx="684772" cy="0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96" name="Connector: Elbow 59">
            <a:extLst>
              <a:ext uri="{FF2B5EF4-FFF2-40B4-BE49-F238E27FC236}">
                <a16:creationId xmlns:a16="http://schemas.microsoft.com/office/drawing/2014/main" id="{1ADCF1FC-2607-43A0-93CC-313622385069}"/>
              </a:ext>
            </a:extLst>
          </p:cNvPr>
          <p:cNvCxnSpPr>
            <a:cxnSpLocks/>
          </p:cNvCxnSpPr>
          <p:nvPr/>
        </p:nvCxnSpPr>
        <p:spPr>
          <a:xfrm flipH="1">
            <a:off x="1446979" y="5987660"/>
            <a:ext cx="684772" cy="0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C654CF54-6F81-438B-BE6E-0D9F05B84325}"/>
              </a:ext>
            </a:extLst>
          </p:cNvPr>
          <p:cNvSpPr txBox="1"/>
          <p:nvPr/>
        </p:nvSpPr>
        <p:spPr>
          <a:xfrm>
            <a:off x="1093033" y="1499008"/>
            <a:ext cx="847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lock Status</a:t>
            </a:r>
            <a:endParaRPr lang="en-US" sz="800" b="1" dirty="0">
              <a:cs typeface="Times New Roman" panose="02020603050405020304" pitchFamily="18" charset="0"/>
            </a:endParaRP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EAE35C19-FEFA-4ED3-9C17-D1EC29F0D0DF}"/>
              </a:ext>
            </a:extLst>
          </p:cNvPr>
          <p:cNvSpPr/>
          <p:nvPr/>
        </p:nvSpPr>
        <p:spPr>
          <a:xfrm>
            <a:off x="2281279" y="1608407"/>
            <a:ext cx="1043181" cy="157167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Key/Phone/…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6E7A288-7641-4754-9F65-29894594C639}"/>
              </a:ext>
            </a:extLst>
          </p:cNvPr>
          <p:cNvSpPr txBox="1"/>
          <p:nvPr/>
        </p:nvSpPr>
        <p:spPr>
          <a:xfrm>
            <a:off x="3396002" y="1466305"/>
            <a:ext cx="6295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/>
              <a:t>WIRE</a:t>
            </a:r>
            <a:endParaRPr lang="en-US" sz="800" b="1" dirty="0"/>
          </a:p>
        </p:txBody>
      </p:sp>
      <p:cxnSp>
        <p:nvCxnSpPr>
          <p:cNvPr id="192" name="Connector: Elbow 59">
            <a:extLst>
              <a:ext uri="{FF2B5EF4-FFF2-40B4-BE49-F238E27FC236}">
                <a16:creationId xmlns:a16="http://schemas.microsoft.com/office/drawing/2014/main" id="{34F95D44-D4CF-4D49-9543-39C4794B25F1}"/>
              </a:ext>
            </a:extLst>
          </p:cNvPr>
          <p:cNvCxnSpPr>
            <a:cxnSpLocks/>
          </p:cNvCxnSpPr>
          <p:nvPr/>
        </p:nvCxnSpPr>
        <p:spPr>
          <a:xfrm flipV="1">
            <a:off x="1100695" y="1682995"/>
            <a:ext cx="1182543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97" name="Connector: Elbow 132">
            <a:extLst>
              <a:ext uri="{FF2B5EF4-FFF2-40B4-BE49-F238E27FC236}">
                <a16:creationId xmlns:a16="http://schemas.microsoft.com/office/drawing/2014/main" id="{1DAB4338-F82D-4925-B745-FBEE405652E0}"/>
              </a:ext>
            </a:extLst>
          </p:cNvPr>
          <p:cNvCxnSpPr>
            <a:cxnSpLocks/>
          </p:cNvCxnSpPr>
          <p:nvPr/>
        </p:nvCxnSpPr>
        <p:spPr>
          <a:xfrm flipH="1" flipV="1">
            <a:off x="3319385" y="1695058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202" name="Connector: Elbow 59">
            <a:extLst>
              <a:ext uri="{FF2B5EF4-FFF2-40B4-BE49-F238E27FC236}">
                <a16:creationId xmlns:a16="http://schemas.microsoft.com/office/drawing/2014/main" id="{7D272DBA-9BF5-4189-B3DD-3061B7F9CDAD}"/>
              </a:ext>
            </a:extLst>
          </p:cNvPr>
          <p:cNvCxnSpPr>
            <a:cxnSpLocks/>
            <a:stCxn id="224" idx="0"/>
            <a:endCxn id="658" idx="3"/>
          </p:cNvCxnSpPr>
          <p:nvPr/>
        </p:nvCxnSpPr>
        <p:spPr>
          <a:xfrm rot="16200000" flipV="1">
            <a:off x="8719081" y="3862327"/>
            <a:ext cx="3374490" cy="522084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4E38CA48-F1AD-426C-A548-4C06D7A5AFA6}"/>
              </a:ext>
            </a:extLst>
          </p:cNvPr>
          <p:cNvSpPr/>
          <p:nvPr/>
        </p:nvSpPr>
        <p:spPr>
          <a:xfrm>
            <a:off x="10211645" y="6587711"/>
            <a:ext cx="943758" cy="17863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50" b="1" dirty="0">
                <a:solidFill>
                  <a:srgbClr val="000000"/>
                </a:solidFill>
              </a:rPr>
              <a:t>EV APP</a:t>
            </a:r>
            <a:endParaRPr lang="en-AU" sz="800" b="1" dirty="0">
              <a:solidFill>
                <a:srgbClr val="000000"/>
              </a:solidFill>
            </a:endParaRPr>
          </a:p>
        </p:txBody>
      </p:sp>
      <p:cxnSp>
        <p:nvCxnSpPr>
          <p:cNvPr id="205" name="Connector: Elbow 109">
            <a:extLst>
              <a:ext uri="{FF2B5EF4-FFF2-40B4-BE49-F238E27FC236}">
                <a16:creationId xmlns:a16="http://schemas.microsoft.com/office/drawing/2014/main" id="{54EA9179-64BA-4456-8CCC-FD3A2B30880E}"/>
              </a:ext>
            </a:extLst>
          </p:cNvPr>
          <p:cNvCxnSpPr>
            <a:cxnSpLocks/>
            <a:stCxn id="204" idx="0"/>
            <a:endCxn id="225" idx="2"/>
          </p:cNvCxnSpPr>
          <p:nvPr/>
        </p:nvCxnSpPr>
        <p:spPr>
          <a:xfrm flipH="1" flipV="1">
            <a:off x="10677907" y="6383558"/>
            <a:ext cx="5617" cy="204153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cxnSp>
        <p:nvCxnSpPr>
          <p:cNvPr id="212" name="Connector: Elbow 59">
            <a:extLst>
              <a:ext uri="{FF2B5EF4-FFF2-40B4-BE49-F238E27FC236}">
                <a16:creationId xmlns:a16="http://schemas.microsoft.com/office/drawing/2014/main" id="{63CF5929-D985-40E2-9145-992D52B021C0}"/>
              </a:ext>
            </a:extLst>
          </p:cNvPr>
          <p:cNvCxnSpPr>
            <a:cxnSpLocks/>
            <a:stCxn id="58" idx="2"/>
            <a:endCxn id="225" idx="3"/>
          </p:cNvCxnSpPr>
          <p:nvPr/>
        </p:nvCxnSpPr>
        <p:spPr>
          <a:xfrm rot="5400000">
            <a:off x="10842916" y="5536979"/>
            <a:ext cx="1065410" cy="438405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0A05B83E-B6D5-44DF-9AFC-59EFAFA7BCD7}"/>
              </a:ext>
            </a:extLst>
          </p:cNvPr>
          <p:cNvSpPr txBox="1"/>
          <p:nvPr/>
        </p:nvSpPr>
        <p:spPr>
          <a:xfrm>
            <a:off x="11143924" y="6398264"/>
            <a:ext cx="8599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SMS</a:t>
            </a:r>
            <a:endParaRPr lang="en-US" sz="933" b="1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BAA4BF5-A80A-40AD-AABD-A8CC91ADB30B}"/>
              </a:ext>
            </a:extLst>
          </p:cNvPr>
          <p:cNvSpPr txBox="1"/>
          <p:nvPr/>
        </p:nvSpPr>
        <p:spPr>
          <a:xfrm>
            <a:off x="11143924" y="6007820"/>
            <a:ext cx="8599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Call</a:t>
            </a:r>
            <a:endParaRPr lang="en-US" sz="933" b="1" dirty="0"/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D024CE82-466A-4514-B382-74EE44886206}"/>
              </a:ext>
            </a:extLst>
          </p:cNvPr>
          <p:cNvSpPr/>
          <p:nvPr/>
        </p:nvSpPr>
        <p:spPr>
          <a:xfrm>
            <a:off x="4064762" y="4122184"/>
            <a:ext cx="737708" cy="195785"/>
          </a:xfrm>
          <a:prstGeom prst="roundRect">
            <a:avLst/>
          </a:prstGeom>
          <a:solidFill>
            <a:srgbClr val="FF99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ABS</a:t>
            </a:r>
            <a:endParaRPr lang="en-AU" sz="933" b="1" dirty="0">
              <a:solidFill>
                <a:srgbClr val="FF0000"/>
              </a:solidFill>
            </a:endParaRPr>
          </a:p>
        </p:txBody>
      </p:sp>
      <p:cxnSp>
        <p:nvCxnSpPr>
          <p:cNvPr id="219" name="Connector: Elbow 132">
            <a:extLst>
              <a:ext uri="{FF2B5EF4-FFF2-40B4-BE49-F238E27FC236}">
                <a16:creationId xmlns:a16="http://schemas.microsoft.com/office/drawing/2014/main" id="{2480438C-2995-4199-9CCA-E928605F29F0}"/>
              </a:ext>
            </a:extLst>
          </p:cNvPr>
          <p:cNvCxnSpPr>
            <a:cxnSpLocks/>
          </p:cNvCxnSpPr>
          <p:nvPr/>
        </p:nvCxnSpPr>
        <p:spPr>
          <a:xfrm flipH="1" flipV="1">
            <a:off x="4809301" y="4223118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56CA27B1-4842-4EDF-8B17-BC837BA61151}"/>
              </a:ext>
            </a:extLst>
          </p:cNvPr>
          <p:cNvSpPr txBox="1"/>
          <p:nvPr/>
        </p:nvSpPr>
        <p:spPr>
          <a:xfrm>
            <a:off x="4950167" y="4018729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FD1</a:t>
            </a:r>
            <a:endParaRPr lang="en-US" sz="933" b="1" dirty="0"/>
          </a:p>
        </p:txBody>
      </p:sp>
      <p:cxnSp>
        <p:nvCxnSpPr>
          <p:cNvPr id="221" name="Connector: Elbow 132">
            <a:extLst>
              <a:ext uri="{FF2B5EF4-FFF2-40B4-BE49-F238E27FC236}">
                <a16:creationId xmlns:a16="http://schemas.microsoft.com/office/drawing/2014/main" id="{4CF2154B-86C8-432B-887D-6CEB2DC65A0E}"/>
              </a:ext>
            </a:extLst>
          </p:cNvPr>
          <p:cNvCxnSpPr>
            <a:cxnSpLocks/>
          </p:cNvCxnSpPr>
          <p:nvPr/>
        </p:nvCxnSpPr>
        <p:spPr>
          <a:xfrm flipH="1">
            <a:off x="1070147" y="4222284"/>
            <a:ext cx="2994615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C12FD465-599E-441C-AED9-CF1A7C8B8FFD}"/>
              </a:ext>
            </a:extLst>
          </p:cNvPr>
          <p:cNvSpPr txBox="1"/>
          <p:nvPr/>
        </p:nvSpPr>
        <p:spPr>
          <a:xfrm>
            <a:off x="1076672" y="4038672"/>
            <a:ext cx="16216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SDM</a:t>
            </a:r>
            <a:endParaRPr lang="en-US" sz="800" b="1" dirty="0">
              <a:cs typeface="Times New Roman" panose="02020603050405020304" pitchFamily="18" charset="0"/>
            </a:endParaRP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45118DB6-CCB7-4EC3-BA62-B8E948484CFF}"/>
              </a:ext>
            </a:extLst>
          </p:cNvPr>
          <p:cNvSpPr/>
          <p:nvPr/>
        </p:nvSpPr>
        <p:spPr>
          <a:xfrm>
            <a:off x="10261459" y="5810614"/>
            <a:ext cx="811817" cy="17895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100" b="1" dirty="0">
                <a:solidFill>
                  <a:srgbClr val="000000"/>
                </a:solidFill>
              </a:rPr>
              <a:t>IVISL</a:t>
            </a:r>
            <a:endParaRPr lang="en-AU" sz="900" b="1" dirty="0">
              <a:solidFill>
                <a:srgbClr val="000000"/>
              </a:solidFill>
            </a:endParaRP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95365463-284A-493E-AE63-263576C2995B}"/>
              </a:ext>
            </a:extLst>
          </p:cNvPr>
          <p:cNvSpPr/>
          <p:nvPr/>
        </p:nvSpPr>
        <p:spPr>
          <a:xfrm>
            <a:off x="10199395" y="6194214"/>
            <a:ext cx="957023" cy="1893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50" b="1" dirty="0">
                <a:solidFill>
                  <a:srgbClr val="000000"/>
                </a:solidFill>
              </a:rPr>
              <a:t>Ford Cloud</a:t>
            </a:r>
            <a:endParaRPr lang="en-AU" sz="700" b="1" dirty="0">
              <a:solidFill>
                <a:srgbClr val="000000"/>
              </a:solidFill>
            </a:endParaRPr>
          </a:p>
        </p:txBody>
      </p:sp>
      <p:cxnSp>
        <p:nvCxnSpPr>
          <p:cNvPr id="226" name="Connector: Elbow 109">
            <a:extLst>
              <a:ext uri="{FF2B5EF4-FFF2-40B4-BE49-F238E27FC236}">
                <a16:creationId xmlns:a16="http://schemas.microsoft.com/office/drawing/2014/main" id="{E33CA56C-98A0-4955-86E7-D600273B7DEA}"/>
              </a:ext>
            </a:extLst>
          </p:cNvPr>
          <p:cNvCxnSpPr>
            <a:cxnSpLocks/>
            <a:stCxn id="225" idx="0"/>
            <a:endCxn id="224" idx="2"/>
          </p:cNvCxnSpPr>
          <p:nvPr/>
        </p:nvCxnSpPr>
        <p:spPr>
          <a:xfrm flipH="1" flipV="1">
            <a:off x="10667368" y="5989565"/>
            <a:ext cx="0" cy="204649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17101563-17A2-4852-9057-7BC6A21853A0}"/>
              </a:ext>
            </a:extLst>
          </p:cNvPr>
          <p:cNvSpPr txBox="1"/>
          <p:nvPr/>
        </p:nvSpPr>
        <p:spPr>
          <a:xfrm>
            <a:off x="11164239" y="6568025"/>
            <a:ext cx="8599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Alert</a:t>
            </a:r>
            <a:endParaRPr lang="en-US" sz="933" b="1" dirty="0"/>
          </a:p>
        </p:txBody>
      </p:sp>
      <p:cxnSp>
        <p:nvCxnSpPr>
          <p:cNvPr id="228" name="Connector: Elbow 59">
            <a:extLst>
              <a:ext uri="{FF2B5EF4-FFF2-40B4-BE49-F238E27FC236}">
                <a16:creationId xmlns:a16="http://schemas.microsoft.com/office/drawing/2014/main" id="{92E9908F-0C21-4AAD-B42C-CF23C1E081B1}"/>
              </a:ext>
            </a:extLst>
          </p:cNvPr>
          <p:cNvCxnSpPr>
            <a:cxnSpLocks/>
            <a:endCxn id="204" idx="3"/>
          </p:cNvCxnSpPr>
          <p:nvPr/>
        </p:nvCxnSpPr>
        <p:spPr>
          <a:xfrm rot="5400000">
            <a:off x="10764541" y="5594190"/>
            <a:ext cx="1473700" cy="691976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85196E6E-3234-49C3-8591-D1D7A016F6BF}"/>
              </a:ext>
            </a:extLst>
          </p:cNvPr>
          <p:cNvSpPr/>
          <p:nvPr/>
        </p:nvSpPr>
        <p:spPr>
          <a:xfrm>
            <a:off x="3357101" y="6479786"/>
            <a:ext cx="6351760" cy="308752"/>
          </a:xfrm>
          <a:prstGeom prst="roundRect">
            <a:avLst/>
          </a:prstGeom>
          <a:solidFill>
            <a:srgbClr val="D1C7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Environment</a:t>
            </a:r>
          </a:p>
        </p:txBody>
      </p:sp>
      <p:cxnSp>
        <p:nvCxnSpPr>
          <p:cNvPr id="198" name="Connector: Elbow 132">
            <a:extLst>
              <a:ext uri="{FF2B5EF4-FFF2-40B4-BE49-F238E27FC236}">
                <a16:creationId xmlns:a16="http://schemas.microsoft.com/office/drawing/2014/main" id="{5A81EB6F-AAC2-459C-95C9-C2C26543210F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 flipH="1" flipV="1">
            <a:off x="7942797" y="4265662"/>
            <a:ext cx="3663444" cy="740852"/>
          </a:xfrm>
          <a:prstGeom prst="bentConnector4">
            <a:avLst>
              <a:gd name="adj1" fmla="val 24020"/>
              <a:gd name="adj2" fmla="val 143786"/>
            </a:avLst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41B732F1-6E81-4207-B3FE-6C43BDFE8F15}"/>
              </a:ext>
            </a:extLst>
          </p:cNvPr>
          <p:cNvSpPr txBox="1"/>
          <p:nvPr/>
        </p:nvSpPr>
        <p:spPr>
          <a:xfrm>
            <a:off x="8723380" y="6172969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External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PM2.5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0D5DCDE-A2BF-4B23-9BA6-D7DEF701C70D}"/>
              </a:ext>
            </a:extLst>
          </p:cNvPr>
          <p:cNvSpPr txBox="1"/>
          <p:nvPr/>
        </p:nvSpPr>
        <p:spPr>
          <a:xfrm>
            <a:off x="4249814" y="6129256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Internal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PM2.5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372BE9D-136C-461F-A75A-E7A85A1A3ECA}"/>
              </a:ext>
            </a:extLst>
          </p:cNvPr>
          <p:cNvSpPr txBox="1"/>
          <p:nvPr/>
        </p:nvSpPr>
        <p:spPr>
          <a:xfrm>
            <a:off x="3357399" y="5584460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800" dirty="0">
                <a:solidFill>
                  <a:srgbClr val="000000"/>
                </a:solidFill>
              </a:rPr>
              <a:t>In</a:t>
            </a:r>
            <a:r>
              <a:rPr lang="en-AU" sz="800" dirty="0">
                <a:solidFill>
                  <a:srgbClr val="000000"/>
                </a:solidFill>
              </a:rPr>
              <a:t>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391808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>
            <a:extLst>
              <a:ext uri="{FF2B5EF4-FFF2-40B4-BE49-F238E27FC236}">
                <a16:creationId xmlns:a16="http://schemas.microsoft.com/office/drawing/2014/main" id="{EBFC2B10-EA16-4678-9E17-A8CAA65F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3" y="236515"/>
            <a:ext cx="9144000" cy="609600"/>
          </a:xfrm>
        </p:spPr>
        <p:txBody>
          <a:bodyPr>
            <a:noAutofit/>
          </a:bodyPr>
          <a:lstStyle/>
          <a:p>
            <a:r>
              <a:rPr lang="en-US" sz="2133" b="1" dirty="0"/>
              <a:t>Boundary </a:t>
            </a:r>
            <a:r>
              <a:rPr lang="en-US" altLang="zh-CN" sz="2133" b="1" dirty="0"/>
              <a:t>Diagram</a:t>
            </a:r>
            <a:r>
              <a:rPr lang="en-US" sz="2133" b="1" dirty="0"/>
              <a:t> – Mode Card For CX821 (WIP)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655BD1-8D22-4495-AFC7-756B7F9AFE2F}"/>
              </a:ext>
            </a:extLst>
          </p:cNvPr>
          <p:cNvGrpSpPr/>
          <p:nvPr/>
        </p:nvGrpSpPr>
        <p:grpSpPr>
          <a:xfrm>
            <a:off x="6879950" y="1179994"/>
            <a:ext cx="4249564" cy="5478608"/>
            <a:chOff x="3244472" y="937262"/>
            <a:chExt cx="4448045" cy="377130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34E736-9B23-4ED5-A959-49E129D78A13}"/>
                </a:ext>
              </a:extLst>
            </p:cNvPr>
            <p:cNvGrpSpPr/>
            <p:nvPr/>
          </p:nvGrpSpPr>
          <p:grpSpPr>
            <a:xfrm>
              <a:off x="3244472" y="937262"/>
              <a:ext cx="4448045" cy="3771309"/>
              <a:chOff x="2719503" y="1302110"/>
              <a:chExt cx="2239503" cy="1675481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3968BD1-09FB-43D2-8263-F27BCE53B879}"/>
                  </a:ext>
                </a:extLst>
              </p:cNvPr>
              <p:cNvGrpSpPr/>
              <p:nvPr/>
            </p:nvGrpSpPr>
            <p:grpSpPr>
              <a:xfrm>
                <a:off x="2719503" y="1302110"/>
                <a:ext cx="2239503" cy="1675481"/>
                <a:chOff x="2729170" y="1123591"/>
                <a:chExt cx="2135090" cy="1675481"/>
              </a:xfrm>
            </p:grpSpPr>
            <p:grpSp>
              <p:nvGrpSpPr>
                <p:cNvPr id="466" name="Group 4">
                  <a:extLst>
                    <a:ext uri="{FF2B5EF4-FFF2-40B4-BE49-F238E27FC236}">
                      <a16:creationId xmlns:a16="http://schemas.microsoft.com/office/drawing/2014/main" id="{38E28EE0-B585-46A8-8262-C635BCAE0A8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729170" y="1123591"/>
                  <a:ext cx="2135090" cy="1675481"/>
                  <a:chOff x="2424" y="1674"/>
                  <a:chExt cx="1677" cy="1316"/>
                </a:xfrm>
              </p:grpSpPr>
              <p:sp>
                <p:nvSpPr>
                  <p:cNvPr id="471" name="Rectangle 8">
                    <a:extLst>
                      <a:ext uri="{FF2B5EF4-FFF2-40B4-BE49-F238E27FC236}">
                        <a16:creationId xmlns:a16="http://schemas.microsoft.com/office/drawing/2014/main" id="{BFAC0613-CE41-4D26-B004-3772FE98AC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4" y="1674"/>
                    <a:ext cx="1359" cy="96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rnd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475" name="Rectangle 12">
                    <a:extLst>
                      <a:ext uri="{FF2B5EF4-FFF2-40B4-BE49-F238E27FC236}">
                        <a16:creationId xmlns:a16="http://schemas.microsoft.com/office/drawing/2014/main" id="{47E89598-250A-42E2-B935-CEEF01FAAC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6" y="2410"/>
                    <a:ext cx="1256" cy="7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 dirty="0"/>
                  </a:p>
                </p:txBody>
              </p:sp>
              <p:sp>
                <p:nvSpPr>
                  <p:cNvPr id="476" name="Rectangle 13">
                    <a:extLst>
                      <a:ext uri="{FF2B5EF4-FFF2-40B4-BE49-F238E27FC236}">
                        <a16:creationId xmlns:a16="http://schemas.microsoft.com/office/drawing/2014/main" id="{AA537E3E-7E6B-48B2-A526-DB104EB60A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99" y="2426"/>
                    <a:ext cx="375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</a:rPr>
                      <a:t>Android BSP</a:t>
                    </a:r>
                    <a:endParaRPr lang="zh-CN" altLang="zh-CN" dirty="0"/>
                  </a:p>
                </p:txBody>
              </p:sp>
              <p:sp>
                <p:nvSpPr>
                  <p:cNvPr id="477" name="Rectangle 14">
                    <a:extLst>
                      <a:ext uri="{FF2B5EF4-FFF2-40B4-BE49-F238E27FC236}">
                        <a16:creationId xmlns:a16="http://schemas.microsoft.com/office/drawing/2014/main" id="{F4883DF1-61B5-48C2-8BE4-19733C0874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6" y="2308"/>
                    <a:ext cx="1256" cy="74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78" name="Rectangle 15">
                    <a:extLst>
                      <a:ext uri="{FF2B5EF4-FFF2-40B4-BE49-F238E27FC236}">
                        <a16:creationId xmlns:a16="http://schemas.microsoft.com/office/drawing/2014/main" id="{4FB8AC7B-9805-459A-A382-C34A6D4878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77" y="2320"/>
                    <a:ext cx="465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</a:rPr>
                      <a:t>HAL</a:t>
                    </a:r>
                    <a:r>
                      <a:rPr lang="en-US" altLang="zh-CN" sz="1200" b="1" dirty="0">
                        <a:solidFill>
                          <a:srgbClr val="000000"/>
                        </a:solidFill>
                      </a:rPr>
                      <a:t>/Framework</a:t>
                    </a:r>
                    <a:endParaRPr lang="zh-CN" altLang="zh-CN" dirty="0"/>
                  </a:p>
                </p:txBody>
              </p:sp>
              <p:sp>
                <p:nvSpPr>
                  <p:cNvPr id="492" name="Rectangle 29">
                    <a:extLst>
                      <a:ext uri="{FF2B5EF4-FFF2-40B4-BE49-F238E27FC236}">
                        <a16:creationId xmlns:a16="http://schemas.microsoft.com/office/drawing/2014/main" id="{626AD636-1743-4A68-91D5-90E00FFDDF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4" y="2946"/>
                    <a:ext cx="17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377"/>
                    <a:r>
                      <a:rPr lang="zh-CN" altLang="zh-CN" sz="1200" b="1">
                        <a:solidFill>
                          <a:srgbClr val="000000"/>
                        </a:solidFill>
                      </a:rPr>
                      <a:t> </a:t>
                    </a:r>
                    <a:endParaRPr lang="zh-CN" altLang="zh-CN"/>
                  </a:p>
                </p:txBody>
              </p:sp>
              <p:sp>
                <p:nvSpPr>
                  <p:cNvPr id="495" name="Rectangle 32">
                    <a:extLst>
                      <a:ext uri="{FF2B5EF4-FFF2-40B4-BE49-F238E27FC236}">
                        <a16:creationId xmlns:a16="http://schemas.microsoft.com/office/drawing/2014/main" id="{BFBC5F0C-F12E-4157-8162-031B911562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7" y="2204"/>
                    <a:ext cx="1256" cy="74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 dirty="0"/>
                  </a:p>
                </p:txBody>
              </p:sp>
              <p:sp>
                <p:nvSpPr>
                  <p:cNvPr id="496" name="Rectangle 33">
                    <a:extLst>
                      <a:ext uri="{FF2B5EF4-FFF2-40B4-BE49-F238E27FC236}">
                        <a16:creationId xmlns:a16="http://schemas.microsoft.com/office/drawing/2014/main" id="{1E355885-0180-480E-8C5E-FF9251AF05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1" y="2217"/>
                    <a:ext cx="251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</a:rPr>
                      <a:t>Ford API</a:t>
                    </a:r>
                    <a:endParaRPr lang="zh-CN" altLang="zh-CN" dirty="0"/>
                  </a:p>
                </p:txBody>
              </p:sp>
              <p:sp>
                <p:nvSpPr>
                  <p:cNvPr id="500" name="Rectangle 37">
                    <a:extLst>
                      <a:ext uri="{FF2B5EF4-FFF2-40B4-BE49-F238E27FC236}">
                        <a16:creationId xmlns:a16="http://schemas.microsoft.com/office/drawing/2014/main" id="{C6C1CC17-4324-414D-A257-0AEF845820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1740"/>
                    <a:ext cx="1251" cy="61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01" name="Rectangle 38">
                    <a:extLst>
                      <a:ext uri="{FF2B5EF4-FFF2-40B4-BE49-F238E27FC236}">
                        <a16:creationId xmlns:a16="http://schemas.microsoft.com/office/drawing/2014/main" id="{88406A8A-48A2-4C52-A664-D42225F690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3" y="1741"/>
                    <a:ext cx="111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</a:rPr>
                      <a:t>HMI</a:t>
                    </a:r>
                    <a:endParaRPr lang="zh-CN" altLang="zh-CN" dirty="0"/>
                  </a:p>
                </p:txBody>
              </p:sp>
              <p:sp>
                <p:nvSpPr>
                  <p:cNvPr id="539" name="Rectangle 76">
                    <a:extLst>
                      <a:ext uri="{FF2B5EF4-FFF2-40B4-BE49-F238E27FC236}">
                        <a16:creationId xmlns:a16="http://schemas.microsoft.com/office/drawing/2014/main" id="{A9DD583D-224A-4AD5-8010-55D0C51481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54" y="1940"/>
                    <a:ext cx="17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377"/>
                    <a:r>
                      <a:rPr lang="zh-CN" altLang="zh-CN" sz="1200" b="1">
                        <a:solidFill>
                          <a:srgbClr val="000000"/>
                        </a:solidFill>
                      </a:rPr>
                      <a:t> </a:t>
                    </a:r>
                    <a:endParaRPr lang="zh-CN" altLang="zh-CN"/>
                  </a:p>
                </p:txBody>
              </p:sp>
              <p:sp>
                <p:nvSpPr>
                  <p:cNvPr id="630" name="Rectangle 167">
                    <a:extLst>
                      <a:ext uri="{FF2B5EF4-FFF2-40B4-BE49-F238E27FC236}">
                        <a16:creationId xmlns:a16="http://schemas.microsoft.com/office/drawing/2014/main" id="{69A75C94-8B51-4CE2-9A45-0BEE47C83B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1" y="2517"/>
                    <a:ext cx="1261" cy="7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631" name="Rectangle 168">
                    <a:extLst>
                      <a:ext uri="{FF2B5EF4-FFF2-40B4-BE49-F238E27FC236}">
                        <a16:creationId xmlns:a16="http://schemas.microsoft.com/office/drawing/2014/main" id="{D80AD7EF-1B56-4D1F-93CB-D5127ED374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19" y="2529"/>
                    <a:ext cx="262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en-US" altLang="zh-CN" sz="1200" b="1" dirty="0">
                        <a:solidFill>
                          <a:srgbClr val="000000"/>
                        </a:solidFill>
                      </a:rPr>
                      <a:t>MCU</a:t>
                    </a:r>
                    <a:endParaRPr lang="zh-CN" altLang="zh-CN" dirty="0"/>
                  </a:p>
                </p:txBody>
              </p:sp>
            </p:grpSp>
            <p:sp>
              <p:nvSpPr>
                <p:cNvPr id="656" name="Rectangle 37">
                  <a:extLst>
                    <a:ext uri="{FF2B5EF4-FFF2-40B4-BE49-F238E27FC236}">
                      <a16:creationId xmlns:a16="http://schemas.microsoft.com/office/drawing/2014/main" id="{4BAB28CA-45EB-45F2-900A-5A92130AE6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0216" y="1319657"/>
                  <a:ext cx="385838" cy="44428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657" name="Rectangle 38">
                  <a:extLst>
                    <a:ext uri="{FF2B5EF4-FFF2-40B4-BE49-F238E27FC236}">
                      <a16:creationId xmlns:a16="http://schemas.microsoft.com/office/drawing/2014/main" id="{4C7FA8C5-E308-4CAC-9F27-8080E855B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044" y="1464302"/>
                  <a:ext cx="206180" cy="112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defTabSz="914377"/>
                  <a:r>
                    <a:rPr lang="en-US" altLang="zh-CN" sz="1200" b="1" dirty="0">
                      <a:solidFill>
                        <a:srgbClr val="000000"/>
                      </a:solidFill>
                    </a:rPr>
                    <a:t>Other</a:t>
                  </a:r>
                </a:p>
                <a:p>
                  <a:pPr algn="ctr" defTabSz="914377"/>
                  <a:r>
                    <a:rPr lang="en-US" altLang="zh-CN" sz="1200" b="1" dirty="0">
                      <a:solidFill>
                        <a:srgbClr val="000000"/>
                      </a:solidFill>
                    </a:rPr>
                    <a:t>APPs</a:t>
                  </a:r>
                  <a:endParaRPr lang="zh-CN" altLang="zh-CN" dirty="0"/>
                </a:p>
              </p:txBody>
            </p:sp>
            <p:sp>
              <p:nvSpPr>
                <p:cNvPr id="658" name="Rectangle 37">
                  <a:extLst>
                    <a:ext uri="{FF2B5EF4-FFF2-40B4-BE49-F238E27FC236}">
                      <a16:creationId xmlns:a16="http://schemas.microsoft.com/office/drawing/2014/main" id="{8EAECD83-5383-4F12-93F6-39ED94FF48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0825" y="1449337"/>
                  <a:ext cx="516904" cy="77663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 dirty="0"/>
                </a:p>
              </p:txBody>
            </p:sp>
            <p:sp>
              <p:nvSpPr>
                <p:cNvPr id="659" name="Rectangle 38">
                  <a:extLst>
                    <a:ext uri="{FF2B5EF4-FFF2-40B4-BE49-F238E27FC236}">
                      <a16:creationId xmlns:a16="http://schemas.microsoft.com/office/drawing/2014/main" id="{50E3DB2E-1FE0-40F8-A5DA-4F5524A7A5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0930" y="1455810"/>
                  <a:ext cx="399473" cy="56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defTabSz="914377"/>
                  <a:r>
                    <a:rPr lang="en-US" altLang="zh-CN" sz="1200" b="1" dirty="0"/>
                    <a:t>Mode Card</a:t>
                  </a:r>
                  <a:endParaRPr lang="zh-CN" altLang="zh-CN" dirty="0"/>
                </a:p>
              </p:txBody>
            </p:sp>
          </p:grpSp>
          <p:sp>
            <p:nvSpPr>
              <p:cNvPr id="37" name="Rectangle 38">
                <a:extLst>
                  <a:ext uri="{FF2B5EF4-FFF2-40B4-BE49-F238E27FC236}">
                    <a16:creationId xmlns:a16="http://schemas.microsoft.com/office/drawing/2014/main" id="{F026A243-AED0-45BE-B2F3-FB6C4FA7D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7056" y="1317545"/>
                <a:ext cx="236537" cy="65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defTabSz="914377"/>
                <a:r>
                  <a:rPr lang="en-US" altLang="zh-CN" sz="1400" b="1" dirty="0">
                    <a:solidFill>
                      <a:srgbClr val="000000"/>
                    </a:solidFill>
                  </a:rPr>
                  <a:t>APIM</a:t>
                </a:r>
                <a:endParaRPr lang="zh-CN" altLang="zh-CN" sz="2133" dirty="0"/>
              </a:p>
            </p:txBody>
          </p:sp>
        </p:grpSp>
        <p:sp>
          <p:nvSpPr>
            <p:cNvPr id="41" name="Rectangle 37">
              <a:extLst>
                <a:ext uri="{FF2B5EF4-FFF2-40B4-BE49-F238E27FC236}">
                  <a16:creationId xmlns:a16="http://schemas.microsoft.com/office/drawing/2014/main" id="{7CDA100F-D70D-41C9-95D8-86CF04FD8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063" y="1425715"/>
              <a:ext cx="1076870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2" name="Rectangle 38">
              <a:extLst>
                <a:ext uri="{FF2B5EF4-FFF2-40B4-BE49-F238E27FC236}">
                  <a16:creationId xmlns:a16="http://schemas.microsoft.com/office/drawing/2014/main" id="{2FC2A8B9-5026-4857-B0FC-7A16F83EA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473" y="1425715"/>
              <a:ext cx="823835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Navigation</a:t>
              </a:r>
              <a:endParaRPr lang="zh-CN" altLang="zh-CN" dirty="0"/>
            </a:p>
          </p:txBody>
        </p:sp>
        <p:sp>
          <p:nvSpPr>
            <p:cNvPr id="43" name="Rectangle 37">
              <a:extLst>
                <a:ext uri="{FF2B5EF4-FFF2-40B4-BE49-F238E27FC236}">
                  <a16:creationId xmlns:a16="http://schemas.microsoft.com/office/drawing/2014/main" id="{6ABF962F-F740-480B-9B71-3B3280998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8017" y="1423373"/>
              <a:ext cx="1076870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4" name="Rectangle 38">
              <a:extLst>
                <a:ext uri="{FF2B5EF4-FFF2-40B4-BE49-F238E27FC236}">
                  <a16:creationId xmlns:a16="http://schemas.microsoft.com/office/drawing/2014/main" id="{BD74EB49-7602-457B-84A4-54BFD0CDB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7765" y="1423373"/>
              <a:ext cx="223157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VR</a:t>
              </a:r>
              <a:endParaRPr lang="zh-CN" altLang="zh-CN" dirty="0"/>
            </a:p>
          </p:txBody>
        </p:sp>
        <p:sp>
          <p:nvSpPr>
            <p:cNvPr id="45" name="Rectangle 37">
              <a:extLst>
                <a:ext uri="{FF2B5EF4-FFF2-40B4-BE49-F238E27FC236}">
                  <a16:creationId xmlns:a16="http://schemas.microsoft.com/office/drawing/2014/main" id="{ABAED6D6-1D01-42D0-8C12-4F8F4FD1E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402" y="1669759"/>
              <a:ext cx="1076870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6" name="Rectangle 38">
              <a:extLst>
                <a:ext uri="{FF2B5EF4-FFF2-40B4-BE49-F238E27FC236}">
                  <a16:creationId xmlns:a16="http://schemas.microsoft.com/office/drawing/2014/main" id="{3D355A87-4D81-4F6A-9D8D-DB2F8D480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052" y="1677412"/>
              <a:ext cx="753365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Bluetooth</a:t>
              </a:r>
              <a:endParaRPr lang="zh-CN" altLang="zh-CN" dirty="0"/>
            </a:p>
          </p:txBody>
        </p:sp>
        <p:sp>
          <p:nvSpPr>
            <p:cNvPr id="47" name="Rectangle 37">
              <a:extLst>
                <a:ext uri="{FF2B5EF4-FFF2-40B4-BE49-F238E27FC236}">
                  <a16:creationId xmlns:a16="http://schemas.microsoft.com/office/drawing/2014/main" id="{61D078A4-DCC3-4FF9-94F9-E2D5435B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333" y="1931405"/>
              <a:ext cx="1076870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8" name="Rectangle 38">
              <a:extLst>
                <a:ext uri="{FF2B5EF4-FFF2-40B4-BE49-F238E27FC236}">
                  <a16:creationId xmlns:a16="http://schemas.microsoft.com/office/drawing/2014/main" id="{5A0171E7-9D2E-4D65-B836-CACD649BA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973" y="1939058"/>
              <a:ext cx="985382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Online Video</a:t>
              </a:r>
              <a:endParaRPr lang="zh-CN" altLang="zh-CN" dirty="0"/>
            </a:p>
          </p:txBody>
        </p:sp>
        <p:sp>
          <p:nvSpPr>
            <p:cNvPr id="49" name="Rectangle 37">
              <a:extLst>
                <a:ext uri="{FF2B5EF4-FFF2-40B4-BE49-F238E27FC236}">
                  <a16:creationId xmlns:a16="http://schemas.microsoft.com/office/drawing/2014/main" id="{00D8F037-F0E0-4ACA-B6C8-9B510919E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697" y="1920066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50" name="Rectangle 38">
              <a:extLst>
                <a:ext uri="{FF2B5EF4-FFF2-40B4-BE49-F238E27FC236}">
                  <a16:creationId xmlns:a16="http://schemas.microsoft.com/office/drawing/2014/main" id="{05C24D99-8C7C-4612-8280-6C9826049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606" y="1927719"/>
              <a:ext cx="724841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Launcher</a:t>
              </a:r>
              <a:endParaRPr lang="zh-CN" altLang="zh-CN" dirty="0"/>
            </a:p>
          </p:txBody>
        </p:sp>
        <p:sp>
          <p:nvSpPr>
            <p:cNvPr id="51" name="Rectangle 37">
              <a:extLst>
                <a:ext uri="{FF2B5EF4-FFF2-40B4-BE49-F238E27FC236}">
                  <a16:creationId xmlns:a16="http://schemas.microsoft.com/office/drawing/2014/main" id="{601D1984-C669-4F99-BAD4-FE6381C8F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449" y="2188169"/>
              <a:ext cx="1076870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52" name="Rectangle 38">
              <a:extLst>
                <a:ext uri="{FF2B5EF4-FFF2-40B4-BE49-F238E27FC236}">
                  <a16:creationId xmlns:a16="http://schemas.microsoft.com/office/drawing/2014/main" id="{884A5C7A-AB08-4A3D-8541-A4B1763C2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400" y="2195822"/>
              <a:ext cx="442757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HVAC</a:t>
              </a:r>
              <a:endParaRPr lang="zh-CN" altLang="zh-CN" dirty="0"/>
            </a:p>
          </p:txBody>
        </p:sp>
        <p:sp>
          <p:nvSpPr>
            <p:cNvPr id="53" name="Rectangle 37">
              <a:extLst>
                <a:ext uri="{FF2B5EF4-FFF2-40B4-BE49-F238E27FC236}">
                  <a16:creationId xmlns:a16="http://schemas.microsoft.com/office/drawing/2014/main" id="{AA75E353-6F31-44C9-9A05-6D1EF8E53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697" y="2195822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54" name="Rectangle 38">
              <a:extLst>
                <a:ext uri="{FF2B5EF4-FFF2-40B4-BE49-F238E27FC236}">
                  <a16:creationId xmlns:a16="http://schemas.microsoft.com/office/drawing/2014/main" id="{E3CE71C8-D83D-4871-A6C2-BABCB1ADE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69" y="2203475"/>
              <a:ext cx="976522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Digital Scent</a:t>
              </a:r>
              <a:endParaRPr lang="zh-CN" altLang="zh-CN" dirty="0"/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E6CCAED-B10C-4780-8A2F-56AC11E75779}"/>
              </a:ext>
            </a:extLst>
          </p:cNvPr>
          <p:cNvSpPr/>
          <p:nvPr/>
        </p:nvSpPr>
        <p:spPr>
          <a:xfrm>
            <a:off x="35414" y="1169740"/>
            <a:ext cx="1048775" cy="41115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>
              <a:defRPr/>
            </a:pPr>
            <a:r>
              <a:rPr lang="en-AU" sz="1333" b="1" dirty="0">
                <a:solidFill>
                  <a:srgbClr val="000000"/>
                </a:solidFill>
              </a:rPr>
              <a:t>Users</a:t>
            </a:r>
          </a:p>
          <a:p>
            <a:pPr defTabSz="1219170">
              <a:buSzPct val="90000"/>
              <a:defRPr/>
            </a:pPr>
            <a:r>
              <a:rPr lang="en-AU" sz="933" b="1" dirty="0">
                <a:solidFill>
                  <a:srgbClr val="000000"/>
                </a:solidFill>
              </a:rPr>
              <a:t>- Driver</a:t>
            </a:r>
          </a:p>
          <a:p>
            <a:pPr defTabSz="1219170">
              <a:buSzPct val="90000"/>
              <a:defRPr/>
            </a:pPr>
            <a:r>
              <a:rPr lang="en-AU" sz="933" b="1" dirty="0">
                <a:solidFill>
                  <a:srgbClr val="000000"/>
                </a:solidFill>
              </a:rPr>
              <a:t>- Passenger</a:t>
            </a:r>
          </a:p>
          <a:p>
            <a:pPr defTabSz="1219170">
              <a:buSzPct val="90000"/>
              <a:defRPr/>
            </a:pPr>
            <a:r>
              <a:rPr lang="en-AU" sz="933" b="1" dirty="0">
                <a:solidFill>
                  <a:srgbClr val="000000"/>
                </a:solidFill>
              </a:rPr>
              <a:t>- Other</a:t>
            </a:r>
          </a:p>
          <a:p>
            <a:pPr algn="ctr" defTabSz="1219170">
              <a:defRPr/>
            </a:pPr>
            <a:endParaRPr lang="en-AU" sz="1600" kern="0" dirty="0">
              <a:solidFill>
                <a:srgbClr val="FFFFFF"/>
              </a:solidFill>
              <a:latin typeface="Arial Nova Light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8C5A36A-BCD6-433B-BB13-4A363F53FA8E}"/>
              </a:ext>
            </a:extLst>
          </p:cNvPr>
          <p:cNvSpPr/>
          <p:nvPr/>
        </p:nvSpPr>
        <p:spPr>
          <a:xfrm>
            <a:off x="11015926" y="1169740"/>
            <a:ext cx="1140375" cy="3984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>
              <a:defRPr/>
            </a:pPr>
            <a:r>
              <a:rPr lang="en-AU" sz="1467" b="1" dirty="0">
                <a:solidFill>
                  <a:srgbClr val="000000"/>
                </a:solidFill>
              </a:rPr>
              <a:t>Users</a:t>
            </a:r>
          </a:p>
          <a:p>
            <a:pPr defTabSz="1219170">
              <a:buSzPct val="90000"/>
              <a:defRPr/>
            </a:pPr>
            <a:r>
              <a:rPr lang="en-AU" sz="1067" b="1" dirty="0">
                <a:solidFill>
                  <a:srgbClr val="000000"/>
                </a:solidFill>
              </a:rPr>
              <a:t>- Driver</a:t>
            </a:r>
          </a:p>
          <a:p>
            <a:pPr defTabSz="1219170">
              <a:buSzPct val="90000"/>
              <a:defRPr/>
            </a:pPr>
            <a:r>
              <a:rPr lang="en-AU" sz="1067" b="1" dirty="0">
                <a:solidFill>
                  <a:srgbClr val="000000"/>
                </a:solidFill>
              </a:rPr>
              <a:t>- Passenger</a:t>
            </a:r>
          </a:p>
          <a:p>
            <a:pPr defTabSz="1219170">
              <a:buSzPct val="90000"/>
              <a:defRPr/>
            </a:pPr>
            <a:r>
              <a:rPr lang="en-AU" sz="1067" b="1" dirty="0">
                <a:solidFill>
                  <a:srgbClr val="000000"/>
                </a:solidFill>
              </a:rPr>
              <a:t>- Other</a:t>
            </a:r>
          </a:p>
          <a:p>
            <a:pPr algn="ctr" defTabSz="1219170">
              <a:defRPr/>
            </a:pPr>
            <a:endParaRPr lang="en-AU" sz="1600" kern="0" dirty="0">
              <a:solidFill>
                <a:srgbClr val="FFFFFF"/>
              </a:solidFill>
              <a:latin typeface="Arial Nova Light"/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F545E78-0811-4C5A-91AC-39E035D7408B}"/>
              </a:ext>
            </a:extLst>
          </p:cNvPr>
          <p:cNvCxnSpPr>
            <a:cxnSpLocks/>
            <a:endCxn id="500" idx="3"/>
          </p:cNvCxnSpPr>
          <p:nvPr/>
        </p:nvCxnSpPr>
        <p:spPr>
          <a:xfrm flipH="1" flipV="1">
            <a:off x="10171651" y="1581731"/>
            <a:ext cx="837614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81FA794-4571-40D2-9DF3-F0F0C836DC64}"/>
              </a:ext>
            </a:extLst>
          </p:cNvPr>
          <p:cNvSpPr/>
          <p:nvPr/>
        </p:nvSpPr>
        <p:spPr>
          <a:xfrm>
            <a:off x="5477989" y="1121975"/>
            <a:ext cx="740071" cy="41623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>
              <a:defRPr/>
            </a:pPr>
            <a:r>
              <a:rPr lang="en-AU" sz="1333" b="1" dirty="0">
                <a:solidFill>
                  <a:srgbClr val="000000"/>
                </a:solidFill>
              </a:rPr>
              <a:t>ECG</a:t>
            </a:r>
            <a:endParaRPr lang="en-AU" sz="1067" b="1" dirty="0">
              <a:solidFill>
                <a:srgbClr val="000000"/>
              </a:solidFill>
            </a:endParaRPr>
          </a:p>
          <a:p>
            <a:pPr algn="ctr" defTabSz="1219170">
              <a:defRPr/>
            </a:pPr>
            <a:endParaRPr lang="en-AU" sz="1600" kern="0" dirty="0">
              <a:solidFill>
                <a:srgbClr val="FFFFFF"/>
              </a:solidFill>
              <a:latin typeface="Arial Nova Light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0B9B1D6-B700-4294-9DB2-6704A40F44F9}"/>
              </a:ext>
            </a:extLst>
          </p:cNvPr>
          <p:cNvSpPr/>
          <p:nvPr/>
        </p:nvSpPr>
        <p:spPr>
          <a:xfrm>
            <a:off x="7928371" y="5401890"/>
            <a:ext cx="1294874" cy="202121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AU" sz="1200" b="1" dirty="0">
                <a:solidFill>
                  <a:srgbClr val="000000"/>
                </a:solidFill>
              </a:rPr>
              <a:t>Digital Scent</a:t>
            </a:r>
            <a:endParaRPr lang="en-AU" sz="1050" b="1" dirty="0">
              <a:solidFill>
                <a:srgbClr val="00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B5E32A-E508-40A1-8966-30E22D307B06}"/>
              </a:ext>
            </a:extLst>
          </p:cNvPr>
          <p:cNvSpPr txBox="1"/>
          <p:nvPr/>
        </p:nvSpPr>
        <p:spPr>
          <a:xfrm>
            <a:off x="8536478" y="5208133"/>
            <a:ext cx="5234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LIN</a:t>
            </a:r>
            <a:endParaRPr lang="en-US" sz="900" b="1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40F8F6E-79DE-4226-BFBA-D9EC84905E7D}"/>
              </a:ext>
            </a:extLst>
          </p:cNvPr>
          <p:cNvSpPr/>
          <p:nvPr/>
        </p:nvSpPr>
        <p:spPr>
          <a:xfrm>
            <a:off x="6974317" y="5396585"/>
            <a:ext cx="796286" cy="196631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ALCM</a:t>
            </a:r>
            <a:endParaRPr lang="en-AU" sz="1050" b="1" dirty="0">
              <a:solidFill>
                <a:srgbClr val="000000"/>
              </a:solidFill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BFE0E26E-21DC-4706-A61F-0CAD86E732F1}"/>
              </a:ext>
            </a:extLst>
          </p:cNvPr>
          <p:cNvSpPr/>
          <p:nvPr/>
        </p:nvSpPr>
        <p:spPr>
          <a:xfrm>
            <a:off x="7954437" y="6017960"/>
            <a:ext cx="1059839" cy="2031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AL Dynamic</a:t>
            </a:r>
            <a:endParaRPr lang="en-AU" sz="800" b="1" dirty="0">
              <a:solidFill>
                <a:srgbClr val="000000"/>
              </a:solidFill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123101F8-128C-46CB-B897-75927ECD0D9A}"/>
              </a:ext>
            </a:extLst>
          </p:cNvPr>
          <p:cNvCxnSpPr>
            <a:cxnSpLocks/>
            <a:stCxn id="82" idx="0"/>
            <a:endCxn id="630" idx="2"/>
          </p:cNvCxnSpPr>
          <p:nvPr/>
        </p:nvCxnSpPr>
        <p:spPr>
          <a:xfrm flipH="1" flipV="1">
            <a:off x="8571414" y="5010024"/>
            <a:ext cx="4394" cy="391866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42F7C810-6792-48BE-96F0-5F6C98AA4B4D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7372460" y="5010024"/>
            <a:ext cx="0" cy="38656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BC0BB0F-949F-4461-9153-3C4B59E1F0C2}"/>
              </a:ext>
            </a:extLst>
          </p:cNvPr>
          <p:cNvSpPr txBox="1"/>
          <p:nvPr/>
        </p:nvSpPr>
        <p:spPr>
          <a:xfrm>
            <a:off x="7326405" y="5205144"/>
            <a:ext cx="5666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HS3</a:t>
            </a:r>
            <a:endParaRPr lang="en-US" sz="900" b="1" dirty="0"/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2E800C-DC20-4C87-BD3E-525E9B907C36}"/>
              </a:ext>
            </a:extLst>
          </p:cNvPr>
          <p:cNvCxnSpPr>
            <a:cxnSpLocks/>
            <a:stCxn id="104" idx="2"/>
            <a:endCxn id="105" idx="1"/>
          </p:cNvCxnSpPr>
          <p:nvPr/>
        </p:nvCxnSpPr>
        <p:spPr>
          <a:xfrm rot="16200000" flipH="1">
            <a:off x="7400278" y="5565397"/>
            <a:ext cx="526340" cy="581977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2ED2DC1-9890-4CE5-A16A-48B1EFFB18A0}"/>
              </a:ext>
            </a:extLst>
          </p:cNvPr>
          <p:cNvSpPr txBox="1"/>
          <p:nvPr/>
        </p:nvSpPr>
        <p:spPr>
          <a:xfrm>
            <a:off x="7311032" y="5938996"/>
            <a:ext cx="116543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/>
              <a:t>Private CAN</a:t>
            </a:r>
            <a:endParaRPr lang="en-US" sz="700" b="1" dirty="0"/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600BF2B-B1CE-425A-BC63-008859B3D39F}"/>
              </a:ext>
            </a:extLst>
          </p:cNvPr>
          <p:cNvCxnSpPr>
            <a:cxnSpLocks/>
            <a:stCxn id="630" idx="1"/>
          </p:cNvCxnSpPr>
          <p:nvPr/>
        </p:nvCxnSpPr>
        <p:spPr>
          <a:xfrm flipH="1">
            <a:off x="6179947" y="4849742"/>
            <a:ext cx="793767" cy="738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F3173D7-D396-4897-9AF8-F3D8E9C0B097}"/>
              </a:ext>
            </a:extLst>
          </p:cNvPr>
          <p:cNvSpPr txBox="1"/>
          <p:nvPr/>
        </p:nvSpPr>
        <p:spPr>
          <a:xfrm>
            <a:off x="6312773" y="4631027"/>
            <a:ext cx="96777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CAN</a:t>
            </a:r>
            <a:endParaRPr lang="en-US" sz="933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C39D1AD-4A3B-46FB-A38E-B26513128F3B}"/>
              </a:ext>
            </a:extLst>
          </p:cNvPr>
          <p:cNvSpPr txBox="1"/>
          <p:nvPr/>
        </p:nvSpPr>
        <p:spPr>
          <a:xfrm>
            <a:off x="6230474" y="4822775"/>
            <a:ext cx="96777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Ethernet</a:t>
            </a:r>
            <a:endParaRPr lang="en-US" sz="933" b="1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438C3B4-4D59-45D8-B50E-A73ABEF259B0}"/>
              </a:ext>
            </a:extLst>
          </p:cNvPr>
          <p:cNvSpPr/>
          <p:nvPr/>
        </p:nvSpPr>
        <p:spPr>
          <a:xfrm>
            <a:off x="4048925" y="1154633"/>
            <a:ext cx="723763" cy="916204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>
                <a:solidFill>
                  <a:srgbClr val="000000"/>
                </a:solidFill>
              </a:rPr>
              <a:t>BCM</a:t>
            </a:r>
            <a:endParaRPr lang="en-AU" sz="1200" b="1" dirty="0">
              <a:solidFill>
                <a:srgbClr val="000000"/>
              </a:solidFill>
            </a:endParaRP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55095F79-B064-474D-8525-938B6C204657}"/>
              </a:ext>
            </a:extLst>
          </p:cNvPr>
          <p:cNvCxnSpPr>
            <a:cxnSpLocks/>
          </p:cNvCxnSpPr>
          <p:nvPr/>
        </p:nvCxnSpPr>
        <p:spPr>
          <a:xfrm flipH="1" flipV="1">
            <a:off x="4784122" y="1535305"/>
            <a:ext cx="708065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F96F8A9-71C7-4905-AC54-246AA178057A}"/>
              </a:ext>
            </a:extLst>
          </p:cNvPr>
          <p:cNvSpPr txBox="1"/>
          <p:nvPr/>
        </p:nvSpPr>
        <p:spPr>
          <a:xfrm>
            <a:off x="4929045" y="1268565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HS1</a:t>
            </a:r>
            <a:endParaRPr lang="en-US" sz="933" b="1" dirty="0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A68037A4-3229-4177-87A0-58773A327109}"/>
              </a:ext>
            </a:extLst>
          </p:cNvPr>
          <p:cNvSpPr/>
          <p:nvPr/>
        </p:nvSpPr>
        <p:spPr>
          <a:xfrm>
            <a:off x="2270114" y="1207333"/>
            <a:ext cx="1036637" cy="213607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>
                <a:solidFill>
                  <a:srgbClr val="000000"/>
                </a:solidFill>
              </a:rPr>
              <a:t>Door Switch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143" name="Connector: Elbow 59">
            <a:extLst>
              <a:ext uri="{FF2B5EF4-FFF2-40B4-BE49-F238E27FC236}">
                <a16:creationId xmlns:a16="http://schemas.microsoft.com/office/drawing/2014/main" id="{96C58A82-ED7C-4341-9A9D-D6A2B515EB01}"/>
              </a:ext>
            </a:extLst>
          </p:cNvPr>
          <p:cNvCxnSpPr>
            <a:cxnSpLocks/>
          </p:cNvCxnSpPr>
          <p:nvPr/>
        </p:nvCxnSpPr>
        <p:spPr>
          <a:xfrm>
            <a:off x="1090850" y="1283296"/>
            <a:ext cx="1187479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3548342-CEC6-4D4B-BFD0-349D3DF4A1D8}"/>
              </a:ext>
            </a:extLst>
          </p:cNvPr>
          <p:cNvSpPr txBox="1"/>
          <p:nvPr/>
        </p:nvSpPr>
        <p:spPr>
          <a:xfrm>
            <a:off x="1069872" y="1077715"/>
            <a:ext cx="125293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Door Open/Close</a:t>
            </a:r>
            <a:endParaRPr lang="en-US" sz="800" b="1" dirty="0">
              <a:cs typeface="Times New Roman" panose="02020603050405020304" pitchFamily="18" charset="0"/>
            </a:endParaRPr>
          </a:p>
        </p:txBody>
      </p:sp>
      <p:cxnSp>
        <p:nvCxnSpPr>
          <p:cNvPr id="153" name="Connector: Elbow 59">
            <a:extLst>
              <a:ext uri="{FF2B5EF4-FFF2-40B4-BE49-F238E27FC236}">
                <a16:creationId xmlns:a16="http://schemas.microsoft.com/office/drawing/2014/main" id="{63756298-2B0B-4A91-AAF5-614B85F7D1E6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1080830" y="4405348"/>
            <a:ext cx="1314540" cy="13496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31728530-C36E-40EA-AC3E-EAD4816EC9D8}"/>
              </a:ext>
            </a:extLst>
          </p:cNvPr>
          <p:cNvSpPr txBox="1"/>
          <p:nvPr/>
        </p:nvSpPr>
        <p:spPr>
          <a:xfrm>
            <a:off x="1041888" y="4237707"/>
            <a:ext cx="1488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Window/Mirror Position</a:t>
            </a:r>
            <a:endParaRPr lang="en-US" sz="800" b="1" dirty="0">
              <a:cs typeface="Times New Roman" panose="02020603050405020304" pitchFamily="18" charset="0"/>
            </a:endParaRPr>
          </a:p>
        </p:txBody>
      </p:sp>
      <p:cxnSp>
        <p:nvCxnSpPr>
          <p:cNvPr id="164" name="Connector: Elbow 59">
            <a:extLst>
              <a:ext uri="{FF2B5EF4-FFF2-40B4-BE49-F238E27FC236}">
                <a16:creationId xmlns:a16="http://schemas.microsoft.com/office/drawing/2014/main" id="{408379BE-FD99-4ADD-A83F-AF35F055FD57}"/>
              </a:ext>
            </a:extLst>
          </p:cNvPr>
          <p:cNvCxnSpPr>
            <a:cxnSpLocks/>
          </p:cNvCxnSpPr>
          <p:nvPr/>
        </p:nvCxnSpPr>
        <p:spPr>
          <a:xfrm flipV="1">
            <a:off x="1097567" y="1550320"/>
            <a:ext cx="1182543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4FC45B6-36FB-4707-BA32-A1B2197835C8}"/>
              </a:ext>
            </a:extLst>
          </p:cNvPr>
          <p:cNvSpPr txBox="1"/>
          <p:nvPr/>
        </p:nvSpPr>
        <p:spPr>
          <a:xfrm>
            <a:off x="1075947" y="1317864"/>
            <a:ext cx="13089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Ignition Status</a:t>
            </a:r>
            <a:endParaRPr lang="en-US" sz="800" b="1" dirty="0">
              <a:cs typeface="Times New Roman" panose="02020603050405020304" pitchFamily="18" charset="0"/>
            </a:endParaRPr>
          </a:p>
        </p:txBody>
      </p:sp>
      <p:cxnSp>
        <p:nvCxnSpPr>
          <p:cNvPr id="166" name="Connector: Elbow 132">
            <a:extLst>
              <a:ext uri="{FF2B5EF4-FFF2-40B4-BE49-F238E27FC236}">
                <a16:creationId xmlns:a16="http://schemas.microsoft.com/office/drawing/2014/main" id="{DD37072E-0C36-4F3B-B5B4-3EA4F618775B}"/>
              </a:ext>
            </a:extLst>
          </p:cNvPr>
          <p:cNvCxnSpPr>
            <a:cxnSpLocks/>
          </p:cNvCxnSpPr>
          <p:nvPr/>
        </p:nvCxnSpPr>
        <p:spPr>
          <a:xfrm flipH="1" flipV="1">
            <a:off x="3305972" y="1976561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80" name="Connector: Elbow 132">
            <a:extLst>
              <a:ext uri="{FF2B5EF4-FFF2-40B4-BE49-F238E27FC236}">
                <a16:creationId xmlns:a16="http://schemas.microsoft.com/office/drawing/2014/main" id="{925D2D36-9965-468B-BACF-DF30DDB4069F}"/>
              </a:ext>
            </a:extLst>
          </p:cNvPr>
          <p:cNvCxnSpPr>
            <a:cxnSpLocks/>
            <a:endCxn id="182" idx="3"/>
          </p:cNvCxnSpPr>
          <p:nvPr/>
        </p:nvCxnSpPr>
        <p:spPr>
          <a:xfrm flipH="1">
            <a:off x="4789088" y="5082558"/>
            <a:ext cx="733926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D2697C68-D432-4D09-A43B-85C413E06FC7}"/>
              </a:ext>
            </a:extLst>
          </p:cNvPr>
          <p:cNvSpPr txBox="1"/>
          <p:nvPr/>
        </p:nvSpPr>
        <p:spPr>
          <a:xfrm>
            <a:off x="4939205" y="4825770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MS1</a:t>
            </a:r>
            <a:endParaRPr lang="en-US" sz="933" b="1" dirty="0"/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248E1BCC-5F38-498E-BAF4-D4CEDF7685C6}"/>
              </a:ext>
            </a:extLst>
          </p:cNvPr>
          <p:cNvSpPr/>
          <p:nvPr/>
        </p:nvSpPr>
        <p:spPr>
          <a:xfrm>
            <a:off x="4068008" y="4882004"/>
            <a:ext cx="721080" cy="401107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HVACRCCM</a:t>
            </a:r>
            <a:endParaRPr lang="en-AU" sz="800" b="1" dirty="0">
              <a:solidFill>
                <a:srgbClr val="000000"/>
              </a:solidFill>
            </a:endParaRPr>
          </a:p>
        </p:txBody>
      </p:sp>
      <p:cxnSp>
        <p:nvCxnSpPr>
          <p:cNvPr id="183" name="Connector: Elbow 132">
            <a:extLst>
              <a:ext uri="{FF2B5EF4-FFF2-40B4-BE49-F238E27FC236}">
                <a16:creationId xmlns:a16="http://schemas.microsoft.com/office/drawing/2014/main" id="{F1BE5D9E-9BDA-4472-A099-E6F1BCB7E9FC}"/>
              </a:ext>
            </a:extLst>
          </p:cNvPr>
          <p:cNvCxnSpPr>
            <a:cxnSpLocks/>
          </p:cNvCxnSpPr>
          <p:nvPr/>
        </p:nvCxnSpPr>
        <p:spPr>
          <a:xfrm flipH="1" flipV="1">
            <a:off x="4772688" y="2264497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307C41CC-9FD3-48CC-AFF7-C68A296414CD}"/>
              </a:ext>
            </a:extLst>
          </p:cNvPr>
          <p:cNvSpPr txBox="1"/>
          <p:nvPr/>
        </p:nvSpPr>
        <p:spPr>
          <a:xfrm>
            <a:off x="4909095" y="2053166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HS2</a:t>
            </a:r>
            <a:endParaRPr lang="en-US" sz="933" b="1" dirty="0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267BAF4B-88C3-4BAC-A28E-72B393C4508E}"/>
              </a:ext>
            </a:extLst>
          </p:cNvPr>
          <p:cNvSpPr/>
          <p:nvPr/>
        </p:nvSpPr>
        <p:spPr>
          <a:xfrm>
            <a:off x="4056240" y="2116737"/>
            <a:ext cx="710337" cy="28989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RCM</a:t>
            </a:r>
            <a:endParaRPr lang="en-AU" sz="933" b="1" dirty="0">
              <a:solidFill>
                <a:srgbClr val="000000"/>
              </a:solidFill>
            </a:endParaRPr>
          </a:p>
        </p:txBody>
      </p:sp>
      <p:cxnSp>
        <p:nvCxnSpPr>
          <p:cNvPr id="186" name="Connector: Elbow 59">
            <a:extLst>
              <a:ext uri="{FF2B5EF4-FFF2-40B4-BE49-F238E27FC236}">
                <a16:creationId xmlns:a16="http://schemas.microsoft.com/office/drawing/2014/main" id="{0397B239-FC55-45E5-AE3F-F1655E0550E3}"/>
              </a:ext>
            </a:extLst>
          </p:cNvPr>
          <p:cNvCxnSpPr>
            <a:cxnSpLocks/>
            <a:endCxn id="185" idx="1"/>
          </p:cNvCxnSpPr>
          <p:nvPr/>
        </p:nvCxnSpPr>
        <p:spPr>
          <a:xfrm>
            <a:off x="1063162" y="2261687"/>
            <a:ext cx="2993077" cy="0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E9819223-7EF0-4A30-B3F6-323F687D676A}"/>
              </a:ext>
            </a:extLst>
          </p:cNvPr>
          <p:cNvSpPr txBox="1"/>
          <p:nvPr/>
        </p:nvSpPr>
        <p:spPr>
          <a:xfrm>
            <a:off x="1043461" y="2046298"/>
            <a:ext cx="183694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Seatbelt Status + Seat occupant</a:t>
            </a:r>
            <a:endParaRPr lang="en-US" sz="800" b="1" dirty="0">
              <a:cs typeface="Times New Roman" panose="02020603050405020304" pitchFamily="18" charset="0"/>
            </a:endParaRPr>
          </a:p>
        </p:txBody>
      </p:sp>
      <p:cxnSp>
        <p:nvCxnSpPr>
          <p:cNvPr id="195" name="Connector: Elbow 59">
            <a:extLst>
              <a:ext uri="{FF2B5EF4-FFF2-40B4-BE49-F238E27FC236}">
                <a16:creationId xmlns:a16="http://schemas.microsoft.com/office/drawing/2014/main" id="{934E8E85-48EB-4CAD-893F-A4A32B589249}"/>
              </a:ext>
            </a:extLst>
          </p:cNvPr>
          <p:cNvCxnSpPr>
            <a:cxnSpLocks/>
            <a:stCxn id="182" idx="1"/>
          </p:cNvCxnSpPr>
          <p:nvPr/>
        </p:nvCxnSpPr>
        <p:spPr>
          <a:xfrm flipH="1">
            <a:off x="1061875" y="5082558"/>
            <a:ext cx="3006133" cy="7415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99" name="Connector: Elbow 132">
            <a:extLst>
              <a:ext uri="{FF2B5EF4-FFF2-40B4-BE49-F238E27FC236}">
                <a16:creationId xmlns:a16="http://schemas.microsoft.com/office/drawing/2014/main" id="{D545508B-C69D-4BE3-AB26-B44F1508C4DD}"/>
              </a:ext>
            </a:extLst>
          </p:cNvPr>
          <p:cNvCxnSpPr>
            <a:cxnSpLocks/>
            <a:endCxn id="201" idx="3"/>
          </p:cNvCxnSpPr>
          <p:nvPr/>
        </p:nvCxnSpPr>
        <p:spPr>
          <a:xfrm flipH="1">
            <a:off x="4772687" y="4703185"/>
            <a:ext cx="741253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C483A53D-3578-48A7-A286-2F3AEDB2DF28}"/>
              </a:ext>
            </a:extLst>
          </p:cNvPr>
          <p:cNvSpPr txBox="1"/>
          <p:nvPr/>
        </p:nvSpPr>
        <p:spPr>
          <a:xfrm>
            <a:off x="4940638" y="4436445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MS1</a:t>
            </a:r>
            <a:endParaRPr lang="en-US" sz="933" b="1" dirty="0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89B54F72-7E15-4392-8042-F1EA03075B07}"/>
              </a:ext>
            </a:extLst>
          </p:cNvPr>
          <p:cNvSpPr/>
          <p:nvPr/>
        </p:nvSpPr>
        <p:spPr>
          <a:xfrm>
            <a:off x="4063747" y="4570394"/>
            <a:ext cx="708940" cy="274007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>
                <a:solidFill>
                  <a:srgbClr val="000000"/>
                </a:solidFill>
              </a:rPr>
              <a:t>DSM</a:t>
            </a:r>
            <a:endParaRPr lang="en-AU" sz="1200" b="1" dirty="0">
              <a:solidFill>
                <a:srgbClr val="000000"/>
              </a:solidFill>
            </a:endParaRPr>
          </a:p>
        </p:txBody>
      </p:sp>
      <p:cxnSp>
        <p:nvCxnSpPr>
          <p:cNvPr id="203" name="Connector: Elbow 132">
            <a:extLst>
              <a:ext uri="{FF2B5EF4-FFF2-40B4-BE49-F238E27FC236}">
                <a16:creationId xmlns:a16="http://schemas.microsoft.com/office/drawing/2014/main" id="{02EDE1EC-4495-4FED-B839-3390E68BAB63}"/>
              </a:ext>
            </a:extLst>
          </p:cNvPr>
          <p:cNvCxnSpPr>
            <a:cxnSpLocks/>
          </p:cNvCxnSpPr>
          <p:nvPr/>
        </p:nvCxnSpPr>
        <p:spPr>
          <a:xfrm flipH="1" flipV="1">
            <a:off x="1036320" y="4709313"/>
            <a:ext cx="3040461" cy="0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880F2485-44DA-4D4A-9550-40434B33B924}"/>
              </a:ext>
            </a:extLst>
          </p:cNvPr>
          <p:cNvSpPr txBox="1"/>
          <p:nvPr/>
        </p:nvSpPr>
        <p:spPr>
          <a:xfrm>
            <a:off x="1055743" y="4905869"/>
            <a:ext cx="17503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A/C, Fan, Temperature……</a:t>
            </a:r>
            <a:endParaRPr lang="en-US" sz="800" b="1" dirty="0"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CBF8CC2-535A-42D8-805D-0BD5DA3A883D}"/>
              </a:ext>
            </a:extLst>
          </p:cNvPr>
          <p:cNvSpPr txBox="1"/>
          <p:nvPr/>
        </p:nvSpPr>
        <p:spPr>
          <a:xfrm>
            <a:off x="1036776" y="4542752"/>
            <a:ext cx="13089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Seat Status</a:t>
            </a:r>
            <a:endParaRPr lang="en-US" sz="800" b="1" dirty="0">
              <a:cs typeface="Times New Roman" panose="02020603050405020304" pitchFamily="18" charset="0"/>
            </a:endParaRPr>
          </a:p>
        </p:txBody>
      </p:sp>
      <p:cxnSp>
        <p:nvCxnSpPr>
          <p:cNvPr id="209" name="Connector: Elbow 132">
            <a:extLst>
              <a:ext uri="{FF2B5EF4-FFF2-40B4-BE49-F238E27FC236}">
                <a16:creationId xmlns:a16="http://schemas.microsoft.com/office/drawing/2014/main" id="{1268521E-57F6-4ABD-8DB2-BCCCC7C45A20}"/>
              </a:ext>
            </a:extLst>
          </p:cNvPr>
          <p:cNvCxnSpPr>
            <a:cxnSpLocks/>
          </p:cNvCxnSpPr>
          <p:nvPr/>
        </p:nvCxnSpPr>
        <p:spPr>
          <a:xfrm flipH="1" flipV="1">
            <a:off x="4791001" y="3528396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DA0ADACE-02E8-462C-895E-02C140CBBEA4}"/>
              </a:ext>
            </a:extLst>
          </p:cNvPr>
          <p:cNvSpPr txBox="1"/>
          <p:nvPr/>
        </p:nvSpPr>
        <p:spPr>
          <a:xfrm>
            <a:off x="4930666" y="3315235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FD1</a:t>
            </a:r>
            <a:endParaRPr lang="en-US" sz="933" b="1" dirty="0"/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022D3221-7C44-4D16-8FBE-EA682ED040BD}"/>
              </a:ext>
            </a:extLst>
          </p:cNvPr>
          <p:cNvSpPr/>
          <p:nvPr/>
        </p:nvSpPr>
        <p:spPr>
          <a:xfrm>
            <a:off x="4050711" y="3401902"/>
            <a:ext cx="724636" cy="229279"/>
          </a:xfrm>
          <a:prstGeom prst="roundRect">
            <a:avLst/>
          </a:prstGeom>
          <a:solidFill>
            <a:srgbClr val="FF99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HPCM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B90B1F7-40D9-402F-B7C8-8A86BEEE770E}"/>
              </a:ext>
            </a:extLst>
          </p:cNvPr>
          <p:cNvSpPr txBox="1"/>
          <p:nvPr/>
        </p:nvSpPr>
        <p:spPr>
          <a:xfrm>
            <a:off x="1055265" y="2366404"/>
            <a:ext cx="16216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Charging Status</a:t>
            </a:r>
            <a:endParaRPr lang="en-US" sz="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15" name="Connector: Elbow 59">
            <a:extLst>
              <a:ext uri="{FF2B5EF4-FFF2-40B4-BE49-F238E27FC236}">
                <a16:creationId xmlns:a16="http://schemas.microsoft.com/office/drawing/2014/main" id="{83E97CEB-71AB-4A61-80C3-8894D9132C11}"/>
              </a:ext>
            </a:extLst>
          </p:cNvPr>
          <p:cNvCxnSpPr>
            <a:cxnSpLocks/>
          </p:cNvCxnSpPr>
          <p:nvPr/>
        </p:nvCxnSpPr>
        <p:spPr>
          <a:xfrm>
            <a:off x="1083564" y="3516541"/>
            <a:ext cx="2987040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220" name="Connector: Elbow 132">
            <a:extLst>
              <a:ext uri="{FF2B5EF4-FFF2-40B4-BE49-F238E27FC236}">
                <a16:creationId xmlns:a16="http://schemas.microsoft.com/office/drawing/2014/main" id="{DA7B4087-6CE8-4B56-B6CB-27B1CF10482B}"/>
              </a:ext>
            </a:extLst>
          </p:cNvPr>
          <p:cNvCxnSpPr>
            <a:cxnSpLocks/>
            <a:endCxn id="113" idx="3"/>
          </p:cNvCxnSpPr>
          <p:nvPr/>
        </p:nvCxnSpPr>
        <p:spPr>
          <a:xfrm flipH="1" flipV="1">
            <a:off x="4798976" y="2658509"/>
            <a:ext cx="682307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515A3AED-61A0-48EC-B1D4-205503BB2D96}"/>
              </a:ext>
            </a:extLst>
          </p:cNvPr>
          <p:cNvSpPr txBox="1"/>
          <p:nvPr/>
        </p:nvSpPr>
        <p:spPr>
          <a:xfrm>
            <a:off x="1070646" y="3308896"/>
            <a:ext cx="1324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Vehicle Speed &amp; DTE</a:t>
            </a:r>
            <a:endParaRPr lang="en-US" sz="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31EBC3AA-A240-48BB-ACB2-2F130D9F51E3}"/>
              </a:ext>
            </a:extLst>
          </p:cNvPr>
          <p:cNvSpPr/>
          <p:nvPr/>
        </p:nvSpPr>
        <p:spPr>
          <a:xfrm>
            <a:off x="10277683" y="6221743"/>
            <a:ext cx="1003984" cy="2094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00" b="1" dirty="0">
                <a:solidFill>
                  <a:srgbClr val="000000"/>
                </a:solidFill>
              </a:rPr>
              <a:t>Ford Cloud</a:t>
            </a:r>
            <a:endParaRPr lang="en-AU" sz="600" b="1" dirty="0">
              <a:solidFill>
                <a:srgbClr val="000000"/>
              </a:solidFill>
            </a:endParaRPr>
          </a:p>
        </p:txBody>
      </p:sp>
      <p:cxnSp>
        <p:nvCxnSpPr>
          <p:cNvPr id="225" name="Connector: Elbow 59">
            <a:extLst>
              <a:ext uri="{FF2B5EF4-FFF2-40B4-BE49-F238E27FC236}">
                <a16:creationId xmlns:a16="http://schemas.microsoft.com/office/drawing/2014/main" id="{4E8DF3CB-8AF8-4CEB-BBDE-CF4BFD8DB6D0}"/>
              </a:ext>
            </a:extLst>
          </p:cNvPr>
          <p:cNvCxnSpPr>
            <a:cxnSpLocks/>
            <a:stCxn id="217" idx="0"/>
            <a:endCxn id="658" idx="3"/>
          </p:cNvCxnSpPr>
          <p:nvPr/>
        </p:nvCxnSpPr>
        <p:spPr>
          <a:xfrm rot="16200000" flipV="1">
            <a:off x="8709143" y="3824124"/>
            <a:ext cx="3513915" cy="609899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3A6EEE07-BF11-4758-BBF6-3AB09C995134}"/>
              </a:ext>
            </a:extLst>
          </p:cNvPr>
          <p:cNvSpPr/>
          <p:nvPr/>
        </p:nvSpPr>
        <p:spPr>
          <a:xfrm>
            <a:off x="4056238" y="2911859"/>
            <a:ext cx="716449" cy="415940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1067" b="1" dirty="0">
                <a:solidFill>
                  <a:srgbClr val="000000"/>
                </a:solidFill>
              </a:rPr>
              <a:t>SCCM_</a:t>
            </a:r>
            <a:r>
              <a:rPr lang="en-AU" sz="1067" b="1" dirty="0">
                <a:solidFill>
                  <a:srgbClr val="000000"/>
                </a:solidFill>
              </a:rPr>
              <a:t>GSM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31C0F10-9BF3-49DC-A479-CBAA80D52895}"/>
              </a:ext>
            </a:extLst>
          </p:cNvPr>
          <p:cNvSpPr txBox="1"/>
          <p:nvPr/>
        </p:nvSpPr>
        <p:spPr>
          <a:xfrm>
            <a:off x="1075947" y="3024050"/>
            <a:ext cx="104877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Gear Position</a:t>
            </a:r>
            <a:endParaRPr lang="en-US" sz="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37" name="Connector: Elbow 59">
            <a:extLst>
              <a:ext uri="{FF2B5EF4-FFF2-40B4-BE49-F238E27FC236}">
                <a16:creationId xmlns:a16="http://schemas.microsoft.com/office/drawing/2014/main" id="{266220D7-18F9-4018-8229-F987C55EEFCC}"/>
              </a:ext>
            </a:extLst>
          </p:cNvPr>
          <p:cNvCxnSpPr>
            <a:cxnSpLocks/>
          </p:cNvCxnSpPr>
          <p:nvPr/>
        </p:nvCxnSpPr>
        <p:spPr>
          <a:xfrm>
            <a:off x="1074352" y="2527192"/>
            <a:ext cx="1088117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46BC7B5-E796-4B55-B5AA-8C6966F22120}"/>
              </a:ext>
            </a:extLst>
          </p:cNvPr>
          <p:cNvSpPr/>
          <p:nvPr/>
        </p:nvSpPr>
        <p:spPr>
          <a:xfrm>
            <a:off x="2162470" y="2419877"/>
            <a:ext cx="1161125" cy="22433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BCCM_OBCC</a:t>
            </a:r>
            <a:endParaRPr lang="en-AU" sz="800" b="1" dirty="0">
              <a:solidFill>
                <a:srgbClr val="FF0000"/>
              </a:solidFill>
            </a:endParaRPr>
          </a:p>
        </p:txBody>
      </p:sp>
      <p:cxnSp>
        <p:nvCxnSpPr>
          <p:cNvPr id="108" name="Connector: Elbow 132">
            <a:extLst>
              <a:ext uri="{FF2B5EF4-FFF2-40B4-BE49-F238E27FC236}">
                <a16:creationId xmlns:a16="http://schemas.microsoft.com/office/drawing/2014/main" id="{0102274A-C049-4858-AA4E-11386E703569}"/>
              </a:ext>
            </a:extLst>
          </p:cNvPr>
          <p:cNvCxnSpPr>
            <a:cxnSpLocks/>
          </p:cNvCxnSpPr>
          <p:nvPr/>
        </p:nvCxnSpPr>
        <p:spPr>
          <a:xfrm flipH="1" flipV="1">
            <a:off x="3397493" y="3012410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7E2AF67-68CD-42C7-A1B0-79F7D5FDF843}"/>
              </a:ext>
            </a:extLst>
          </p:cNvPr>
          <p:cNvSpPr txBox="1"/>
          <p:nvPr/>
        </p:nvSpPr>
        <p:spPr>
          <a:xfrm>
            <a:off x="4929044" y="2463122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HS2</a:t>
            </a:r>
            <a:endParaRPr lang="en-US" sz="933" b="1" dirty="0"/>
          </a:p>
        </p:txBody>
      </p:sp>
      <p:cxnSp>
        <p:nvCxnSpPr>
          <p:cNvPr id="111" name="Connector: Elbow 132">
            <a:extLst>
              <a:ext uri="{FF2B5EF4-FFF2-40B4-BE49-F238E27FC236}">
                <a16:creationId xmlns:a16="http://schemas.microsoft.com/office/drawing/2014/main" id="{473E531C-27B4-4558-81BA-48FA909553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26161" y="5550086"/>
            <a:ext cx="1216716" cy="69759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0662EF5-B217-4798-9D91-DFB3636301AE}"/>
              </a:ext>
            </a:extLst>
          </p:cNvPr>
          <p:cNvSpPr/>
          <p:nvPr/>
        </p:nvSpPr>
        <p:spPr>
          <a:xfrm>
            <a:off x="4063747" y="2467672"/>
            <a:ext cx="735229" cy="381673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BECM</a:t>
            </a:r>
            <a:endParaRPr lang="en-AU" sz="933" b="1" dirty="0">
              <a:solidFill>
                <a:srgbClr val="00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0A755E-1E1A-4A9F-B653-3E9C139B2D64}"/>
              </a:ext>
            </a:extLst>
          </p:cNvPr>
          <p:cNvSpPr txBox="1"/>
          <p:nvPr/>
        </p:nvSpPr>
        <p:spPr>
          <a:xfrm>
            <a:off x="3458899" y="2800409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33" b="1" dirty="0"/>
              <a:t>LIN</a:t>
            </a:r>
            <a:endParaRPr lang="en-US" sz="933" b="1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58B74B2-37BF-4AD5-8A37-62D7F466B35C}"/>
              </a:ext>
            </a:extLst>
          </p:cNvPr>
          <p:cNvSpPr/>
          <p:nvPr/>
        </p:nvSpPr>
        <p:spPr>
          <a:xfrm>
            <a:off x="2395370" y="4302478"/>
            <a:ext cx="1043181" cy="232733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Window Switch</a:t>
            </a:r>
          </a:p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Mirror Switch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13134FCC-D295-4488-847F-BBB78D88C357}"/>
              </a:ext>
            </a:extLst>
          </p:cNvPr>
          <p:cNvSpPr/>
          <p:nvPr/>
        </p:nvSpPr>
        <p:spPr>
          <a:xfrm>
            <a:off x="2280109" y="1445912"/>
            <a:ext cx="1028120" cy="172107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Push Button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BE60E95-FCFB-4CD1-8737-4810294DDA3D}"/>
              </a:ext>
            </a:extLst>
          </p:cNvPr>
          <p:cNvSpPr/>
          <p:nvPr/>
        </p:nvSpPr>
        <p:spPr>
          <a:xfrm>
            <a:off x="2280109" y="1901604"/>
            <a:ext cx="1019631" cy="169232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DRL/Day Night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CAF667F5-A415-403A-8D67-BA7089138ED4}"/>
              </a:ext>
            </a:extLst>
          </p:cNvPr>
          <p:cNvSpPr/>
          <p:nvPr/>
        </p:nvSpPr>
        <p:spPr>
          <a:xfrm>
            <a:off x="2536801" y="2902943"/>
            <a:ext cx="865687" cy="242927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800" b="1" dirty="0">
                <a:solidFill>
                  <a:srgbClr val="000000"/>
                </a:solidFill>
              </a:rPr>
              <a:t>Rain/Light Sensor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138" name="Connector: Elbow 132">
            <a:extLst>
              <a:ext uri="{FF2B5EF4-FFF2-40B4-BE49-F238E27FC236}">
                <a16:creationId xmlns:a16="http://schemas.microsoft.com/office/drawing/2014/main" id="{501B9EC3-84E3-471E-94EC-8995A9FDDD27}"/>
              </a:ext>
            </a:extLst>
          </p:cNvPr>
          <p:cNvCxnSpPr>
            <a:cxnSpLocks/>
          </p:cNvCxnSpPr>
          <p:nvPr/>
        </p:nvCxnSpPr>
        <p:spPr>
          <a:xfrm flipH="1" flipV="1">
            <a:off x="3314891" y="1560132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39" name="Connector: Elbow 132">
            <a:extLst>
              <a:ext uri="{FF2B5EF4-FFF2-40B4-BE49-F238E27FC236}">
                <a16:creationId xmlns:a16="http://schemas.microsoft.com/office/drawing/2014/main" id="{E87F408C-9515-4336-B528-0FB116E23A09}"/>
              </a:ext>
            </a:extLst>
          </p:cNvPr>
          <p:cNvCxnSpPr>
            <a:cxnSpLocks/>
          </p:cNvCxnSpPr>
          <p:nvPr/>
        </p:nvCxnSpPr>
        <p:spPr>
          <a:xfrm flipH="1" flipV="1">
            <a:off x="3305972" y="1301469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951B062-93AA-4970-9C67-98C2210C176B}"/>
              </a:ext>
            </a:extLst>
          </p:cNvPr>
          <p:cNvSpPr txBox="1"/>
          <p:nvPr/>
        </p:nvSpPr>
        <p:spPr>
          <a:xfrm>
            <a:off x="4951213" y="2912690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HS2</a:t>
            </a:r>
            <a:endParaRPr lang="en-US" sz="933" b="1" dirty="0"/>
          </a:p>
        </p:txBody>
      </p:sp>
      <p:cxnSp>
        <p:nvCxnSpPr>
          <p:cNvPr id="144" name="Connector: Elbow 132">
            <a:extLst>
              <a:ext uri="{FF2B5EF4-FFF2-40B4-BE49-F238E27FC236}">
                <a16:creationId xmlns:a16="http://schemas.microsoft.com/office/drawing/2014/main" id="{3293D13C-D551-4F9F-BE38-93026A1C86BB}"/>
              </a:ext>
            </a:extLst>
          </p:cNvPr>
          <p:cNvCxnSpPr>
            <a:cxnSpLocks/>
            <a:endCxn id="102" idx="3"/>
          </p:cNvCxnSpPr>
          <p:nvPr/>
        </p:nvCxnSpPr>
        <p:spPr>
          <a:xfrm flipH="1">
            <a:off x="3323595" y="2531313"/>
            <a:ext cx="726941" cy="734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5AED74F-82BD-419F-8E1E-9DE53B374EF7}"/>
              </a:ext>
            </a:extLst>
          </p:cNvPr>
          <p:cNvSpPr txBox="1"/>
          <p:nvPr/>
        </p:nvSpPr>
        <p:spPr>
          <a:xfrm>
            <a:off x="3407449" y="2357279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HS2</a:t>
            </a:r>
            <a:endParaRPr lang="en-US" sz="933" b="1" dirty="0"/>
          </a:p>
        </p:txBody>
      </p:sp>
      <p:cxnSp>
        <p:nvCxnSpPr>
          <p:cNvPr id="146" name="Connector: Elbow 132">
            <a:extLst>
              <a:ext uri="{FF2B5EF4-FFF2-40B4-BE49-F238E27FC236}">
                <a16:creationId xmlns:a16="http://schemas.microsoft.com/office/drawing/2014/main" id="{4BEF88A4-ED09-4629-834C-0847A3BADA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30357" y="5539510"/>
            <a:ext cx="1194814" cy="70558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57" name="Connector: Elbow 132">
            <a:extLst>
              <a:ext uri="{FF2B5EF4-FFF2-40B4-BE49-F238E27FC236}">
                <a16:creationId xmlns:a16="http://schemas.microsoft.com/office/drawing/2014/main" id="{D0F1091C-D7CE-4A6F-A5AB-7EDE5E108A46}"/>
              </a:ext>
            </a:extLst>
          </p:cNvPr>
          <p:cNvCxnSpPr>
            <a:cxnSpLocks/>
            <a:endCxn id="235" idx="3"/>
          </p:cNvCxnSpPr>
          <p:nvPr/>
        </p:nvCxnSpPr>
        <p:spPr>
          <a:xfrm flipH="1">
            <a:off x="4772687" y="3119829"/>
            <a:ext cx="726936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62" name="Connector: Elbow 59">
            <a:extLst>
              <a:ext uri="{FF2B5EF4-FFF2-40B4-BE49-F238E27FC236}">
                <a16:creationId xmlns:a16="http://schemas.microsoft.com/office/drawing/2014/main" id="{7977DAD5-968B-42D5-BB67-2EBFAE0092A6}"/>
              </a:ext>
            </a:extLst>
          </p:cNvPr>
          <p:cNvCxnSpPr>
            <a:cxnSpLocks/>
          </p:cNvCxnSpPr>
          <p:nvPr/>
        </p:nvCxnSpPr>
        <p:spPr>
          <a:xfrm>
            <a:off x="1075947" y="3218280"/>
            <a:ext cx="2989092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E8720DE7-BC22-4156-976E-082913DCD3D0}"/>
              </a:ext>
            </a:extLst>
          </p:cNvPr>
          <p:cNvSpPr/>
          <p:nvPr/>
        </p:nvSpPr>
        <p:spPr>
          <a:xfrm>
            <a:off x="4063747" y="3924705"/>
            <a:ext cx="708940" cy="324536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SCMG</a:t>
            </a:r>
          </a:p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SCMH</a:t>
            </a:r>
          </a:p>
        </p:txBody>
      </p:sp>
      <p:cxnSp>
        <p:nvCxnSpPr>
          <p:cNvPr id="168" name="Connector: Elbow 132">
            <a:extLst>
              <a:ext uri="{FF2B5EF4-FFF2-40B4-BE49-F238E27FC236}">
                <a16:creationId xmlns:a16="http://schemas.microsoft.com/office/drawing/2014/main" id="{D6DA2817-8259-4123-A336-D299B25013DA}"/>
              </a:ext>
            </a:extLst>
          </p:cNvPr>
          <p:cNvCxnSpPr>
            <a:cxnSpLocks/>
          </p:cNvCxnSpPr>
          <p:nvPr/>
        </p:nvCxnSpPr>
        <p:spPr>
          <a:xfrm flipH="1" flipV="1">
            <a:off x="4805720" y="4061488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171F4BAB-DAE2-40AE-B3FD-814C2C980C9D}"/>
              </a:ext>
            </a:extLst>
          </p:cNvPr>
          <p:cNvSpPr txBox="1"/>
          <p:nvPr/>
        </p:nvSpPr>
        <p:spPr>
          <a:xfrm>
            <a:off x="4919146" y="3840011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MS1</a:t>
            </a:r>
            <a:endParaRPr lang="en-US" sz="933" b="1" dirty="0"/>
          </a:p>
        </p:txBody>
      </p:sp>
      <p:cxnSp>
        <p:nvCxnSpPr>
          <p:cNvPr id="171" name="Connector: Elbow 59">
            <a:extLst>
              <a:ext uri="{FF2B5EF4-FFF2-40B4-BE49-F238E27FC236}">
                <a16:creationId xmlns:a16="http://schemas.microsoft.com/office/drawing/2014/main" id="{BC2FEC0B-701C-40C7-8A2C-1FCB39183FEC}"/>
              </a:ext>
            </a:extLst>
          </p:cNvPr>
          <p:cNvCxnSpPr>
            <a:cxnSpLocks/>
          </p:cNvCxnSpPr>
          <p:nvPr/>
        </p:nvCxnSpPr>
        <p:spPr>
          <a:xfrm flipH="1" flipV="1">
            <a:off x="1084973" y="3973899"/>
            <a:ext cx="2978775" cy="0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27" name="Connector: Elbow 132">
            <a:extLst>
              <a:ext uri="{FF2B5EF4-FFF2-40B4-BE49-F238E27FC236}">
                <a16:creationId xmlns:a16="http://schemas.microsoft.com/office/drawing/2014/main" id="{0307DA14-A24D-4C03-8F06-74F91536AD74}"/>
              </a:ext>
            </a:extLst>
          </p:cNvPr>
          <p:cNvCxnSpPr>
            <a:cxnSpLocks/>
            <a:endCxn id="182" idx="2"/>
          </p:cNvCxnSpPr>
          <p:nvPr/>
        </p:nvCxnSpPr>
        <p:spPr>
          <a:xfrm flipV="1">
            <a:off x="4412540" y="5283111"/>
            <a:ext cx="0" cy="120660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F88D82A-FB2F-4C4B-B8AD-4BB324EFC24F}"/>
              </a:ext>
            </a:extLst>
          </p:cNvPr>
          <p:cNvSpPr txBox="1"/>
          <p:nvPr/>
        </p:nvSpPr>
        <p:spPr>
          <a:xfrm>
            <a:off x="1046554" y="4013801"/>
            <a:ext cx="13089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Massage Status</a:t>
            </a:r>
            <a:endParaRPr lang="en-US" sz="800" b="1" dirty="0">
              <a:cs typeface="Times New Roman" panose="02020603050405020304" pitchFamily="18" charset="0"/>
            </a:endParaRPr>
          </a:p>
        </p:txBody>
      </p:sp>
      <p:cxnSp>
        <p:nvCxnSpPr>
          <p:cNvPr id="140" name="Connector: Elbow 59">
            <a:extLst>
              <a:ext uri="{FF2B5EF4-FFF2-40B4-BE49-F238E27FC236}">
                <a16:creationId xmlns:a16="http://schemas.microsoft.com/office/drawing/2014/main" id="{DA6AF495-5552-4165-BCAF-7FE575576EB4}"/>
              </a:ext>
            </a:extLst>
          </p:cNvPr>
          <p:cNvCxnSpPr>
            <a:cxnSpLocks/>
          </p:cNvCxnSpPr>
          <p:nvPr/>
        </p:nvCxnSpPr>
        <p:spPr>
          <a:xfrm flipV="1">
            <a:off x="1101730" y="4168253"/>
            <a:ext cx="2962017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219439BD-4965-4063-8392-FEAA89753148}"/>
              </a:ext>
            </a:extLst>
          </p:cNvPr>
          <p:cNvSpPr/>
          <p:nvPr/>
        </p:nvSpPr>
        <p:spPr>
          <a:xfrm>
            <a:off x="4052307" y="4302478"/>
            <a:ext cx="706733" cy="221365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1200" b="1">
                <a:solidFill>
                  <a:srgbClr val="000000"/>
                </a:solidFill>
              </a:rPr>
              <a:t>DCU</a:t>
            </a:r>
            <a:endParaRPr lang="en-AU" sz="1200" b="1" dirty="0">
              <a:solidFill>
                <a:srgbClr val="000000"/>
              </a:solidFill>
            </a:endParaRPr>
          </a:p>
        </p:txBody>
      </p:sp>
      <p:cxnSp>
        <p:nvCxnSpPr>
          <p:cNvPr id="149" name="Connector: Elbow 132">
            <a:extLst>
              <a:ext uri="{FF2B5EF4-FFF2-40B4-BE49-F238E27FC236}">
                <a16:creationId xmlns:a16="http://schemas.microsoft.com/office/drawing/2014/main" id="{CB05FBC5-8EF9-4F37-A46B-87B1FEE6B9AF}"/>
              </a:ext>
            </a:extLst>
          </p:cNvPr>
          <p:cNvCxnSpPr>
            <a:cxnSpLocks/>
          </p:cNvCxnSpPr>
          <p:nvPr/>
        </p:nvCxnSpPr>
        <p:spPr>
          <a:xfrm flipH="1">
            <a:off x="3430645" y="4403607"/>
            <a:ext cx="625753" cy="174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FB4919B-9B8D-42F0-B1A8-91F7500FECC8}"/>
              </a:ext>
            </a:extLst>
          </p:cNvPr>
          <p:cNvSpPr txBox="1"/>
          <p:nvPr/>
        </p:nvSpPr>
        <p:spPr>
          <a:xfrm>
            <a:off x="3398824" y="1066163"/>
            <a:ext cx="629585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33" b="1" dirty="0"/>
              <a:t>WIRE</a:t>
            </a:r>
            <a:endParaRPr lang="en-US" sz="933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1F50577-F7AD-4A42-8B90-F9086E533254}"/>
              </a:ext>
            </a:extLst>
          </p:cNvPr>
          <p:cNvSpPr txBox="1"/>
          <p:nvPr/>
        </p:nvSpPr>
        <p:spPr>
          <a:xfrm>
            <a:off x="3401394" y="1331431"/>
            <a:ext cx="629585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33" b="1" dirty="0"/>
              <a:t>WIRE</a:t>
            </a:r>
            <a:endParaRPr lang="en-US" sz="933" b="1" dirty="0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FB54F53A-A972-48FC-94E3-E6DB286B3642}"/>
              </a:ext>
            </a:extLst>
          </p:cNvPr>
          <p:cNvSpPr/>
          <p:nvPr/>
        </p:nvSpPr>
        <p:spPr>
          <a:xfrm>
            <a:off x="7952232" y="5744574"/>
            <a:ext cx="1032631" cy="206249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AL Static</a:t>
            </a:r>
            <a:endParaRPr lang="en-AU" sz="800" b="1" dirty="0">
              <a:solidFill>
                <a:srgbClr val="000000"/>
              </a:solidFill>
            </a:endParaRPr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68C0394-BAD4-413E-AE5F-74F715E0E3B4}"/>
              </a:ext>
            </a:extLst>
          </p:cNvPr>
          <p:cNvCxnSpPr>
            <a:cxnSpLocks/>
            <a:stCxn id="104" idx="2"/>
            <a:endCxn id="161" idx="1"/>
          </p:cNvCxnSpPr>
          <p:nvPr/>
        </p:nvCxnSpPr>
        <p:spPr>
          <a:xfrm rot="16200000" flipH="1">
            <a:off x="7535105" y="5430571"/>
            <a:ext cx="254483" cy="579772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26ACB80-4BC5-403D-BE99-666A478DAACE}"/>
              </a:ext>
            </a:extLst>
          </p:cNvPr>
          <p:cNvSpPr txBox="1"/>
          <p:nvPr/>
        </p:nvSpPr>
        <p:spPr>
          <a:xfrm>
            <a:off x="7322113" y="5674022"/>
            <a:ext cx="5234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/>
              <a:t>LIN</a:t>
            </a:r>
            <a:endParaRPr lang="en-US" sz="800" b="1" dirty="0"/>
          </a:p>
        </p:txBody>
      </p:sp>
      <p:cxnSp>
        <p:nvCxnSpPr>
          <p:cNvPr id="172" name="Connector: Elbow 132">
            <a:extLst>
              <a:ext uri="{FF2B5EF4-FFF2-40B4-BE49-F238E27FC236}">
                <a16:creationId xmlns:a16="http://schemas.microsoft.com/office/drawing/2014/main" id="{45D79D9E-AB6B-480F-80BE-7138E7F8B938}"/>
              </a:ext>
            </a:extLst>
          </p:cNvPr>
          <p:cNvCxnSpPr>
            <a:cxnSpLocks/>
            <a:endCxn id="141" idx="3"/>
          </p:cNvCxnSpPr>
          <p:nvPr/>
        </p:nvCxnSpPr>
        <p:spPr>
          <a:xfrm flipH="1" flipV="1">
            <a:off x="4759040" y="4413161"/>
            <a:ext cx="726535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2B3084B2-BFA2-4BE8-A6D8-8717EADD9394}"/>
              </a:ext>
            </a:extLst>
          </p:cNvPr>
          <p:cNvSpPr txBox="1"/>
          <p:nvPr/>
        </p:nvSpPr>
        <p:spPr>
          <a:xfrm>
            <a:off x="4902374" y="4219257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MS1</a:t>
            </a:r>
            <a:endParaRPr lang="en-US" sz="933" b="1" dirty="0"/>
          </a:p>
        </p:txBody>
      </p:sp>
      <p:cxnSp>
        <p:nvCxnSpPr>
          <p:cNvPr id="136" name="Connector: Elbow 59">
            <a:extLst>
              <a:ext uri="{FF2B5EF4-FFF2-40B4-BE49-F238E27FC236}">
                <a16:creationId xmlns:a16="http://schemas.microsoft.com/office/drawing/2014/main" id="{EB7B1850-B8A1-4B2F-9200-9C2498A15D80}"/>
              </a:ext>
            </a:extLst>
          </p:cNvPr>
          <p:cNvCxnSpPr>
            <a:cxnSpLocks/>
          </p:cNvCxnSpPr>
          <p:nvPr/>
        </p:nvCxnSpPr>
        <p:spPr>
          <a:xfrm flipH="1">
            <a:off x="10161152" y="2007448"/>
            <a:ext cx="863545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48" name="Connector: Elbow 132">
            <a:extLst>
              <a:ext uri="{FF2B5EF4-FFF2-40B4-BE49-F238E27FC236}">
                <a16:creationId xmlns:a16="http://schemas.microsoft.com/office/drawing/2014/main" id="{42476629-1589-4032-8899-E50D3A3228E3}"/>
              </a:ext>
            </a:extLst>
          </p:cNvPr>
          <p:cNvCxnSpPr>
            <a:cxnSpLocks/>
          </p:cNvCxnSpPr>
          <p:nvPr/>
        </p:nvCxnSpPr>
        <p:spPr>
          <a:xfrm flipH="1">
            <a:off x="1054195" y="2735432"/>
            <a:ext cx="2994615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06D6B8B-6BCC-4348-8231-A39C6C181CAB}"/>
              </a:ext>
            </a:extLst>
          </p:cNvPr>
          <p:cNvSpPr txBox="1"/>
          <p:nvPr/>
        </p:nvSpPr>
        <p:spPr>
          <a:xfrm>
            <a:off x="1065115" y="2569115"/>
            <a:ext cx="16216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SOC</a:t>
            </a:r>
            <a:endParaRPr lang="en-US" sz="800" b="1" dirty="0">
              <a:cs typeface="Times New Roman" panose="02020603050405020304" pitchFamily="18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B4D730D-4AE7-4B60-A273-4EC86D9F841C}"/>
              </a:ext>
            </a:extLst>
          </p:cNvPr>
          <p:cNvSpPr txBox="1"/>
          <p:nvPr/>
        </p:nvSpPr>
        <p:spPr>
          <a:xfrm>
            <a:off x="35413" y="5571593"/>
            <a:ext cx="2457315" cy="1200329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B9BCBD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AU" sz="1200" b="1" kern="0" dirty="0">
                <a:solidFill>
                  <a:srgbClr val="00095B"/>
                </a:solidFill>
              </a:rPr>
              <a:t>Key</a:t>
            </a:r>
          </a:p>
          <a:p>
            <a:pPr defTabSz="1219170">
              <a:defRPr/>
            </a:pPr>
            <a:r>
              <a:rPr lang="en-AU" sz="1200" kern="0" dirty="0">
                <a:solidFill>
                  <a:srgbClr val="00095B"/>
                </a:solidFill>
              </a:rPr>
              <a:t>Physical Interface</a:t>
            </a:r>
          </a:p>
          <a:p>
            <a:pPr defTabSz="1219170">
              <a:defRPr/>
            </a:pPr>
            <a:r>
              <a:rPr lang="en-AU" sz="1200" kern="0" dirty="0">
                <a:solidFill>
                  <a:srgbClr val="00095B"/>
                </a:solidFill>
              </a:rPr>
              <a:t>Energy Transfer</a:t>
            </a:r>
          </a:p>
          <a:p>
            <a:pPr defTabSz="1219170">
              <a:defRPr/>
            </a:pPr>
            <a:r>
              <a:rPr lang="en-AU" sz="1200" kern="0" dirty="0">
                <a:solidFill>
                  <a:srgbClr val="00095B"/>
                </a:solidFill>
              </a:rPr>
              <a:t>Data Transfer</a:t>
            </a:r>
          </a:p>
          <a:p>
            <a:pPr defTabSz="1219170">
              <a:defRPr/>
            </a:pPr>
            <a:r>
              <a:rPr lang="en-AU" sz="1200" kern="0" dirty="0">
                <a:solidFill>
                  <a:srgbClr val="00095B"/>
                </a:solidFill>
              </a:rPr>
              <a:t>External Influence</a:t>
            </a:r>
          </a:p>
          <a:p>
            <a:pPr defTabSz="1219170">
              <a:defRPr/>
            </a:pPr>
            <a:r>
              <a:rPr lang="en-AU" sz="1200" kern="0" dirty="0">
                <a:solidFill>
                  <a:srgbClr val="00095B"/>
                </a:solidFill>
              </a:rPr>
              <a:t>System Boundary </a:t>
            </a:r>
          </a:p>
        </p:txBody>
      </p:sp>
      <p:cxnSp>
        <p:nvCxnSpPr>
          <p:cNvPr id="176" name="Connector: Elbow 132">
            <a:extLst>
              <a:ext uri="{FF2B5EF4-FFF2-40B4-BE49-F238E27FC236}">
                <a16:creationId xmlns:a16="http://schemas.microsoft.com/office/drawing/2014/main" id="{F3D04443-1A8E-413A-9449-5E0A5F8DE08C}"/>
              </a:ext>
            </a:extLst>
          </p:cNvPr>
          <p:cNvCxnSpPr>
            <a:cxnSpLocks/>
          </p:cNvCxnSpPr>
          <p:nvPr/>
        </p:nvCxnSpPr>
        <p:spPr>
          <a:xfrm flipH="1" flipV="1">
            <a:off x="1480005" y="6315753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77" name="Connector: Elbow 59">
            <a:extLst>
              <a:ext uri="{FF2B5EF4-FFF2-40B4-BE49-F238E27FC236}">
                <a16:creationId xmlns:a16="http://schemas.microsoft.com/office/drawing/2014/main" id="{28036B3E-9EBB-4980-9F9B-277F7BA527B8}"/>
              </a:ext>
            </a:extLst>
          </p:cNvPr>
          <p:cNvCxnSpPr>
            <a:cxnSpLocks/>
          </p:cNvCxnSpPr>
          <p:nvPr/>
        </p:nvCxnSpPr>
        <p:spPr>
          <a:xfrm>
            <a:off x="1484677" y="6489711"/>
            <a:ext cx="691955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78" name="Connector: Elbow 132">
            <a:extLst>
              <a:ext uri="{FF2B5EF4-FFF2-40B4-BE49-F238E27FC236}">
                <a16:creationId xmlns:a16="http://schemas.microsoft.com/office/drawing/2014/main" id="{08018240-139C-428A-9D95-BD76F0DE2676}"/>
              </a:ext>
            </a:extLst>
          </p:cNvPr>
          <p:cNvCxnSpPr>
            <a:cxnSpLocks/>
          </p:cNvCxnSpPr>
          <p:nvPr/>
        </p:nvCxnSpPr>
        <p:spPr>
          <a:xfrm flipH="1">
            <a:off x="1484678" y="6673880"/>
            <a:ext cx="680100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ysDash"/>
            <a:miter lim="800000"/>
            <a:headEnd type="none" w="sm" len="med"/>
            <a:tailEnd type="none" w="sm" len="med"/>
          </a:ln>
          <a:effectLst/>
        </p:spPr>
      </p:cxnSp>
      <p:cxnSp>
        <p:nvCxnSpPr>
          <p:cNvPr id="179" name="Connector: Elbow 59">
            <a:extLst>
              <a:ext uri="{FF2B5EF4-FFF2-40B4-BE49-F238E27FC236}">
                <a16:creationId xmlns:a16="http://schemas.microsoft.com/office/drawing/2014/main" id="{A7EDB09C-CD88-4F67-8EF8-FAE8E2FF4213}"/>
              </a:ext>
            </a:extLst>
          </p:cNvPr>
          <p:cNvCxnSpPr>
            <a:cxnSpLocks/>
          </p:cNvCxnSpPr>
          <p:nvPr/>
        </p:nvCxnSpPr>
        <p:spPr>
          <a:xfrm flipH="1">
            <a:off x="1480006" y="6119551"/>
            <a:ext cx="684772" cy="0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87" name="Connector: Elbow 59">
            <a:extLst>
              <a:ext uri="{FF2B5EF4-FFF2-40B4-BE49-F238E27FC236}">
                <a16:creationId xmlns:a16="http://schemas.microsoft.com/office/drawing/2014/main" id="{0B0698F1-B685-4067-8358-1566D78E56DD}"/>
              </a:ext>
            </a:extLst>
          </p:cNvPr>
          <p:cNvCxnSpPr>
            <a:cxnSpLocks/>
          </p:cNvCxnSpPr>
          <p:nvPr/>
        </p:nvCxnSpPr>
        <p:spPr>
          <a:xfrm flipH="1">
            <a:off x="1462606" y="5924865"/>
            <a:ext cx="684772" cy="0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33AA5FDF-90FB-4C24-9B05-7576FC63BDA3}"/>
              </a:ext>
            </a:extLst>
          </p:cNvPr>
          <p:cNvSpPr/>
          <p:nvPr/>
        </p:nvSpPr>
        <p:spPr>
          <a:xfrm>
            <a:off x="10279991" y="6549157"/>
            <a:ext cx="1009499" cy="1949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00" b="1" dirty="0">
                <a:solidFill>
                  <a:srgbClr val="000000"/>
                </a:solidFill>
              </a:rPr>
              <a:t>Lincoln Way</a:t>
            </a:r>
            <a:endParaRPr lang="en-AU" sz="600" b="1" dirty="0">
              <a:solidFill>
                <a:srgbClr val="000000"/>
              </a:solidFill>
            </a:endParaRPr>
          </a:p>
        </p:txBody>
      </p:sp>
      <p:cxnSp>
        <p:nvCxnSpPr>
          <p:cNvPr id="190" name="Connector: Elbow 109">
            <a:extLst>
              <a:ext uri="{FF2B5EF4-FFF2-40B4-BE49-F238E27FC236}">
                <a16:creationId xmlns:a16="http://schemas.microsoft.com/office/drawing/2014/main" id="{18B1A1A7-AFA7-4914-9FB3-06B03E370E64}"/>
              </a:ext>
            </a:extLst>
          </p:cNvPr>
          <p:cNvCxnSpPr>
            <a:cxnSpLocks/>
            <a:stCxn id="188" idx="0"/>
            <a:endCxn id="224" idx="2"/>
          </p:cNvCxnSpPr>
          <p:nvPr/>
        </p:nvCxnSpPr>
        <p:spPr>
          <a:xfrm flipH="1" flipV="1">
            <a:off x="10779675" y="6431208"/>
            <a:ext cx="5066" cy="117949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cxnSp>
        <p:nvCxnSpPr>
          <p:cNvPr id="191" name="Connector: Elbow 59">
            <a:extLst>
              <a:ext uri="{FF2B5EF4-FFF2-40B4-BE49-F238E27FC236}">
                <a16:creationId xmlns:a16="http://schemas.microsoft.com/office/drawing/2014/main" id="{9CB7201F-728E-478B-99CF-7D0285F6C8E0}"/>
              </a:ext>
            </a:extLst>
          </p:cNvPr>
          <p:cNvCxnSpPr>
            <a:cxnSpLocks/>
            <a:endCxn id="188" idx="3"/>
          </p:cNvCxnSpPr>
          <p:nvPr/>
        </p:nvCxnSpPr>
        <p:spPr>
          <a:xfrm rot="5400000">
            <a:off x="10884016" y="5559281"/>
            <a:ext cx="1492806" cy="681858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486621A9-C992-4168-AB3A-014E6EF1DEE6}"/>
              </a:ext>
            </a:extLst>
          </p:cNvPr>
          <p:cNvSpPr txBox="1"/>
          <p:nvPr/>
        </p:nvSpPr>
        <p:spPr>
          <a:xfrm>
            <a:off x="11239643" y="6431209"/>
            <a:ext cx="8599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SMS</a:t>
            </a:r>
            <a:endParaRPr lang="en-US" sz="933" b="1" dirty="0"/>
          </a:p>
        </p:txBody>
      </p:sp>
      <p:cxnSp>
        <p:nvCxnSpPr>
          <p:cNvPr id="193" name="Connector: Elbow 59">
            <a:extLst>
              <a:ext uri="{FF2B5EF4-FFF2-40B4-BE49-F238E27FC236}">
                <a16:creationId xmlns:a16="http://schemas.microsoft.com/office/drawing/2014/main" id="{53E2BA89-343A-4A4F-8141-9D955AE348A2}"/>
              </a:ext>
            </a:extLst>
          </p:cNvPr>
          <p:cNvCxnSpPr>
            <a:cxnSpLocks/>
            <a:stCxn id="58" idx="2"/>
            <a:endCxn id="224" idx="3"/>
          </p:cNvCxnSpPr>
          <p:nvPr/>
        </p:nvCxnSpPr>
        <p:spPr>
          <a:xfrm rot="5400000">
            <a:off x="10847555" y="5587917"/>
            <a:ext cx="1172672" cy="304447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ABDBBA8B-5CA0-47E8-AD33-C83B3B639245}"/>
              </a:ext>
            </a:extLst>
          </p:cNvPr>
          <p:cNvSpPr txBox="1"/>
          <p:nvPr/>
        </p:nvSpPr>
        <p:spPr>
          <a:xfrm>
            <a:off x="11239643" y="6611414"/>
            <a:ext cx="8599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Alert</a:t>
            </a:r>
            <a:endParaRPr lang="en-US" sz="933" b="1" dirty="0"/>
          </a:p>
        </p:txBody>
      </p:sp>
      <p:cxnSp>
        <p:nvCxnSpPr>
          <p:cNvPr id="196" name="Connector: Elbow 59">
            <a:extLst>
              <a:ext uri="{FF2B5EF4-FFF2-40B4-BE49-F238E27FC236}">
                <a16:creationId xmlns:a16="http://schemas.microsoft.com/office/drawing/2014/main" id="{7E713780-8D56-4308-B7CF-A920ECC7780A}"/>
              </a:ext>
            </a:extLst>
          </p:cNvPr>
          <p:cNvCxnSpPr>
            <a:cxnSpLocks/>
          </p:cNvCxnSpPr>
          <p:nvPr/>
        </p:nvCxnSpPr>
        <p:spPr>
          <a:xfrm flipV="1">
            <a:off x="1110847" y="1780063"/>
            <a:ext cx="1182543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389EE26C-C7E0-44B4-B157-AB135E428F7F}"/>
              </a:ext>
            </a:extLst>
          </p:cNvPr>
          <p:cNvSpPr txBox="1"/>
          <p:nvPr/>
        </p:nvSpPr>
        <p:spPr>
          <a:xfrm>
            <a:off x="1072532" y="1583328"/>
            <a:ext cx="13089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Lock Status</a:t>
            </a:r>
            <a:endParaRPr lang="en-US" sz="800" b="1" dirty="0">
              <a:cs typeface="Times New Roman" panose="02020603050405020304" pitchFamily="18" charset="0"/>
            </a:endParaRP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97D8387F-2EE9-49B8-8B3D-82EC0A0DBF9B}"/>
              </a:ext>
            </a:extLst>
          </p:cNvPr>
          <p:cNvSpPr/>
          <p:nvPr/>
        </p:nvSpPr>
        <p:spPr>
          <a:xfrm>
            <a:off x="2278329" y="1675655"/>
            <a:ext cx="1028423" cy="186269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Push Button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202" name="Connector: Elbow 132">
            <a:extLst>
              <a:ext uri="{FF2B5EF4-FFF2-40B4-BE49-F238E27FC236}">
                <a16:creationId xmlns:a16="http://schemas.microsoft.com/office/drawing/2014/main" id="{C194D043-D68D-444A-AE7E-DD6470DD6EA2}"/>
              </a:ext>
            </a:extLst>
          </p:cNvPr>
          <p:cNvCxnSpPr>
            <a:cxnSpLocks/>
          </p:cNvCxnSpPr>
          <p:nvPr/>
        </p:nvCxnSpPr>
        <p:spPr>
          <a:xfrm flipH="1" flipV="1">
            <a:off x="3328171" y="1789874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E7724A76-A1F4-4F83-8BBF-92FAEAD4BADF}"/>
              </a:ext>
            </a:extLst>
          </p:cNvPr>
          <p:cNvSpPr txBox="1"/>
          <p:nvPr/>
        </p:nvSpPr>
        <p:spPr>
          <a:xfrm>
            <a:off x="3414674" y="1561174"/>
            <a:ext cx="629585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33" b="1" dirty="0"/>
              <a:t>WIRE</a:t>
            </a:r>
            <a:endParaRPr lang="en-US" sz="933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4F5967A-2BFD-4CAA-8F8F-6E06E52B7074}"/>
              </a:ext>
            </a:extLst>
          </p:cNvPr>
          <p:cNvSpPr txBox="1"/>
          <p:nvPr/>
        </p:nvSpPr>
        <p:spPr>
          <a:xfrm>
            <a:off x="11218099" y="6101223"/>
            <a:ext cx="8599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Call</a:t>
            </a:r>
            <a:endParaRPr lang="en-US" sz="933" b="1" dirty="0"/>
          </a:p>
        </p:txBody>
      </p:sp>
      <p:cxnSp>
        <p:nvCxnSpPr>
          <p:cNvPr id="205" name="Connector: Elbow 132">
            <a:extLst>
              <a:ext uri="{FF2B5EF4-FFF2-40B4-BE49-F238E27FC236}">
                <a16:creationId xmlns:a16="http://schemas.microsoft.com/office/drawing/2014/main" id="{4687DC33-718D-4A25-9265-42B88461E0CF}"/>
              </a:ext>
            </a:extLst>
          </p:cNvPr>
          <p:cNvCxnSpPr>
            <a:cxnSpLocks/>
          </p:cNvCxnSpPr>
          <p:nvPr/>
        </p:nvCxnSpPr>
        <p:spPr>
          <a:xfrm flipH="1" flipV="1">
            <a:off x="4792348" y="3784154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BF6F0085-12DE-46C5-9C7B-90708255A6D9}"/>
              </a:ext>
            </a:extLst>
          </p:cNvPr>
          <p:cNvSpPr txBox="1"/>
          <p:nvPr/>
        </p:nvSpPr>
        <p:spPr>
          <a:xfrm>
            <a:off x="4941985" y="3570994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FD1</a:t>
            </a:r>
            <a:endParaRPr lang="en-US" sz="933" b="1" dirty="0"/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13934CBC-4DA9-4B72-9D64-0F28025FFE5B}"/>
              </a:ext>
            </a:extLst>
          </p:cNvPr>
          <p:cNvSpPr/>
          <p:nvPr/>
        </p:nvSpPr>
        <p:spPr>
          <a:xfrm>
            <a:off x="4052058" y="3665147"/>
            <a:ext cx="724636" cy="213021"/>
          </a:xfrm>
          <a:prstGeom prst="roundRect">
            <a:avLst/>
          </a:prstGeom>
          <a:solidFill>
            <a:srgbClr val="FF99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ABS</a:t>
            </a:r>
          </a:p>
        </p:txBody>
      </p:sp>
      <p:cxnSp>
        <p:nvCxnSpPr>
          <p:cNvPr id="214" name="Connector: Elbow 132">
            <a:extLst>
              <a:ext uri="{FF2B5EF4-FFF2-40B4-BE49-F238E27FC236}">
                <a16:creationId xmlns:a16="http://schemas.microsoft.com/office/drawing/2014/main" id="{844AA9D0-5BCA-4A01-BFD8-FE2779F0F277}"/>
              </a:ext>
            </a:extLst>
          </p:cNvPr>
          <p:cNvCxnSpPr>
            <a:cxnSpLocks/>
          </p:cNvCxnSpPr>
          <p:nvPr/>
        </p:nvCxnSpPr>
        <p:spPr>
          <a:xfrm flipH="1">
            <a:off x="1081873" y="3771033"/>
            <a:ext cx="2974848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75FD7213-C828-4A66-8B70-ED4A235D597D}"/>
              </a:ext>
            </a:extLst>
          </p:cNvPr>
          <p:cNvSpPr txBox="1"/>
          <p:nvPr/>
        </p:nvSpPr>
        <p:spPr>
          <a:xfrm>
            <a:off x="1066298" y="3569880"/>
            <a:ext cx="16216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SDM</a:t>
            </a:r>
            <a:endParaRPr lang="en-US" sz="800" b="1" dirty="0">
              <a:cs typeface="Times New Roman" panose="02020603050405020304" pitchFamily="18" charset="0"/>
            </a:endParaRP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E11ECCD7-BBB7-46E3-BFE2-3A4F751EABD4}"/>
              </a:ext>
            </a:extLst>
          </p:cNvPr>
          <p:cNvSpPr/>
          <p:nvPr/>
        </p:nvSpPr>
        <p:spPr>
          <a:xfrm>
            <a:off x="10272777" y="5886031"/>
            <a:ext cx="996544" cy="18317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00" b="1" dirty="0">
                <a:solidFill>
                  <a:srgbClr val="000000"/>
                </a:solidFill>
              </a:rPr>
              <a:t>IVISL</a:t>
            </a:r>
            <a:endParaRPr lang="en-AU" sz="600" b="1" dirty="0">
              <a:solidFill>
                <a:srgbClr val="000000"/>
              </a:solidFill>
            </a:endParaRPr>
          </a:p>
        </p:txBody>
      </p:sp>
      <p:cxnSp>
        <p:nvCxnSpPr>
          <p:cNvPr id="218" name="Connector: Elbow 109">
            <a:extLst>
              <a:ext uri="{FF2B5EF4-FFF2-40B4-BE49-F238E27FC236}">
                <a16:creationId xmlns:a16="http://schemas.microsoft.com/office/drawing/2014/main" id="{0C0F4E68-DF39-4C20-809F-1EF248A1AD75}"/>
              </a:ext>
            </a:extLst>
          </p:cNvPr>
          <p:cNvCxnSpPr>
            <a:cxnSpLocks/>
            <a:stCxn id="224" idx="0"/>
            <a:endCxn id="217" idx="2"/>
          </p:cNvCxnSpPr>
          <p:nvPr/>
        </p:nvCxnSpPr>
        <p:spPr>
          <a:xfrm flipH="1" flipV="1">
            <a:off x="10771049" y="6069205"/>
            <a:ext cx="8626" cy="152538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6E22C6EF-6F9D-497A-9C60-BB4A05B46847}"/>
              </a:ext>
            </a:extLst>
          </p:cNvPr>
          <p:cNvSpPr/>
          <p:nvPr/>
        </p:nvSpPr>
        <p:spPr>
          <a:xfrm>
            <a:off x="3280322" y="6508465"/>
            <a:ext cx="6351760" cy="308752"/>
          </a:xfrm>
          <a:prstGeom prst="roundRect">
            <a:avLst/>
          </a:prstGeom>
          <a:solidFill>
            <a:srgbClr val="D1C7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Environment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E741CDA-0412-41C2-AEF9-975C2895F4BB}"/>
              </a:ext>
            </a:extLst>
          </p:cNvPr>
          <p:cNvSpPr txBox="1"/>
          <p:nvPr/>
        </p:nvSpPr>
        <p:spPr>
          <a:xfrm>
            <a:off x="4635554" y="5593060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External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Temperature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2EA9DF5-DC87-475E-B010-DF682F7241D4}"/>
              </a:ext>
            </a:extLst>
          </p:cNvPr>
          <p:cNvSpPr txBox="1"/>
          <p:nvPr/>
        </p:nvSpPr>
        <p:spPr>
          <a:xfrm>
            <a:off x="4223056" y="6217329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Internal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PM2.5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5F01FAD-F228-47F5-80C4-1DA546CFB7EA}"/>
              </a:ext>
            </a:extLst>
          </p:cNvPr>
          <p:cNvSpPr txBox="1"/>
          <p:nvPr/>
        </p:nvSpPr>
        <p:spPr>
          <a:xfrm>
            <a:off x="3461291" y="5602848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800" dirty="0">
                <a:solidFill>
                  <a:srgbClr val="000000"/>
                </a:solidFill>
              </a:rPr>
              <a:t>In</a:t>
            </a:r>
            <a:r>
              <a:rPr lang="en-AU" sz="800" dirty="0">
                <a:solidFill>
                  <a:srgbClr val="000000"/>
                </a:solidFill>
              </a:rPr>
              <a:t>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Temperature</a:t>
            </a:r>
          </a:p>
        </p:txBody>
      </p:sp>
      <p:cxnSp>
        <p:nvCxnSpPr>
          <p:cNvPr id="227" name="Connector: Elbow 132">
            <a:extLst>
              <a:ext uri="{FF2B5EF4-FFF2-40B4-BE49-F238E27FC236}">
                <a16:creationId xmlns:a16="http://schemas.microsoft.com/office/drawing/2014/main" id="{97816162-22E6-4E32-A614-3ECC65B83EC7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 flipH="1" flipV="1">
            <a:off x="7837789" y="4173716"/>
            <a:ext cx="3772548" cy="894507"/>
          </a:xfrm>
          <a:prstGeom prst="bentConnector4">
            <a:avLst>
              <a:gd name="adj1" fmla="val 22232"/>
              <a:gd name="adj2" fmla="val 140159"/>
            </a:avLst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B6A47938-5A48-446C-84D8-3F12DD67FD4F}"/>
              </a:ext>
            </a:extLst>
          </p:cNvPr>
          <p:cNvSpPr txBox="1"/>
          <p:nvPr/>
        </p:nvSpPr>
        <p:spPr>
          <a:xfrm>
            <a:off x="9091856" y="6217329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External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PM2.5</a:t>
            </a:r>
          </a:p>
        </p:txBody>
      </p:sp>
    </p:spTree>
    <p:extLst>
      <p:ext uri="{BB962C8B-B14F-4D97-AF65-F5344CB8AC3E}">
        <p14:creationId xmlns:p14="http://schemas.microsoft.com/office/powerpoint/2010/main" val="257561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0" y="326000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feature delivery overall plan – CXL (WIP)</a:t>
            </a:r>
          </a:p>
        </p:txBody>
      </p:sp>
      <p:sp>
        <p:nvSpPr>
          <p:cNvPr id="175" name="TextBox 25">
            <a:extLst>
              <a:ext uri="{FF2B5EF4-FFF2-40B4-BE49-F238E27FC236}">
                <a16:creationId xmlns:a16="http://schemas.microsoft.com/office/drawing/2014/main" id="{8F6D39BD-69E9-4545-8464-52EF7216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97" y="1182695"/>
            <a:ext cx="1138904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需要确认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HMI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的接口人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,                                                                      @Tao </a:t>
            </a:r>
            <a:r>
              <a:rPr lang="en-US" altLang="zh-CN" b="1" kern="0" dirty="0" err="1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Yali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11/15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kick-off meeting                                                                               @Anthony&amp;Dekang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11/16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Detailed UE/UI delivery Plan                                                           @Tao </a:t>
            </a:r>
            <a:r>
              <a:rPr lang="en-US" altLang="zh-CN" b="1" kern="0" dirty="0" err="1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Yali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11/18</a:t>
            </a:r>
            <a:endParaRPr lang="en-US" altLang="zh-CN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PRD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冻结，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involve HMI,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作为出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的重要依据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@Ni Anthony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11/25</a:t>
            </a:r>
            <a:endParaRPr lang="en-US" altLang="zh-CN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需要上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CCM meeting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（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TBD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）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                                 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@Dekang&amp;Anthony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11/21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Review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供应商报价合理性            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@Geng Dekang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找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Relax Mode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供应商报价白噪声                                        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11/21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签收完成后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,In-house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开始开发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@Yu Ruizhe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xx/xx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Lead Test Case design                                                         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@Geng Dekang</a:t>
            </a:r>
            <a:endParaRPr lang="en-US" altLang="zh-CN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给供应商下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PO                                                                     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12/12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SPEC &amp; FMA                                                                                     @Geng Dekang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xx/xx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Book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实车资源用于测试                                                         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@Geng Dekang 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以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11/28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开始，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输出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1-2week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，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review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  <a:sym typeface="Wingdings" panose="05000000000000000000" pitchFamily="2" charset="2"/>
              </a:rPr>
              <a:t>  S/O</a:t>
            </a:r>
            <a:endParaRPr lang="en-US" altLang="en-US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确定后，开始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UI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，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4 week,      review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  <a:sym typeface="Wingdings" panose="05000000000000000000" pitchFamily="2" charset="2"/>
              </a:rPr>
              <a:t>  S/O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Demo: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露营模式进入条件，日间行车灯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off + HVAC on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， 不满足进入条件就退出</a:t>
            </a:r>
            <a:endParaRPr lang="en-US" altLang="en-US" b="1" kern="0" dirty="0">
              <a:solidFill>
                <a:srgbClr val="002A56">
                  <a:lumMod val="75000"/>
                  <a:lumOff val="25000"/>
                </a:srgbClr>
              </a:solidFill>
              <a:highlight>
                <a:srgbClr val="FFFF00"/>
              </a:highlight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02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0" y="326000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&amp; Camp Scene delivery overall plan – CXL 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414295" y="1223317"/>
          <a:ext cx="10643994" cy="228600"/>
        </p:xfrm>
        <a:graphic>
          <a:graphicData uri="http://schemas.openxmlformats.org/drawingml/2006/table">
            <a:tbl>
              <a:tblPr firstRow="1" bandRow="1"/>
              <a:tblGrid>
                <a:gridCol w="506857">
                  <a:extLst>
                    <a:ext uri="{9D8B030D-6E8A-4147-A177-3AD203B41FA5}">
                      <a16:colId xmlns:a16="http://schemas.microsoft.com/office/drawing/2014/main" val="210527893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5236751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0088220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49019969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9137949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3845103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60342846"/>
                    </a:ext>
                  </a:extLst>
                </a:gridCol>
              </a:tblGrid>
              <a:tr h="22703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10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4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1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2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3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4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5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6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Rectangle 118">
            <a:extLst>
              <a:ext uri="{FF2B5EF4-FFF2-40B4-BE49-F238E27FC236}">
                <a16:creationId xmlns:a16="http://schemas.microsoft.com/office/drawing/2014/main" id="{07507CF3-AA8D-460C-A952-9EEC8BBEDDFD}"/>
              </a:ext>
            </a:extLst>
          </p:cNvPr>
          <p:cNvSpPr/>
          <p:nvPr/>
        </p:nvSpPr>
        <p:spPr>
          <a:xfrm>
            <a:off x="2022215" y="362384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D4BCA4-2C47-42BD-9BBD-BB5AD34BE6DD}"/>
              </a:ext>
            </a:extLst>
          </p:cNvPr>
          <p:cNvSpPr/>
          <p:nvPr/>
        </p:nvSpPr>
        <p:spPr>
          <a:xfrm>
            <a:off x="2974486" y="3722798"/>
            <a:ext cx="544985" cy="1219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S/O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1/17</a:t>
            </a:r>
          </a:p>
        </p:txBody>
      </p:sp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9" y="3913280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23" name="矩形 31">
            <a:extLst>
              <a:ext uri="{FF2B5EF4-FFF2-40B4-BE49-F238E27FC236}">
                <a16:creationId xmlns:a16="http://schemas.microsoft.com/office/drawing/2014/main" id="{F9936F92-DFF7-4898-A8B6-605180838A15}"/>
              </a:ext>
            </a:extLst>
          </p:cNvPr>
          <p:cNvSpPr/>
          <p:nvPr/>
        </p:nvSpPr>
        <p:spPr>
          <a:xfrm>
            <a:off x="2298487" y="3910559"/>
            <a:ext cx="938017" cy="1316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EA75573B-E5B6-4C61-8E4F-635960DF6EC2}"/>
              </a:ext>
            </a:extLst>
          </p:cNvPr>
          <p:cNvSpPr/>
          <p:nvPr/>
        </p:nvSpPr>
        <p:spPr bwMode="auto">
          <a:xfrm>
            <a:off x="3165954" y="3919736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0F7541A9-0F61-4CFA-83D9-45B1993E3557}"/>
              </a:ext>
            </a:extLst>
          </p:cNvPr>
          <p:cNvSpPr/>
          <p:nvPr/>
        </p:nvSpPr>
        <p:spPr bwMode="auto">
          <a:xfrm>
            <a:off x="2248121" y="3900796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54240D9-5F62-413C-B925-A2E52E43C4A0}"/>
              </a:ext>
            </a:extLst>
          </p:cNvPr>
          <p:cNvCxnSpPr>
            <a:cxnSpLocks/>
          </p:cNvCxnSpPr>
          <p:nvPr/>
        </p:nvCxnSpPr>
        <p:spPr bwMode="auto">
          <a:xfrm>
            <a:off x="1450385" y="185804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7" name="TextBox 3">
            <a:extLst>
              <a:ext uri="{FF2B5EF4-FFF2-40B4-BE49-F238E27FC236}">
                <a16:creationId xmlns:a16="http://schemas.microsoft.com/office/drawing/2014/main" id="{F966BED6-DB30-41D9-8039-50EC31B08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37" y="151867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B2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</a:t>
            </a:r>
            <a:endParaRPr lang="en-US" altLang="en-US" sz="933" b="1" kern="0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3C2D05-451E-40AF-BDB8-CCD26A1AAF44}"/>
              </a:ext>
            </a:extLst>
          </p:cNvPr>
          <p:cNvGrpSpPr/>
          <p:nvPr/>
        </p:nvGrpSpPr>
        <p:grpSpPr>
          <a:xfrm>
            <a:off x="3162386" y="1454238"/>
            <a:ext cx="544985" cy="519397"/>
            <a:chOff x="2371789" y="1090678"/>
            <a:chExt cx="408739" cy="389548"/>
          </a:xfrm>
        </p:grpSpPr>
        <p:sp>
          <p:nvSpPr>
            <p:cNvPr id="149" name="Flowchart: Sort 148">
              <a:extLst>
                <a:ext uri="{FF2B5EF4-FFF2-40B4-BE49-F238E27FC236}">
                  <a16:creationId xmlns:a16="http://schemas.microsoft.com/office/drawing/2014/main" id="{A45C64F2-E04A-4B2B-A50D-64175E6516AE}"/>
                </a:ext>
              </a:extLst>
            </p:cNvPr>
            <p:cNvSpPr/>
            <p:nvPr/>
          </p:nvSpPr>
          <p:spPr bwMode="auto">
            <a:xfrm>
              <a:off x="2506142" y="1309887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63FB5E-FD82-4BBC-BA22-B367D81D7133}"/>
                </a:ext>
              </a:extLst>
            </p:cNvPr>
            <p:cNvSpPr/>
            <p:nvPr/>
          </p:nvSpPr>
          <p:spPr>
            <a:xfrm>
              <a:off x="2371789" y="109067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2B547ED-9AA7-43CC-8A9D-41EF5C9D3BEA}"/>
              </a:ext>
            </a:extLst>
          </p:cNvPr>
          <p:cNvGrpSpPr/>
          <p:nvPr/>
        </p:nvGrpSpPr>
        <p:grpSpPr>
          <a:xfrm>
            <a:off x="5718149" y="1484948"/>
            <a:ext cx="544985" cy="490656"/>
            <a:chOff x="4388648" y="1127246"/>
            <a:chExt cx="408739" cy="367992"/>
          </a:xfrm>
        </p:grpSpPr>
        <p:sp>
          <p:nvSpPr>
            <p:cNvPr id="164" name="Flowchart: Sort 163">
              <a:extLst>
                <a:ext uri="{FF2B5EF4-FFF2-40B4-BE49-F238E27FC236}">
                  <a16:creationId xmlns:a16="http://schemas.microsoft.com/office/drawing/2014/main" id="{0AF8D75F-B649-40E8-8328-B6F281C2D2FA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ADAAFD7-E816-4B78-BE1F-D184BB25D567}"/>
                </a:ext>
              </a:extLst>
            </p:cNvPr>
            <p:cNvSpPr/>
            <p:nvPr/>
          </p:nvSpPr>
          <p:spPr>
            <a:xfrm>
              <a:off x="4388648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EF5422B-39E3-44A1-978E-07F6B45020DF}"/>
              </a:ext>
            </a:extLst>
          </p:cNvPr>
          <p:cNvGrpSpPr/>
          <p:nvPr/>
        </p:nvGrpSpPr>
        <p:grpSpPr>
          <a:xfrm>
            <a:off x="7243013" y="1467178"/>
            <a:ext cx="544985" cy="500468"/>
            <a:chOff x="4380304" y="1119887"/>
            <a:chExt cx="408739" cy="375351"/>
          </a:xfrm>
        </p:grpSpPr>
        <p:sp>
          <p:nvSpPr>
            <p:cNvPr id="162" name="Flowchart: Sort 161">
              <a:extLst>
                <a:ext uri="{FF2B5EF4-FFF2-40B4-BE49-F238E27FC236}">
                  <a16:creationId xmlns:a16="http://schemas.microsoft.com/office/drawing/2014/main" id="{4F71E177-0077-4251-9C65-B94150F260C4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D603F40-A621-45CB-8459-4B99056142C5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3BDE192-BDC4-49FD-931F-AAB2683D241E}"/>
              </a:ext>
            </a:extLst>
          </p:cNvPr>
          <p:cNvGrpSpPr/>
          <p:nvPr/>
        </p:nvGrpSpPr>
        <p:grpSpPr>
          <a:xfrm>
            <a:off x="4712104" y="1461089"/>
            <a:ext cx="544985" cy="499852"/>
            <a:chOff x="4385892" y="1120349"/>
            <a:chExt cx="408739" cy="374889"/>
          </a:xfrm>
        </p:grpSpPr>
        <p:sp>
          <p:nvSpPr>
            <p:cNvPr id="160" name="Flowchart: Sort 159">
              <a:extLst>
                <a:ext uri="{FF2B5EF4-FFF2-40B4-BE49-F238E27FC236}">
                  <a16:creationId xmlns:a16="http://schemas.microsoft.com/office/drawing/2014/main" id="{8507F278-A752-4C66-9D1A-7DBFDB0117EA}"/>
                </a:ext>
              </a:extLst>
            </p:cNvPr>
            <p:cNvSpPr/>
            <p:nvPr/>
          </p:nvSpPr>
          <p:spPr bwMode="auto">
            <a:xfrm>
              <a:off x="448176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4BCE948-E30D-43F1-8B18-CAB6A2E4080D}"/>
                </a:ext>
              </a:extLst>
            </p:cNvPr>
            <p:cNvSpPr/>
            <p:nvPr/>
          </p:nvSpPr>
          <p:spPr>
            <a:xfrm>
              <a:off x="4385892" y="112034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342" y="6298151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46AC8-2FF5-4E5E-83AA-69ADAE2062DC}"/>
              </a:ext>
            </a:extLst>
          </p:cNvPr>
          <p:cNvGrpSpPr/>
          <p:nvPr/>
        </p:nvGrpSpPr>
        <p:grpSpPr>
          <a:xfrm>
            <a:off x="3712718" y="1464961"/>
            <a:ext cx="544985" cy="511128"/>
            <a:chOff x="2784538" y="1098721"/>
            <a:chExt cx="408739" cy="383346"/>
          </a:xfrm>
        </p:grpSpPr>
        <p:sp>
          <p:nvSpPr>
            <p:cNvPr id="156" name="Flowchart: Sort 155">
              <a:extLst>
                <a:ext uri="{FF2B5EF4-FFF2-40B4-BE49-F238E27FC236}">
                  <a16:creationId xmlns:a16="http://schemas.microsoft.com/office/drawing/2014/main" id="{0CFFC876-6162-4FCF-8070-79F5B6AD52D4}"/>
                </a:ext>
              </a:extLst>
            </p:cNvPr>
            <p:cNvSpPr/>
            <p:nvPr/>
          </p:nvSpPr>
          <p:spPr bwMode="auto">
            <a:xfrm>
              <a:off x="2930781" y="1311728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02F210C-E820-46F7-8FAE-F8E5CBEBCC25}"/>
                </a:ext>
              </a:extLst>
            </p:cNvPr>
            <p:cNvSpPr/>
            <p:nvPr/>
          </p:nvSpPr>
          <p:spPr>
            <a:xfrm>
              <a:off x="2784538" y="1098721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81F600-D082-4582-B18B-4FB0417CA5B6}"/>
              </a:ext>
            </a:extLst>
          </p:cNvPr>
          <p:cNvGrpSpPr/>
          <p:nvPr/>
        </p:nvGrpSpPr>
        <p:grpSpPr>
          <a:xfrm>
            <a:off x="4044224" y="1465024"/>
            <a:ext cx="544985" cy="511128"/>
            <a:chOff x="3033167" y="1098768"/>
            <a:chExt cx="408739" cy="383346"/>
          </a:xfrm>
        </p:grpSpPr>
        <p:sp>
          <p:nvSpPr>
            <p:cNvPr id="158" name="Flowchart: Sort 157">
              <a:extLst>
                <a:ext uri="{FF2B5EF4-FFF2-40B4-BE49-F238E27FC236}">
                  <a16:creationId xmlns:a16="http://schemas.microsoft.com/office/drawing/2014/main" id="{82B78138-000E-4BBC-9E87-94FF04BEC37B}"/>
                </a:ext>
              </a:extLst>
            </p:cNvPr>
            <p:cNvSpPr/>
            <p:nvPr/>
          </p:nvSpPr>
          <p:spPr bwMode="auto">
            <a:xfrm>
              <a:off x="3179410" y="1311775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2F19B5B-2DA7-44E3-AC77-AFB1B214816A}"/>
                </a:ext>
              </a:extLst>
            </p:cNvPr>
            <p:cNvSpPr/>
            <p:nvPr/>
          </p:nvSpPr>
          <p:spPr>
            <a:xfrm>
              <a:off x="3033167" y="109876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3/20</a:t>
              </a:r>
            </a:p>
          </p:txBody>
        </p: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944DB32-C76C-4E34-AD52-6F6FC7D99AAF}"/>
              </a:ext>
            </a:extLst>
          </p:cNvPr>
          <p:cNvCxnSpPr>
            <a:cxnSpLocks/>
          </p:cNvCxnSpPr>
          <p:nvPr/>
        </p:nvCxnSpPr>
        <p:spPr bwMode="auto">
          <a:xfrm>
            <a:off x="1429845" y="2235007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3" name="TextBox 3">
            <a:extLst>
              <a:ext uri="{FF2B5EF4-FFF2-40B4-BE49-F238E27FC236}">
                <a16:creationId xmlns:a16="http://schemas.microsoft.com/office/drawing/2014/main" id="{B0DC1EFB-30D7-45DC-BF4C-789A8BE5F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36" y="1895635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B3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D07E2F1-D82E-4CB6-9328-B5523C7EDFF6}"/>
              </a:ext>
            </a:extLst>
          </p:cNvPr>
          <p:cNvGrpSpPr/>
          <p:nvPr/>
        </p:nvGrpSpPr>
        <p:grpSpPr>
          <a:xfrm>
            <a:off x="8261989" y="1861912"/>
            <a:ext cx="544985" cy="490656"/>
            <a:chOff x="4658362" y="1127246"/>
            <a:chExt cx="408739" cy="367992"/>
          </a:xfrm>
        </p:grpSpPr>
        <p:sp>
          <p:nvSpPr>
            <p:cNvPr id="183" name="Flowchart: Sort 182">
              <a:extLst>
                <a:ext uri="{FF2B5EF4-FFF2-40B4-BE49-F238E27FC236}">
                  <a16:creationId xmlns:a16="http://schemas.microsoft.com/office/drawing/2014/main" id="{3C44996F-0DAA-40DE-B242-8B852F73BB5B}"/>
                </a:ext>
              </a:extLst>
            </p:cNvPr>
            <p:cNvSpPr/>
            <p:nvPr/>
          </p:nvSpPr>
          <p:spPr bwMode="auto">
            <a:xfrm>
              <a:off x="479752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19A6746-319F-4A6F-B9E0-8C88507CC8B0}"/>
                </a:ext>
              </a:extLst>
            </p:cNvPr>
            <p:cNvSpPr/>
            <p:nvPr/>
          </p:nvSpPr>
          <p:spPr>
            <a:xfrm>
              <a:off x="465836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PEC/FEC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1B2F82-8325-427C-8ADD-554C411AB901}"/>
              </a:ext>
            </a:extLst>
          </p:cNvPr>
          <p:cNvGrpSpPr/>
          <p:nvPr/>
        </p:nvGrpSpPr>
        <p:grpSpPr>
          <a:xfrm>
            <a:off x="6685324" y="1841925"/>
            <a:ext cx="544985" cy="511128"/>
            <a:chOff x="4566317" y="1506426"/>
            <a:chExt cx="408739" cy="383346"/>
          </a:xfrm>
        </p:grpSpPr>
        <p:sp>
          <p:nvSpPr>
            <p:cNvPr id="191" name="Flowchart: Sort 190">
              <a:extLst>
                <a:ext uri="{FF2B5EF4-FFF2-40B4-BE49-F238E27FC236}">
                  <a16:creationId xmlns:a16="http://schemas.microsoft.com/office/drawing/2014/main" id="{16C0CFE0-92E1-474C-AB2F-C3AA684F5846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5237F3D-0E53-414B-AB13-0083F74F60B8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529DA4-FA5C-45F4-AAA9-681C291B452F}"/>
              </a:ext>
            </a:extLst>
          </p:cNvPr>
          <p:cNvGrpSpPr/>
          <p:nvPr/>
        </p:nvGrpSpPr>
        <p:grpSpPr>
          <a:xfrm>
            <a:off x="9552324" y="1845598"/>
            <a:ext cx="544985" cy="510003"/>
            <a:chOff x="6792767" y="1509179"/>
            <a:chExt cx="408739" cy="382502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3C65DE0-E983-45C4-8DE2-510689D076C1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2/19</a:t>
              </a:r>
            </a:p>
          </p:txBody>
        </p:sp>
        <p:sp>
          <p:nvSpPr>
            <p:cNvPr id="196" name="Flowchart: Sort 195">
              <a:extLst>
                <a:ext uri="{FF2B5EF4-FFF2-40B4-BE49-F238E27FC236}">
                  <a16:creationId xmlns:a16="http://schemas.microsoft.com/office/drawing/2014/main" id="{D1009A73-0E88-4608-B866-6DF235725562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045419" y="1599053"/>
            <a:ext cx="33660" cy="470723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25">
            <a:extLst>
              <a:ext uri="{FF2B5EF4-FFF2-40B4-BE49-F238E27FC236}">
                <a16:creationId xmlns:a16="http://schemas.microsoft.com/office/drawing/2014/main" id="{2B5EAA6B-35B0-4536-82BA-A352B0F6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57" y="3305430"/>
            <a:ext cx="1497504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Scoping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99" name="矩形 31">
            <a:extLst>
              <a:ext uri="{FF2B5EF4-FFF2-40B4-BE49-F238E27FC236}">
                <a16:creationId xmlns:a16="http://schemas.microsoft.com/office/drawing/2014/main" id="{21F303A3-5281-4079-81AD-D1ED1C2C7F2E}"/>
              </a:ext>
            </a:extLst>
          </p:cNvPr>
          <p:cNvSpPr/>
          <p:nvPr/>
        </p:nvSpPr>
        <p:spPr>
          <a:xfrm>
            <a:off x="1514817" y="3487206"/>
            <a:ext cx="1092847" cy="129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2" name="Isosceles Triangle 201">
            <a:extLst>
              <a:ext uri="{FF2B5EF4-FFF2-40B4-BE49-F238E27FC236}">
                <a16:creationId xmlns:a16="http://schemas.microsoft.com/office/drawing/2014/main" id="{DB45BD64-9499-41F4-8C48-57CBEBDD47F7}"/>
              </a:ext>
            </a:extLst>
          </p:cNvPr>
          <p:cNvSpPr/>
          <p:nvPr/>
        </p:nvSpPr>
        <p:spPr bwMode="auto">
          <a:xfrm>
            <a:off x="1937994" y="3474945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18526D4-DCCE-49C1-BB2F-34BFD96819E8}"/>
              </a:ext>
            </a:extLst>
          </p:cNvPr>
          <p:cNvSpPr/>
          <p:nvPr/>
        </p:nvSpPr>
        <p:spPr>
          <a:xfrm>
            <a:off x="1579079" y="313773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Final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Scoping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11/10</a:t>
            </a:r>
          </a:p>
        </p:txBody>
      </p:sp>
      <p:sp>
        <p:nvSpPr>
          <p:cNvPr id="204" name="Isosceles Triangle 203">
            <a:extLst>
              <a:ext uri="{FF2B5EF4-FFF2-40B4-BE49-F238E27FC236}">
                <a16:creationId xmlns:a16="http://schemas.microsoft.com/office/drawing/2014/main" id="{4952F8EF-D537-4F40-B231-C756CA554179}"/>
              </a:ext>
            </a:extLst>
          </p:cNvPr>
          <p:cNvSpPr/>
          <p:nvPr/>
        </p:nvSpPr>
        <p:spPr bwMode="auto">
          <a:xfrm>
            <a:off x="2519653" y="3483990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0959079-87AD-4A87-9E22-F8A07C878665}"/>
              </a:ext>
            </a:extLst>
          </p:cNvPr>
          <p:cNvSpPr/>
          <p:nvPr/>
        </p:nvSpPr>
        <p:spPr>
          <a:xfrm>
            <a:off x="2349614" y="313419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Place 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PO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12/30 </a:t>
            </a:r>
          </a:p>
        </p:txBody>
      </p: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C782002F-276C-4529-9073-5AD2222FA38D}"/>
              </a:ext>
            </a:extLst>
          </p:cNvPr>
          <p:cNvSpPr/>
          <p:nvPr/>
        </p:nvSpPr>
        <p:spPr bwMode="auto">
          <a:xfrm>
            <a:off x="2196265" y="3466552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F1D1153-4DD5-406C-AF47-CD33939C9D4A}"/>
              </a:ext>
            </a:extLst>
          </p:cNvPr>
          <p:cNvSpPr/>
          <p:nvPr/>
        </p:nvSpPr>
        <p:spPr>
          <a:xfrm>
            <a:off x="2083840" y="3135143"/>
            <a:ext cx="350504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PRD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Frozen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11/25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47E870B-C2FD-42AF-BAC6-4C14978BB522}"/>
              </a:ext>
            </a:extLst>
          </p:cNvPr>
          <p:cNvSpPr/>
          <p:nvPr/>
        </p:nvSpPr>
        <p:spPr>
          <a:xfrm>
            <a:off x="2507951" y="383447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 UE      Design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90912AC-0A59-4622-905E-1DAE834DDB90}"/>
              </a:ext>
            </a:extLst>
          </p:cNvPr>
          <p:cNvCxnSpPr>
            <a:cxnSpLocks/>
            <a:stCxn id="257" idx="0"/>
            <a:endCxn id="191" idx="1"/>
          </p:cNvCxnSpPr>
          <p:nvPr/>
        </p:nvCxnSpPr>
        <p:spPr bwMode="auto">
          <a:xfrm flipV="1">
            <a:off x="5747845" y="2239494"/>
            <a:ext cx="1132470" cy="1968459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F019C7-2B89-4C29-883A-25BDB5C817D7}"/>
              </a:ext>
            </a:extLst>
          </p:cNvPr>
          <p:cNvCxnSpPr>
            <a:cxnSpLocks/>
          </p:cNvCxnSpPr>
          <p:nvPr/>
        </p:nvCxnSpPr>
        <p:spPr bwMode="auto">
          <a:xfrm>
            <a:off x="1446833" y="264361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TextBox 3">
            <a:extLst>
              <a:ext uri="{FF2B5EF4-FFF2-40B4-BE49-F238E27FC236}">
                <a16:creationId xmlns:a16="http://schemas.microsoft.com/office/drawing/2014/main" id="{9406871A-E03F-49E0-9F4E-675983B5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0" y="23042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 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3E1D17D-EC07-41FB-AB10-A0C565F7FE4D}"/>
              </a:ext>
            </a:extLst>
          </p:cNvPr>
          <p:cNvGrpSpPr/>
          <p:nvPr/>
        </p:nvGrpSpPr>
        <p:grpSpPr>
          <a:xfrm>
            <a:off x="7259180" y="2270517"/>
            <a:ext cx="544985" cy="490656"/>
            <a:chOff x="5706112" y="1127246"/>
            <a:chExt cx="408739" cy="367992"/>
          </a:xfrm>
        </p:grpSpPr>
        <p:sp>
          <p:nvSpPr>
            <p:cNvPr id="69" name="Flowchart: Sort 68">
              <a:extLst>
                <a:ext uri="{FF2B5EF4-FFF2-40B4-BE49-F238E27FC236}">
                  <a16:creationId xmlns:a16="http://schemas.microsoft.com/office/drawing/2014/main" id="{49850563-9DEF-41FB-BDE0-F59984761696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E03BA39-00E7-4CD2-BDC9-85B461C682A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9/29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480ED8-2CA2-4079-AA09-6ACFEED58DD6}"/>
              </a:ext>
            </a:extLst>
          </p:cNvPr>
          <p:cNvGrpSpPr/>
          <p:nvPr/>
        </p:nvGrpSpPr>
        <p:grpSpPr>
          <a:xfrm>
            <a:off x="8631054" y="2253476"/>
            <a:ext cx="544985" cy="501957"/>
            <a:chOff x="6473290" y="1966383"/>
            <a:chExt cx="408739" cy="37646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E3C9D6-640C-44BA-8033-3D505A60622C}"/>
                </a:ext>
              </a:extLst>
            </p:cNvPr>
            <p:cNvSpPr/>
            <p:nvPr/>
          </p:nvSpPr>
          <p:spPr>
            <a:xfrm>
              <a:off x="6473290" y="1966383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12/22</a:t>
              </a:r>
            </a:p>
          </p:txBody>
        </p:sp>
        <p:sp>
          <p:nvSpPr>
            <p:cNvPr id="82" name="Flowchart: Sort 81">
              <a:extLst>
                <a:ext uri="{FF2B5EF4-FFF2-40B4-BE49-F238E27FC236}">
                  <a16:creationId xmlns:a16="http://schemas.microsoft.com/office/drawing/2014/main" id="{F3D167A1-C9B4-43F1-98D5-D7E4C1E3BB65}"/>
                </a:ext>
              </a:extLst>
            </p:cNvPr>
            <p:cNvSpPr/>
            <p:nvPr/>
          </p:nvSpPr>
          <p:spPr bwMode="auto">
            <a:xfrm>
              <a:off x="6593963" y="217251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3C924A2-EDBB-4A2A-89CC-9D089E0AB789}"/>
              </a:ext>
            </a:extLst>
          </p:cNvPr>
          <p:cNvGrpSpPr/>
          <p:nvPr/>
        </p:nvGrpSpPr>
        <p:grpSpPr>
          <a:xfrm>
            <a:off x="9002237" y="2261753"/>
            <a:ext cx="544985" cy="490656"/>
            <a:chOff x="5706112" y="1127246"/>
            <a:chExt cx="408739" cy="367992"/>
          </a:xfrm>
        </p:grpSpPr>
        <p:sp>
          <p:nvSpPr>
            <p:cNvPr id="122" name="Flowchart: Sort 121">
              <a:extLst>
                <a:ext uri="{FF2B5EF4-FFF2-40B4-BE49-F238E27FC236}">
                  <a16:creationId xmlns:a16="http://schemas.microsoft.com/office/drawing/2014/main" id="{5323D8FA-A0A3-4977-92B1-F89D5937DAF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851CC16-3C62-435E-B656-B28D9DFEA67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1/19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997C36F-35D7-44B6-BF8F-9546BC134620}"/>
              </a:ext>
            </a:extLst>
          </p:cNvPr>
          <p:cNvGrpSpPr/>
          <p:nvPr/>
        </p:nvGrpSpPr>
        <p:grpSpPr>
          <a:xfrm>
            <a:off x="9286481" y="2261712"/>
            <a:ext cx="544985" cy="490656"/>
            <a:chOff x="5706112" y="1127246"/>
            <a:chExt cx="408739" cy="367992"/>
          </a:xfrm>
        </p:grpSpPr>
        <p:sp>
          <p:nvSpPr>
            <p:cNvPr id="128" name="Flowchart: Sort 127">
              <a:extLst>
                <a:ext uri="{FF2B5EF4-FFF2-40B4-BE49-F238E27FC236}">
                  <a16:creationId xmlns:a16="http://schemas.microsoft.com/office/drawing/2014/main" id="{3E70A5C8-EADE-4A0F-8A42-3DAA31BB842E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D2DB6C7-8685-46FA-A532-B6A7DCE889D1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TT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AF62BD5-D87F-4363-B74D-B3BE934ED814}"/>
              </a:ext>
            </a:extLst>
          </p:cNvPr>
          <p:cNvGrpSpPr/>
          <p:nvPr/>
        </p:nvGrpSpPr>
        <p:grpSpPr>
          <a:xfrm>
            <a:off x="10329801" y="2264777"/>
            <a:ext cx="544985" cy="490656"/>
            <a:chOff x="5706112" y="1127246"/>
            <a:chExt cx="408739" cy="367992"/>
          </a:xfrm>
        </p:grpSpPr>
        <p:sp>
          <p:nvSpPr>
            <p:cNvPr id="131" name="Flowchart: Sort 130">
              <a:extLst>
                <a:ext uri="{FF2B5EF4-FFF2-40B4-BE49-F238E27FC236}">
                  <a16:creationId xmlns:a16="http://schemas.microsoft.com/office/drawing/2014/main" id="{0B096990-366F-4B8B-B94C-00E35C10F763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CB9A39E-2E63-4562-8BD1-2DC7F3C4EEBD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PP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AB8B004-6A66-4F85-9664-72433B83B261}"/>
              </a:ext>
            </a:extLst>
          </p:cNvPr>
          <p:cNvGrpSpPr/>
          <p:nvPr/>
        </p:nvGrpSpPr>
        <p:grpSpPr>
          <a:xfrm>
            <a:off x="11172812" y="2262848"/>
            <a:ext cx="544985" cy="490656"/>
            <a:chOff x="5706112" y="1127246"/>
            <a:chExt cx="408739" cy="367992"/>
          </a:xfrm>
        </p:grpSpPr>
        <p:sp>
          <p:nvSpPr>
            <p:cNvPr id="134" name="Flowchart: Sort 133">
              <a:extLst>
                <a:ext uri="{FF2B5EF4-FFF2-40B4-BE49-F238E27FC236}">
                  <a16:creationId xmlns:a16="http://schemas.microsoft.com/office/drawing/2014/main" id="{4FE5F93E-E821-49E1-A294-E2FD92791A6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36CFD28-8990-4470-9747-3B68EB267EA9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5/29</a:t>
              </a:r>
            </a:p>
          </p:txBody>
        </p: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5DC9087-2CE6-4BD5-9C5E-E518C00429D1}"/>
              </a:ext>
            </a:extLst>
          </p:cNvPr>
          <p:cNvSpPr/>
          <p:nvPr/>
        </p:nvSpPr>
        <p:spPr>
          <a:xfrm>
            <a:off x="2594840" y="4972007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1/3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DD1C581-30B6-4856-B631-A0D782824CB2}"/>
              </a:ext>
            </a:extLst>
          </p:cNvPr>
          <p:cNvSpPr/>
          <p:nvPr/>
        </p:nvSpPr>
        <p:spPr>
          <a:xfrm>
            <a:off x="3819268" y="5056931"/>
            <a:ext cx="544985" cy="1219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S/O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3/6</a:t>
            </a:r>
          </a:p>
        </p:txBody>
      </p:sp>
      <p:sp>
        <p:nvSpPr>
          <p:cNvPr id="175" name="TextBox 25">
            <a:extLst>
              <a:ext uri="{FF2B5EF4-FFF2-40B4-BE49-F238E27FC236}">
                <a16:creationId xmlns:a16="http://schemas.microsoft.com/office/drawing/2014/main" id="{8F6D39BD-69E9-4545-8464-52EF7216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50" y="5169852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76" name="矩形 31">
            <a:extLst>
              <a:ext uri="{FF2B5EF4-FFF2-40B4-BE49-F238E27FC236}">
                <a16:creationId xmlns:a16="http://schemas.microsoft.com/office/drawing/2014/main" id="{5E6AFB71-F3E8-40C8-B174-D37499D10647}"/>
              </a:ext>
            </a:extLst>
          </p:cNvPr>
          <p:cNvSpPr/>
          <p:nvPr/>
        </p:nvSpPr>
        <p:spPr>
          <a:xfrm>
            <a:off x="2871112" y="5258721"/>
            <a:ext cx="1241289" cy="140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7" name="Isosceles Triangle 176">
            <a:extLst>
              <a:ext uri="{FF2B5EF4-FFF2-40B4-BE49-F238E27FC236}">
                <a16:creationId xmlns:a16="http://schemas.microsoft.com/office/drawing/2014/main" id="{A9D63286-5BDD-418C-AA53-4471A700D0BA}"/>
              </a:ext>
            </a:extLst>
          </p:cNvPr>
          <p:cNvSpPr/>
          <p:nvPr/>
        </p:nvSpPr>
        <p:spPr bwMode="auto">
          <a:xfrm>
            <a:off x="4045794" y="5267899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8" name="Isosceles Triangle 177">
            <a:extLst>
              <a:ext uri="{FF2B5EF4-FFF2-40B4-BE49-F238E27FC236}">
                <a16:creationId xmlns:a16="http://schemas.microsoft.com/office/drawing/2014/main" id="{B96BB518-5F43-4779-BF66-27EA2C8678FC}"/>
              </a:ext>
            </a:extLst>
          </p:cNvPr>
          <p:cNvSpPr/>
          <p:nvPr/>
        </p:nvSpPr>
        <p:spPr bwMode="auto">
          <a:xfrm>
            <a:off x="2821120" y="5258102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B5D7E87-2158-4B87-8825-B5742103A2F9}"/>
              </a:ext>
            </a:extLst>
          </p:cNvPr>
          <p:cNvCxnSpPr>
            <a:cxnSpLocks/>
          </p:cNvCxnSpPr>
          <p:nvPr/>
        </p:nvCxnSpPr>
        <p:spPr bwMode="auto">
          <a:xfrm flipV="1">
            <a:off x="6133757" y="3114392"/>
            <a:ext cx="345655" cy="2464310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CCDACC8-081E-4418-9EB2-65FEBC00C195}"/>
              </a:ext>
            </a:extLst>
          </p:cNvPr>
          <p:cNvCxnSpPr>
            <a:cxnSpLocks/>
            <a:stCxn id="255" idx="0"/>
            <a:endCxn id="183" idx="2"/>
          </p:cNvCxnSpPr>
          <p:nvPr/>
        </p:nvCxnSpPr>
        <p:spPr bwMode="auto">
          <a:xfrm flipV="1">
            <a:off x="6461420" y="2352568"/>
            <a:ext cx="2079479" cy="2169924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5273475-7551-4E34-B903-EC43AC88AFCF}"/>
              </a:ext>
            </a:extLst>
          </p:cNvPr>
          <p:cNvCxnSpPr>
            <a:cxnSpLocks/>
            <a:stCxn id="183" idx="0"/>
            <a:endCxn id="201" idx="1"/>
          </p:cNvCxnSpPr>
          <p:nvPr/>
        </p:nvCxnSpPr>
        <p:spPr bwMode="auto">
          <a:xfrm flipV="1">
            <a:off x="8540899" y="1874064"/>
            <a:ext cx="365365" cy="251385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38FF45C-61C2-449C-8D09-49609431FA4F}"/>
              </a:ext>
            </a:extLst>
          </p:cNvPr>
          <p:cNvGrpSpPr/>
          <p:nvPr/>
        </p:nvGrpSpPr>
        <p:grpSpPr>
          <a:xfrm>
            <a:off x="8727125" y="1487155"/>
            <a:ext cx="544985" cy="500468"/>
            <a:chOff x="4380304" y="1119887"/>
            <a:chExt cx="408739" cy="375351"/>
          </a:xfrm>
        </p:grpSpPr>
        <p:sp>
          <p:nvSpPr>
            <p:cNvPr id="201" name="Flowchart: Sort 200">
              <a:extLst>
                <a:ext uri="{FF2B5EF4-FFF2-40B4-BE49-F238E27FC236}">
                  <a16:creationId xmlns:a16="http://schemas.microsoft.com/office/drawing/2014/main" id="{961BF850-E4CE-42A2-AB66-7EA7E71A897D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F9F666-C027-4FA7-9CFA-EB07784FAF2A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8259458-96FE-471E-9429-3AEBF0407581}"/>
              </a:ext>
            </a:extLst>
          </p:cNvPr>
          <p:cNvSpPr/>
          <p:nvPr/>
        </p:nvSpPr>
        <p:spPr>
          <a:xfrm>
            <a:off x="3222587" y="5185501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 UE           Design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4C4652A-3D29-4B2B-BCA6-B5D3B88EF85E}"/>
              </a:ext>
            </a:extLst>
          </p:cNvPr>
          <p:cNvCxnSpPr>
            <a:cxnSpLocks/>
          </p:cNvCxnSpPr>
          <p:nvPr/>
        </p:nvCxnSpPr>
        <p:spPr bwMode="auto">
          <a:xfrm>
            <a:off x="1440618" y="3022190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2" name="TextBox 3">
            <a:extLst>
              <a:ext uri="{FF2B5EF4-FFF2-40B4-BE49-F238E27FC236}">
                <a16:creationId xmlns:a16="http://schemas.microsoft.com/office/drawing/2014/main" id="{3C2DE413-A692-4B72-B7AD-3B0C8289B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0" y="27336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SW Integration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369E04-AE72-4E92-8EE8-BF71CF6E0602}"/>
              </a:ext>
            </a:extLst>
          </p:cNvPr>
          <p:cNvGrpSpPr/>
          <p:nvPr/>
        </p:nvGrpSpPr>
        <p:grpSpPr>
          <a:xfrm>
            <a:off x="5071895" y="2656544"/>
            <a:ext cx="544985" cy="454808"/>
            <a:chOff x="4156619" y="2400244"/>
            <a:chExt cx="408739" cy="341106"/>
          </a:xfrm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1DD38BF7-50C0-4B30-A737-7C01997FD959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9CFAD68-2683-46BA-8662-19EDF0C076FB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5/20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CAD57AD-CA8D-4DD0-9A2F-BFF98DE69A98}"/>
              </a:ext>
            </a:extLst>
          </p:cNvPr>
          <p:cNvGrpSpPr/>
          <p:nvPr/>
        </p:nvGrpSpPr>
        <p:grpSpPr>
          <a:xfrm>
            <a:off x="5694159" y="2657815"/>
            <a:ext cx="544985" cy="454808"/>
            <a:chOff x="4156619" y="2400244"/>
            <a:chExt cx="408739" cy="341106"/>
          </a:xfrm>
        </p:grpSpPr>
        <p:sp>
          <p:nvSpPr>
            <p:cNvPr id="139" name="Star: 5 Points 138">
              <a:extLst>
                <a:ext uri="{FF2B5EF4-FFF2-40B4-BE49-F238E27FC236}">
                  <a16:creationId xmlns:a16="http://schemas.microsoft.com/office/drawing/2014/main" id="{44D6946B-B3FF-4250-96AD-E31BAA01820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C10DC9D-AAC2-4ADA-AF8E-D6A2EDB6FAC2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6/29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43ED4BB-043C-49E6-9EDA-63D95825B433}"/>
              </a:ext>
            </a:extLst>
          </p:cNvPr>
          <p:cNvGrpSpPr/>
          <p:nvPr/>
        </p:nvGrpSpPr>
        <p:grpSpPr>
          <a:xfrm>
            <a:off x="6378099" y="2658832"/>
            <a:ext cx="544985" cy="454808"/>
            <a:chOff x="4156619" y="2400244"/>
            <a:chExt cx="408739" cy="341106"/>
          </a:xfrm>
        </p:grpSpPr>
        <p:sp>
          <p:nvSpPr>
            <p:cNvPr id="142" name="Star: 5 Points 141">
              <a:extLst>
                <a:ext uri="{FF2B5EF4-FFF2-40B4-BE49-F238E27FC236}">
                  <a16:creationId xmlns:a16="http://schemas.microsoft.com/office/drawing/2014/main" id="{84683C4A-28CD-4600-9FBA-427808B1E06D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3F74654-D7C4-4777-8EDE-DDF8EE0746C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17667E5-4797-416B-9564-D24233D4AF0A}"/>
              </a:ext>
            </a:extLst>
          </p:cNvPr>
          <p:cNvGrpSpPr/>
          <p:nvPr/>
        </p:nvGrpSpPr>
        <p:grpSpPr>
          <a:xfrm>
            <a:off x="7001381" y="2659449"/>
            <a:ext cx="544985" cy="454808"/>
            <a:chOff x="4156619" y="2400244"/>
            <a:chExt cx="408739" cy="341106"/>
          </a:xfrm>
        </p:grpSpPr>
        <p:sp>
          <p:nvSpPr>
            <p:cNvPr id="145" name="Star: 5 Points 144">
              <a:extLst>
                <a:ext uri="{FF2B5EF4-FFF2-40B4-BE49-F238E27FC236}">
                  <a16:creationId xmlns:a16="http://schemas.microsoft.com/office/drawing/2014/main" id="{20D8C041-EB44-4B4F-A141-18C0F66B4412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8DE156C-FE02-479F-8C8B-C57549422FD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9/14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19F5EF2-2826-4676-BCE8-A759D885387B}"/>
              </a:ext>
            </a:extLst>
          </p:cNvPr>
          <p:cNvCxnSpPr>
            <a:cxnSpLocks/>
            <a:stCxn id="143" idx="2"/>
            <a:endCxn id="69" idx="1"/>
          </p:cNvCxnSpPr>
          <p:nvPr/>
        </p:nvCxnSpPr>
        <p:spPr bwMode="auto">
          <a:xfrm flipV="1">
            <a:off x="6650592" y="2647614"/>
            <a:ext cx="794143" cy="306007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109CFE8-F97F-4F38-82D4-DEA4BCC57129}"/>
              </a:ext>
            </a:extLst>
          </p:cNvPr>
          <p:cNvGrpSpPr/>
          <p:nvPr/>
        </p:nvGrpSpPr>
        <p:grpSpPr>
          <a:xfrm>
            <a:off x="7509670" y="2661404"/>
            <a:ext cx="544985" cy="454808"/>
            <a:chOff x="4156619" y="2400244"/>
            <a:chExt cx="408739" cy="341106"/>
          </a:xfrm>
        </p:grpSpPr>
        <p:sp>
          <p:nvSpPr>
            <p:cNvPr id="167" name="Star: 5 Points 166">
              <a:extLst>
                <a:ext uri="{FF2B5EF4-FFF2-40B4-BE49-F238E27FC236}">
                  <a16:creationId xmlns:a16="http://schemas.microsoft.com/office/drawing/2014/main" id="{7365022D-E816-434A-A985-950B17B94194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693BD1-C481-4D98-9699-32FE364B8149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10/12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E94E40C-D197-4CD4-849A-13F4C2A7BA73}"/>
              </a:ext>
            </a:extLst>
          </p:cNvPr>
          <p:cNvGrpSpPr/>
          <p:nvPr/>
        </p:nvGrpSpPr>
        <p:grpSpPr>
          <a:xfrm>
            <a:off x="7967840" y="2661404"/>
            <a:ext cx="544985" cy="454808"/>
            <a:chOff x="4156619" y="2400244"/>
            <a:chExt cx="408739" cy="341106"/>
          </a:xfrm>
        </p:grpSpPr>
        <p:sp>
          <p:nvSpPr>
            <p:cNvPr id="170" name="Star: 5 Points 169">
              <a:extLst>
                <a:ext uri="{FF2B5EF4-FFF2-40B4-BE49-F238E27FC236}">
                  <a16:creationId xmlns:a16="http://schemas.microsoft.com/office/drawing/2014/main" id="{C2055CDC-8535-40E4-A664-462EA3F5AEC1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4D7DB9DD-CCF5-4373-9DCD-9F4844673697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11/9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39A76AE-92A3-4338-A1B9-EB2BB94218E5}"/>
              </a:ext>
            </a:extLst>
          </p:cNvPr>
          <p:cNvGrpSpPr/>
          <p:nvPr/>
        </p:nvGrpSpPr>
        <p:grpSpPr>
          <a:xfrm>
            <a:off x="8479753" y="2664125"/>
            <a:ext cx="544985" cy="454808"/>
            <a:chOff x="4156619" y="2400244"/>
            <a:chExt cx="408739" cy="341106"/>
          </a:xfrm>
        </p:grpSpPr>
        <p:sp>
          <p:nvSpPr>
            <p:cNvPr id="186" name="Star: 5 Points 185">
              <a:extLst>
                <a:ext uri="{FF2B5EF4-FFF2-40B4-BE49-F238E27FC236}">
                  <a16:creationId xmlns:a16="http://schemas.microsoft.com/office/drawing/2014/main" id="{1D5FAB39-4C49-42E2-A350-27DF85B22DAE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3A5A06D-8F86-4922-A06B-D57398A5FA36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12/14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5DCED36-01CF-49B2-B262-01A893DD3F98}"/>
              </a:ext>
            </a:extLst>
          </p:cNvPr>
          <p:cNvGrpSpPr/>
          <p:nvPr/>
        </p:nvGrpSpPr>
        <p:grpSpPr>
          <a:xfrm>
            <a:off x="9363277" y="2657742"/>
            <a:ext cx="544985" cy="454808"/>
            <a:chOff x="4156619" y="2400244"/>
            <a:chExt cx="408739" cy="341106"/>
          </a:xfrm>
        </p:grpSpPr>
        <p:sp>
          <p:nvSpPr>
            <p:cNvPr id="194" name="Star: 5 Points 193">
              <a:extLst>
                <a:ext uri="{FF2B5EF4-FFF2-40B4-BE49-F238E27FC236}">
                  <a16:creationId xmlns:a16="http://schemas.microsoft.com/office/drawing/2014/main" id="{AE254DC9-7659-4CF1-BC93-BCD80F26FE3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0EB3AA0-D825-4FEF-A6D5-D3CCB66E254C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R06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02B778A-94E2-405F-868D-E3EA60A7D5A2}"/>
              </a:ext>
            </a:extLst>
          </p:cNvPr>
          <p:cNvGrpSpPr/>
          <p:nvPr/>
        </p:nvGrpSpPr>
        <p:grpSpPr>
          <a:xfrm>
            <a:off x="9946608" y="2650437"/>
            <a:ext cx="544985" cy="454808"/>
            <a:chOff x="4156619" y="2400244"/>
            <a:chExt cx="408739" cy="341106"/>
          </a:xfrm>
        </p:grpSpPr>
        <p:sp>
          <p:nvSpPr>
            <p:cNvPr id="240" name="Star: 5 Points 239">
              <a:extLst>
                <a:ext uri="{FF2B5EF4-FFF2-40B4-BE49-F238E27FC236}">
                  <a16:creationId xmlns:a16="http://schemas.microsoft.com/office/drawing/2014/main" id="{4E5566DB-C1BE-4189-9E75-73A74F6396C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D4D4457D-0A72-4EC7-91AC-3A73CED27FB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3/7</a:t>
              </a:r>
            </a:p>
          </p:txBody>
        </p:sp>
      </p:grp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2519654" y="4175948"/>
            <a:ext cx="2167270" cy="138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4671781" y="4433809"/>
            <a:ext cx="1058907" cy="145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7" name="矩形 31">
            <a:extLst>
              <a:ext uri="{FF2B5EF4-FFF2-40B4-BE49-F238E27FC236}">
                <a16:creationId xmlns:a16="http://schemas.microsoft.com/office/drawing/2014/main" id="{2643CE9D-E181-44F1-94A9-F7449E140BEC}"/>
              </a:ext>
            </a:extLst>
          </p:cNvPr>
          <p:cNvSpPr/>
          <p:nvPr/>
        </p:nvSpPr>
        <p:spPr>
          <a:xfrm>
            <a:off x="5730688" y="4757641"/>
            <a:ext cx="686327" cy="1214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3341523" y="4103351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5024776" y="435400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547B8BD3-8DBB-47A7-A693-BFBE537F46C9}"/>
              </a:ext>
            </a:extLst>
          </p:cNvPr>
          <p:cNvSpPr/>
          <p:nvPr/>
        </p:nvSpPr>
        <p:spPr>
          <a:xfrm>
            <a:off x="5820013" y="467099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Validation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C68716-1F62-48C5-BBDB-6851B5FE0DAA}"/>
              </a:ext>
            </a:extLst>
          </p:cNvPr>
          <p:cNvGrpSpPr/>
          <p:nvPr/>
        </p:nvGrpSpPr>
        <p:grpSpPr>
          <a:xfrm>
            <a:off x="4291272" y="3938696"/>
            <a:ext cx="770601" cy="380002"/>
            <a:chOff x="3917211" y="3966835"/>
            <a:chExt cx="770601" cy="380002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BD03FA00-EDA1-4760-A2A4-4D2A2D6B0B5D}"/>
                </a:ext>
              </a:extLst>
            </p:cNvPr>
            <p:cNvSpPr/>
            <p:nvPr/>
          </p:nvSpPr>
          <p:spPr bwMode="auto">
            <a:xfrm>
              <a:off x="4245432" y="4204086"/>
              <a:ext cx="124310" cy="142751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09EE4DA-A755-4107-8ACB-0AB534FFAD53}"/>
                </a:ext>
              </a:extLst>
            </p:cNvPr>
            <p:cNvSpPr/>
            <p:nvPr/>
          </p:nvSpPr>
          <p:spPr>
            <a:xfrm>
              <a:off x="3917211" y="3966835"/>
              <a:ext cx="770601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80F9B8E-AACD-4573-B52B-CA56C874BD01}"/>
              </a:ext>
            </a:extLst>
          </p:cNvPr>
          <p:cNvGrpSpPr/>
          <p:nvPr/>
        </p:nvGrpSpPr>
        <p:grpSpPr>
          <a:xfrm>
            <a:off x="6188927" y="4522492"/>
            <a:ext cx="544985" cy="351817"/>
            <a:chOff x="6783734" y="4455931"/>
            <a:chExt cx="544985" cy="351817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074CFDE-F0DD-4FD3-B140-D021EF33B1EA}"/>
                </a:ext>
              </a:extLst>
            </p:cNvPr>
            <p:cNvSpPr/>
            <p:nvPr/>
          </p:nvSpPr>
          <p:spPr>
            <a:xfrm>
              <a:off x="6783734" y="445593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Completed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7/24</a:t>
              </a:r>
            </a:p>
          </p:txBody>
        </p:sp>
        <p:sp>
          <p:nvSpPr>
            <p:cNvPr id="256" name="Isosceles Triangle 255">
              <a:extLst>
                <a:ext uri="{FF2B5EF4-FFF2-40B4-BE49-F238E27FC236}">
                  <a16:creationId xmlns:a16="http://schemas.microsoft.com/office/drawing/2014/main" id="{FC996815-7EDB-47C5-B6A4-186F255E733C}"/>
                </a:ext>
              </a:extLst>
            </p:cNvPr>
            <p:cNvSpPr/>
            <p:nvPr/>
          </p:nvSpPr>
          <p:spPr bwMode="auto">
            <a:xfrm>
              <a:off x="6960961" y="468582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6BB082-6048-4283-8D22-87985B899B33}"/>
              </a:ext>
            </a:extLst>
          </p:cNvPr>
          <p:cNvGrpSpPr/>
          <p:nvPr/>
        </p:nvGrpSpPr>
        <p:grpSpPr>
          <a:xfrm>
            <a:off x="5475352" y="4207953"/>
            <a:ext cx="544985" cy="360837"/>
            <a:chOff x="5244732" y="4204665"/>
            <a:chExt cx="544985" cy="36083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0185D2B-3881-4688-B9C7-BE1B62901D9E}"/>
                </a:ext>
              </a:extLst>
            </p:cNvPr>
            <p:cNvSpPr/>
            <p:nvPr/>
          </p:nvSpPr>
          <p:spPr>
            <a:xfrm>
              <a:off x="5244732" y="4204665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Bug Free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6/13</a:t>
              </a:r>
            </a:p>
          </p:txBody>
        </p: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25D8EA65-C7AF-4516-982D-548A5DD1F578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65" name="矩形 31">
            <a:extLst>
              <a:ext uri="{FF2B5EF4-FFF2-40B4-BE49-F238E27FC236}">
                <a16:creationId xmlns:a16="http://schemas.microsoft.com/office/drawing/2014/main" id="{41B813AF-9F13-41FF-9CFE-B53A1CBCE962}"/>
              </a:ext>
            </a:extLst>
          </p:cNvPr>
          <p:cNvSpPr/>
          <p:nvPr/>
        </p:nvSpPr>
        <p:spPr>
          <a:xfrm>
            <a:off x="4100267" y="5593607"/>
            <a:ext cx="1203499" cy="135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6" name="矩形 31">
            <a:extLst>
              <a:ext uri="{FF2B5EF4-FFF2-40B4-BE49-F238E27FC236}">
                <a16:creationId xmlns:a16="http://schemas.microsoft.com/office/drawing/2014/main" id="{ACF5EED5-1374-42C3-BADA-C06507C68D71}"/>
              </a:ext>
            </a:extLst>
          </p:cNvPr>
          <p:cNvSpPr/>
          <p:nvPr/>
        </p:nvSpPr>
        <p:spPr>
          <a:xfrm>
            <a:off x="5049151" y="5884871"/>
            <a:ext cx="1203499" cy="135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7" name="矩形 31">
            <a:extLst>
              <a:ext uri="{FF2B5EF4-FFF2-40B4-BE49-F238E27FC236}">
                <a16:creationId xmlns:a16="http://schemas.microsoft.com/office/drawing/2014/main" id="{FB455D78-C03C-43AF-A8B0-0CB69E7C88DD}"/>
              </a:ext>
            </a:extLst>
          </p:cNvPr>
          <p:cNvSpPr/>
          <p:nvPr/>
        </p:nvSpPr>
        <p:spPr>
          <a:xfrm>
            <a:off x="6073070" y="6168566"/>
            <a:ext cx="1699656" cy="1281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F03AEDF-E2AF-4A86-8870-533808A28CD7}"/>
              </a:ext>
            </a:extLst>
          </p:cNvPr>
          <p:cNvSpPr/>
          <p:nvPr/>
        </p:nvSpPr>
        <p:spPr>
          <a:xfrm>
            <a:off x="4435270" y="551372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F3B8368-AD84-4DA4-BA87-5B85F3366B2B}"/>
              </a:ext>
            </a:extLst>
          </p:cNvPr>
          <p:cNvSpPr/>
          <p:nvPr/>
        </p:nvSpPr>
        <p:spPr>
          <a:xfrm>
            <a:off x="5421766" y="580249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851FD92-F6CC-4075-B8C8-6524460B9D76}"/>
              </a:ext>
            </a:extLst>
          </p:cNvPr>
          <p:cNvSpPr/>
          <p:nvPr/>
        </p:nvSpPr>
        <p:spPr>
          <a:xfrm>
            <a:off x="6691456" y="608006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Validation &amp; debug</a:t>
            </a:r>
          </a:p>
        </p:txBody>
      </p:sp>
      <p:sp>
        <p:nvSpPr>
          <p:cNvPr id="271" name="Isosceles Triangle 270">
            <a:extLst>
              <a:ext uri="{FF2B5EF4-FFF2-40B4-BE49-F238E27FC236}">
                <a16:creationId xmlns:a16="http://schemas.microsoft.com/office/drawing/2014/main" id="{AFB20E40-65C2-42CE-A660-DE0522BE17EB}"/>
              </a:ext>
            </a:extLst>
          </p:cNvPr>
          <p:cNvSpPr/>
          <p:nvPr/>
        </p:nvSpPr>
        <p:spPr bwMode="auto">
          <a:xfrm>
            <a:off x="5240808" y="5604263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D07028D-3450-4149-B78B-4091474135F6}"/>
              </a:ext>
            </a:extLst>
          </p:cNvPr>
          <p:cNvSpPr/>
          <p:nvPr/>
        </p:nvSpPr>
        <p:spPr>
          <a:xfrm>
            <a:off x="4908116" y="5356355"/>
            <a:ext cx="770601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APK Complete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5/15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CA64AD58-4939-4C5F-AB12-74C7DE3D6D38}"/>
              </a:ext>
            </a:extLst>
          </p:cNvPr>
          <p:cNvSpPr/>
          <p:nvPr/>
        </p:nvSpPr>
        <p:spPr>
          <a:xfrm>
            <a:off x="7527751" y="5933158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Sprint x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10/15</a:t>
            </a:r>
          </a:p>
        </p:txBody>
      </p:sp>
      <p:sp>
        <p:nvSpPr>
          <p:cNvPr id="274" name="Isosceles Triangle 273">
            <a:extLst>
              <a:ext uri="{FF2B5EF4-FFF2-40B4-BE49-F238E27FC236}">
                <a16:creationId xmlns:a16="http://schemas.microsoft.com/office/drawing/2014/main" id="{C63030BD-A6C2-4F86-8C23-4F35A9706485}"/>
              </a:ext>
            </a:extLst>
          </p:cNvPr>
          <p:cNvSpPr/>
          <p:nvPr/>
        </p:nvSpPr>
        <p:spPr bwMode="auto">
          <a:xfrm>
            <a:off x="7704978" y="616305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8AB127D4-D726-46B7-836D-A8A3BE374982}"/>
              </a:ext>
            </a:extLst>
          </p:cNvPr>
          <p:cNvSpPr/>
          <p:nvPr/>
        </p:nvSpPr>
        <p:spPr>
          <a:xfrm>
            <a:off x="5980158" y="5577950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APK 1st formal 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Release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7/15</a:t>
            </a:r>
          </a:p>
        </p:txBody>
      </p:sp>
      <p:sp>
        <p:nvSpPr>
          <p:cNvPr id="276" name="Isosceles Triangle 275">
            <a:extLst>
              <a:ext uri="{FF2B5EF4-FFF2-40B4-BE49-F238E27FC236}">
                <a16:creationId xmlns:a16="http://schemas.microsoft.com/office/drawing/2014/main" id="{98DCBBEB-0F98-4469-BFE4-27CDA5255DD6}"/>
              </a:ext>
            </a:extLst>
          </p:cNvPr>
          <p:cNvSpPr/>
          <p:nvPr/>
        </p:nvSpPr>
        <p:spPr bwMode="auto">
          <a:xfrm>
            <a:off x="6183616" y="587695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7308B555-D2EB-43BB-A12A-A023BA01B73D}"/>
              </a:ext>
            </a:extLst>
          </p:cNvPr>
          <p:cNvCxnSpPr>
            <a:cxnSpLocks/>
            <a:stCxn id="273" idx="0"/>
            <a:endCxn id="170" idx="2"/>
          </p:cNvCxnSpPr>
          <p:nvPr/>
        </p:nvCxnSpPr>
        <p:spPr bwMode="auto">
          <a:xfrm flipV="1">
            <a:off x="7800244" y="3116212"/>
            <a:ext cx="387803" cy="2816946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1FE4AB7-3EAD-43CB-8DE1-A26C5CC5B05F}"/>
              </a:ext>
            </a:extLst>
          </p:cNvPr>
          <p:cNvCxnSpPr>
            <a:cxnSpLocks/>
            <a:stCxn id="179" idx="2"/>
            <a:endCxn id="81" idx="2"/>
          </p:cNvCxnSpPr>
          <p:nvPr/>
        </p:nvCxnSpPr>
        <p:spPr bwMode="auto">
          <a:xfrm flipV="1">
            <a:off x="8240333" y="2548265"/>
            <a:ext cx="663214" cy="407928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D340B5D-35E0-4469-A7F2-0069FAEB3189}"/>
              </a:ext>
            </a:extLst>
          </p:cNvPr>
          <p:cNvGrpSpPr/>
          <p:nvPr/>
        </p:nvGrpSpPr>
        <p:grpSpPr>
          <a:xfrm>
            <a:off x="10509114" y="2655624"/>
            <a:ext cx="544985" cy="454808"/>
            <a:chOff x="4156619" y="2400244"/>
            <a:chExt cx="408739" cy="341106"/>
          </a:xfrm>
        </p:grpSpPr>
        <p:sp>
          <p:nvSpPr>
            <p:cNvPr id="181" name="Star: 5 Points 180">
              <a:extLst>
                <a:ext uri="{FF2B5EF4-FFF2-40B4-BE49-F238E27FC236}">
                  <a16:creationId xmlns:a16="http://schemas.microsoft.com/office/drawing/2014/main" id="{655BF239-9E46-4983-9F28-DE485AB5412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C12CDB7-F0D3-48B5-9D0C-EB517288C70E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R07.1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4/11</a:t>
              </a:r>
            </a:p>
          </p:txBody>
        </p: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E110F6F-16AF-4260-A368-EBD121505C44}"/>
              </a:ext>
            </a:extLst>
          </p:cNvPr>
          <p:cNvSpPr/>
          <p:nvPr/>
        </p:nvSpPr>
        <p:spPr>
          <a:xfrm>
            <a:off x="2486497" y="362000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1/3</a:t>
            </a:r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2519433D-8453-415D-B3ED-44FAF4AFE9C0}"/>
              </a:ext>
            </a:extLst>
          </p:cNvPr>
          <p:cNvSpPr/>
          <p:nvPr/>
        </p:nvSpPr>
        <p:spPr bwMode="auto">
          <a:xfrm>
            <a:off x="2687418" y="3916688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2B9E92A-D4D2-40F6-97FC-150EF4612D7C}"/>
              </a:ext>
            </a:extLst>
          </p:cNvPr>
          <p:cNvSpPr/>
          <p:nvPr/>
        </p:nvSpPr>
        <p:spPr>
          <a:xfrm>
            <a:off x="3222587" y="497043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2/3</a:t>
            </a:r>
          </a:p>
        </p:txBody>
      </p:sp>
      <p:sp>
        <p:nvSpPr>
          <p:cNvPr id="208" name="Isosceles Triangle 207">
            <a:extLst>
              <a:ext uri="{FF2B5EF4-FFF2-40B4-BE49-F238E27FC236}">
                <a16:creationId xmlns:a16="http://schemas.microsoft.com/office/drawing/2014/main" id="{8234F46C-3B67-4969-A37E-D416681AF710}"/>
              </a:ext>
            </a:extLst>
          </p:cNvPr>
          <p:cNvSpPr/>
          <p:nvPr/>
        </p:nvSpPr>
        <p:spPr bwMode="auto">
          <a:xfrm>
            <a:off x="3423508" y="526712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622FDEC-05AF-4D89-AAA7-49E628E4083C}"/>
              </a:ext>
            </a:extLst>
          </p:cNvPr>
          <p:cNvGrpSpPr/>
          <p:nvPr/>
        </p:nvGrpSpPr>
        <p:grpSpPr>
          <a:xfrm>
            <a:off x="10189006" y="1833603"/>
            <a:ext cx="544985" cy="510003"/>
            <a:chOff x="6792767" y="1509179"/>
            <a:chExt cx="408739" cy="382502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81E48CB-532E-416F-A700-736D0432132E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3/26</a:t>
              </a:r>
            </a:p>
          </p:txBody>
        </p:sp>
        <p:sp>
          <p:nvSpPr>
            <p:cNvPr id="214" name="Flowchart: Sort 213">
              <a:extLst>
                <a:ext uri="{FF2B5EF4-FFF2-40B4-BE49-F238E27FC236}">
                  <a16:creationId xmlns:a16="http://schemas.microsoft.com/office/drawing/2014/main" id="{3A5FD0EA-AE0C-42BE-8399-91559DFD7329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873818"/>
      </p:ext>
    </p:extLst>
  </p:cSld>
  <p:clrMapOvr>
    <a:masterClrMapping/>
  </p:clrMapOvr>
</p:sld>
</file>

<file path=ppt/theme/theme1.xml><?xml version="1.0" encoding="utf-8"?>
<a:theme xmlns:a="http://schemas.openxmlformats.org/drawingml/2006/main" name="1_2021 Corp Template">
  <a:themeElements>
    <a:clrScheme name="Ford Brand Design System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00095B"/>
      </a:accent1>
      <a:accent2>
        <a:srgbClr val="1700F4"/>
      </a:accent2>
      <a:accent3>
        <a:srgbClr val="00142E"/>
      </a:accent3>
      <a:accent4>
        <a:srgbClr val="B9BCBD"/>
      </a:accent4>
      <a:accent5>
        <a:srgbClr val="D62C14"/>
      </a:accent5>
      <a:accent6>
        <a:srgbClr val="008200"/>
      </a:accent6>
      <a:hlink>
        <a:srgbClr val="0000FF"/>
      </a:hlink>
      <a:folHlink>
        <a:srgbClr val="800080"/>
      </a:folHlink>
    </a:clrScheme>
    <a:fontScheme name="2021 Corporate Template">
      <a:majorFont>
        <a:latin typeface="Arial Nova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latin typeface="Ford Antenna Light" charset="0"/>
            <a:ea typeface="Ford Antenna Light" charset="0"/>
            <a:cs typeface="Ford Antenna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d V3" id="{4A0EB675-2B0C-4D17-B82A-520187391716}" vid="{75E0F2EF-EE50-457D-98A3-5CDAD908BC2A}"/>
    </a:ext>
  </a:extLst>
</a:theme>
</file>

<file path=ppt/theme/theme3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4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d V3" id="{4A0EB675-2B0C-4D17-B82A-520187391716}" vid="{75E0F2EF-EE50-457D-98A3-5CDAD908BC2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1149562700F44E810D103FF35DEDB1" ma:contentTypeVersion="2" ma:contentTypeDescription="Create a new document." ma:contentTypeScope="" ma:versionID="4f90adcb0b06e7b1a617b0f1a61d8d82">
  <xsd:schema xmlns:xsd="http://www.w3.org/2001/XMLSchema" xmlns:xs="http://www.w3.org/2001/XMLSchema" xmlns:p="http://schemas.microsoft.com/office/2006/metadata/properties" xmlns:ns3="adeb02b8-4da4-4960-95da-d97eb840a1df" targetNamespace="http://schemas.microsoft.com/office/2006/metadata/properties" ma:root="true" ma:fieldsID="ce059e3527b2bf798f2c531cb778c572" ns3:_="">
    <xsd:import namespace="adeb02b8-4da4-4960-95da-d97eb840a1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eb02b8-4da4-4960-95da-d97eb840a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BD338A-D291-4446-9570-E50E0AF78F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A2A31E-0031-4939-B11C-8F2B04B1E3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eb02b8-4da4-4960-95da-d97eb840a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3284E5-7C14-4D5D-BC33-E13D6A246D85}">
  <ds:schemaRefs>
    <ds:schemaRef ds:uri="adeb02b8-4da4-4960-95da-d97eb840a1df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19898</TotalTime>
  <Words>1586</Words>
  <Application>Microsoft Office PowerPoint</Application>
  <PresentationFormat>Widescreen</PresentationFormat>
  <Paragraphs>776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等线</vt:lpstr>
      <vt:lpstr>System Font Regular</vt:lpstr>
      <vt:lpstr>Arial</vt:lpstr>
      <vt:lpstr>Arial Nova</vt:lpstr>
      <vt:lpstr>Arial Nova Light</vt:lpstr>
      <vt:lpstr>Calibri</vt:lpstr>
      <vt:lpstr>Courier New</vt:lpstr>
      <vt:lpstr>Ford Antenna Medium</vt:lpstr>
      <vt:lpstr>Ford Antenna Regular</vt:lpstr>
      <vt:lpstr>Wingdings 3</vt:lpstr>
      <vt:lpstr>1_2021 Corp Template</vt:lpstr>
      <vt:lpstr>1_Office Theme</vt:lpstr>
      <vt:lpstr>Corp Presentations 2018</vt:lpstr>
      <vt:lpstr>2_Office Theme</vt:lpstr>
      <vt:lpstr>Mode Card 1.0 CX727 delivery overall plan (WIP)</vt:lpstr>
      <vt:lpstr>Mode Card 1.0 CX821 delivery overall plan (WIP)</vt:lpstr>
      <vt:lpstr>Mode Card 1.0 test requirement (WIP)</vt:lpstr>
      <vt:lpstr>Mode Card _ 埋点需求</vt:lpstr>
      <vt:lpstr>Boundary Diagram – Mode Card For CX727 8155 (WIP)</vt:lpstr>
      <vt:lpstr>Boundary Diagram – Mode Card For CX821 (WIP)</vt:lpstr>
      <vt:lpstr>Mode Card feature delivery overall plan – CXL (WIP)</vt:lpstr>
      <vt:lpstr>Mode Card 1.0 &amp; Camp Scene delivery overall plan – CXL (WIP)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Eva (X.)</dc:creator>
  <cp:lastModifiedBy>Geng, Dekang (D.)</cp:lastModifiedBy>
  <cp:revision>637</cp:revision>
  <dcterms:created xsi:type="dcterms:W3CDTF">2021-07-15T09:41:04Z</dcterms:created>
  <dcterms:modified xsi:type="dcterms:W3CDTF">2023-01-18T08:42:13Z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0x010100B61149562700F44E810D103FF35DEDB1</vt:lpwstr>
  </property>
</Properties>
</file>