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4"/>
    <p:sldMasterId id="2147484060" r:id="rId5"/>
    <p:sldMasterId id="2147484080" r:id="rId6"/>
    <p:sldMasterId id="2147484086" r:id="rId7"/>
  </p:sldMasterIdLst>
  <p:notesMasterIdLst>
    <p:notesMasterId r:id="rId16"/>
  </p:notesMasterIdLst>
  <p:handoutMasterIdLst>
    <p:handoutMasterId r:id="rId17"/>
  </p:handoutMasterIdLst>
  <p:sldIdLst>
    <p:sldId id="2147469372" r:id="rId8"/>
    <p:sldId id="2147469370" r:id="rId9"/>
    <p:sldId id="2147469371" r:id="rId10"/>
    <p:sldId id="2147469426" r:id="rId11"/>
    <p:sldId id="2146847655" r:id="rId12"/>
    <p:sldId id="2146847656" r:id="rId13"/>
    <p:sldId id="2147469368" r:id="rId14"/>
    <p:sldId id="2147469367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1419A-6764-4B00-BDBB-1021A570767B}">
          <p14:sldIdLst>
            <p14:sldId id="2147469372"/>
            <p14:sldId id="2147469370"/>
            <p14:sldId id="2147469371"/>
          </p14:sldIdLst>
        </p14:section>
        <p14:section name="Backup" id="{3BBCB875-67ED-43AB-ACD0-95E4C29C9C13}">
          <p14:sldIdLst>
            <p14:sldId id="2147469426"/>
            <p14:sldId id="2146847655"/>
            <p14:sldId id="2146847656"/>
            <p14:sldId id="2147469368"/>
            <p14:sldId id="2147469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" initials="E" lastIdx="2" clrIdx="0">
    <p:extLst>
      <p:ext uri="{19B8F6BF-5375-455C-9EA6-DF929625EA0E}">
        <p15:presenceInfo xmlns:p15="http://schemas.microsoft.com/office/powerpoint/2012/main" userId="S::XCHEN87@ford.com::33675fc3-f650-4c6d-a095-d10a6213b9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99"/>
    <a:srgbClr val="D1C79B"/>
    <a:srgbClr val="D9D9D9"/>
    <a:srgbClr val="FFFFCC"/>
    <a:srgbClr val="00003A"/>
    <a:srgbClr val="996633"/>
    <a:srgbClr val="006699"/>
    <a:srgbClr val="FFCC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75339-CE1C-4F50-BA31-0BFF49A81499}" v="3" dt="2022-11-03T01:15:4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5493" autoAdjust="0"/>
  </p:normalViewPr>
  <p:slideViewPr>
    <p:cSldViewPr snapToGrid="0">
      <p:cViewPr varScale="1">
        <p:scale>
          <a:sx n="72" d="100"/>
          <a:sy n="72" d="100"/>
        </p:scale>
        <p:origin x="774" y="54"/>
      </p:cViewPr>
      <p:guideLst>
        <p:guide orient="horz" pos="2160"/>
        <p:guide pos="4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3C7812-C7E3-4EB2-800A-CB23B5FB3B0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8C8D37-6D87-4151-AF98-A76A292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00013"/>
            <a:ext cx="6772275" cy="381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4696" y="4058427"/>
            <a:ext cx="6809943" cy="47715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marL="576263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level</a:t>
            </a:r>
          </a:p>
          <a:p>
            <a:pPr marL="10334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490663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55656" y="8829967"/>
            <a:ext cx="753121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86D5DE-39A7-4D7E-B414-293B96CD3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62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•"/>
      <a:tabLst>
        <a:tab pos="6291263" algn="r"/>
      </a:tabLst>
      <a:defRPr lang="en-US" sz="1200" b="0" kern="1200" dirty="0" smtClean="0">
        <a:ln>
          <a:noFill/>
        </a:ln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0334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–"/>
      <a:tabLst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4906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»"/>
      <a:tabLst>
        <a:tab pos="6291263" algn="r"/>
      </a:tabLst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1440" indent="0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Arial" panose="020B0604020202020204" pitchFamily="34" charset="0"/>
      <a:buChar char="•"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0" indent="0" algn="l" defTabSz="914400" rtl="0" eaLnBrk="1" latinLnBrk="0" hangingPunct="1">
      <a:lnSpc>
        <a:spcPct val="90000"/>
      </a:lnSpc>
      <a:spcBef>
        <a:spcPts val="0"/>
      </a:spcBef>
      <a:spcAft>
        <a:spcPts val="900"/>
      </a:spcAft>
      <a:buFont typeface="Arial" panose="020B0604020202020204" pitchFamily="34" charset="0"/>
      <a:buNone/>
      <a:defRPr lang="en-US" sz="2000" b="1" kern="1200" dirty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7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6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4AE1A495-565A-49E0-81BE-E6E67C9039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82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3B9046E9-03EA-469E-B245-B22D4E8719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9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3BEC5971-47F0-46FC-BBA2-1F7CEBC07D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44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47FEB8D9-BA44-4F5D-AED0-D1B6891D8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01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11A37A95-9FDD-47D6-8DB0-C785B5F4C0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v25  (June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26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umper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9A894AD6-E175-4688-9BCE-A86E6F9A96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4013E102-F74C-41ED-8ABA-6DC5308E3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4D6A2-7890-4BE6-B12D-90E54BC5A6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7B04B-5DFE-4AFF-A55D-2C1EC92421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0FFD5E-7699-534C-935D-4091C2F18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909832A5-19B5-45F5-9A81-B82F45E7EA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6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2C4A9AD-D79B-4134-AC2A-F094DEE3C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1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EF6EA4EB-6195-466E-B072-6C67445B27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50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4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2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4" y="365126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4" y="1137689"/>
            <a:ext cx="11017623" cy="4990739"/>
          </a:xfrm>
        </p:spPr>
        <p:txBody>
          <a:bodyPr/>
          <a:lstStyle>
            <a:lvl1pPr marL="279466" marR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77" marR="0" indent="-304871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80" marR="0" indent="-227242" algn="l" defTabSz="1016239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6" marR="0" lvl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6" marR="0" lvl="1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6" marR="0" lvl="2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6" marR="0" lvl="3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6" marR="0" lvl="4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4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2/13/2023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1" y="373345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0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0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861070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4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66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33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00" indent="-3333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6527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49" y="602980"/>
            <a:ext cx="86235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70" y="82870"/>
            <a:ext cx="1806439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5" y="379108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01" y="162023"/>
            <a:ext cx="1298561" cy="5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899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5462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5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3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33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5" y="365128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5" y="1137689"/>
            <a:ext cx="11017623" cy="4990739"/>
          </a:xfrm>
        </p:spPr>
        <p:txBody>
          <a:bodyPr/>
          <a:lstStyle>
            <a:lvl1pPr marL="279460" marR="0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63" marR="0" indent="-304863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60" marR="0" indent="-227237" algn="l" defTabSz="1016213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0" marR="0" lvl="0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0" marR="0" lvl="1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0" marR="0" lvl="2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0" marR="0" lvl="3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0" marR="0" lvl="4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5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2/13/2023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2" y="373346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33931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8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2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2630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6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6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FCD1AE66-EA44-4E5B-8040-07FB933D3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1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92F3472B-73F7-4D39-A7F7-B59DDE1B0A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7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4">
            <a:extLst>
              <a:ext uri="{FF2B5EF4-FFF2-40B4-BE49-F238E27FC236}">
                <a16:creationId xmlns:a16="http://schemas.microsoft.com/office/drawing/2014/main" id="{CA15CDA6-2796-4985-A019-6110FB468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16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69314E55-037B-4970-A67B-3CF9F81F1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4" name="Text Box 14">
            <a:extLst>
              <a:ext uri="{FF2B5EF4-FFF2-40B4-BE49-F238E27FC236}">
                <a16:creationId xmlns:a16="http://schemas.microsoft.com/office/drawing/2014/main" id="{2867DA68-D6AA-462F-BB6A-DB46692AFD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7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76" y="326002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CX727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13154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1407450" y="29832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04" y="3191113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 Plan</a:t>
            </a: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1714149" y="3269473"/>
            <a:ext cx="839779" cy="128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E908BC-42F4-470B-8E04-28ED74AD63CD}"/>
              </a:ext>
            </a:extLst>
          </p:cNvPr>
          <p:cNvGrpSpPr/>
          <p:nvPr/>
        </p:nvGrpSpPr>
        <p:grpSpPr>
          <a:xfrm>
            <a:off x="2288801" y="3013709"/>
            <a:ext cx="544985" cy="374905"/>
            <a:chOff x="2326127" y="2140867"/>
            <a:chExt cx="544985" cy="37490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D4BCA4-2C47-42BD-9BBD-BB5AD34BE6DD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EA75573B-E5B6-4C61-8E4F-635960DF6E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1663784" y="3259710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963" y="6216763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935211" y="1553981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27" y="269500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150595" y="2771741"/>
            <a:ext cx="580359" cy="132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07D8-918E-4E36-BCBA-87754B200363}"/>
              </a:ext>
            </a:extLst>
          </p:cNvPr>
          <p:cNvGrpSpPr/>
          <p:nvPr/>
        </p:nvGrpSpPr>
        <p:grpSpPr>
          <a:xfrm>
            <a:off x="957290" y="2389150"/>
            <a:ext cx="544985" cy="501567"/>
            <a:chOff x="997043" y="2389147"/>
            <a:chExt cx="544985" cy="501567"/>
          </a:xfrm>
        </p:grpSpPr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DB45BD64-9499-41F4-8C48-57CBEBDD47F7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18526D4-DCCE-49C1-BB2F-34BFD96819E8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</p:grp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656316" y="276143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547704" y="2388024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 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1981833" y="4136885"/>
            <a:ext cx="644347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2506813" y="5180857"/>
            <a:ext cx="2889583" cy="135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2506813" y="405855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2853761" y="51076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1693100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1912159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06CCB141-A4EC-44CE-86CA-5D38E1033EFB}"/>
              </a:ext>
            </a:extLst>
          </p:cNvPr>
          <p:cNvSpPr/>
          <p:nvPr/>
        </p:nvSpPr>
        <p:spPr bwMode="auto">
          <a:xfrm>
            <a:off x="2142076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D7A2215-F4B3-451D-A842-273096C24A43}"/>
              </a:ext>
            </a:extLst>
          </p:cNvPr>
          <p:cNvSpPr/>
          <p:nvPr/>
        </p:nvSpPr>
        <p:spPr>
          <a:xfrm>
            <a:off x="1942905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12/12</a:t>
            </a:r>
          </a:p>
        </p:txBody>
      </p: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1962736" y="3710719"/>
            <a:ext cx="1120856" cy="123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2823525" y="3446744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1/17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9DA07FC9-0D8A-47C6-A092-8B04B250CF52}"/>
              </a:ext>
            </a:extLst>
          </p:cNvPr>
          <p:cNvSpPr/>
          <p:nvPr/>
        </p:nvSpPr>
        <p:spPr bwMode="auto">
          <a:xfrm>
            <a:off x="1921896" y="3700957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09E75-EDB6-459E-9EF1-4DEE5E10B94B}"/>
              </a:ext>
            </a:extLst>
          </p:cNvPr>
          <p:cNvGrpSpPr/>
          <p:nvPr/>
        </p:nvGrpSpPr>
        <p:grpSpPr>
          <a:xfrm>
            <a:off x="2258017" y="3408978"/>
            <a:ext cx="544985" cy="412541"/>
            <a:chOff x="2045984" y="3417748"/>
            <a:chExt cx="544985" cy="41254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2045984" y="3417748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2275340" y="370836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3B3AA677-6D4E-4B42-8229-6170F4AD870F}"/>
              </a:ext>
            </a:extLst>
          </p:cNvPr>
          <p:cNvSpPr/>
          <p:nvPr/>
        </p:nvSpPr>
        <p:spPr bwMode="auto">
          <a:xfrm>
            <a:off x="2686172" y="3698921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9BAACC1-AE48-4FC8-BACE-603D8AF1054A}"/>
              </a:ext>
            </a:extLst>
          </p:cNvPr>
          <p:cNvSpPr/>
          <p:nvPr/>
        </p:nvSpPr>
        <p:spPr>
          <a:xfrm>
            <a:off x="2478256" y="34177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50C6589-5848-4679-917C-8ED870C3DF85}"/>
              </a:ext>
            </a:extLst>
          </p:cNvPr>
          <p:cNvSpPr/>
          <p:nvPr/>
        </p:nvSpPr>
        <p:spPr>
          <a:xfrm>
            <a:off x="1693098" y="34113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1733658" y="3866338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C8E3A-B30D-4DA1-9B02-4FDD7DDC410D}"/>
              </a:ext>
            </a:extLst>
          </p:cNvPr>
          <p:cNvGrpSpPr/>
          <p:nvPr/>
        </p:nvGrpSpPr>
        <p:grpSpPr>
          <a:xfrm>
            <a:off x="2081196" y="3866336"/>
            <a:ext cx="544985" cy="399819"/>
            <a:chOff x="2218353" y="2991124"/>
            <a:chExt cx="544985" cy="3998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B2B2-EA77-4990-8D11-A2B3F62B0026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12/19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01FAF08-F751-4861-9FB4-3C17C5F79187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2353688" y="3863260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12/28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2363371" y="4533883"/>
            <a:ext cx="414692" cy="129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AD66A9-03A2-4337-8DFD-B206B6486F41}"/>
              </a:ext>
            </a:extLst>
          </p:cNvPr>
          <p:cNvSpPr/>
          <p:nvPr/>
        </p:nvSpPr>
        <p:spPr>
          <a:xfrm>
            <a:off x="2888352" y="44555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2115198" y="4263336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2539548" y="4263619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1/4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2246678" y="4902581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12/23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5386271" y="6112909"/>
            <a:ext cx="1569975" cy="1244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5935014" y="602351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5134541" y="5847952"/>
            <a:ext cx="538065" cy="388766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54730"/>
              <a:ext cx="117319" cy="138484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6956246" y="6559132"/>
            <a:ext cx="1144385" cy="120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7842544" y="6310820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</a:t>
              </a:r>
              <a:r>
                <a:rPr lang="en-US" altLang="zh-CN" sz="8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nd</a:t>
              </a: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7/30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6685266" y="6276850"/>
            <a:ext cx="544985" cy="402089"/>
            <a:chOff x="1870816" y="2991125"/>
            <a:chExt cx="544985" cy="40208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C1347E-D7A0-4406-B49C-5D50DDCE888F}"/>
              </a:ext>
            </a:extLst>
          </p:cNvPr>
          <p:cNvGrpSpPr/>
          <p:nvPr/>
        </p:nvGrpSpPr>
        <p:grpSpPr>
          <a:xfrm>
            <a:off x="7292144" y="6297989"/>
            <a:ext cx="544985" cy="374443"/>
            <a:chOff x="5213760" y="4191059"/>
            <a:chExt cx="544985" cy="3744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BB386C-7A64-484B-A473-8BEFC54B91C6}"/>
                </a:ext>
              </a:extLst>
            </p:cNvPr>
            <p:cNvSpPr/>
            <p:nvPr/>
          </p:nvSpPr>
          <p:spPr>
            <a:xfrm>
              <a:off x="5213760" y="4191059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9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</a:t>
              </a:r>
              <a:r>
                <a:rPr lang="en-US" altLang="zh-CN" sz="9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st</a:t>
              </a:r>
              <a:endParaRPr lang="en-US" altLang="zh-CN" sz="9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7/10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047E55B-CB18-4F9E-A95D-99A7E5476E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D358F6-B57B-438D-82B5-9F5055A98322}"/>
              </a:ext>
            </a:extLst>
          </p:cNvPr>
          <p:cNvCxnSpPr>
            <a:cxnSpLocks/>
          </p:cNvCxnSpPr>
          <p:nvPr/>
        </p:nvCxnSpPr>
        <p:spPr bwMode="auto">
          <a:xfrm>
            <a:off x="1171135" y="1858149"/>
            <a:ext cx="11004759" cy="14103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TextBox 3">
            <a:extLst>
              <a:ext uri="{FF2B5EF4-FFF2-40B4-BE49-F238E27FC236}">
                <a16:creationId xmlns:a16="http://schemas.microsoft.com/office/drawing/2014/main" id="{C4163136-2303-47F3-AFA2-F5CE4FAB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21" y="1518674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84622E-01C3-49F0-802E-9C567546F049}"/>
              </a:ext>
            </a:extLst>
          </p:cNvPr>
          <p:cNvGrpSpPr/>
          <p:nvPr/>
        </p:nvGrpSpPr>
        <p:grpSpPr>
          <a:xfrm>
            <a:off x="7473997" y="1475749"/>
            <a:ext cx="544985" cy="490656"/>
            <a:chOff x="4388648" y="1127246"/>
            <a:chExt cx="408739" cy="367992"/>
          </a:xfrm>
        </p:grpSpPr>
        <p:sp>
          <p:nvSpPr>
            <p:cNvPr id="105" name="Flowchart: Sort 104">
              <a:extLst>
                <a:ext uri="{FF2B5EF4-FFF2-40B4-BE49-F238E27FC236}">
                  <a16:creationId xmlns:a16="http://schemas.microsoft.com/office/drawing/2014/main" id="{7353B6FB-3900-490F-A9D0-1D551BE13882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5E387AB-CBA0-4508-B78B-88AB211B98DE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7/15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4A78FE7-47CF-4194-909D-71EFE3424C4C}"/>
              </a:ext>
            </a:extLst>
          </p:cNvPr>
          <p:cNvGrpSpPr/>
          <p:nvPr/>
        </p:nvGrpSpPr>
        <p:grpSpPr>
          <a:xfrm>
            <a:off x="9444170" y="1475751"/>
            <a:ext cx="544985" cy="500468"/>
            <a:chOff x="4380304" y="1119887"/>
            <a:chExt cx="408739" cy="375351"/>
          </a:xfrm>
        </p:grpSpPr>
        <p:sp>
          <p:nvSpPr>
            <p:cNvPr id="108" name="Flowchart: Sort 107">
              <a:extLst>
                <a:ext uri="{FF2B5EF4-FFF2-40B4-BE49-F238E27FC236}">
                  <a16:creationId xmlns:a16="http://schemas.microsoft.com/office/drawing/2014/main" id="{FDA058F5-266D-442A-A75B-DA9DACCCD848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5B749D1-5B00-4283-9E83-C583C8BEE3AB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289C649-577C-4D17-B46F-A6BFA4E53C6D}"/>
              </a:ext>
            </a:extLst>
          </p:cNvPr>
          <p:cNvGrpSpPr/>
          <p:nvPr/>
        </p:nvGrpSpPr>
        <p:grpSpPr>
          <a:xfrm>
            <a:off x="5791012" y="1465059"/>
            <a:ext cx="544985" cy="511128"/>
            <a:chOff x="3033167" y="1098768"/>
            <a:chExt cx="408739" cy="383346"/>
          </a:xfrm>
        </p:grpSpPr>
        <p:sp>
          <p:nvSpPr>
            <p:cNvPr id="114" name="Flowchart: Sort 113">
              <a:extLst>
                <a:ext uri="{FF2B5EF4-FFF2-40B4-BE49-F238E27FC236}">
                  <a16:creationId xmlns:a16="http://schemas.microsoft.com/office/drawing/2014/main" id="{1BE011BA-E3D5-4A62-BBD1-E77ABAE8D9CA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5F4C8DD-16B3-4282-90D3-D33AA2630166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zh-CN" sz="667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5/9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6E89788-4429-4730-B8CA-7CCC0D4E4C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150593" y="2227371"/>
            <a:ext cx="11025299" cy="774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TextBox 3">
            <a:extLst>
              <a:ext uri="{FF2B5EF4-FFF2-40B4-BE49-F238E27FC236}">
                <a16:creationId xmlns:a16="http://schemas.microsoft.com/office/drawing/2014/main" id="{58305A21-9F2E-428C-97EC-5EB5FBD0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2" y="1895638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BC9FED4-123E-46CC-9B84-607B0267E4FE}"/>
              </a:ext>
            </a:extLst>
          </p:cNvPr>
          <p:cNvGrpSpPr/>
          <p:nvPr/>
        </p:nvGrpSpPr>
        <p:grpSpPr>
          <a:xfrm>
            <a:off x="10985340" y="1862147"/>
            <a:ext cx="544985" cy="490656"/>
            <a:chOff x="4658362" y="1127246"/>
            <a:chExt cx="408739" cy="367992"/>
          </a:xfrm>
        </p:grpSpPr>
        <p:sp>
          <p:nvSpPr>
            <p:cNvPr id="126" name="Flowchart: Sort 125">
              <a:extLst>
                <a:ext uri="{FF2B5EF4-FFF2-40B4-BE49-F238E27FC236}">
                  <a16:creationId xmlns:a16="http://schemas.microsoft.com/office/drawing/2014/main" id="{A58DA080-7C0C-40EC-8F5B-4580A7FF9FE4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12699AA-EA57-4198-A8AB-D4A307A53E5E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FA7213-7150-46DF-A0EA-766AD6D895EE}"/>
              </a:ext>
            </a:extLst>
          </p:cNvPr>
          <p:cNvGrpSpPr/>
          <p:nvPr/>
        </p:nvGrpSpPr>
        <p:grpSpPr>
          <a:xfrm>
            <a:off x="8662782" y="1829803"/>
            <a:ext cx="544985" cy="511128"/>
            <a:chOff x="4566317" y="1506426"/>
            <a:chExt cx="408739" cy="383346"/>
          </a:xfrm>
        </p:grpSpPr>
        <p:sp>
          <p:nvSpPr>
            <p:cNvPr id="129" name="Flowchart: Sort 128">
              <a:extLst>
                <a:ext uri="{FF2B5EF4-FFF2-40B4-BE49-F238E27FC236}">
                  <a16:creationId xmlns:a16="http://schemas.microsoft.com/office/drawing/2014/main" id="{655C02F9-7332-4388-BD61-6169315CCA81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711DD4A-B9AC-491D-91FB-A3063B934246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AD674E9-72CD-4761-B205-0B8CA6B5B02C}"/>
              </a:ext>
            </a:extLst>
          </p:cNvPr>
          <p:cNvGrpSpPr/>
          <p:nvPr/>
        </p:nvGrpSpPr>
        <p:grpSpPr>
          <a:xfrm>
            <a:off x="11630909" y="1488067"/>
            <a:ext cx="544985" cy="500468"/>
            <a:chOff x="4380304" y="1119887"/>
            <a:chExt cx="408739" cy="375351"/>
          </a:xfrm>
        </p:grpSpPr>
        <p:sp>
          <p:nvSpPr>
            <p:cNvPr id="135" name="Flowchart: Sort 134">
              <a:extLst>
                <a:ext uri="{FF2B5EF4-FFF2-40B4-BE49-F238E27FC236}">
                  <a16:creationId xmlns:a16="http://schemas.microsoft.com/office/drawing/2014/main" id="{020BD746-52D5-4847-AD75-378B5098B62F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76F8F8-66ED-4CD6-9BF1-FFD15688DE7F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E6A214C-5BEE-414F-92C3-01669A20997F}"/>
              </a:ext>
            </a:extLst>
          </p:cNvPr>
          <p:cNvCxnSpPr>
            <a:cxnSpLocks/>
            <a:stCxn id="84" idx="0"/>
            <a:endCxn id="256" idx="2"/>
          </p:cNvCxnSpPr>
          <p:nvPr/>
        </p:nvCxnSpPr>
        <p:spPr bwMode="auto">
          <a:xfrm flipV="1">
            <a:off x="8115037" y="1973923"/>
            <a:ext cx="264966" cy="4336897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219C-0A47-45CA-B2DF-45E8423BFAE6}"/>
              </a:ext>
            </a:extLst>
          </p:cNvPr>
          <p:cNvGrpSpPr/>
          <p:nvPr/>
        </p:nvGrpSpPr>
        <p:grpSpPr>
          <a:xfrm>
            <a:off x="3974946" y="4902577"/>
            <a:ext cx="544985" cy="406947"/>
            <a:chOff x="5242458" y="4158556"/>
            <a:chExt cx="544985" cy="4069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B55FDED-E74F-432F-84E4-7646B6030BC2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DEMO for 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Camp Mode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2/24-&gt;2/28</a:t>
              </a: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FDF2111-1011-4FB1-8A66-E87D06BBBF7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0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37" name="矩形 31">
            <a:extLst>
              <a:ext uri="{FF2B5EF4-FFF2-40B4-BE49-F238E27FC236}">
                <a16:creationId xmlns:a16="http://schemas.microsoft.com/office/drawing/2014/main" id="{7EF523F9-E209-42BF-B272-DCC1F649CE51}"/>
              </a:ext>
            </a:extLst>
          </p:cNvPr>
          <p:cNvSpPr/>
          <p:nvPr/>
        </p:nvSpPr>
        <p:spPr>
          <a:xfrm>
            <a:off x="2213353" y="5714956"/>
            <a:ext cx="1455432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5DF118-EE2C-45C3-9FDE-5A2F0224950E}"/>
              </a:ext>
            </a:extLst>
          </p:cNvPr>
          <p:cNvGrpSpPr/>
          <p:nvPr/>
        </p:nvGrpSpPr>
        <p:grpSpPr>
          <a:xfrm>
            <a:off x="3405692" y="5481267"/>
            <a:ext cx="544985" cy="355924"/>
            <a:chOff x="5245780" y="4209578"/>
            <a:chExt cx="544985" cy="35592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31DF65-D5D9-4072-821A-47A98B21418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DD258EF-3E06-4A6B-BBF6-89874A18FD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2E2902-87C1-4474-A57F-695CFB82FB00}"/>
              </a:ext>
            </a:extLst>
          </p:cNvPr>
          <p:cNvGrpSpPr/>
          <p:nvPr/>
        </p:nvGrpSpPr>
        <p:grpSpPr>
          <a:xfrm>
            <a:off x="1951613" y="5439697"/>
            <a:ext cx="544985" cy="402089"/>
            <a:chOff x="1870816" y="2991125"/>
            <a:chExt cx="544985" cy="402089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60DA761-D6E3-488B-9DEA-C77CDE068FD6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AE24E1-9DEB-4AAE-9EA7-394D0442782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12/12</a:t>
              </a:r>
            </a:p>
          </p:txBody>
        </p:sp>
      </p:grpSp>
      <p:sp>
        <p:nvSpPr>
          <p:cNvPr id="151" name="TextBox 25">
            <a:extLst>
              <a:ext uri="{FF2B5EF4-FFF2-40B4-BE49-F238E27FC236}">
                <a16:creationId xmlns:a16="http://schemas.microsoft.com/office/drawing/2014/main" id="{39904E9E-CF72-48F7-931A-41EDF379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0" y="567522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A8E01A-AD4C-4F76-82EA-9F3ADAD2EA02}"/>
              </a:ext>
            </a:extLst>
          </p:cNvPr>
          <p:cNvSpPr/>
          <p:nvPr/>
        </p:nvSpPr>
        <p:spPr>
          <a:xfrm>
            <a:off x="3949081" y="298217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3/1</a:t>
            </a:r>
          </a:p>
        </p:txBody>
      </p:sp>
      <p:sp>
        <p:nvSpPr>
          <p:cNvPr id="163" name="矩形 31">
            <a:extLst>
              <a:ext uri="{FF2B5EF4-FFF2-40B4-BE49-F238E27FC236}">
                <a16:creationId xmlns:a16="http://schemas.microsoft.com/office/drawing/2014/main" id="{2EB35D1D-5015-4D10-AB6F-DCC270C91E89}"/>
              </a:ext>
            </a:extLst>
          </p:cNvPr>
          <p:cNvSpPr/>
          <p:nvPr/>
        </p:nvSpPr>
        <p:spPr>
          <a:xfrm>
            <a:off x="4245824" y="3269379"/>
            <a:ext cx="749733" cy="11794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2FAF0F0-2774-4E35-AD45-D04E022FFD5F}"/>
              </a:ext>
            </a:extLst>
          </p:cNvPr>
          <p:cNvGrpSpPr/>
          <p:nvPr/>
        </p:nvGrpSpPr>
        <p:grpSpPr>
          <a:xfrm>
            <a:off x="4715966" y="3013614"/>
            <a:ext cx="544985" cy="374905"/>
            <a:chOff x="2326127" y="2140867"/>
            <a:chExt cx="544985" cy="37490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1E6C741-5AF0-46FF-94F2-C4333CC33BBC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3/28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B4D5B28-345C-4726-BD31-1466B77D98F9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9FD86536-F356-42B7-8D6E-7B31AED4E173}"/>
              </a:ext>
            </a:extLst>
          </p:cNvPr>
          <p:cNvSpPr/>
          <p:nvPr/>
        </p:nvSpPr>
        <p:spPr bwMode="auto">
          <a:xfrm>
            <a:off x="4195459" y="3259615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168" name="矩形 31">
            <a:extLst>
              <a:ext uri="{FF2B5EF4-FFF2-40B4-BE49-F238E27FC236}">
                <a16:creationId xmlns:a16="http://schemas.microsoft.com/office/drawing/2014/main" id="{742DB385-38CA-4484-9C92-4CFAEB3B6ACF}"/>
              </a:ext>
            </a:extLst>
          </p:cNvPr>
          <p:cNvSpPr/>
          <p:nvPr/>
        </p:nvSpPr>
        <p:spPr>
          <a:xfrm>
            <a:off x="4435125" y="4136791"/>
            <a:ext cx="544984" cy="12836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1DC665-27C9-4486-ABAD-012D9FF12AE0}"/>
              </a:ext>
            </a:extLst>
          </p:cNvPr>
          <p:cNvGrpSpPr/>
          <p:nvPr/>
        </p:nvGrpSpPr>
        <p:grpSpPr>
          <a:xfrm>
            <a:off x="4172518" y="2978225"/>
            <a:ext cx="544985" cy="409675"/>
            <a:chOff x="4224771" y="2978226"/>
            <a:chExt cx="544985" cy="40967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B3F8A7-A609-42EB-898A-6DAB1178B108}"/>
                </a:ext>
              </a:extLst>
            </p:cNvPr>
            <p:cNvSpPr/>
            <p:nvPr/>
          </p:nvSpPr>
          <p:spPr>
            <a:xfrm>
              <a:off x="4224771" y="2978226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CBBFBE2-B397-48A7-A88C-0480F49D4336}"/>
                </a:ext>
              </a:extLst>
            </p:cNvPr>
            <p:cNvSpPr/>
            <p:nvPr/>
          </p:nvSpPr>
          <p:spPr bwMode="auto">
            <a:xfrm>
              <a:off x="4435121" y="3265980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21915D-85B0-46C4-BC2F-4AA1BF44A4A4}"/>
              </a:ext>
            </a:extLst>
          </p:cNvPr>
          <p:cNvGrpSpPr/>
          <p:nvPr/>
        </p:nvGrpSpPr>
        <p:grpSpPr>
          <a:xfrm>
            <a:off x="4474577" y="2978225"/>
            <a:ext cx="544985" cy="409675"/>
            <a:chOff x="4474576" y="2978226"/>
            <a:chExt cx="544985" cy="409674"/>
          </a:xfrm>
        </p:grpSpPr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6775935A-D678-4E2C-8D07-61DF455FB10A}"/>
                </a:ext>
              </a:extLst>
            </p:cNvPr>
            <p:cNvSpPr/>
            <p:nvPr/>
          </p:nvSpPr>
          <p:spPr bwMode="auto">
            <a:xfrm>
              <a:off x="4673748" y="3265980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30F2B75-CF4E-4189-86EB-EE4005586766}"/>
                </a:ext>
              </a:extLst>
            </p:cNvPr>
            <p:cNvSpPr/>
            <p:nvPr/>
          </p:nvSpPr>
          <p:spPr>
            <a:xfrm>
              <a:off x="4474576" y="2978226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3/14</a:t>
              </a:r>
            </a:p>
          </p:txBody>
        </p:sp>
      </p:grpSp>
      <p:sp>
        <p:nvSpPr>
          <p:cNvPr id="174" name="矩形 31">
            <a:extLst>
              <a:ext uri="{FF2B5EF4-FFF2-40B4-BE49-F238E27FC236}">
                <a16:creationId xmlns:a16="http://schemas.microsoft.com/office/drawing/2014/main" id="{83F9550E-5ADE-4438-AFAA-C1A2C88EAB2C}"/>
              </a:ext>
            </a:extLst>
          </p:cNvPr>
          <p:cNvSpPr/>
          <p:nvPr/>
        </p:nvSpPr>
        <p:spPr>
          <a:xfrm>
            <a:off x="4407321" y="3710626"/>
            <a:ext cx="905259" cy="13161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9293FF8-25A2-4184-A379-3204BB8712D0}"/>
              </a:ext>
            </a:extLst>
          </p:cNvPr>
          <p:cNvGrpSpPr/>
          <p:nvPr/>
        </p:nvGrpSpPr>
        <p:grpSpPr>
          <a:xfrm>
            <a:off x="5043854" y="3455421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050ABD-CF62-42D4-9F69-7D930F67362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4/10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628CD79A-C0E4-479C-813B-8B8827C7A7FB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3116C99-61DC-4C7E-9EC3-0319F9077DDF}"/>
              </a:ext>
            </a:extLst>
          </p:cNvPr>
          <p:cNvSpPr/>
          <p:nvPr/>
        </p:nvSpPr>
        <p:spPr>
          <a:xfrm>
            <a:off x="4490568" y="34176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3/20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C137F938-F866-4ADE-B76B-C3AC932B8F06}"/>
              </a:ext>
            </a:extLst>
          </p:cNvPr>
          <p:cNvSpPr/>
          <p:nvPr/>
        </p:nvSpPr>
        <p:spPr bwMode="auto">
          <a:xfrm>
            <a:off x="4711216" y="37082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4663F9-83A0-4264-AA18-64A6627F64DA}"/>
              </a:ext>
            </a:extLst>
          </p:cNvPr>
          <p:cNvGrpSpPr/>
          <p:nvPr/>
        </p:nvGrpSpPr>
        <p:grpSpPr>
          <a:xfrm>
            <a:off x="4775941" y="3420291"/>
            <a:ext cx="544985" cy="411864"/>
            <a:chOff x="4635452" y="3417654"/>
            <a:chExt cx="544985" cy="411864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EA8D800-4340-4332-A336-68FC07F6C026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091157C-2613-44AF-A52E-BAA0FEE44CA6}"/>
                </a:ext>
              </a:extLst>
            </p:cNvPr>
            <p:cNvSpPr/>
            <p:nvPr/>
          </p:nvSpPr>
          <p:spPr>
            <a:xfrm>
              <a:off x="4635452" y="34176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2A2E23-D672-4AAD-AFCD-D3D0DFA0B0CE}"/>
              </a:ext>
            </a:extLst>
          </p:cNvPr>
          <p:cNvGrpSpPr/>
          <p:nvPr/>
        </p:nvGrpSpPr>
        <p:grpSpPr>
          <a:xfrm>
            <a:off x="4137682" y="3411253"/>
            <a:ext cx="544985" cy="421225"/>
            <a:chOff x="4137681" y="3411252"/>
            <a:chExt cx="544985" cy="421225"/>
          </a:xfrm>
        </p:grpSpPr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B1FC0B6E-6653-41BB-877C-26DED49D0B81}"/>
                </a:ext>
              </a:extLst>
            </p:cNvPr>
            <p:cNvSpPr/>
            <p:nvPr/>
          </p:nvSpPr>
          <p:spPr bwMode="auto">
            <a:xfrm>
              <a:off x="4366479" y="3700862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0862A55-429C-4A5C-AF76-DA9F619BBD9C}"/>
                </a:ext>
              </a:extLst>
            </p:cNvPr>
            <p:cNvSpPr/>
            <p:nvPr/>
          </p:nvSpPr>
          <p:spPr>
            <a:xfrm>
              <a:off x="4137681" y="3411252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B8DD2C-EA19-482C-88B6-8B571AAB8D8C}"/>
              </a:ext>
            </a:extLst>
          </p:cNvPr>
          <p:cNvGrpSpPr/>
          <p:nvPr/>
        </p:nvGrpSpPr>
        <p:grpSpPr>
          <a:xfrm>
            <a:off x="4186952" y="3866244"/>
            <a:ext cx="544985" cy="402089"/>
            <a:chOff x="1870816" y="2991125"/>
            <a:chExt cx="544985" cy="402089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C4F7EBD5-D864-41E3-AE61-707F679F42B2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9426CEF-F1B5-4C09-839F-9F6BBB7C2D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3/8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42EA6C1-982D-44DD-BFF6-C471789695C7}"/>
              </a:ext>
            </a:extLst>
          </p:cNvPr>
          <p:cNvGrpSpPr/>
          <p:nvPr/>
        </p:nvGrpSpPr>
        <p:grpSpPr>
          <a:xfrm>
            <a:off x="4483687" y="3870442"/>
            <a:ext cx="513061" cy="386911"/>
            <a:chOff x="2218353" y="2991124"/>
            <a:chExt cx="544985" cy="39981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EBE09A6-BF83-40A9-BAD4-C7B100510A9D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4E920AC4-DC3D-4DD8-8C97-67B023BBB64C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1193C28-183C-44C5-9351-AA2F9D0DE859}"/>
              </a:ext>
            </a:extLst>
          </p:cNvPr>
          <p:cNvGrpSpPr/>
          <p:nvPr/>
        </p:nvGrpSpPr>
        <p:grpSpPr>
          <a:xfrm>
            <a:off x="4703198" y="3863165"/>
            <a:ext cx="544985" cy="399819"/>
            <a:chOff x="2218353" y="2991124"/>
            <a:chExt cx="544985" cy="399819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2E3630B-08A7-4DC3-87FF-99F2A08A9CA1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3/29</a:t>
              </a:r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4B718E24-E3FF-44E1-82EC-5275FF7E87C1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95" name="矩形 31">
            <a:extLst>
              <a:ext uri="{FF2B5EF4-FFF2-40B4-BE49-F238E27FC236}">
                <a16:creationId xmlns:a16="http://schemas.microsoft.com/office/drawing/2014/main" id="{393768E7-C7F4-4117-96F3-3E91BF0BBB1B}"/>
              </a:ext>
            </a:extLst>
          </p:cNvPr>
          <p:cNvSpPr/>
          <p:nvPr/>
        </p:nvSpPr>
        <p:spPr>
          <a:xfrm>
            <a:off x="4729575" y="4533789"/>
            <a:ext cx="294500" cy="13417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F9FA871-9EBB-460D-809A-27DDFCCC51C8}"/>
              </a:ext>
            </a:extLst>
          </p:cNvPr>
          <p:cNvGrpSpPr/>
          <p:nvPr/>
        </p:nvGrpSpPr>
        <p:grpSpPr>
          <a:xfrm>
            <a:off x="4472692" y="4254533"/>
            <a:ext cx="544985" cy="402089"/>
            <a:chOff x="1870816" y="2991125"/>
            <a:chExt cx="544985" cy="402089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610BE59A-4733-464D-A68B-DD45DF5C3D5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6810226-59D1-452D-B5F6-19FC00F6B35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90FA59-135C-4D80-ACA5-094ED271CFE8}"/>
              </a:ext>
            </a:extLst>
          </p:cNvPr>
          <p:cNvGrpSpPr/>
          <p:nvPr/>
        </p:nvGrpSpPr>
        <p:grpSpPr>
          <a:xfrm>
            <a:off x="4764521" y="4263527"/>
            <a:ext cx="544985" cy="399532"/>
            <a:chOff x="2244942" y="2991411"/>
            <a:chExt cx="544985" cy="39953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364608D-4809-4CEE-B959-4CBAEF74FDEC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3/30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DC5967AC-8534-47D4-9028-618A6DCD2D0F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17B18-AC7C-4C92-BC51-241454DB9E02}"/>
              </a:ext>
            </a:extLst>
          </p:cNvPr>
          <p:cNvGrpSpPr/>
          <p:nvPr/>
        </p:nvGrpSpPr>
        <p:grpSpPr>
          <a:xfrm>
            <a:off x="10171641" y="5975147"/>
            <a:ext cx="1842987" cy="784830"/>
            <a:chOff x="10094895" y="5675218"/>
            <a:chExt cx="1842986" cy="78483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3928A2A-7AD3-4CA3-A006-E0B4F0FA2469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Legend</a:t>
              </a:r>
            </a:p>
            <a:p>
              <a:pPr defTabSz="914354">
                <a:defRPr/>
              </a:pPr>
              <a:endParaRPr lang="en-AU" sz="900" b="1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Mode Cade &amp; Camp</a:t>
              </a:r>
            </a:p>
            <a:p>
              <a:pPr defTabSz="914354">
                <a:defRPr/>
              </a:pPr>
              <a:endParaRPr lang="en-AU" sz="900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Pet &amp; Battery Save</a:t>
              </a:r>
            </a:p>
          </p:txBody>
        </p:sp>
        <p:sp>
          <p:nvSpPr>
            <p:cNvPr id="215" name="矩形 31">
              <a:extLst>
                <a:ext uri="{FF2B5EF4-FFF2-40B4-BE49-F238E27FC236}">
                  <a16:creationId xmlns:a16="http://schemas.microsoft.com/office/drawing/2014/main" id="{E4BFFD55-AA9D-4411-A880-C3FA4F8C343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2" name="矩形 31">
              <a:extLst>
                <a:ext uri="{FF2B5EF4-FFF2-40B4-BE49-F238E27FC236}">
                  <a16:creationId xmlns:a16="http://schemas.microsoft.com/office/drawing/2014/main" id="{15C025AB-9072-406E-8CE8-B97D3430F51D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23" name="矩形 31">
            <a:extLst>
              <a:ext uri="{FF2B5EF4-FFF2-40B4-BE49-F238E27FC236}">
                <a16:creationId xmlns:a16="http://schemas.microsoft.com/office/drawing/2014/main" id="{6BADDF44-8E12-4E08-A4A6-17073F22F240}"/>
              </a:ext>
            </a:extLst>
          </p:cNvPr>
          <p:cNvSpPr/>
          <p:nvPr/>
        </p:nvSpPr>
        <p:spPr>
          <a:xfrm>
            <a:off x="5396395" y="5185838"/>
            <a:ext cx="1774463" cy="13503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0AAFB25-C198-4A3B-8188-C8D228E032FA}"/>
              </a:ext>
            </a:extLst>
          </p:cNvPr>
          <p:cNvGrpSpPr/>
          <p:nvPr/>
        </p:nvGrpSpPr>
        <p:grpSpPr>
          <a:xfrm>
            <a:off x="5118124" y="4891041"/>
            <a:ext cx="544985" cy="419750"/>
            <a:chOff x="5222144" y="4145752"/>
            <a:chExt cx="544985" cy="419750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1A5577-F01D-409F-96B4-C3B1FD2DB4D3}"/>
                </a:ext>
              </a:extLst>
            </p:cNvPr>
            <p:cNvSpPr/>
            <p:nvPr/>
          </p:nvSpPr>
          <p:spPr>
            <a:xfrm>
              <a:off x="5222144" y="414575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4/14-&gt;4/18</a:t>
              </a:r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2DB5A1E2-61B1-4BDB-B40D-9E4A866AE58D}"/>
                </a:ext>
              </a:extLst>
            </p:cNvPr>
            <p:cNvSpPr/>
            <p:nvPr/>
          </p:nvSpPr>
          <p:spPr bwMode="auto">
            <a:xfrm>
              <a:off x="5439598" y="4429963"/>
              <a:ext cx="111417" cy="13553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0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B7D0AD5-DA5E-4670-A27A-0ACB8DF69F69}"/>
              </a:ext>
            </a:extLst>
          </p:cNvPr>
          <p:cNvGrpSpPr/>
          <p:nvPr/>
        </p:nvGrpSpPr>
        <p:grpSpPr>
          <a:xfrm>
            <a:off x="6904049" y="4891041"/>
            <a:ext cx="544985" cy="416584"/>
            <a:chOff x="5245781" y="4148918"/>
            <a:chExt cx="544985" cy="416584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35DE701-4075-43D2-BD95-398D12940E88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6/27</a:t>
              </a:r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1EDA14B2-8E2E-4254-973A-E3521FA416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FF0000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30" name="矩形 31">
            <a:extLst>
              <a:ext uri="{FF2B5EF4-FFF2-40B4-BE49-F238E27FC236}">
                <a16:creationId xmlns:a16="http://schemas.microsoft.com/office/drawing/2014/main" id="{31984D92-3E03-4B05-B2F3-85D994D62519}"/>
              </a:ext>
            </a:extLst>
          </p:cNvPr>
          <p:cNvSpPr/>
          <p:nvPr/>
        </p:nvSpPr>
        <p:spPr>
          <a:xfrm>
            <a:off x="4477016" y="5714956"/>
            <a:ext cx="1183915" cy="12682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082D8A3-D9BC-431C-9051-DB4545D5A626}"/>
              </a:ext>
            </a:extLst>
          </p:cNvPr>
          <p:cNvGrpSpPr/>
          <p:nvPr/>
        </p:nvGrpSpPr>
        <p:grpSpPr>
          <a:xfrm>
            <a:off x="5390617" y="5481267"/>
            <a:ext cx="544985" cy="355924"/>
            <a:chOff x="5245780" y="4209578"/>
            <a:chExt cx="544985" cy="35592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D6F6BF1-97EE-4DF5-9DDA-2093B636C8A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4/24</a:t>
              </a: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59CD61B3-E9A9-4A28-AC88-482F860BBC76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6E7D19C-554C-4D12-9995-31D75AF27954}"/>
              </a:ext>
            </a:extLst>
          </p:cNvPr>
          <p:cNvGrpSpPr/>
          <p:nvPr/>
        </p:nvGrpSpPr>
        <p:grpSpPr>
          <a:xfrm>
            <a:off x="4215582" y="5439697"/>
            <a:ext cx="544985" cy="402089"/>
            <a:chOff x="1870816" y="2991125"/>
            <a:chExt cx="544985" cy="402089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0D3CA229-3BA4-46E4-A289-F93DF73CE54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1FE149F-11E7-42EE-B06F-0584DE8A8D9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3/8</a:t>
              </a:r>
            </a:p>
          </p:txBody>
        </p:sp>
      </p:grpSp>
      <p:sp>
        <p:nvSpPr>
          <p:cNvPr id="239" name="矩形 31">
            <a:extLst>
              <a:ext uri="{FF2B5EF4-FFF2-40B4-BE49-F238E27FC236}">
                <a16:creationId xmlns:a16="http://schemas.microsoft.com/office/drawing/2014/main" id="{F21F6D0F-004C-439E-BB9B-9D454C4EAF20}"/>
              </a:ext>
            </a:extLst>
          </p:cNvPr>
          <p:cNvSpPr/>
          <p:nvPr/>
        </p:nvSpPr>
        <p:spPr>
          <a:xfrm>
            <a:off x="3151594" y="2767996"/>
            <a:ext cx="667007" cy="13658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6B60313-E375-4C9D-A570-A41A97AFBE1A}"/>
              </a:ext>
            </a:extLst>
          </p:cNvPr>
          <p:cNvGrpSpPr/>
          <p:nvPr/>
        </p:nvGrpSpPr>
        <p:grpSpPr>
          <a:xfrm>
            <a:off x="2837562" y="2398501"/>
            <a:ext cx="544985" cy="501567"/>
            <a:chOff x="997043" y="2389147"/>
            <a:chExt cx="544985" cy="501567"/>
          </a:xfrm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D24540B0-0FFC-46CF-905A-3D1AE61BC38B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56C210-216C-4A5E-AC1B-CCC6D2E23AA2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CED6C8-EE1D-4C74-879F-FAE19170E557}"/>
              </a:ext>
            </a:extLst>
          </p:cNvPr>
          <p:cNvGrpSpPr/>
          <p:nvPr/>
        </p:nvGrpSpPr>
        <p:grpSpPr>
          <a:xfrm>
            <a:off x="3624805" y="2399851"/>
            <a:ext cx="350504" cy="505020"/>
            <a:chOff x="3389787" y="2375430"/>
            <a:chExt cx="350504" cy="505020"/>
          </a:xfrm>
        </p:grpSpPr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BC2C1C59-6FB0-41CA-93A9-84D43149AD4B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D3C3D69-47D6-4CFA-AF11-F5793024A0B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B103FE5-6A7A-4CAD-B30F-DB71CD4E403A}"/>
              </a:ext>
            </a:extLst>
          </p:cNvPr>
          <p:cNvGrpSpPr/>
          <p:nvPr/>
        </p:nvGrpSpPr>
        <p:grpSpPr>
          <a:xfrm>
            <a:off x="8091657" y="1462795"/>
            <a:ext cx="544985" cy="511128"/>
            <a:chOff x="4566317" y="1506426"/>
            <a:chExt cx="408739" cy="383346"/>
          </a:xfrm>
        </p:grpSpPr>
        <p:sp>
          <p:nvSpPr>
            <p:cNvPr id="256" name="Flowchart: Sort 255">
              <a:extLst>
                <a:ext uri="{FF2B5EF4-FFF2-40B4-BE49-F238E27FC236}">
                  <a16:creationId xmlns:a16="http://schemas.microsoft.com/office/drawing/2014/main" id="{998EB6F8-1C64-44FF-B1B2-A71BB2913F04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4446175-3938-4F5E-824D-112F0614ECD1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OTA3 integration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8/8</a:t>
              </a:r>
            </a:p>
          </p:txBody>
        </p:sp>
      </p:grpSp>
      <p:sp>
        <p:nvSpPr>
          <p:cNvPr id="275" name="矩形 31">
            <a:extLst>
              <a:ext uri="{FF2B5EF4-FFF2-40B4-BE49-F238E27FC236}">
                <a16:creationId xmlns:a16="http://schemas.microsoft.com/office/drawing/2014/main" id="{71FA8A48-45BA-4748-A8E6-5103D3A495B8}"/>
              </a:ext>
            </a:extLst>
          </p:cNvPr>
          <p:cNvSpPr/>
          <p:nvPr/>
        </p:nvSpPr>
        <p:spPr>
          <a:xfrm>
            <a:off x="8690005" y="6546367"/>
            <a:ext cx="387158" cy="114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4EDFFF5-75A9-4EFC-919A-B4C28D203E48}"/>
              </a:ext>
            </a:extLst>
          </p:cNvPr>
          <p:cNvGrpSpPr/>
          <p:nvPr/>
        </p:nvGrpSpPr>
        <p:grpSpPr>
          <a:xfrm>
            <a:off x="8817841" y="6348249"/>
            <a:ext cx="544985" cy="301949"/>
            <a:chOff x="5405815" y="4263553"/>
            <a:chExt cx="544985" cy="30194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DB79B39-4C06-4F10-B4FC-A72E71A1723C}"/>
                </a:ext>
              </a:extLst>
            </p:cNvPr>
            <p:cNvSpPr/>
            <p:nvPr/>
          </p:nvSpPr>
          <p:spPr>
            <a:xfrm>
              <a:off x="5405815" y="426355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9/5</a:t>
              </a: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D79B874E-F255-45BD-85BA-4FF094BBBD4A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72D3123-7378-4CEC-B675-D75CE56978C3}"/>
              </a:ext>
            </a:extLst>
          </p:cNvPr>
          <p:cNvGrpSpPr/>
          <p:nvPr/>
        </p:nvGrpSpPr>
        <p:grpSpPr>
          <a:xfrm>
            <a:off x="8439331" y="6259938"/>
            <a:ext cx="524817" cy="401094"/>
            <a:chOff x="1870816" y="2991125"/>
            <a:chExt cx="544985" cy="402089"/>
          </a:xfrm>
        </p:grpSpPr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F4F4BEBB-1E03-4060-A41D-6F2F191D00B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BD3A0E0-9CC9-4F97-A5C9-03EDF28A92D3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8/22</a:t>
              </a:r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F42FFB-69D9-4FE5-AE04-C1B8C0B8DE77}"/>
              </a:ext>
            </a:extLst>
          </p:cNvPr>
          <p:cNvCxnSpPr>
            <a:cxnSpLocks/>
            <a:stCxn id="256" idx="2"/>
            <a:endCxn id="281" idx="0"/>
          </p:cNvCxnSpPr>
          <p:nvPr/>
        </p:nvCxnSpPr>
        <p:spPr bwMode="auto">
          <a:xfrm>
            <a:off x="8380003" y="1973923"/>
            <a:ext cx="321737" cy="428601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矩形 31">
            <a:extLst>
              <a:ext uri="{FF2B5EF4-FFF2-40B4-BE49-F238E27FC236}">
                <a16:creationId xmlns:a16="http://schemas.microsoft.com/office/drawing/2014/main" id="{530B7F4F-87AC-401C-87ED-5D69293537E3}"/>
              </a:ext>
            </a:extLst>
          </p:cNvPr>
          <p:cNvSpPr/>
          <p:nvPr/>
        </p:nvSpPr>
        <p:spPr>
          <a:xfrm>
            <a:off x="7250504" y="6111842"/>
            <a:ext cx="814429" cy="12959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D71ABE2-AED5-4BAF-A93F-8C0116A44275}"/>
              </a:ext>
            </a:extLst>
          </p:cNvPr>
          <p:cNvGrpSpPr/>
          <p:nvPr/>
        </p:nvGrpSpPr>
        <p:grpSpPr>
          <a:xfrm>
            <a:off x="6634425" y="5848754"/>
            <a:ext cx="544985" cy="388564"/>
            <a:chOff x="5193177" y="4176938"/>
            <a:chExt cx="544985" cy="38856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D5311C-8183-46FB-9632-97492F3AAE8F}"/>
                </a:ext>
              </a:extLst>
            </p:cNvPr>
            <p:cNvSpPr/>
            <p:nvPr/>
          </p:nvSpPr>
          <p:spPr>
            <a:xfrm>
              <a:off x="5193177" y="41769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98729A2B-C928-4D5A-B605-7435C516257F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C056B1B-8040-4BBB-9109-48282B542CEA}"/>
              </a:ext>
            </a:extLst>
          </p:cNvPr>
          <p:cNvGrpSpPr/>
          <p:nvPr/>
        </p:nvGrpSpPr>
        <p:grpSpPr>
          <a:xfrm>
            <a:off x="7789950" y="5860226"/>
            <a:ext cx="544985" cy="376764"/>
            <a:chOff x="5247809" y="4188738"/>
            <a:chExt cx="544985" cy="376764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682C35C-FF95-45CE-B462-EF8321F05B07}"/>
                </a:ext>
              </a:extLst>
            </p:cNvPr>
            <p:cNvSpPr/>
            <p:nvPr/>
          </p:nvSpPr>
          <p:spPr>
            <a:xfrm>
              <a:off x="5247809" y="41887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7/28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A22E5114-11EC-418C-9E87-82335319CA0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5005CA3-D7B0-4928-AB68-D1D74DCEC555}"/>
              </a:ext>
            </a:extLst>
          </p:cNvPr>
          <p:cNvGrpSpPr/>
          <p:nvPr/>
        </p:nvGrpSpPr>
        <p:grpSpPr>
          <a:xfrm>
            <a:off x="3375818" y="4897723"/>
            <a:ext cx="544985" cy="406947"/>
            <a:chOff x="5242458" y="4158556"/>
            <a:chExt cx="544985" cy="406946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B49984D-9387-4579-B1C2-425F8736AEB6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Screensaver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&amp;Audio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B68D6146-2381-4FBD-8931-1C1853DCC0C1}"/>
                </a:ext>
              </a:extLst>
            </p:cNvPr>
            <p:cNvSpPr/>
            <p:nvPr/>
          </p:nvSpPr>
          <p:spPr bwMode="auto">
            <a:xfrm>
              <a:off x="54649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0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6FF0CF0-D002-449C-AB45-B07AFDFD960A}"/>
              </a:ext>
            </a:extLst>
          </p:cNvPr>
          <p:cNvGrpSpPr/>
          <p:nvPr/>
        </p:nvGrpSpPr>
        <p:grpSpPr>
          <a:xfrm>
            <a:off x="7062790" y="5825969"/>
            <a:ext cx="544985" cy="402089"/>
            <a:chOff x="1937076" y="2991125"/>
            <a:chExt cx="544985" cy="402089"/>
          </a:xfrm>
        </p:grpSpPr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E7540267-077E-48DE-B99B-06A2B88D369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D4FAC41B-8E9D-458C-BAC5-FE3C01D8B32A}"/>
                </a:ext>
              </a:extLst>
            </p:cNvPr>
            <p:cNvSpPr/>
            <p:nvPr/>
          </p:nvSpPr>
          <p:spPr>
            <a:xfrm>
              <a:off x="193707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6/28</a:t>
              </a:r>
            </a:p>
          </p:txBody>
        </p: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35989B-F8FD-4ED9-8139-E1CA6B76F245}"/>
              </a:ext>
            </a:extLst>
          </p:cNvPr>
          <p:cNvSpPr/>
          <p:nvPr/>
        </p:nvSpPr>
        <p:spPr>
          <a:xfrm>
            <a:off x="503775" y="6438193"/>
            <a:ext cx="5789573" cy="3882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个布谷鸟闹铃资源给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2/10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提供动效资源给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,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先找资源做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placeholder,3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月提供资源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,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提前给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HMI review</a:t>
            </a:r>
          </a:p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拖拽功能控件独立出来，放到后面去实现，预估至少一周的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effort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191957D-390E-42BE-8979-7B2AE3979ED0}"/>
              </a:ext>
            </a:extLst>
          </p:cNvPr>
          <p:cNvGrpSpPr/>
          <p:nvPr/>
        </p:nvGrpSpPr>
        <p:grpSpPr>
          <a:xfrm>
            <a:off x="4587974" y="4900464"/>
            <a:ext cx="544985" cy="406947"/>
            <a:chOff x="5242458" y="4158556"/>
            <a:chExt cx="544985" cy="406946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82BC0EE-22F1-4ED8-9F95-D7332F815324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DEMO for 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Mode Card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3/28?</a:t>
              </a:r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31CDFC02-7A9E-4FB0-BB35-7D4F5B420ADA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0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8" y="326002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CX821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26870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80" y="3113481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3141893" y="3207061"/>
            <a:ext cx="672599" cy="129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227C7B-845F-4145-9DC5-176237AAB596}"/>
              </a:ext>
            </a:extLst>
          </p:cNvPr>
          <p:cNvGrpSpPr/>
          <p:nvPr/>
        </p:nvGrpSpPr>
        <p:grpSpPr>
          <a:xfrm>
            <a:off x="2866481" y="2920791"/>
            <a:ext cx="544985" cy="404227"/>
            <a:chOff x="1794206" y="2190593"/>
            <a:chExt cx="408739" cy="30317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7507CF3-AA8D-460C-A952-9EEC8BBEDDFD}"/>
                </a:ext>
              </a:extLst>
            </p:cNvPr>
            <p:cNvSpPr/>
            <p:nvPr/>
          </p:nvSpPr>
          <p:spPr>
            <a:xfrm>
              <a:off x="1794206" y="219059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1/16</a:t>
              </a: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0F7541A9-0F61-4CFA-83D9-45B1993E3557}"/>
                </a:ext>
              </a:extLst>
            </p:cNvPr>
            <p:cNvSpPr/>
            <p:nvPr/>
          </p:nvSpPr>
          <p:spPr bwMode="auto">
            <a:xfrm>
              <a:off x="1954212" y="2397975"/>
              <a:ext cx="74867" cy="9578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207" y="6259316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982214" y="1543967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01" y="2627997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287755" y="2709333"/>
            <a:ext cx="601951" cy="126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362792" y="2696691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135449" y="235145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779120" y="2699019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679105" y="2351451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3524201" y="4074475"/>
            <a:ext cx="275879" cy="126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3807903" y="5118449"/>
            <a:ext cx="3054512" cy="121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622820" y="39961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4595642" y="503882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86692-8A5D-450D-AF03-C3B80A1899B2}"/>
              </a:ext>
            </a:extLst>
          </p:cNvPr>
          <p:cNvGrpSpPr/>
          <p:nvPr/>
        </p:nvGrpSpPr>
        <p:grpSpPr>
          <a:xfrm>
            <a:off x="3071098" y="2913819"/>
            <a:ext cx="544985" cy="411197"/>
            <a:chOff x="2844667" y="2922527"/>
            <a:chExt cx="544985" cy="41119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E110F6F-16AF-4260-A368-EBD121505C44}"/>
                </a:ext>
              </a:extLst>
            </p:cNvPr>
            <p:cNvSpPr/>
            <p:nvPr/>
          </p:nvSpPr>
          <p:spPr>
            <a:xfrm>
              <a:off x="2844667" y="292252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2519433D-8453-415D-B3ED-44FAF4AFE9C0}"/>
                </a:ext>
              </a:extLst>
            </p:cNvPr>
            <p:cNvSpPr/>
            <p:nvPr/>
          </p:nvSpPr>
          <p:spPr bwMode="auto">
            <a:xfrm>
              <a:off x="3035406" y="321180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4F1A9C-23C2-4F70-9E6E-1F959091BE30}"/>
              </a:ext>
            </a:extLst>
          </p:cNvPr>
          <p:cNvGrpSpPr/>
          <p:nvPr/>
        </p:nvGrpSpPr>
        <p:grpSpPr>
          <a:xfrm>
            <a:off x="3546272" y="2915909"/>
            <a:ext cx="544985" cy="409675"/>
            <a:chOff x="2884736" y="2915910"/>
            <a:chExt cx="544985" cy="409674"/>
          </a:xfrm>
        </p:grpSpPr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06CCB141-A4EC-44CE-86CA-5D38E1033EFB}"/>
                </a:ext>
              </a:extLst>
            </p:cNvPr>
            <p:cNvSpPr/>
            <p:nvPr/>
          </p:nvSpPr>
          <p:spPr bwMode="auto">
            <a:xfrm>
              <a:off x="3083907" y="320366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D7A2215-F4B3-451D-A842-273096C24A43}"/>
                </a:ext>
              </a:extLst>
            </p:cNvPr>
            <p:cNvSpPr/>
            <p:nvPr/>
          </p:nvSpPr>
          <p:spPr>
            <a:xfrm>
              <a:off x="2884736" y="2915910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 2/17</a:t>
              </a: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3659214" y="3647489"/>
            <a:ext cx="686681" cy="123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4077537" y="3383012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2/28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9E738-6224-44EF-96CF-4B6546BE3C9D}"/>
              </a:ext>
            </a:extLst>
          </p:cNvPr>
          <p:cNvGrpSpPr/>
          <p:nvPr/>
        </p:nvGrpSpPr>
        <p:grpSpPr>
          <a:xfrm>
            <a:off x="3785365" y="3351107"/>
            <a:ext cx="544985" cy="413228"/>
            <a:chOff x="3123569" y="2540149"/>
            <a:chExt cx="544985" cy="413228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3123569" y="2540149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2/17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3325232" y="2831457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ABEF0-3718-489F-A662-5DAC28A26721}"/>
              </a:ext>
            </a:extLst>
          </p:cNvPr>
          <p:cNvGrpSpPr/>
          <p:nvPr/>
        </p:nvGrpSpPr>
        <p:grpSpPr>
          <a:xfrm>
            <a:off x="3369498" y="3347085"/>
            <a:ext cx="544985" cy="421348"/>
            <a:chOff x="2650038" y="2535190"/>
            <a:chExt cx="544985" cy="421348"/>
          </a:xfrm>
        </p:grpSpPr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9DA07FC9-0D8A-47C6-A092-8B04B250CF52}"/>
                </a:ext>
              </a:extLst>
            </p:cNvPr>
            <p:cNvSpPr/>
            <p:nvPr/>
          </p:nvSpPr>
          <p:spPr bwMode="auto">
            <a:xfrm>
              <a:off x="2870261" y="2824923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50C6589-5848-4679-917C-8ED870C3DF85}"/>
                </a:ext>
              </a:extLst>
            </p:cNvPr>
            <p:cNvSpPr/>
            <p:nvPr/>
          </p:nvSpPr>
          <p:spPr>
            <a:xfrm>
              <a:off x="2650038" y="2535190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3249728" y="3795142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9060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1/30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3513238" y="3800849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2/9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3771669" y="4471471"/>
            <a:ext cx="283311" cy="139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3509994" y="4201408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3818765" y="4208355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2/16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3533172" y="4841033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6930330" y="6142290"/>
            <a:ext cx="1407268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7275010" y="605289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6676964" y="5856848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8782875" y="6635815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8890584" y="6399043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8448662" y="6363752"/>
            <a:ext cx="544985" cy="403149"/>
            <a:chOff x="1823974" y="2990065"/>
            <a:chExt cx="544985" cy="40314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533402-C22C-409A-8464-D27E58213630}"/>
              </a:ext>
            </a:extLst>
          </p:cNvPr>
          <p:cNvCxnSpPr>
            <a:cxnSpLocks/>
          </p:cNvCxnSpPr>
          <p:nvPr/>
        </p:nvCxnSpPr>
        <p:spPr bwMode="auto">
          <a:xfrm>
            <a:off x="1301900" y="1783565"/>
            <a:ext cx="10871051" cy="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TextBox 3">
            <a:extLst>
              <a:ext uri="{FF2B5EF4-FFF2-40B4-BE49-F238E27FC236}">
                <a16:creationId xmlns:a16="http://schemas.microsoft.com/office/drawing/2014/main" id="{E1D2C060-59AD-49B3-9564-92D781843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13" y="144419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6349F8F-575B-4930-9794-BF3555E3AA3E}"/>
              </a:ext>
            </a:extLst>
          </p:cNvPr>
          <p:cNvGrpSpPr/>
          <p:nvPr/>
        </p:nvGrpSpPr>
        <p:grpSpPr>
          <a:xfrm>
            <a:off x="9493212" y="1400527"/>
            <a:ext cx="544985" cy="490656"/>
            <a:chOff x="5706112" y="1127246"/>
            <a:chExt cx="408739" cy="367992"/>
          </a:xfrm>
        </p:grpSpPr>
        <p:sp>
          <p:nvSpPr>
            <p:cNvPr id="103" name="Flowchart: Sort 102">
              <a:extLst>
                <a:ext uri="{FF2B5EF4-FFF2-40B4-BE49-F238E27FC236}">
                  <a16:creationId xmlns:a16="http://schemas.microsoft.com/office/drawing/2014/main" id="{609EAA81-488A-4A7C-A538-4C4395A40190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2186FE-7072-45BD-8F9C-667411D731C2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88A9F2-83E0-458C-8FD9-5699016EB423}"/>
              </a:ext>
            </a:extLst>
          </p:cNvPr>
          <p:cNvGrpSpPr/>
          <p:nvPr/>
        </p:nvGrpSpPr>
        <p:grpSpPr>
          <a:xfrm>
            <a:off x="11660434" y="1396572"/>
            <a:ext cx="544985" cy="501957"/>
            <a:chOff x="6473290" y="1966383"/>
            <a:chExt cx="408739" cy="37646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D570B25-FCB6-4D31-A460-3471B956CE21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107" name="Flowchart: Sort 106">
              <a:extLst>
                <a:ext uri="{FF2B5EF4-FFF2-40B4-BE49-F238E27FC236}">
                  <a16:creationId xmlns:a16="http://schemas.microsoft.com/office/drawing/2014/main" id="{462DAE8F-115F-4BEB-9A5D-D0551514B668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6880AE1-45FB-49F8-98C0-22D2A959E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5684" y="2161067"/>
            <a:ext cx="10877267" cy="1077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8" name="TextBox 3">
            <a:extLst>
              <a:ext uri="{FF2B5EF4-FFF2-40B4-BE49-F238E27FC236}">
                <a16:creationId xmlns:a16="http://schemas.microsoft.com/office/drawing/2014/main" id="{226AD17E-8DC3-46B0-A630-D89BFEF5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805" y="187359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0E6C49-0BCC-43B1-8A46-C7F8020365CB}"/>
              </a:ext>
            </a:extLst>
          </p:cNvPr>
          <p:cNvGrpSpPr/>
          <p:nvPr/>
        </p:nvGrpSpPr>
        <p:grpSpPr>
          <a:xfrm>
            <a:off x="6169898" y="1805368"/>
            <a:ext cx="544985" cy="454808"/>
            <a:chOff x="4156619" y="2400244"/>
            <a:chExt cx="408739" cy="341106"/>
          </a:xfrm>
        </p:grpSpPr>
        <p:sp>
          <p:nvSpPr>
            <p:cNvPr id="130" name="Star: 5 Points 129">
              <a:extLst>
                <a:ext uri="{FF2B5EF4-FFF2-40B4-BE49-F238E27FC236}">
                  <a16:creationId xmlns:a16="http://schemas.microsoft.com/office/drawing/2014/main" id="{92522DCD-4B01-4E4E-89CB-E5F614A50523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68ADF13-D955-46F9-8D48-7E12D67B98A3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C65CCBF-5E2A-4546-8A87-27BFF67AFE9B}"/>
              </a:ext>
            </a:extLst>
          </p:cNvPr>
          <p:cNvGrpSpPr/>
          <p:nvPr/>
        </p:nvGrpSpPr>
        <p:grpSpPr>
          <a:xfrm>
            <a:off x="7214596" y="1797767"/>
            <a:ext cx="544985" cy="454808"/>
            <a:chOff x="4156619" y="2400244"/>
            <a:chExt cx="408739" cy="341106"/>
          </a:xfrm>
        </p:grpSpPr>
        <p:sp>
          <p:nvSpPr>
            <p:cNvPr id="133" name="Star: 5 Points 132">
              <a:extLst>
                <a:ext uri="{FF2B5EF4-FFF2-40B4-BE49-F238E27FC236}">
                  <a16:creationId xmlns:a16="http://schemas.microsoft.com/office/drawing/2014/main" id="{00E8EA3C-643F-41F1-AE26-3D25D7A3EB8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ADBE492-CB60-4AFA-99F0-13D00336CC6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515001-E981-43E9-BAC6-D2E56FA6AC68}"/>
              </a:ext>
            </a:extLst>
          </p:cNvPr>
          <p:cNvGrpSpPr/>
          <p:nvPr/>
        </p:nvGrpSpPr>
        <p:grpSpPr>
          <a:xfrm>
            <a:off x="8101296" y="1797767"/>
            <a:ext cx="544985" cy="454808"/>
            <a:chOff x="4156619" y="2400244"/>
            <a:chExt cx="408739" cy="341106"/>
          </a:xfrm>
        </p:grpSpPr>
        <p:sp>
          <p:nvSpPr>
            <p:cNvPr id="136" name="Star: 5 Points 135">
              <a:extLst>
                <a:ext uri="{FF2B5EF4-FFF2-40B4-BE49-F238E27FC236}">
                  <a16:creationId xmlns:a16="http://schemas.microsoft.com/office/drawing/2014/main" id="{1DF35506-C365-4F0D-AAD4-6434008F1F7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53002A0-8850-43C1-85C6-2EE42DF8ED9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6568813-0906-4D17-84CA-3C54851A7FAD}"/>
              </a:ext>
            </a:extLst>
          </p:cNvPr>
          <p:cNvGrpSpPr/>
          <p:nvPr/>
        </p:nvGrpSpPr>
        <p:grpSpPr>
          <a:xfrm>
            <a:off x="9163184" y="1797587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217C2DF6-5E66-42AF-96B9-E6CD47FF66A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32ECFA-F246-41D6-959E-D352C2C94654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9FC491-F60E-419B-82B9-89D4DACAB780}"/>
              </a:ext>
            </a:extLst>
          </p:cNvPr>
          <p:cNvCxnSpPr>
            <a:cxnSpLocks/>
            <a:stCxn id="137" idx="2"/>
            <a:endCxn id="104" idx="2"/>
          </p:cNvCxnSpPr>
          <p:nvPr/>
        </p:nvCxnSpPr>
        <p:spPr bwMode="auto">
          <a:xfrm flipV="1">
            <a:off x="8373787" y="1695316"/>
            <a:ext cx="1391916" cy="397240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5B4D8B8-4895-4BE5-B835-A58499960243}"/>
              </a:ext>
            </a:extLst>
          </p:cNvPr>
          <p:cNvGrpSpPr/>
          <p:nvPr/>
        </p:nvGrpSpPr>
        <p:grpSpPr>
          <a:xfrm>
            <a:off x="9946858" y="1800612"/>
            <a:ext cx="544985" cy="454808"/>
            <a:chOff x="4156619" y="2400244"/>
            <a:chExt cx="408739" cy="341106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8AAD0B75-4669-417E-8FA4-E057F5FEB60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639D694-4773-42E9-9EFD-EB8979B7B4A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47F836-79A3-4FBB-856D-230800FA2F1C}"/>
              </a:ext>
            </a:extLst>
          </p:cNvPr>
          <p:cNvGrpSpPr/>
          <p:nvPr/>
        </p:nvGrpSpPr>
        <p:grpSpPr>
          <a:xfrm>
            <a:off x="10611602" y="1805368"/>
            <a:ext cx="544985" cy="454808"/>
            <a:chOff x="4156619" y="2400244"/>
            <a:chExt cx="408739" cy="341106"/>
          </a:xfrm>
        </p:grpSpPr>
        <p:sp>
          <p:nvSpPr>
            <p:cNvPr id="146" name="Star: 5 Points 145">
              <a:extLst>
                <a:ext uri="{FF2B5EF4-FFF2-40B4-BE49-F238E27FC236}">
                  <a16:creationId xmlns:a16="http://schemas.microsoft.com/office/drawing/2014/main" id="{CB41E1DE-4789-40A7-9827-5D1DEC058D7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3120B70-86A6-4E9F-8FDB-1C505228373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5DBD112-2362-4EA4-AB34-07B5F2ED9ACF}"/>
              </a:ext>
            </a:extLst>
          </p:cNvPr>
          <p:cNvGrpSpPr/>
          <p:nvPr/>
        </p:nvGrpSpPr>
        <p:grpSpPr>
          <a:xfrm>
            <a:off x="11518897" y="1795605"/>
            <a:ext cx="544985" cy="454808"/>
            <a:chOff x="4156619" y="2400244"/>
            <a:chExt cx="408739" cy="341106"/>
          </a:xfrm>
        </p:grpSpPr>
        <p:sp>
          <p:nvSpPr>
            <p:cNvPr id="149" name="Star: 5 Points 148">
              <a:extLst>
                <a:ext uri="{FF2B5EF4-FFF2-40B4-BE49-F238E27FC236}">
                  <a16:creationId xmlns:a16="http://schemas.microsoft.com/office/drawing/2014/main" id="{83207D13-BB37-45A7-92B3-206FE092D30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D57810-E2D1-411B-906E-986EF48F949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82CB48F-A8D0-4589-AC44-CF091A7A051E}"/>
              </a:ext>
            </a:extLst>
          </p:cNvPr>
          <p:cNvCxnSpPr>
            <a:cxnSpLocks/>
            <a:stCxn id="147" idx="2"/>
            <a:endCxn id="106" idx="2"/>
          </p:cNvCxnSpPr>
          <p:nvPr/>
        </p:nvCxnSpPr>
        <p:spPr bwMode="auto">
          <a:xfrm flipV="1">
            <a:off x="10884092" y="1691363"/>
            <a:ext cx="1048832" cy="408796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45C02CB-3EFC-4323-848F-1D3582D92833}"/>
              </a:ext>
            </a:extLst>
          </p:cNvPr>
          <p:cNvCxnSpPr>
            <a:cxnSpLocks/>
            <a:stCxn id="253" idx="0"/>
            <a:endCxn id="136" idx="2"/>
          </p:cNvCxnSpPr>
          <p:nvPr/>
        </p:nvCxnSpPr>
        <p:spPr bwMode="auto">
          <a:xfrm flipH="1" flipV="1">
            <a:off x="8321501" y="2252576"/>
            <a:ext cx="30776" cy="364624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矩形 31">
            <a:extLst>
              <a:ext uri="{FF2B5EF4-FFF2-40B4-BE49-F238E27FC236}">
                <a16:creationId xmlns:a16="http://schemas.microsoft.com/office/drawing/2014/main" id="{F581CABE-FBD8-4A73-BAC8-888F51479008}"/>
              </a:ext>
            </a:extLst>
          </p:cNvPr>
          <p:cNvSpPr/>
          <p:nvPr/>
        </p:nvSpPr>
        <p:spPr>
          <a:xfrm>
            <a:off x="3838649" y="5713494"/>
            <a:ext cx="854054" cy="120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B007EF-EF06-44BE-A6F8-601B35FE5869}"/>
              </a:ext>
            </a:extLst>
          </p:cNvPr>
          <p:cNvGrpSpPr/>
          <p:nvPr/>
        </p:nvGrpSpPr>
        <p:grpSpPr>
          <a:xfrm>
            <a:off x="4407428" y="5474831"/>
            <a:ext cx="544985" cy="362356"/>
            <a:chOff x="5219277" y="4203146"/>
            <a:chExt cx="544985" cy="36235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B003E89-4160-4B82-9B32-97D258E6EA38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3/17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2C29C2D0-F08E-4700-8A2A-F87A4D88FE81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F96E501-14CD-4D61-91A0-FC822BDBA37E}"/>
              </a:ext>
            </a:extLst>
          </p:cNvPr>
          <p:cNvGrpSpPr/>
          <p:nvPr/>
        </p:nvGrpSpPr>
        <p:grpSpPr>
          <a:xfrm>
            <a:off x="3573638" y="5424728"/>
            <a:ext cx="527943" cy="405666"/>
            <a:chOff x="1870816" y="2991125"/>
            <a:chExt cx="544985" cy="402089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415ECCF-113D-4FCD-A93E-756DCF8A8D91}"/>
                </a:ext>
              </a:extLst>
            </p:cNvPr>
            <p:cNvSpPr/>
            <p:nvPr/>
          </p:nvSpPr>
          <p:spPr bwMode="auto">
            <a:xfrm>
              <a:off x="2080351" y="3277018"/>
              <a:ext cx="116568" cy="11619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CE143D-F2C6-4AC4-A674-531431AAEF0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2/11</a:t>
              </a:r>
            </a:p>
          </p:txBody>
        </p:sp>
      </p:grpSp>
      <p:sp>
        <p:nvSpPr>
          <p:cNvPr id="124" name="TextBox 25">
            <a:extLst>
              <a:ext uri="{FF2B5EF4-FFF2-40B4-BE49-F238E27FC236}">
                <a16:creationId xmlns:a16="http://schemas.microsoft.com/office/drawing/2014/main" id="{C4D55C15-03DF-44E5-AE34-1DD6796D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12" y="5653545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646D15-B482-40AD-9180-42233CAE15DD}"/>
              </a:ext>
            </a:extLst>
          </p:cNvPr>
          <p:cNvGrpSpPr/>
          <p:nvPr/>
        </p:nvGrpSpPr>
        <p:grpSpPr>
          <a:xfrm>
            <a:off x="10305781" y="6052895"/>
            <a:ext cx="1842987" cy="784830"/>
            <a:chOff x="10094895" y="5675218"/>
            <a:chExt cx="1842986" cy="78483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170CF9-EB38-4F15-A098-2E2F66D4C1A8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Legend</a:t>
              </a:r>
            </a:p>
            <a:p>
              <a:pPr defTabSz="914354">
                <a:defRPr/>
              </a:pPr>
              <a:endParaRPr lang="en-AU" sz="900" b="1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Mode Cade &amp; Camp</a:t>
              </a:r>
            </a:p>
            <a:p>
              <a:pPr defTabSz="914354">
                <a:defRPr/>
              </a:pPr>
              <a:endParaRPr lang="en-AU" sz="900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Pet &amp; Battery Save</a:t>
              </a:r>
            </a:p>
          </p:txBody>
        </p:sp>
        <p:sp>
          <p:nvSpPr>
            <p:cNvPr id="157" name="矩形 31">
              <a:extLst>
                <a:ext uri="{FF2B5EF4-FFF2-40B4-BE49-F238E27FC236}">
                  <a16:creationId xmlns:a16="http://schemas.microsoft.com/office/drawing/2014/main" id="{14E009CE-7BBD-4BA6-886E-842D27F7FB7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9" name="矩形 31">
              <a:extLst>
                <a:ext uri="{FF2B5EF4-FFF2-40B4-BE49-F238E27FC236}">
                  <a16:creationId xmlns:a16="http://schemas.microsoft.com/office/drawing/2014/main" id="{853AE3B6-943D-4516-9FC5-B08522A9D66C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61" name="矩形 31">
            <a:extLst>
              <a:ext uri="{FF2B5EF4-FFF2-40B4-BE49-F238E27FC236}">
                <a16:creationId xmlns:a16="http://schemas.microsoft.com/office/drawing/2014/main" id="{9041C7F3-3920-4F22-92AB-466E67F3A89E}"/>
              </a:ext>
            </a:extLst>
          </p:cNvPr>
          <p:cNvSpPr/>
          <p:nvPr/>
        </p:nvSpPr>
        <p:spPr>
          <a:xfrm>
            <a:off x="5351613" y="3205707"/>
            <a:ext cx="501993" cy="1355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D0BD3F-619D-487D-B6E8-AE02D2DCB8DC}"/>
              </a:ext>
            </a:extLst>
          </p:cNvPr>
          <p:cNvGrpSpPr/>
          <p:nvPr/>
        </p:nvGrpSpPr>
        <p:grpSpPr>
          <a:xfrm>
            <a:off x="5577589" y="2950145"/>
            <a:ext cx="544985" cy="374905"/>
            <a:chOff x="2326127" y="2140867"/>
            <a:chExt cx="544985" cy="37490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0AD307D-C087-4E17-93D8-D010B8368F0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8C24520-303E-4A42-A702-CCA579303827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AAC7DC-FDF4-4AA8-9987-B68E2E175099}"/>
              </a:ext>
            </a:extLst>
          </p:cNvPr>
          <p:cNvGrpSpPr/>
          <p:nvPr/>
        </p:nvGrpSpPr>
        <p:grpSpPr>
          <a:xfrm>
            <a:off x="5044913" y="2919435"/>
            <a:ext cx="544985" cy="416832"/>
            <a:chOff x="5105874" y="2919435"/>
            <a:chExt cx="544985" cy="416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C0E283D-A51B-4ED3-B160-70514D15DE42}"/>
                </a:ext>
              </a:extLst>
            </p:cNvPr>
            <p:cNvSpPr/>
            <p:nvPr/>
          </p:nvSpPr>
          <p:spPr>
            <a:xfrm>
              <a:off x="5105874" y="291943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B9F36BA7-6327-47B1-B441-7272DD53F2D1}"/>
                </a:ext>
              </a:extLst>
            </p:cNvPr>
            <p:cNvSpPr/>
            <p:nvPr/>
          </p:nvSpPr>
          <p:spPr bwMode="auto">
            <a:xfrm>
              <a:off x="5362210" y="3204652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67" name="矩形 31">
            <a:extLst>
              <a:ext uri="{FF2B5EF4-FFF2-40B4-BE49-F238E27FC236}">
                <a16:creationId xmlns:a16="http://schemas.microsoft.com/office/drawing/2014/main" id="{15A6D51D-8FCA-47CF-9FC8-60C5816528B5}"/>
              </a:ext>
            </a:extLst>
          </p:cNvPr>
          <p:cNvSpPr/>
          <p:nvPr/>
        </p:nvSpPr>
        <p:spPr>
          <a:xfrm>
            <a:off x="5628006" y="4082890"/>
            <a:ext cx="255839" cy="12950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0702D-6FB5-49E6-8E6B-0E28CF29E38C}"/>
              </a:ext>
            </a:extLst>
          </p:cNvPr>
          <p:cNvGrpSpPr/>
          <p:nvPr/>
        </p:nvGrpSpPr>
        <p:grpSpPr>
          <a:xfrm>
            <a:off x="5326776" y="2913761"/>
            <a:ext cx="544985" cy="409675"/>
            <a:chOff x="5153649" y="2914555"/>
            <a:chExt cx="544985" cy="409674"/>
          </a:xfrm>
        </p:grpSpPr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4FF0A87C-D996-4839-9914-8FD82F2B4C38}"/>
                </a:ext>
              </a:extLst>
            </p:cNvPr>
            <p:cNvSpPr/>
            <p:nvPr/>
          </p:nvSpPr>
          <p:spPr bwMode="auto">
            <a:xfrm>
              <a:off x="5352820" y="320230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565ABB-12A8-452C-B142-C96CCE04E6DA}"/>
                </a:ext>
              </a:extLst>
            </p:cNvPr>
            <p:cNvSpPr/>
            <p:nvPr/>
          </p:nvSpPr>
          <p:spPr>
            <a:xfrm>
              <a:off x="5153649" y="291455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4/18</a:t>
              </a:r>
            </a:p>
          </p:txBody>
        </p:sp>
      </p:grpSp>
      <p:sp>
        <p:nvSpPr>
          <p:cNvPr id="174" name="矩形 31">
            <a:extLst>
              <a:ext uri="{FF2B5EF4-FFF2-40B4-BE49-F238E27FC236}">
                <a16:creationId xmlns:a16="http://schemas.microsoft.com/office/drawing/2014/main" id="{5A992CFA-06E6-4F10-9DE1-9516514F5DD7}"/>
              </a:ext>
            </a:extLst>
          </p:cNvPr>
          <p:cNvSpPr/>
          <p:nvPr/>
        </p:nvSpPr>
        <p:spPr>
          <a:xfrm>
            <a:off x="5600197" y="3646956"/>
            <a:ext cx="579827" cy="12381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463511F-983B-494C-B9AC-EDBD7FDE7C84}"/>
              </a:ext>
            </a:extLst>
          </p:cNvPr>
          <p:cNvGrpSpPr/>
          <p:nvPr/>
        </p:nvGrpSpPr>
        <p:grpSpPr>
          <a:xfrm>
            <a:off x="5898921" y="3383041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3160BCE-4734-4F1F-948B-DF504081D49B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5/12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DFB3B8B-72F5-470B-BEE7-835E62FFD2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D69505C3-908B-40CD-A1CD-B831F45E8333}"/>
              </a:ext>
            </a:extLst>
          </p:cNvPr>
          <p:cNvSpPr/>
          <p:nvPr/>
        </p:nvSpPr>
        <p:spPr bwMode="auto">
          <a:xfrm>
            <a:off x="5559358" y="3637191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F9CFDD5-B8AE-405A-B3C1-5CB20E55EDFC}"/>
              </a:ext>
            </a:extLst>
          </p:cNvPr>
          <p:cNvGrpSpPr/>
          <p:nvPr/>
        </p:nvGrpSpPr>
        <p:grpSpPr>
          <a:xfrm>
            <a:off x="5567468" y="3349899"/>
            <a:ext cx="544985" cy="412064"/>
            <a:chOff x="4609338" y="3417454"/>
            <a:chExt cx="544985" cy="412064"/>
          </a:xfrm>
        </p:grpSpPr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C101FA2C-19B8-4E57-8504-A14961F28D5D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46C462B-A71E-4CC6-9D9F-120B21F07C6F}"/>
                </a:ext>
              </a:extLst>
            </p:cNvPr>
            <p:cNvSpPr/>
            <p:nvPr/>
          </p:nvSpPr>
          <p:spPr>
            <a:xfrm>
              <a:off x="4609338" y="34174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505E1F9-FE1C-4413-9754-FA7F1084B977}"/>
              </a:ext>
            </a:extLst>
          </p:cNvPr>
          <p:cNvSpPr/>
          <p:nvPr/>
        </p:nvSpPr>
        <p:spPr>
          <a:xfrm>
            <a:off x="5330561" y="334758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4/18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1BC8F06-6971-46D3-8946-41CBFEC533A6}"/>
              </a:ext>
            </a:extLst>
          </p:cNvPr>
          <p:cNvGrpSpPr/>
          <p:nvPr/>
        </p:nvGrpSpPr>
        <p:grpSpPr>
          <a:xfrm>
            <a:off x="5371121" y="3802573"/>
            <a:ext cx="544985" cy="402089"/>
            <a:chOff x="1870816" y="2991125"/>
            <a:chExt cx="544985" cy="402089"/>
          </a:xfrm>
        </p:grpSpPr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B9E2698F-85D3-4131-ABBA-77D6F6BE27A0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1F8AA41-6FE3-4F56-A2D7-DDF559332E1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4/19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985A64-0A92-4AA9-B0D6-0330D1274770}"/>
              </a:ext>
            </a:extLst>
          </p:cNvPr>
          <p:cNvGrpSpPr/>
          <p:nvPr/>
        </p:nvGrpSpPr>
        <p:grpSpPr>
          <a:xfrm>
            <a:off x="5604948" y="3808203"/>
            <a:ext cx="544985" cy="399819"/>
            <a:chOff x="2218353" y="2991124"/>
            <a:chExt cx="544985" cy="39981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D403900-0EA5-43FC-B175-9C679293F2F5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4/25</a:t>
              </a:r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EDA7CF34-B029-4CC8-985B-2A4BE6F77C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96" name="矩形 31">
            <a:extLst>
              <a:ext uri="{FF2B5EF4-FFF2-40B4-BE49-F238E27FC236}">
                <a16:creationId xmlns:a16="http://schemas.microsoft.com/office/drawing/2014/main" id="{EC650F84-51BF-46C3-A972-0F4F29238372}"/>
              </a:ext>
            </a:extLst>
          </p:cNvPr>
          <p:cNvSpPr/>
          <p:nvPr/>
        </p:nvSpPr>
        <p:spPr>
          <a:xfrm>
            <a:off x="5786991" y="4472088"/>
            <a:ext cx="199136" cy="13355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BAC860F-75E0-4DE0-A482-257D81E05C79}"/>
              </a:ext>
            </a:extLst>
          </p:cNvPr>
          <p:cNvGrpSpPr/>
          <p:nvPr/>
        </p:nvGrpSpPr>
        <p:grpSpPr>
          <a:xfrm>
            <a:off x="5520425" y="4199570"/>
            <a:ext cx="544985" cy="402089"/>
            <a:chOff x="1870816" y="2991125"/>
            <a:chExt cx="544985" cy="402089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80E6143-21B0-4B72-8A1C-2313A5A73A9B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5C5898A-4DF8-4335-84BA-4C10D84522C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EA315E4-47F7-439A-AC6E-1707B9E679C6}"/>
              </a:ext>
            </a:extLst>
          </p:cNvPr>
          <p:cNvGrpSpPr/>
          <p:nvPr/>
        </p:nvGrpSpPr>
        <p:grpSpPr>
          <a:xfrm>
            <a:off x="5752873" y="4199314"/>
            <a:ext cx="544985" cy="399532"/>
            <a:chOff x="2244942" y="2991411"/>
            <a:chExt cx="544985" cy="39953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9263A33-E371-413E-A809-17708818A548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1254E540-85A6-420C-ACEE-EFFB674E0DDB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13" name="矩形 31">
            <a:extLst>
              <a:ext uri="{FF2B5EF4-FFF2-40B4-BE49-F238E27FC236}">
                <a16:creationId xmlns:a16="http://schemas.microsoft.com/office/drawing/2014/main" id="{2C3EAAC9-E260-4CF4-8CC6-221D7A9C6D66}"/>
              </a:ext>
            </a:extLst>
          </p:cNvPr>
          <p:cNvSpPr/>
          <p:nvPr/>
        </p:nvSpPr>
        <p:spPr>
          <a:xfrm>
            <a:off x="3321732" y="2730481"/>
            <a:ext cx="532976" cy="1233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4CBF69E-4C51-444D-BCA2-C3A36609914F}"/>
              </a:ext>
            </a:extLst>
          </p:cNvPr>
          <p:cNvGrpSpPr/>
          <p:nvPr/>
        </p:nvGrpSpPr>
        <p:grpSpPr>
          <a:xfrm>
            <a:off x="3015876" y="2352275"/>
            <a:ext cx="544985" cy="501567"/>
            <a:chOff x="997043" y="2389147"/>
            <a:chExt cx="544985" cy="501567"/>
          </a:xfrm>
        </p:grpSpPr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DE81B0C-AF8B-4269-B855-FA67305C89CE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ABDE8F9-559C-4ED8-8CA7-50B44750EF46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6ED9EC4-49D6-4A91-A276-F3F7EF5EB810}"/>
              </a:ext>
            </a:extLst>
          </p:cNvPr>
          <p:cNvGrpSpPr/>
          <p:nvPr/>
        </p:nvGrpSpPr>
        <p:grpSpPr>
          <a:xfrm>
            <a:off x="3666463" y="2344738"/>
            <a:ext cx="350504" cy="505020"/>
            <a:chOff x="3389787" y="2375430"/>
            <a:chExt cx="350504" cy="505020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F050D80C-0C97-4B97-A886-031A81B47360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5A0B6A-2C4F-4727-B7A8-4443598B3E6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227" name="矩形 31">
            <a:extLst>
              <a:ext uri="{FF2B5EF4-FFF2-40B4-BE49-F238E27FC236}">
                <a16:creationId xmlns:a16="http://schemas.microsoft.com/office/drawing/2014/main" id="{5E35EE92-8C3B-4AA7-805D-0ECE05B44017}"/>
              </a:ext>
            </a:extLst>
          </p:cNvPr>
          <p:cNvSpPr/>
          <p:nvPr/>
        </p:nvSpPr>
        <p:spPr>
          <a:xfrm>
            <a:off x="6304638" y="5121232"/>
            <a:ext cx="1807239" cy="12329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273E0AC-820F-4F76-9BC6-522F8EB604BD}"/>
              </a:ext>
            </a:extLst>
          </p:cNvPr>
          <p:cNvGrpSpPr/>
          <p:nvPr/>
        </p:nvGrpSpPr>
        <p:grpSpPr>
          <a:xfrm>
            <a:off x="6613789" y="4832302"/>
            <a:ext cx="544985" cy="406788"/>
            <a:chOff x="5245769" y="4158714"/>
            <a:chExt cx="544985" cy="406788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63DB115-3D38-4608-9B0A-7EB9F7B0C34C}"/>
                </a:ext>
              </a:extLst>
            </p:cNvPr>
            <p:cNvSpPr/>
            <p:nvPr/>
          </p:nvSpPr>
          <p:spPr>
            <a:xfrm>
              <a:off x="5245769" y="4158714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6/6</a:t>
              </a:r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98DF829B-2207-4775-8D92-1E451AD21A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0A811D6-C017-4E79-83BD-BDB869FD73CB}"/>
              </a:ext>
            </a:extLst>
          </p:cNvPr>
          <p:cNvGrpSpPr/>
          <p:nvPr/>
        </p:nvGrpSpPr>
        <p:grpSpPr>
          <a:xfrm>
            <a:off x="7839385" y="4820879"/>
            <a:ext cx="544985" cy="416584"/>
            <a:chOff x="5245781" y="4148918"/>
            <a:chExt cx="544985" cy="41658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548A785-118E-4B7B-B47D-188E14AB5E90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7/25</a:t>
              </a:r>
              <a:endPara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84A31FDC-486A-4DD0-A92B-E5F3CE0E170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FF0000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35" name="矩形 31">
            <a:extLst>
              <a:ext uri="{FF2B5EF4-FFF2-40B4-BE49-F238E27FC236}">
                <a16:creationId xmlns:a16="http://schemas.microsoft.com/office/drawing/2014/main" id="{234F6942-656E-479C-8BFB-C5544F66B759}"/>
              </a:ext>
            </a:extLst>
          </p:cNvPr>
          <p:cNvSpPr/>
          <p:nvPr/>
        </p:nvSpPr>
        <p:spPr>
          <a:xfrm>
            <a:off x="5636985" y="5713275"/>
            <a:ext cx="1037012" cy="1294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80695FF-0D9D-47C5-B71F-5FEB3821605E}"/>
              </a:ext>
            </a:extLst>
          </p:cNvPr>
          <p:cNvGrpSpPr/>
          <p:nvPr/>
        </p:nvGrpSpPr>
        <p:grpSpPr>
          <a:xfrm>
            <a:off x="6376469" y="5474831"/>
            <a:ext cx="544985" cy="362356"/>
            <a:chOff x="5219277" y="4203146"/>
            <a:chExt cx="544985" cy="362356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49DDA09-76A8-4D0A-B807-3A7E5C127B81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5/30</a:t>
              </a:r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CB4A97-035D-47D0-A6E3-2FEBB6054E1D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D0C2751-B60B-467B-B303-CAA95BB32F5D}"/>
              </a:ext>
            </a:extLst>
          </p:cNvPr>
          <p:cNvGrpSpPr/>
          <p:nvPr/>
        </p:nvGrpSpPr>
        <p:grpSpPr>
          <a:xfrm>
            <a:off x="5376852" y="5434996"/>
            <a:ext cx="544985" cy="402089"/>
            <a:chOff x="1870816" y="2991125"/>
            <a:chExt cx="544985" cy="402089"/>
          </a:xfrm>
        </p:grpSpPr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176BE1-23C5-48A4-BBEE-D994D2ECAA9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A0A227F-5CEA-4F85-BC7F-07D9B8AFA7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4/18</a:t>
              </a:r>
            </a:p>
          </p:txBody>
        </p:sp>
      </p:grpSp>
      <p:sp>
        <p:nvSpPr>
          <p:cNvPr id="247" name="矩形 31">
            <a:extLst>
              <a:ext uri="{FF2B5EF4-FFF2-40B4-BE49-F238E27FC236}">
                <a16:creationId xmlns:a16="http://schemas.microsoft.com/office/drawing/2014/main" id="{57DD85CC-9A66-44F8-A13C-02075AEB5AD2}"/>
              </a:ext>
            </a:extLst>
          </p:cNvPr>
          <p:cNvSpPr/>
          <p:nvPr/>
        </p:nvSpPr>
        <p:spPr>
          <a:xfrm>
            <a:off x="8340596" y="6142702"/>
            <a:ext cx="1147365" cy="11900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E0ACC7E-2951-43DE-9D67-F7AC839C379F}"/>
              </a:ext>
            </a:extLst>
          </p:cNvPr>
          <p:cNvGrpSpPr/>
          <p:nvPr/>
        </p:nvGrpSpPr>
        <p:grpSpPr>
          <a:xfrm>
            <a:off x="8079785" y="5898821"/>
            <a:ext cx="544985" cy="362356"/>
            <a:chOff x="5245781" y="4203146"/>
            <a:chExt cx="544985" cy="36235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1FE3055-CCBB-4E1D-8616-6EF6B5BDF1D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534ED71C-B686-4511-8D20-C75ACBA7823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1729BCD-1059-4141-A9C7-2857F62DF6D7}"/>
              </a:ext>
            </a:extLst>
          </p:cNvPr>
          <p:cNvGrpSpPr/>
          <p:nvPr/>
        </p:nvGrpSpPr>
        <p:grpSpPr>
          <a:xfrm>
            <a:off x="9207678" y="5898133"/>
            <a:ext cx="544985" cy="362356"/>
            <a:chOff x="5245781" y="4203146"/>
            <a:chExt cx="544985" cy="362356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50A9F70-B113-41CC-BE56-F4A31669DAA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9/12</a:t>
              </a: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02F3CD82-6A83-4CB1-9560-D5759CDFA48C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FF0000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1641BFC-3A37-4E39-8222-03F455F0DED6}"/>
              </a:ext>
            </a:extLst>
          </p:cNvPr>
          <p:cNvCxnSpPr>
            <a:cxnSpLocks/>
            <a:stCxn id="256" idx="0"/>
            <a:endCxn id="139" idx="2"/>
          </p:cNvCxnSpPr>
          <p:nvPr/>
        </p:nvCxnSpPr>
        <p:spPr bwMode="auto">
          <a:xfrm flipH="1" flipV="1">
            <a:off x="9383390" y="2252397"/>
            <a:ext cx="96781" cy="364573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矩形 31">
            <a:extLst>
              <a:ext uri="{FF2B5EF4-FFF2-40B4-BE49-F238E27FC236}">
                <a16:creationId xmlns:a16="http://schemas.microsoft.com/office/drawing/2014/main" id="{E1A85826-3EFA-4708-A5C4-28B9FD242921}"/>
              </a:ext>
            </a:extLst>
          </p:cNvPr>
          <p:cNvSpPr/>
          <p:nvPr/>
        </p:nvSpPr>
        <p:spPr>
          <a:xfrm>
            <a:off x="9825133" y="6622331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C905B99-039C-47AE-85C2-298FE52EC4BF}"/>
              </a:ext>
            </a:extLst>
          </p:cNvPr>
          <p:cNvGrpSpPr/>
          <p:nvPr/>
        </p:nvGrpSpPr>
        <p:grpSpPr>
          <a:xfrm>
            <a:off x="9881648" y="6398813"/>
            <a:ext cx="544985" cy="348041"/>
            <a:chOff x="5354620" y="4217461"/>
            <a:chExt cx="544985" cy="348041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D3E18A5-0ACC-4BDE-B3CF-4180A3CD3100}"/>
                </a:ext>
              </a:extLst>
            </p:cNvPr>
            <p:cNvSpPr/>
            <p:nvPr/>
          </p:nvSpPr>
          <p:spPr>
            <a:xfrm>
              <a:off x="5354620" y="421746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10/15</a:t>
              </a:r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CA1C582-7041-4DD9-9CEE-0EC9F2C016E7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4B8C6C1-197D-44D3-B9B1-B10C66FFB637}"/>
              </a:ext>
            </a:extLst>
          </p:cNvPr>
          <p:cNvGrpSpPr/>
          <p:nvPr/>
        </p:nvGrpSpPr>
        <p:grpSpPr>
          <a:xfrm>
            <a:off x="9490922" y="6350271"/>
            <a:ext cx="544985" cy="403149"/>
            <a:chOff x="1823974" y="2990065"/>
            <a:chExt cx="544985" cy="403149"/>
          </a:xfrm>
        </p:grpSpPr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8EDD0232-DBCB-40E3-AA75-E3B677CF2593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2C2997-1149-40F4-BFDA-52E962282DA3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9/23</a:t>
              </a: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018D9BE-0E44-41A9-A41F-598EB9EAB077}"/>
              </a:ext>
            </a:extLst>
          </p:cNvPr>
          <p:cNvCxnSpPr>
            <a:cxnSpLocks/>
            <a:stCxn id="139" idx="3"/>
            <a:endCxn id="270" idx="0"/>
          </p:cNvCxnSpPr>
          <p:nvPr/>
        </p:nvCxnSpPr>
        <p:spPr bwMode="auto">
          <a:xfrm>
            <a:off x="9487961" y="2252396"/>
            <a:ext cx="275451" cy="409787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7352CBA-4027-4D61-BC02-FBD517E93855}"/>
              </a:ext>
            </a:extLst>
          </p:cNvPr>
          <p:cNvSpPr/>
          <p:nvPr/>
        </p:nvSpPr>
        <p:spPr>
          <a:xfrm>
            <a:off x="623757" y="6478426"/>
            <a:ext cx="5229849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1219110"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2/20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先提供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camp mode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切图给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  <a:p>
            <a:pPr marL="228600" indent="-228600" defTabSz="1219110"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计划在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7/4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将</a:t>
            </a:r>
            <a:r>
              <a:rPr lang="en-US" altLang="zh-CN" sz="1000" b="1" kern="0" dirty="0" err="1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推到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DCV2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版本进行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demo 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展示，需要提前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checkDCV2 ROM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的稳定性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63FDE54-203A-47F4-9B23-450C5A14F8AB}"/>
              </a:ext>
            </a:extLst>
          </p:cNvPr>
          <p:cNvGrpSpPr/>
          <p:nvPr/>
        </p:nvGrpSpPr>
        <p:grpSpPr>
          <a:xfrm>
            <a:off x="6068804" y="4818394"/>
            <a:ext cx="544985" cy="416584"/>
            <a:chOff x="5245781" y="4148918"/>
            <a:chExt cx="544985" cy="416584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240D536-DC4C-4827-AB96-85FD8A284822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5/15</a:t>
              </a:r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CC0CE068-580A-4318-914E-2378674DE58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1B28406-3DFF-43A6-9E66-347E18FBE147}"/>
              </a:ext>
            </a:extLst>
          </p:cNvPr>
          <p:cNvCxnSpPr>
            <a:cxnSpLocks/>
            <a:stCxn id="136" idx="3"/>
            <a:endCxn id="88" idx="0"/>
          </p:cNvCxnSpPr>
          <p:nvPr/>
        </p:nvCxnSpPr>
        <p:spPr bwMode="auto">
          <a:xfrm>
            <a:off x="8426075" y="2252576"/>
            <a:ext cx="295080" cy="411117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0F49FB3-08F2-4C67-AB46-193B892E4F4C}"/>
              </a:ext>
            </a:extLst>
          </p:cNvPr>
          <p:cNvGrpSpPr/>
          <p:nvPr/>
        </p:nvGrpSpPr>
        <p:grpSpPr>
          <a:xfrm>
            <a:off x="7280056" y="4841033"/>
            <a:ext cx="544985" cy="406788"/>
            <a:chOff x="5245769" y="4158714"/>
            <a:chExt cx="544985" cy="406788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2D9AA71-B057-4B9C-96CD-3A287CFE1B5F}"/>
                </a:ext>
              </a:extLst>
            </p:cNvPr>
            <p:cNvSpPr/>
            <p:nvPr/>
          </p:nvSpPr>
          <p:spPr>
            <a:xfrm>
              <a:off x="5245769" y="4158714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Checkpoint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7/4</a:t>
              </a: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0D26908E-E196-4671-BDC6-08EE4C033CF0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8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test </a:t>
            </a:r>
            <a:r>
              <a:rPr lang="en-US" altLang="zh-CN" sz="2133" b="1" dirty="0"/>
              <a:t>requirement </a:t>
            </a:r>
            <a:r>
              <a:rPr lang="en-US" sz="2133" b="1" dirty="0"/>
              <a:t>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12" y="339140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50" y="5469279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128450" y="1480181"/>
            <a:ext cx="14637" cy="4035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200363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440175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  <a:stCxn id="275" idx="0"/>
            <a:endCxn id="142" idx="2"/>
          </p:cNvCxnSpPr>
          <p:nvPr/>
        </p:nvCxnSpPr>
        <p:spPr bwMode="auto">
          <a:xfrm flipV="1">
            <a:off x="6280585" y="3113640"/>
            <a:ext cx="317721" cy="1749341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792146" y="3407853"/>
            <a:ext cx="1894777" cy="127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3665713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3989545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33352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358590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39028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170600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3754396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3439857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3493195" y="4825511"/>
            <a:ext cx="1810572" cy="127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366725" y="5116775"/>
            <a:ext cx="885925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771659" y="5400472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474563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0344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58839" y="532992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4836167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4588259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2E8363-4A8F-49B8-A1EE-9046CB1E1117}"/>
              </a:ext>
            </a:extLst>
          </p:cNvPr>
          <p:cNvGrpSpPr/>
          <p:nvPr/>
        </p:nvGrpSpPr>
        <p:grpSpPr>
          <a:xfrm>
            <a:off x="6812520" y="5248068"/>
            <a:ext cx="544985" cy="286597"/>
            <a:chOff x="7506176" y="5230282"/>
            <a:chExt cx="544985" cy="286597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A64AD58-4939-4C5F-AB12-74C7DE3D6D38}"/>
                </a:ext>
              </a:extLst>
            </p:cNvPr>
            <p:cNvSpPr/>
            <p:nvPr/>
          </p:nvSpPr>
          <p:spPr>
            <a:xfrm>
              <a:off x="7506176" y="523028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C63030BD-A6C2-4F86-8C23-4F35A9706485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6008092" y="4862981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Bug Free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10885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142" idx="3"/>
            <a:endCxn id="262" idx="0"/>
          </p:cNvCxnSpPr>
          <p:nvPr/>
        </p:nvCxnSpPr>
        <p:spPr bwMode="auto">
          <a:xfrm>
            <a:off x="6702879" y="3113640"/>
            <a:ext cx="91653" cy="206354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7FCD4DF-F313-42C3-9950-E08392D8B076}"/>
              </a:ext>
            </a:extLst>
          </p:cNvPr>
          <p:cNvGrpSpPr/>
          <p:nvPr/>
        </p:nvGrpSpPr>
        <p:grpSpPr>
          <a:xfrm>
            <a:off x="6522039" y="5177185"/>
            <a:ext cx="544985" cy="351817"/>
            <a:chOff x="7527751" y="5165062"/>
            <a:chExt cx="544985" cy="351817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D47C5C-0DB3-4205-A3C3-DD2BBA42D7F3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0F119BEE-6455-4CBA-8EA3-C6792DE63CD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CE683F10-F16B-4670-9CD5-368E088304A4}"/>
              </a:ext>
            </a:extLst>
          </p:cNvPr>
          <p:cNvSpPr txBox="1"/>
          <p:nvPr/>
        </p:nvSpPr>
        <p:spPr>
          <a:xfrm>
            <a:off x="765596" y="5751021"/>
            <a:ext cx="111988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Mode Card feature has too many vehicle interface, for efficiency, need to book dedicated test vehicle</a:t>
            </a:r>
          </a:p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1500 case &amp; 8 loops, each loop need 2 weeks full validation and 0.5 week for bug regression. 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CX727,   2.5 weeks x 8 + B2 OTA S/O 4 weeks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24 weeks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CX821,   2.5 weeks x 8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20 weeks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443922E-C76D-415E-907F-097603096542}"/>
              </a:ext>
            </a:extLst>
          </p:cNvPr>
          <p:cNvCxnSpPr>
            <a:cxnSpLocks/>
            <a:stCxn id="145" idx="3"/>
            <a:endCxn id="301" idx="0"/>
          </p:cNvCxnSpPr>
          <p:nvPr/>
        </p:nvCxnSpPr>
        <p:spPr bwMode="auto">
          <a:xfrm>
            <a:off x="7326161" y="3114257"/>
            <a:ext cx="162984" cy="206698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矩形 31">
            <a:extLst>
              <a:ext uri="{FF2B5EF4-FFF2-40B4-BE49-F238E27FC236}">
                <a16:creationId xmlns:a16="http://schemas.microsoft.com/office/drawing/2014/main" id="{BD3DDFB1-A8A6-4089-A58C-D1FD0CF708E9}"/>
              </a:ext>
            </a:extLst>
          </p:cNvPr>
          <p:cNvSpPr/>
          <p:nvPr/>
        </p:nvSpPr>
        <p:spPr>
          <a:xfrm>
            <a:off x="7456715" y="5395594"/>
            <a:ext cx="360887" cy="133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02AE0B3-57C4-42D1-97F8-0DF99C864921}"/>
              </a:ext>
            </a:extLst>
          </p:cNvPr>
          <p:cNvSpPr/>
          <p:nvPr/>
        </p:nvSpPr>
        <p:spPr>
          <a:xfrm>
            <a:off x="7343895" y="5325045"/>
            <a:ext cx="544985" cy="32206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1D45E6C-E929-4A57-830F-A4361D98A301}"/>
              </a:ext>
            </a:extLst>
          </p:cNvPr>
          <p:cNvGrpSpPr/>
          <p:nvPr/>
        </p:nvGrpSpPr>
        <p:grpSpPr>
          <a:xfrm>
            <a:off x="7488259" y="5225121"/>
            <a:ext cx="544985" cy="304666"/>
            <a:chOff x="7432851" y="5212213"/>
            <a:chExt cx="544985" cy="30466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1BC6975-29F2-4049-8B64-1FB6F8C3F9D3}"/>
                </a:ext>
              </a:extLst>
            </p:cNvPr>
            <p:cNvSpPr/>
            <p:nvPr/>
          </p:nvSpPr>
          <p:spPr>
            <a:xfrm>
              <a:off x="7432851" y="52122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10/18</a:t>
              </a:r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B9241164-7FFF-410A-B870-D45E0828396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4B188CC-B113-471F-B876-9F92EF11CCC4}"/>
              </a:ext>
            </a:extLst>
          </p:cNvPr>
          <p:cNvGrpSpPr/>
          <p:nvPr/>
        </p:nvGrpSpPr>
        <p:grpSpPr>
          <a:xfrm>
            <a:off x="7216652" y="5181243"/>
            <a:ext cx="544985" cy="351817"/>
            <a:chOff x="7527751" y="5165062"/>
            <a:chExt cx="544985" cy="351817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576F377-CFE4-4C26-8E75-760BC2C3F014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9/28</a:t>
              </a:r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873A5368-2861-44BB-9DEA-EB0F82712149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3" name="矩形 31">
            <a:extLst>
              <a:ext uri="{FF2B5EF4-FFF2-40B4-BE49-F238E27FC236}">
                <a16:creationId xmlns:a16="http://schemas.microsoft.com/office/drawing/2014/main" id="{E802B209-D212-4316-A544-59FE3E1595FD}"/>
              </a:ext>
            </a:extLst>
          </p:cNvPr>
          <p:cNvSpPr/>
          <p:nvPr/>
        </p:nvSpPr>
        <p:spPr>
          <a:xfrm>
            <a:off x="8065266" y="5397038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080245-BCB7-4924-932E-A0DF95FCE0C2}"/>
              </a:ext>
            </a:extLst>
          </p:cNvPr>
          <p:cNvSpPr/>
          <p:nvPr/>
        </p:nvSpPr>
        <p:spPr>
          <a:xfrm>
            <a:off x="7952446" y="532648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64BC405-F3FE-4766-B259-D5DBA41E377E}"/>
              </a:ext>
            </a:extLst>
          </p:cNvPr>
          <p:cNvGrpSpPr/>
          <p:nvPr/>
        </p:nvGrpSpPr>
        <p:grpSpPr>
          <a:xfrm>
            <a:off x="8059500" y="5226545"/>
            <a:ext cx="544985" cy="286398"/>
            <a:chOff x="7450405" y="5230481"/>
            <a:chExt cx="544985" cy="286398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6D5E1ED-8B61-4ED3-BC5C-FE0B1E462878}"/>
                </a:ext>
              </a:extLst>
            </p:cNvPr>
            <p:cNvSpPr/>
            <p:nvPr/>
          </p:nvSpPr>
          <p:spPr>
            <a:xfrm>
              <a:off x="7450405" y="523048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06E0512-307A-4342-8729-E3689DC312C7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2FF7808-BE99-491F-A1DB-085E701CCA08}"/>
              </a:ext>
            </a:extLst>
          </p:cNvPr>
          <p:cNvGrpSpPr/>
          <p:nvPr/>
        </p:nvGrpSpPr>
        <p:grpSpPr>
          <a:xfrm>
            <a:off x="7783151" y="5172675"/>
            <a:ext cx="544985" cy="343749"/>
            <a:chOff x="7504400" y="5173130"/>
            <a:chExt cx="544985" cy="34374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D1D0B05-DDF3-4B92-B277-045CFABEB796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10/26</a:t>
              </a:r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91BDD4C2-C27D-4EFC-BE9A-53F62EDF305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1" name="矩形 31">
            <a:extLst>
              <a:ext uri="{FF2B5EF4-FFF2-40B4-BE49-F238E27FC236}">
                <a16:creationId xmlns:a16="http://schemas.microsoft.com/office/drawing/2014/main" id="{009BC2BE-098F-4E1A-B3AD-BE3E72F31ABE}"/>
              </a:ext>
            </a:extLst>
          </p:cNvPr>
          <p:cNvSpPr/>
          <p:nvPr/>
        </p:nvSpPr>
        <p:spPr>
          <a:xfrm>
            <a:off x="8618492" y="538603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15876B2-1333-4BBE-8923-85ECB44259C5}"/>
              </a:ext>
            </a:extLst>
          </p:cNvPr>
          <p:cNvSpPr/>
          <p:nvPr/>
        </p:nvSpPr>
        <p:spPr>
          <a:xfrm>
            <a:off x="8505672" y="529719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E72EF93-8012-457B-97E8-E1421303E7A4}"/>
              </a:ext>
            </a:extLst>
          </p:cNvPr>
          <p:cNvGrpSpPr/>
          <p:nvPr/>
        </p:nvGrpSpPr>
        <p:grpSpPr>
          <a:xfrm>
            <a:off x="8642424" y="5214119"/>
            <a:ext cx="544985" cy="296966"/>
            <a:chOff x="7480103" y="5219913"/>
            <a:chExt cx="544985" cy="296966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4FBEA79-D99F-4A87-A949-9F834BBB12E4}"/>
                </a:ext>
              </a:extLst>
            </p:cNvPr>
            <p:cNvSpPr/>
            <p:nvPr/>
          </p:nvSpPr>
          <p:spPr>
            <a:xfrm>
              <a:off x="7480103" y="52199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12/7</a:t>
              </a:r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EEF57D2C-91A6-41CC-92C4-DC5DFF24B8D3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77422E4-3AC9-485E-9670-C12136A5589F}"/>
              </a:ext>
            </a:extLst>
          </p:cNvPr>
          <p:cNvGrpSpPr/>
          <p:nvPr/>
        </p:nvGrpSpPr>
        <p:grpSpPr>
          <a:xfrm>
            <a:off x="8336377" y="5170817"/>
            <a:ext cx="544985" cy="343749"/>
            <a:chOff x="7504400" y="5173130"/>
            <a:chExt cx="544985" cy="34374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0D2155B-5072-4EC9-AC6F-40DF1EC922BD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11/23</a:t>
              </a:r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EA474E7B-9CEA-4141-8DD6-CA23C6A1C7CB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9" name="矩形 31">
            <a:extLst>
              <a:ext uri="{FF2B5EF4-FFF2-40B4-BE49-F238E27FC236}">
                <a16:creationId xmlns:a16="http://schemas.microsoft.com/office/drawing/2014/main" id="{8FF8F1AC-6502-4443-BB26-A646D9EE529B}"/>
              </a:ext>
            </a:extLst>
          </p:cNvPr>
          <p:cNvSpPr/>
          <p:nvPr/>
        </p:nvSpPr>
        <p:spPr>
          <a:xfrm>
            <a:off x="9785006" y="5374745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3BA2592-EB9D-43B1-9C4C-BD4DC8F192EE}"/>
              </a:ext>
            </a:extLst>
          </p:cNvPr>
          <p:cNvSpPr/>
          <p:nvPr/>
        </p:nvSpPr>
        <p:spPr>
          <a:xfrm>
            <a:off x="9670896" y="52936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1" name="矩形 31">
            <a:extLst>
              <a:ext uri="{FF2B5EF4-FFF2-40B4-BE49-F238E27FC236}">
                <a16:creationId xmlns:a16="http://schemas.microsoft.com/office/drawing/2014/main" id="{80C0E401-D57B-46E1-9E96-D4C30715E2BB}"/>
              </a:ext>
            </a:extLst>
          </p:cNvPr>
          <p:cNvSpPr/>
          <p:nvPr/>
        </p:nvSpPr>
        <p:spPr>
          <a:xfrm>
            <a:off x="9070988" y="537497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1F392E5-9C98-4778-9500-BE8680DBD0E4}"/>
              </a:ext>
            </a:extLst>
          </p:cNvPr>
          <p:cNvSpPr/>
          <p:nvPr/>
        </p:nvSpPr>
        <p:spPr>
          <a:xfrm>
            <a:off x="8956878" y="529383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3" name="矩形 31">
            <a:extLst>
              <a:ext uri="{FF2B5EF4-FFF2-40B4-BE49-F238E27FC236}">
                <a16:creationId xmlns:a16="http://schemas.microsoft.com/office/drawing/2014/main" id="{7502004A-B2DF-4625-BC39-8C40062015C0}"/>
              </a:ext>
            </a:extLst>
          </p:cNvPr>
          <p:cNvSpPr/>
          <p:nvPr/>
        </p:nvSpPr>
        <p:spPr>
          <a:xfrm>
            <a:off x="10540910" y="5380841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E8F2A68-A9FC-4668-BACC-9B28FC2C83EA}"/>
              </a:ext>
            </a:extLst>
          </p:cNvPr>
          <p:cNvSpPr/>
          <p:nvPr/>
        </p:nvSpPr>
        <p:spPr>
          <a:xfrm>
            <a:off x="10426800" y="52997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5" name="矩形 31">
            <a:extLst>
              <a:ext uri="{FF2B5EF4-FFF2-40B4-BE49-F238E27FC236}">
                <a16:creationId xmlns:a16="http://schemas.microsoft.com/office/drawing/2014/main" id="{C0F6CB4F-3C39-421B-BCC7-CFBFBA813376}"/>
              </a:ext>
            </a:extLst>
          </p:cNvPr>
          <p:cNvSpPr/>
          <p:nvPr/>
        </p:nvSpPr>
        <p:spPr>
          <a:xfrm>
            <a:off x="11073805" y="5364979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512E23-3134-413D-96FB-82801F7EED86}"/>
              </a:ext>
            </a:extLst>
          </p:cNvPr>
          <p:cNvSpPr/>
          <p:nvPr/>
        </p:nvSpPr>
        <p:spPr>
          <a:xfrm>
            <a:off x="10959695" y="528383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8950680" y="5212025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R04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13D0F36-3185-4476-831B-D728056AFFD2}"/>
              </a:ext>
            </a:extLst>
          </p:cNvPr>
          <p:cNvSpPr/>
          <p:nvPr/>
        </p:nvSpPr>
        <p:spPr>
          <a:xfrm>
            <a:off x="9651717" y="520592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423518" y="5212854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959695" y="520458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R07.1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28BC4-62F9-405B-A0B3-8F6FB12EAA76}"/>
              </a:ext>
            </a:extLst>
          </p:cNvPr>
          <p:cNvCxnSpPr>
            <a:cxnSpLocks/>
            <a:stCxn id="181" idx="3"/>
            <a:endCxn id="330" idx="0"/>
          </p:cNvCxnSpPr>
          <p:nvPr/>
        </p:nvCxnSpPr>
        <p:spPr bwMode="auto">
          <a:xfrm>
            <a:off x="10833894" y="3110432"/>
            <a:ext cx="398294" cy="209415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442215-ABBC-4310-AC69-5B748A4910BD}"/>
              </a:ext>
            </a:extLst>
          </p:cNvPr>
          <p:cNvCxnSpPr>
            <a:cxnSpLocks/>
            <a:stCxn id="240" idx="3"/>
            <a:endCxn id="329" idx="0"/>
          </p:cNvCxnSpPr>
          <p:nvPr/>
        </p:nvCxnSpPr>
        <p:spPr bwMode="auto">
          <a:xfrm>
            <a:off x="10271388" y="3105245"/>
            <a:ext cx="424623" cy="210760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E23E5C5-8AE3-4B1A-8B2B-B4858B2DCF26}"/>
              </a:ext>
            </a:extLst>
          </p:cNvPr>
          <p:cNvCxnSpPr>
            <a:cxnSpLocks/>
            <a:stCxn id="194" idx="3"/>
            <a:endCxn id="328" idx="0"/>
          </p:cNvCxnSpPr>
          <p:nvPr/>
        </p:nvCxnSpPr>
        <p:spPr bwMode="auto">
          <a:xfrm>
            <a:off x="9688057" y="3112550"/>
            <a:ext cx="236153" cy="209337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507BC854-1C1E-48D3-9F9A-34AD62B08153}"/>
              </a:ext>
            </a:extLst>
          </p:cNvPr>
          <p:cNvCxnSpPr>
            <a:cxnSpLocks/>
            <a:stCxn id="186" idx="3"/>
            <a:endCxn id="327" idx="0"/>
          </p:cNvCxnSpPr>
          <p:nvPr/>
        </p:nvCxnSpPr>
        <p:spPr bwMode="auto">
          <a:xfrm>
            <a:off x="8804533" y="3118933"/>
            <a:ext cx="418640" cy="2093092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FE83BDE-241E-4CAF-BFB0-52F256BA6DEF}"/>
              </a:ext>
            </a:extLst>
          </p:cNvPr>
          <p:cNvCxnSpPr>
            <a:cxnSpLocks/>
            <a:stCxn id="170" idx="3"/>
            <a:endCxn id="317" idx="0"/>
          </p:cNvCxnSpPr>
          <p:nvPr/>
        </p:nvCxnSpPr>
        <p:spPr bwMode="auto">
          <a:xfrm>
            <a:off x="8292620" y="3116212"/>
            <a:ext cx="316250" cy="205460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DBDA44-3357-46CA-B40A-9349CE98E0EC}"/>
              </a:ext>
            </a:extLst>
          </p:cNvPr>
          <p:cNvCxnSpPr>
            <a:cxnSpLocks/>
            <a:stCxn id="167" idx="3"/>
            <a:endCxn id="309" idx="0"/>
          </p:cNvCxnSpPr>
          <p:nvPr/>
        </p:nvCxnSpPr>
        <p:spPr bwMode="auto">
          <a:xfrm>
            <a:off x="7834450" y="3116212"/>
            <a:ext cx="221194" cy="2056463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2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785A-26A2-4783-9061-48116E03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9" y="136059"/>
            <a:ext cx="10835640" cy="502920"/>
          </a:xfrm>
        </p:spPr>
        <p:txBody>
          <a:bodyPr/>
          <a:lstStyle/>
          <a:p>
            <a:r>
              <a:rPr lang="en-US" dirty="0"/>
              <a:t>Mode Card _ </a:t>
            </a:r>
            <a:r>
              <a:rPr lang="zh-CN" altLang="en-US" dirty="0"/>
              <a:t>埋点需求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DFE54-D0C9-48EC-A4A5-1A7D0018A086}"/>
              </a:ext>
            </a:extLst>
          </p:cNvPr>
          <p:cNvSpPr txBox="1"/>
          <p:nvPr/>
        </p:nvSpPr>
        <p:spPr>
          <a:xfrm>
            <a:off x="393700" y="939800"/>
            <a:ext cx="8807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运行时间 </a:t>
            </a:r>
            <a:r>
              <a:rPr lang="en-US" altLang="zh-CN" sz="2400" dirty="0"/>
              <a:t>+ </a:t>
            </a:r>
            <a:r>
              <a:rPr lang="zh-CN" altLang="en-US" sz="2400" dirty="0"/>
              <a:t>使用频率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推荐场景  选用情况 </a:t>
            </a:r>
            <a:r>
              <a:rPr lang="en-US" altLang="zh-CN" sz="2400" dirty="0"/>
              <a:t>+ </a:t>
            </a:r>
            <a:r>
              <a:rPr lang="zh-CN" altLang="en-US" sz="2400" dirty="0"/>
              <a:t>使用频率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2400" dirty="0"/>
              <a:t>Mode card </a:t>
            </a:r>
            <a:r>
              <a:rPr lang="zh-CN" altLang="en-US" sz="2400" dirty="0"/>
              <a:t>自定义场景  </a:t>
            </a:r>
            <a:r>
              <a:rPr lang="zh-CN" altLang="en-US" sz="2400" dirty="0">
                <a:solidFill>
                  <a:srgbClr val="0070C0"/>
                </a:solidFill>
              </a:rPr>
              <a:t>条件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zh-CN" altLang="en-US" sz="2400" dirty="0">
                <a:solidFill>
                  <a:srgbClr val="0070C0"/>
                </a:solidFill>
              </a:rPr>
              <a:t>应用</a:t>
            </a:r>
            <a:r>
              <a:rPr lang="zh-CN" altLang="en-US" sz="2400" dirty="0"/>
              <a:t>  选用情况  </a:t>
            </a:r>
            <a:r>
              <a:rPr lang="en-US" altLang="zh-CN" sz="2400" dirty="0"/>
              <a:t>+ </a:t>
            </a:r>
            <a:r>
              <a:rPr lang="zh-CN" altLang="en-US" sz="2400" dirty="0"/>
              <a:t>数据分析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进入方式 （</a:t>
            </a:r>
            <a:r>
              <a:rPr lang="en-US" altLang="zh-CN" sz="2400" dirty="0"/>
              <a:t>launcher/VR/quick panel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异常情况 （异常退出等）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907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BFC2B10-EA16-4678-9E17-A8CAA65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3" y="236515"/>
            <a:ext cx="9144000" cy="609600"/>
          </a:xfrm>
        </p:spPr>
        <p:txBody>
          <a:bodyPr>
            <a:noAutofit/>
          </a:bodyPr>
          <a:lstStyle/>
          <a:p>
            <a:r>
              <a:rPr lang="en-US" sz="2133" b="1" dirty="0"/>
              <a:t>Boundary </a:t>
            </a:r>
            <a:r>
              <a:rPr lang="en-US" altLang="zh-CN" sz="2133" b="1" dirty="0"/>
              <a:t>Diagram</a:t>
            </a:r>
            <a:r>
              <a:rPr lang="en-US" sz="2133" b="1" dirty="0"/>
              <a:t> – </a:t>
            </a:r>
            <a:r>
              <a:rPr lang="en-US" altLang="zh-CN" sz="2133" b="1" dirty="0"/>
              <a:t>Mode Card </a:t>
            </a:r>
            <a:r>
              <a:rPr lang="en-US" sz="2133" b="1" dirty="0"/>
              <a:t>For CX727 8155 (WIP)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655BD1-8D22-4495-AFC7-756B7F9AFE2F}"/>
              </a:ext>
            </a:extLst>
          </p:cNvPr>
          <p:cNvGrpSpPr/>
          <p:nvPr/>
        </p:nvGrpSpPr>
        <p:grpSpPr>
          <a:xfrm>
            <a:off x="6838377" y="1249663"/>
            <a:ext cx="4264769" cy="5478603"/>
            <a:chOff x="3228562" y="937260"/>
            <a:chExt cx="4463960" cy="37713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34E736-9B23-4ED5-A959-49E129D78A13}"/>
                </a:ext>
              </a:extLst>
            </p:cNvPr>
            <p:cNvGrpSpPr/>
            <p:nvPr/>
          </p:nvGrpSpPr>
          <p:grpSpPr>
            <a:xfrm>
              <a:off x="3228562" y="937260"/>
              <a:ext cx="4463960" cy="3771306"/>
              <a:chOff x="2711493" y="1302109"/>
              <a:chExt cx="2247516" cy="167548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3968BD1-09FB-43D2-8263-F27BCE53B879}"/>
                  </a:ext>
                </a:extLst>
              </p:cNvPr>
              <p:cNvGrpSpPr/>
              <p:nvPr/>
            </p:nvGrpSpPr>
            <p:grpSpPr>
              <a:xfrm>
                <a:off x="2711493" y="1302109"/>
                <a:ext cx="2247516" cy="1675480"/>
                <a:chOff x="2721531" y="1123590"/>
                <a:chExt cx="2142729" cy="1675480"/>
              </a:xfrm>
            </p:grpSpPr>
            <p:grpSp>
              <p:nvGrpSpPr>
                <p:cNvPr id="466" name="Group 4">
                  <a:extLst>
                    <a:ext uri="{FF2B5EF4-FFF2-40B4-BE49-F238E27FC236}">
                      <a16:creationId xmlns:a16="http://schemas.microsoft.com/office/drawing/2014/main" id="{38E28EE0-B585-46A8-8262-C635BCAE0A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21531" y="1123590"/>
                  <a:ext cx="2142729" cy="1675480"/>
                  <a:chOff x="2418" y="1674"/>
                  <a:chExt cx="1683" cy="1316"/>
                </a:xfrm>
              </p:grpSpPr>
              <p:sp>
                <p:nvSpPr>
                  <p:cNvPr id="471" name="Rectangle 8">
                    <a:extLst>
                      <a:ext uri="{FF2B5EF4-FFF2-40B4-BE49-F238E27FC236}">
                        <a16:creationId xmlns:a16="http://schemas.microsoft.com/office/drawing/2014/main" id="{BFAC0613-CE41-4D26-B004-3772FE98AC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8" y="1674"/>
                    <a:ext cx="1365" cy="95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rnd">
                    <a:solidFill>
                      <a:srgbClr val="FF66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475" name="Rectangle 12">
                    <a:extLst>
                      <a:ext uri="{FF2B5EF4-FFF2-40B4-BE49-F238E27FC236}">
                        <a16:creationId xmlns:a16="http://schemas.microsoft.com/office/drawing/2014/main" id="{47E89598-250A-42E2-B935-CEEF01FAA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410"/>
                    <a:ext cx="1256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6" name="Rectangle 13">
                    <a:extLst>
                      <a:ext uri="{FF2B5EF4-FFF2-40B4-BE49-F238E27FC236}">
                        <a16:creationId xmlns:a16="http://schemas.microsoft.com/office/drawing/2014/main" id="{AA537E3E-7E6B-48B2-A526-DB104EB60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9" y="2426"/>
                    <a:ext cx="37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Android BSP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477" name="Rectangle 14">
                    <a:extLst>
                      <a:ext uri="{FF2B5EF4-FFF2-40B4-BE49-F238E27FC236}">
                        <a16:creationId xmlns:a16="http://schemas.microsoft.com/office/drawing/2014/main" id="{F4883DF1-61B5-48C2-8BE4-19733C0874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308"/>
                    <a:ext cx="1256" cy="7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8" name="Rectangle 15">
                    <a:extLst>
                      <a:ext uri="{FF2B5EF4-FFF2-40B4-BE49-F238E27FC236}">
                        <a16:creationId xmlns:a16="http://schemas.microsoft.com/office/drawing/2014/main" id="{4FB8AC7B-9805-459A-A382-C34A6D487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320"/>
                    <a:ext cx="46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HAL</a:t>
                    </a:r>
                    <a:r>
                      <a:rPr lang="en-US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/Framework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492" name="Rectangle 29">
                    <a:extLst>
                      <a:ext uri="{FF2B5EF4-FFF2-40B4-BE49-F238E27FC236}">
                        <a16:creationId xmlns:a16="http://schemas.microsoft.com/office/drawing/2014/main" id="{626AD636-1743-4A68-91D5-90E00FFDD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2946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  <a:latin typeface="+mn-lt"/>
                      </a:rPr>
                      <a:t> </a:t>
                    </a:r>
                    <a:endParaRPr lang="zh-CN" altLang="zh-CN">
                      <a:latin typeface="+mn-lt"/>
                    </a:endParaRPr>
                  </a:p>
                </p:txBody>
              </p:sp>
              <p:sp>
                <p:nvSpPr>
                  <p:cNvPr id="495" name="Rectangle 32">
                    <a:extLst>
                      <a:ext uri="{FF2B5EF4-FFF2-40B4-BE49-F238E27FC236}">
                        <a16:creationId xmlns:a16="http://schemas.microsoft.com/office/drawing/2014/main" id="{BFBC5F0C-F12E-4157-8162-031B91156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04"/>
                    <a:ext cx="1256" cy="7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96" name="Rectangle 33">
                    <a:extLst>
                      <a:ext uri="{FF2B5EF4-FFF2-40B4-BE49-F238E27FC236}">
                        <a16:creationId xmlns:a16="http://schemas.microsoft.com/office/drawing/2014/main" id="{1E355885-0180-480E-8C5E-FF9251AF0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217"/>
                    <a:ext cx="25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Ford API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500" name="Rectangle 37">
                    <a:extLst>
                      <a:ext uri="{FF2B5EF4-FFF2-40B4-BE49-F238E27FC236}">
                        <a16:creationId xmlns:a16="http://schemas.microsoft.com/office/drawing/2014/main" id="{C6C1CC17-4324-414D-A257-0AEF84582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40"/>
                    <a:ext cx="1251" cy="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1" name="Rectangle 38">
                    <a:extLst>
                      <a:ext uri="{FF2B5EF4-FFF2-40B4-BE49-F238E27FC236}">
                        <a16:creationId xmlns:a16="http://schemas.microsoft.com/office/drawing/2014/main" id="{88406A8A-48A2-4C52-A664-D42225F69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2" y="1741"/>
                    <a:ext cx="11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HMI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539" name="Rectangle 76">
                    <a:extLst>
                      <a:ext uri="{FF2B5EF4-FFF2-40B4-BE49-F238E27FC236}">
                        <a16:creationId xmlns:a16="http://schemas.microsoft.com/office/drawing/2014/main" id="{A9DD583D-224A-4AD5-8010-55D0C5148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1940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  <a:latin typeface="+mn-lt"/>
                      </a:rPr>
                      <a:t> </a:t>
                    </a:r>
                    <a:endParaRPr lang="zh-CN" altLang="zh-CN">
                      <a:latin typeface="+mn-lt"/>
                    </a:endParaRPr>
                  </a:p>
                </p:txBody>
              </p:sp>
              <p:sp>
                <p:nvSpPr>
                  <p:cNvPr id="630" name="Rectangle 167">
                    <a:extLst>
                      <a:ext uri="{FF2B5EF4-FFF2-40B4-BE49-F238E27FC236}">
                        <a16:creationId xmlns:a16="http://schemas.microsoft.com/office/drawing/2014/main" id="{69A75C94-8B51-4CE2-9A45-0BEE47C83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2517"/>
                    <a:ext cx="1261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631" name="Rectangle 168">
                    <a:extLst>
                      <a:ext uri="{FF2B5EF4-FFF2-40B4-BE49-F238E27FC236}">
                        <a16:creationId xmlns:a16="http://schemas.microsoft.com/office/drawing/2014/main" id="{D80AD7EF-1B56-4D1F-93CB-D5127ED37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2529"/>
                    <a:ext cx="262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en-US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MCU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</p:grpSp>
            <p:sp>
              <p:nvSpPr>
                <p:cNvPr id="656" name="Rectangle 37">
                  <a:extLst>
                    <a:ext uri="{FF2B5EF4-FFF2-40B4-BE49-F238E27FC236}">
                      <a16:creationId xmlns:a16="http://schemas.microsoft.com/office/drawing/2014/main" id="{4BAB28CA-45EB-45F2-900A-5A92130AE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0216" y="1319657"/>
                  <a:ext cx="385838" cy="44428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7" name="Rectangle 38">
                  <a:extLst>
                    <a:ext uri="{FF2B5EF4-FFF2-40B4-BE49-F238E27FC236}">
                      <a16:creationId xmlns:a16="http://schemas.microsoft.com/office/drawing/2014/main" id="{4C7FA8C5-E308-4CAC-9F27-8080E855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046" y="1464302"/>
                  <a:ext cx="206180" cy="112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  <a:latin typeface="+mn-lt"/>
                    </a:rPr>
                    <a:t>Other</a:t>
                  </a:r>
                </a:p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  <a:latin typeface="+mn-lt"/>
                    </a:rPr>
                    <a:t>APPs</a:t>
                  </a:r>
                  <a:endParaRPr lang="zh-CN" altLang="zh-CN" dirty="0">
                    <a:latin typeface="+mn-lt"/>
                  </a:endParaRPr>
                </a:p>
              </p:txBody>
            </p:sp>
            <p:sp>
              <p:nvSpPr>
                <p:cNvPr id="658" name="Rectangle 37">
                  <a:extLst>
                    <a:ext uri="{FF2B5EF4-FFF2-40B4-BE49-F238E27FC236}">
                      <a16:creationId xmlns:a16="http://schemas.microsoft.com/office/drawing/2014/main" id="{8EAECD83-5383-4F12-93F6-39ED94FF4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101" y="1447605"/>
                  <a:ext cx="516904" cy="7766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/>
                </a:p>
              </p:txBody>
            </p:sp>
            <p:sp>
              <p:nvSpPr>
                <p:cNvPr id="659" name="Rectangle 38">
                  <a:extLst>
                    <a:ext uri="{FF2B5EF4-FFF2-40B4-BE49-F238E27FC236}">
                      <a16:creationId xmlns:a16="http://schemas.microsoft.com/office/drawing/2014/main" id="{50E3DB2E-1FE0-40F8-A5DA-4F5524A7A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322" y="1443475"/>
                  <a:ext cx="399473" cy="5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latin typeface="+mn-lt"/>
                    </a:rPr>
                    <a:t>Mode Card</a:t>
                  </a:r>
                  <a:endParaRPr lang="zh-CN" altLang="zh-CN" dirty="0">
                    <a:latin typeface="+mn-lt"/>
                  </a:endParaRPr>
                </a:p>
              </p:txBody>
            </p:sp>
          </p:grpSp>
          <p:sp>
            <p:nvSpPr>
              <p:cNvPr id="37" name="Rectangle 38">
                <a:extLst>
                  <a:ext uri="{FF2B5EF4-FFF2-40B4-BE49-F238E27FC236}">
                    <a16:creationId xmlns:a16="http://schemas.microsoft.com/office/drawing/2014/main" id="{F026A243-AED0-45BE-B2F3-FB6C4FA7D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267" y="1313096"/>
                <a:ext cx="236537" cy="6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377"/>
                <a:r>
                  <a:rPr lang="en-US" altLang="zh-CN" sz="1400" b="1" dirty="0">
                    <a:solidFill>
                      <a:srgbClr val="000000"/>
                    </a:solidFill>
                    <a:latin typeface="+mn-lt"/>
                  </a:rPr>
                  <a:t>APIM</a:t>
                </a:r>
                <a:endParaRPr lang="zh-CN" altLang="zh-CN" sz="2133" dirty="0">
                  <a:latin typeface="+mn-lt"/>
                </a:endParaRPr>
              </a:p>
            </p:txBody>
          </p:sp>
        </p:grp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7CDA100F-D70D-41C9-95D8-86CF04FD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63" y="1425715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2FC2A8B9-5026-4857-B0FC-7A16F83E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476" y="1425715"/>
              <a:ext cx="82383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Navigation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6ABF962F-F740-480B-9B71-3B32809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093" y="1418318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BD74EB49-7602-457B-84A4-54BFD0CD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958" y="1430091"/>
              <a:ext cx="2231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VR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ABAED6D6-1D01-42D0-8C12-4F8F4FD1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402" y="1669759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3D355A87-4D81-4F6A-9D8D-DB2F8D48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052" y="1677412"/>
              <a:ext cx="75336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Bluetooth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1D078A4-DCC3-4FF9-94F9-E2D5435B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33" y="1931405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5A0171E7-9D2E-4D65-B836-CACD649B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972" y="1939058"/>
              <a:ext cx="985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Online Video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00D8F037-F0E0-4ACA-B6C8-9B510919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1920066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05C24D99-8C7C-4612-8280-6C982604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05" y="1927719"/>
              <a:ext cx="724841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Launcher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601D1984-C669-4F99-BAD4-FE6381C8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448" y="2188169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884A5C7A-AB08-4A3D-8541-A4B1763C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400" y="2195822"/>
              <a:ext cx="4427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HVAC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AA75E353-6F31-44C9-9A05-6D1EF8E5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2195822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E3CE71C8-D83D-4871-A6C2-BABCB1AD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839" y="2203475"/>
              <a:ext cx="456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Media</a:t>
              </a:r>
              <a:endParaRPr lang="zh-CN" altLang="zh-CN" dirty="0">
                <a:latin typeface="+mn-lt"/>
              </a:endParaRP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6CCAED-B10C-4780-8A2F-56AC11E75779}"/>
              </a:ext>
            </a:extLst>
          </p:cNvPr>
          <p:cNvSpPr/>
          <p:nvPr/>
        </p:nvSpPr>
        <p:spPr>
          <a:xfrm>
            <a:off x="13895" y="1239412"/>
            <a:ext cx="1048775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C5A36A-BCD6-433B-BB13-4A363F53FA8E}"/>
              </a:ext>
            </a:extLst>
          </p:cNvPr>
          <p:cNvSpPr/>
          <p:nvPr/>
        </p:nvSpPr>
        <p:spPr>
          <a:xfrm>
            <a:off x="11024635" y="1239412"/>
            <a:ext cx="1140375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467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F545E78-0811-4C5A-91AC-39E035D7408B}"/>
              </a:ext>
            </a:extLst>
          </p:cNvPr>
          <p:cNvCxnSpPr>
            <a:cxnSpLocks/>
            <a:endCxn id="500" idx="3"/>
          </p:cNvCxnSpPr>
          <p:nvPr/>
        </p:nvCxnSpPr>
        <p:spPr>
          <a:xfrm flipH="1" flipV="1">
            <a:off x="10145286" y="1651400"/>
            <a:ext cx="877646" cy="9906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1FA794-4571-40D2-9DF3-F0F0C836DC64}"/>
              </a:ext>
            </a:extLst>
          </p:cNvPr>
          <p:cNvSpPr/>
          <p:nvPr/>
        </p:nvSpPr>
        <p:spPr>
          <a:xfrm>
            <a:off x="5486698" y="1191648"/>
            <a:ext cx="740071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ECG</a:t>
            </a:r>
            <a:endParaRPr lang="en-AU" sz="1067" b="1" dirty="0">
              <a:solidFill>
                <a:srgbClr val="000000"/>
              </a:solidFill>
            </a:endParaRP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600BF2B-B1CE-425A-BC63-008859B3D39F}"/>
              </a:ext>
            </a:extLst>
          </p:cNvPr>
          <p:cNvCxnSpPr>
            <a:cxnSpLocks/>
          </p:cNvCxnSpPr>
          <p:nvPr/>
        </p:nvCxnSpPr>
        <p:spPr>
          <a:xfrm flipH="1">
            <a:off x="6216457" y="4919413"/>
            <a:ext cx="73152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3173D7-D396-4897-9AF8-F3D8E9C0B097}"/>
              </a:ext>
            </a:extLst>
          </p:cNvPr>
          <p:cNvSpPr txBox="1"/>
          <p:nvPr/>
        </p:nvSpPr>
        <p:spPr>
          <a:xfrm>
            <a:off x="6311687" y="4690767"/>
            <a:ext cx="45450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CAN</a:t>
            </a:r>
            <a:endParaRPr lang="en-US" sz="933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39D1AD-4A3B-46FB-A38E-B26513128F3B}"/>
              </a:ext>
            </a:extLst>
          </p:cNvPr>
          <p:cNvSpPr txBox="1"/>
          <p:nvPr/>
        </p:nvSpPr>
        <p:spPr>
          <a:xfrm>
            <a:off x="6233359" y="4879711"/>
            <a:ext cx="6706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Ethernet</a:t>
            </a:r>
            <a:endParaRPr lang="en-US" sz="933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438C3B4-4D59-45D8-B50E-A73ABEF259B0}"/>
              </a:ext>
            </a:extLst>
          </p:cNvPr>
          <p:cNvSpPr/>
          <p:nvPr/>
        </p:nvSpPr>
        <p:spPr>
          <a:xfrm>
            <a:off x="4057634" y="1209628"/>
            <a:ext cx="768387" cy="1003565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5095F79-B064-474D-8525-938B6C204657}"/>
              </a:ext>
            </a:extLst>
          </p:cNvPr>
          <p:cNvCxnSpPr>
            <a:cxnSpLocks/>
          </p:cNvCxnSpPr>
          <p:nvPr/>
        </p:nvCxnSpPr>
        <p:spPr>
          <a:xfrm flipH="1" flipV="1">
            <a:off x="4813585" y="172976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F96F8A9-71C7-4905-AC54-246AA178057A}"/>
              </a:ext>
            </a:extLst>
          </p:cNvPr>
          <p:cNvSpPr txBox="1"/>
          <p:nvPr/>
        </p:nvSpPr>
        <p:spPr>
          <a:xfrm>
            <a:off x="4947070" y="1463030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68037A4-3229-4177-87A0-58773A327109}"/>
              </a:ext>
            </a:extLst>
          </p:cNvPr>
          <p:cNvSpPr/>
          <p:nvPr/>
        </p:nvSpPr>
        <p:spPr>
          <a:xfrm>
            <a:off x="2273758" y="1269896"/>
            <a:ext cx="1076724" cy="15291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Door Ajar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43" name="Connector: Elbow 59">
            <a:extLst>
              <a:ext uri="{FF2B5EF4-FFF2-40B4-BE49-F238E27FC236}">
                <a16:creationId xmlns:a16="http://schemas.microsoft.com/office/drawing/2014/main" id="{96C58A82-ED7C-4341-9A9D-D6A2B515EB01}"/>
              </a:ext>
            </a:extLst>
          </p:cNvPr>
          <p:cNvCxnSpPr>
            <a:cxnSpLocks/>
          </p:cNvCxnSpPr>
          <p:nvPr/>
        </p:nvCxnSpPr>
        <p:spPr>
          <a:xfrm>
            <a:off x="1052175" y="1338488"/>
            <a:ext cx="1234863" cy="796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3548342-CEC6-4D4B-BFD0-349D3DF4A1D8}"/>
              </a:ext>
            </a:extLst>
          </p:cNvPr>
          <p:cNvSpPr txBox="1"/>
          <p:nvPr/>
        </p:nvSpPr>
        <p:spPr>
          <a:xfrm>
            <a:off x="1173831" y="1179045"/>
            <a:ext cx="12529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Door Open/Close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728530-C36E-40EA-AC3E-EAD4816EC9D8}"/>
              </a:ext>
            </a:extLst>
          </p:cNvPr>
          <p:cNvSpPr txBox="1"/>
          <p:nvPr/>
        </p:nvSpPr>
        <p:spPr>
          <a:xfrm>
            <a:off x="1209938" y="4322333"/>
            <a:ext cx="111265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Adjust Window/Mirror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4" name="Connector: Elbow 59">
            <a:extLst>
              <a:ext uri="{FF2B5EF4-FFF2-40B4-BE49-F238E27FC236}">
                <a16:creationId xmlns:a16="http://schemas.microsoft.com/office/drawing/2014/main" id="{408379BE-FD99-4ADD-A83F-AF35F055FD57}"/>
              </a:ext>
            </a:extLst>
          </p:cNvPr>
          <p:cNvCxnSpPr>
            <a:cxnSpLocks/>
          </p:cNvCxnSpPr>
          <p:nvPr/>
        </p:nvCxnSpPr>
        <p:spPr>
          <a:xfrm>
            <a:off x="1076424" y="1546034"/>
            <a:ext cx="1220637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4FC45B6-36FB-4707-BA32-A1B2197835C8}"/>
              </a:ext>
            </a:extLst>
          </p:cNvPr>
          <p:cNvSpPr txBox="1"/>
          <p:nvPr/>
        </p:nvSpPr>
        <p:spPr>
          <a:xfrm>
            <a:off x="1173085" y="1380608"/>
            <a:ext cx="9448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Ignition on/off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6" name="Connector: Elbow 132">
            <a:extLst>
              <a:ext uri="{FF2B5EF4-FFF2-40B4-BE49-F238E27FC236}">
                <a16:creationId xmlns:a16="http://schemas.microsoft.com/office/drawing/2014/main" id="{DD37072E-0C36-4F3B-B5B4-3EA4F618775B}"/>
              </a:ext>
            </a:extLst>
          </p:cNvPr>
          <p:cNvCxnSpPr>
            <a:cxnSpLocks/>
          </p:cNvCxnSpPr>
          <p:nvPr/>
        </p:nvCxnSpPr>
        <p:spPr>
          <a:xfrm flipH="1" flipV="1">
            <a:off x="3329795" y="1939897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0" name="Connector: Elbow 132">
            <a:extLst>
              <a:ext uri="{FF2B5EF4-FFF2-40B4-BE49-F238E27FC236}">
                <a16:creationId xmlns:a16="http://schemas.microsoft.com/office/drawing/2014/main" id="{925D2D36-9965-468B-BACF-DF30DDB4069F}"/>
              </a:ext>
            </a:extLst>
          </p:cNvPr>
          <p:cNvCxnSpPr>
            <a:cxnSpLocks/>
          </p:cNvCxnSpPr>
          <p:nvPr/>
        </p:nvCxnSpPr>
        <p:spPr>
          <a:xfrm flipH="1" flipV="1">
            <a:off x="4815090" y="5116016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2697C68-D432-4D09-A43B-85C413E06FC7}"/>
              </a:ext>
            </a:extLst>
          </p:cNvPr>
          <p:cNvSpPr txBox="1"/>
          <p:nvPr/>
        </p:nvSpPr>
        <p:spPr>
          <a:xfrm>
            <a:off x="4947914" y="4879711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48E1BCC-5F38-498E-BAF4-D4CEDF7685C6}"/>
              </a:ext>
            </a:extLst>
          </p:cNvPr>
          <p:cNvSpPr/>
          <p:nvPr/>
        </p:nvSpPr>
        <p:spPr>
          <a:xfrm>
            <a:off x="4059319" y="4919414"/>
            <a:ext cx="746433" cy="41594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HVAC_RCCM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83" name="Connector: Elbow 132">
            <a:extLst>
              <a:ext uri="{FF2B5EF4-FFF2-40B4-BE49-F238E27FC236}">
                <a16:creationId xmlns:a16="http://schemas.microsoft.com/office/drawing/2014/main" id="{F1BE5D9E-9BDA-4472-A099-E6F1BCB7E9FC}"/>
              </a:ext>
            </a:extLst>
          </p:cNvPr>
          <p:cNvCxnSpPr>
            <a:cxnSpLocks/>
          </p:cNvCxnSpPr>
          <p:nvPr/>
        </p:nvCxnSpPr>
        <p:spPr>
          <a:xfrm flipH="1" flipV="1">
            <a:off x="4802160" y="308628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7C41CC-9FD3-48CC-AFF7-C68A296414CD}"/>
              </a:ext>
            </a:extLst>
          </p:cNvPr>
          <p:cNvSpPr txBox="1"/>
          <p:nvPr/>
        </p:nvSpPr>
        <p:spPr>
          <a:xfrm>
            <a:off x="4903484" y="2874958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67BAF4B-88C3-4BAC-A28E-72B393C4508E}"/>
              </a:ext>
            </a:extLst>
          </p:cNvPr>
          <p:cNvSpPr/>
          <p:nvPr/>
        </p:nvSpPr>
        <p:spPr>
          <a:xfrm>
            <a:off x="4063426" y="2947300"/>
            <a:ext cx="748276" cy="28989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RCM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86" name="Connector: Elbow 59">
            <a:extLst>
              <a:ext uri="{FF2B5EF4-FFF2-40B4-BE49-F238E27FC236}">
                <a16:creationId xmlns:a16="http://schemas.microsoft.com/office/drawing/2014/main" id="{0397B239-FC55-45E5-AE3F-F1655E0550E3}"/>
              </a:ext>
            </a:extLst>
          </p:cNvPr>
          <p:cNvCxnSpPr>
            <a:cxnSpLocks/>
            <a:endCxn id="231" idx="1"/>
          </p:cNvCxnSpPr>
          <p:nvPr/>
        </p:nvCxnSpPr>
        <p:spPr>
          <a:xfrm>
            <a:off x="1076424" y="2994140"/>
            <a:ext cx="1439834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9819223-7EF0-4A30-B3F6-323F687D676A}"/>
              </a:ext>
            </a:extLst>
          </p:cNvPr>
          <p:cNvSpPr txBox="1"/>
          <p:nvPr/>
        </p:nvSpPr>
        <p:spPr>
          <a:xfrm>
            <a:off x="1196551" y="2844948"/>
            <a:ext cx="9214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Seatbelt Status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95" name="Connector: Elbow 59">
            <a:extLst>
              <a:ext uri="{FF2B5EF4-FFF2-40B4-BE49-F238E27FC236}">
                <a16:creationId xmlns:a16="http://schemas.microsoft.com/office/drawing/2014/main" id="{934E8E85-48EB-4CAD-893F-A4A32B589249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1070016" y="5127384"/>
            <a:ext cx="2989303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9" name="Connector: Elbow 132">
            <a:extLst>
              <a:ext uri="{FF2B5EF4-FFF2-40B4-BE49-F238E27FC236}">
                <a16:creationId xmlns:a16="http://schemas.microsoft.com/office/drawing/2014/main" id="{D545508B-C69D-4BE3-AB26-B44F1508C4DD}"/>
              </a:ext>
            </a:extLst>
          </p:cNvPr>
          <p:cNvCxnSpPr>
            <a:cxnSpLocks/>
          </p:cNvCxnSpPr>
          <p:nvPr/>
        </p:nvCxnSpPr>
        <p:spPr>
          <a:xfrm flipH="1" flipV="1">
            <a:off x="4799636" y="479295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83A53D-3578-48A7-A286-2F3AEDB2DF28}"/>
              </a:ext>
            </a:extLst>
          </p:cNvPr>
          <p:cNvSpPr txBox="1"/>
          <p:nvPr/>
        </p:nvSpPr>
        <p:spPr>
          <a:xfrm>
            <a:off x="4914190" y="457792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9B54F72-7E15-4392-8042-F1EA03075B07}"/>
              </a:ext>
            </a:extLst>
          </p:cNvPr>
          <p:cNvSpPr/>
          <p:nvPr/>
        </p:nvSpPr>
        <p:spPr>
          <a:xfrm>
            <a:off x="4068658" y="4642620"/>
            <a:ext cx="732473" cy="246221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DSM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203" name="Connector: Elbow 132">
            <a:extLst>
              <a:ext uri="{FF2B5EF4-FFF2-40B4-BE49-F238E27FC236}">
                <a16:creationId xmlns:a16="http://schemas.microsoft.com/office/drawing/2014/main" id="{02EDE1EC-4495-4FED-B839-3390E68BAB63}"/>
              </a:ext>
            </a:extLst>
          </p:cNvPr>
          <p:cNvCxnSpPr>
            <a:cxnSpLocks/>
          </p:cNvCxnSpPr>
          <p:nvPr/>
        </p:nvCxnSpPr>
        <p:spPr>
          <a:xfrm flipH="1">
            <a:off x="1052175" y="4759133"/>
            <a:ext cx="3004926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0F2485-44DA-4D4A-9550-40434B33B924}"/>
              </a:ext>
            </a:extLst>
          </p:cNvPr>
          <p:cNvSpPr txBox="1"/>
          <p:nvPr/>
        </p:nvSpPr>
        <p:spPr>
          <a:xfrm>
            <a:off x="1197948" y="4943007"/>
            <a:ext cx="1750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A/C, Fan, Temperature……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22D3221-7C44-4D16-8FBE-EA682ED040BD}"/>
              </a:ext>
            </a:extLst>
          </p:cNvPr>
          <p:cNvSpPr/>
          <p:nvPr/>
        </p:nvSpPr>
        <p:spPr>
          <a:xfrm>
            <a:off x="4063423" y="3849859"/>
            <a:ext cx="737708" cy="468352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ABS</a:t>
            </a:r>
            <a:endParaRPr lang="en-AU" sz="933" b="1" dirty="0">
              <a:solidFill>
                <a:srgbClr val="FF0000"/>
              </a:solidFill>
            </a:endParaRPr>
          </a:p>
        </p:txBody>
      </p:sp>
      <p:cxnSp>
        <p:nvCxnSpPr>
          <p:cNvPr id="215" name="Connector: Elbow 59">
            <a:extLst>
              <a:ext uri="{FF2B5EF4-FFF2-40B4-BE49-F238E27FC236}">
                <a16:creationId xmlns:a16="http://schemas.microsoft.com/office/drawing/2014/main" id="{83E97CEB-71AB-4A61-80C3-8894D9132C11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3068113" y="3972132"/>
            <a:ext cx="99531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15A3AED-61A0-48EC-B1D4-205503BB2D96}"/>
              </a:ext>
            </a:extLst>
          </p:cNvPr>
          <p:cNvSpPr txBox="1"/>
          <p:nvPr/>
        </p:nvSpPr>
        <p:spPr>
          <a:xfrm>
            <a:off x="3187140" y="3826304"/>
            <a:ext cx="78806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Vehicle Speed 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3A6EEE07-BF11-4758-BBF6-3AB09C995134}"/>
              </a:ext>
            </a:extLst>
          </p:cNvPr>
          <p:cNvSpPr/>
          <p:nvPr/>
        </p:nvSpPr>
        <p:spPr>
          <a:xfrm>
            <a:off x="4063424" y="3278339"/>
            <a:ext cx="744004" cy="25182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67" b="1" dirty="0">
                <a:solidFill>
                  <a:srgbClr val="000000"/>
                </a:solidFill>
              </a:rPr>
              <a:t>SCCM</a:t>
            </a:r>
            <a:endParaRPr lang="en-AU" sz="1067" b="1" dirty="0">
              <a:solidFill>
                <a:srgbClr val="000000"/>
              </a:solidFill>
            </a:endParaRPr>
          </a:p>
        </p:txBody>
      </p:sp>
      <p:cxnSp>
        <p:nvCxnSpPr>
          <p:cNvPr id="108" name="Connector: Elbow 132">
            <a:extLst>
              <a:ext uri="{FF2B5EF4-FFF2-40B4-BE49-F238E27FC236}">
                <a16:creationId xmlns:a16="http://schemas.microsoft.com/office/drawing/2014/main" id="{0102274A-C049-4858-AA4E-11386E703569}"/>
              </a:ext>
            </a:extLst>
          </p:cNvPr>
          <p:cNvCxnSpPr>
            <a:cxnSpLocks/>
            <a:stCxn id="235" idx="1"/>
            <a:endCxn id="128" idx="3"/>
          </p:cNvCxnSpPr>
          <p:nvPr/>
        </p:nvCxnSpPr>
        <p:spPr>
          <a:xfrm flipH="1" flipV="1">
            <a:off x="3314257" y="3402333"/>
            <a:ext cx="749167" cy="1916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11" name="Connector: Elbow 132">
            <a:extLst>
              <a:ext uri="{FF2B5EF4-FFF2-40B4-BE49-F238E27FC236}">
                <a16:creationId xmlns:a16="http://schemas.microsoft.com/office/drawing/2014/main" id="{473E531C-27B4-4558-81BA-48FA909553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6337" y="5613292"/>
            <a:ext cx="1164522" cy="56846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10A755E-1E1A-4A9F-B653-3E9C139B2D64}"/>
              </a:ext>
            </a:extLst>
          </p:cNvPr>
          <p:cNvSpPr txBox="1"/>
          <p:nvPr/>
        </p:nvSpPr>
        <p:spPr>
          <a:xfrm>
            <a:off x="3443616" y="3231921"/>
            <a:ext cx="5345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</a:t>
            </a:r>
            <a:endParaRPr lang="en-US" sz="800" b="1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58B74B2-37BF-4AD5-8A37-62D7F466B35C}"/>
              </a:ext>
            </a:extLst>
          </p:cNvPr>
          <p:cNvSpPr/>
          <p:nvPr/>
        </p:nvSpPr>
        <p:spPr>
          <a:xfrm>
            <a:off x="2513244" y="4352582"/>
            <a:ext cx="862109" cy="241609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700" b="1" dirty="0">
                <a:solidFill>
                  <a:srgbClr val="000000"/>
                </a:solidFill>
              </a:rPr>
              <a:t>Window Switch</a:t>
            </a:r>
          </a:p>
          <a:p>
            <a:pPr algn="ctr" defTabSz="1219170"/>
            <a:r>
              <a:rPr lang="en-US" altLang="zh-CN" sz="700" b="1" dirty="0">
                <a:solidFill>
                  <a:srgbClr val="000000"/>
                </a:solidFill>
              </a:rPr>
              <a:t>Mirror    switch</a:t>
            </a:r>
            <a:endParaRPr lang="en-AU" sz="4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3134FCC-D295-4488-847F-BBB78D88C357}"/>
              </a:ext>
            </a:extLst>
          </p:cNvPr>
          <p:cNvSpPr/>
          <p:nvPr/>
        </p:nvSpPr>
        <p:spPr>
          <a:xfrm>
            <a:off x="2273757" y="1463302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Push Button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BE60E95-FCFB-4CD1-8737-4810294DDA3D}"/>
              </a:ext>
            </a:extLst>
          </p:cNvPr>
          <p:cNvSpPr/>
          <p:nvPr/>
        </p:nvSpPr>
        <p:spPr>
          <a:xfrm>
            <a:off x="2265267" y="1855126"/>
            <a:ext cx="1085215" cy="15184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700" b="1" dirty="0">
                <a:solidFill>
                  <a:srgbClr val="000000"/>
                </a:solidFill>
              </a:rPr>
              <a:t>DRL/Day Night/Clock</a:t>
            </a:r>
            <a:endParaRPr lang="en-AU" sz="400" b="1" dirty="0">
              <a:solidFill>
                <a:srgbClr val="000000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AF667F5-A415-403A-8D67-BA7089138ED4}"/>
              </a:ext>
            </a:extLst>
          </p:cNvPr>
          <p:cNvSpPr/>
          <p:nvPr/>
        </p:nvSpPr>
        <p:spPr>
          <a:xfrm>
            <a:off x="2514942" y="3309234"/>
            <a:ext cx="799315" cy="186198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Rain 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36" name="Connector: Elbow 132">
            <a:extLst>
              <a:ext uri="{FF2B5EF4-FFF2-40B4-BE49-F238E27FC236}">
                <a16:creationId xmlns:a16="http://schemas.microsoft.com/office/drawing/2014/main" id="{A426E0C1-5CFE-42AC-8C64-3A6060DE502C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3375353" y="4473387"/>
            <a:ext cx="693305" cy="36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8" name="Connector: Elbow 132">
            <a:extLst>
              <a:ext uri="{FF2B5EF4-FFF2-40B4-BE49-F238E27FC236}">
                <a16:creationId xmlns:a16="http://schemas.microsoft.com/office/drawing/2014/main" id="{501B9EC3-84E3-471E-94EC-8995A9FDDD27}"/>
              </a:ext>
            </a:extLst>
          </p:cNvPr>
          <p:cNvCxnSpPr>
            <a:cxnSpLocks/>
          </p:cNvCxnSpPr>
          <p:nvPr/>
        </p:nvCxnSpPr>
        <p:spPr>
          <a:xfrm flipH="1" flipV="1">
            <a:off x="3323600" y="1546343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9" name="Connector: Elbow 132">
            <a:extLst>
              <a:ext uri="{FF2B5EF4-FFF2-40B4-BE49-F238E27FC236}">
                <a16:creationId xmlns:a16="http://schemas.microsoft.com/office/drawing/2014/main" id="{E87F408C-9515-4336-B528-0FB116E23A09}"/>
              </a:ext>
            </a:extLst>
          </p:cNvPr>
          <p:cNvCxnSpPr>
            <a:cxnSpLocks/>
          </p:cNvCxnSpPr>
          <p:nvPr/>
        </p:nvCxnSpPr>
        <p:spPr>
          <a:xfrm flipH="1" flipV="1">
            <a:off x="3332222" y="1348687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951B062-93AA-4970-9C67-98C2210C176B}"/>
              </a:ext>
            </a:extLst>
          </p:cNvPr>
          <p:cNvSpPr txBox="1"/>
          <p:nvPr/>
        </p:nvSpPr>
        <p:spPr>
          <a:xfrm>
            <a:off x="4925609" y="3106279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cxnSp>
        <p:nvCxnSpPr>
          <p:cNvPr id="146" name="Connector: Elbow 132">
            <a:extLst>
              <a:ext uri="{FF2B5EF4-FFF2-40B4-BE49-F238E27FC236}">
                <a16:creationId xmlns:a16="http://schemas.microsoft.com/office/drawing/2014/main" id="{4BEF88A4-ED09-4629-834C-0847A3BAD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72813" y="5501273"/>
            <a:ext cx="1153744" cy="8032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57" name="Connector: Elbow 132">
            <a:extLst>
              <a:ext uri="{FF2B5EF4-FFF2-40B4-BE49-F238E27FC236}">
                <a16:creationId xmlns:a16="http://schemas.microsoft.com/office/drawing/2014/main" id="{D0F1091C-D7CE-4A6F-A5AB-7EDE5E108A46}"/>
              </a:ext>
            </a:extLst>
          </p:cNvPr>
          <p:cNvCxnSpPr>
            <a:cxnSpLocks/>
          </p:cNvCxnSpPr>
          <p:nvPr/>
        </p:nvCxnSpPr>
        <p:spPr>
          <a:xfrm flipH="1" flipV="1">
            <a:off x="4807428" y="3369167"/>
            <a:ext cx="665516" cy="6524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27" name="Connector: Elbow 132">
            <a:extLst>
              <a:ext uri="{FF2B5EF4-FFF2-40B4-BE49-F238E27FC236}">
                <a16:creationId xmlns:a16="http://schemas.microsoft.com/office/drawing/2014/main" id="{0307DA14-A24D-4C03-8F06-74F91536AD74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4432536" y="5335354"/>
            <a:ext cx="0" cy="114443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BE77F32-269D-44F8-A028-E6AAA1C8E9F3}"/>
              </a:ext>
            </a:extLst>
          </p:cNvPr>
          <p:cNvSpPr txBox="1"/>
          <p:nvPr/>
        </p:nvSpPr>
        <p:spPr>
          <a:xfrm>
            <a:off x="4826021" y="5873915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159" name="Connector: Elbow 132">
            <a:extLst>
              <a:ext uri="{FF2B5EF4-FFF2-40B4-BE49-F238E27FC236}">
                <a16:creationId xmlns:a16="http://schemas.microsoft.com/office/drawing/2014/main" id="{D1690091-DB31-4C5E-809C-887B34151C88}"/>
              </a:ext>
            </a:extLst>
          </p:cNvPr>
          <p:cNvCxnSpPr>
            <a:cxnSpLocks/>
          </p:cNvCxnSpPr>
          <p:nvPr/>
        </p:nvCxnSpPr>
        <p:spPr>
          <a:xfrm flipH="1">
            <a:off x="3317218" y="2116510"/>
            <a:ext cx="76666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F08781A-640B-4EAD-BAF0-755AB8AD4DEF}"/>
              </a:ext>
            </a:extLst>
          </p:cNvPr>
          <p:cNvSpPr/>
          <p:nvPr/>
        </p:nvSpPr>
        <p:spPr>
          <a:xfrm>
            <a:off x="2266592" y="2040340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Ambient Light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25739C-87DF-4E74-8EBB-EFB95A7E6F23}"/>
              </a:ext>
            </a:extLst>
          </p:cNvPr>
          <p:cNvSpPr txBox="1"/>
          <p:nvPr/>
        </p:nvSpPr>
        <p:spPr>
          <a:xfrm>
            <a:off x="3517084" y="1937959"/>
            <a:ext cx="3955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</a:t>
            </a:r>
            <a:endParaRPr lang="en-US" sz="800" b="1" dirty="0"/>
          </a:p>
        </p:txBody>
      </p:sp>
      <p:cxnSp>
        <p:nvCxnSpPr>
          <p:cNvPr id="163" name="Connector: Elbow 132">
            <a:extLst>
              <a:ext uri="{FF2B5EF4-FFF2-40B4-BE49-F238E27FC236}">
                <a16:creationId xmlns:a16="http://schemas.microsoft.com/office/drawing/2014/main" id="{120775E3-74FD-48E1-A35D-468A409E039E}"/>
              </a:ext>
            </a:extLst>
          </p:cNvPr>
          <p:cNvCxnSpPr>
            <a:cxnSpLocks/>
          </p:cNvCxnSpPr>
          <p:nvPr/>
        </p:nvCxnSpPr>
        <p:spPr>
          <a:xfrm flipH="1" flipV="1">
            <a:off x="4818636" y="369817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2DC25A9-3816-4E06-8759-162C7A76A5F6}"/>
              </a:ext>
            </a:extLst>
          </p:cNvPr>
          <p:cNvSpPr txBox="1"/>
          <p:nvPr/>
        </p:nvSpPr>
        <p:spPr>
          <a:xfrm>
            <a:off x="4959502" y="3502551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EE384DC-3ABA-4965-B627-77FFA9AA0C80}"/>
              </a:ext>
            </a:extLst>
          </p:cNvPr>
          <p:cNvSpPr/>
          <p:nvPr/>
        </p:nvSpPr>
        <p:spPr>
          <a:xfrm>
            <a:off x="4063423" y="3580447"/>
            <a:ext cx="744005" cy="22927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GSM</a:t>
            </a:r>
            <a:endParaRPr lang="en-AU" sz="933" b="1" dirty="0">
              <a:solidFill>
                <a:srgbClr val="FF0000"/>
              </a:solidFill>
            </a:endParaRPr>
          </a:p>
        </p:txBody>
      </p:sp>
      <p:cxnSp>
        <p:nvCxnSpPr>
          <p:cNvPr id="173" name="Connector: Elbow 59">
            <a:extLst>
              <a:ext uri="{FF2B5EF4-FFF2-40B4-BE49-F238E27FC236}">
                <a16:creationId xmlns:a16="http://schemas.microsoft.com/office/drawing/2014/main" id="{60404EF9-94DF-42E6-B2DD-483C222043B8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1084714" y="3693154"/>
            <a:ext cx="143022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FF55185-3E0B-49AE-B58E-C61E8E7D14BE}"/>
              </a:ext>
            </a:extLst>
          </p:cNvPr>
          <p:cNvSpPr txBox="1"/>
          <p:nvPr/>
        </p:nvSpPr>
        <p:spPr>
          <a:xfrm>
            <a:off x="1188144" y="3537078"/>
            <a:ext cx="6099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Shift Gear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18DC2C-E1ED-4A00-83DA-C9EDCE766A02}"/>
              </a:ext>
            </a:extLst>
          </p:cNvPr>
          <p:cNvSpPr txBox="1"/>
          <p:nvPr/>
        </p:nvSpPr>
        <p:spPr>
          <a:xfrm>
            <a:off x="3472017" y="1181792"/>
            <a:ext cx="44797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9F9C00F-B9DE-4785-A66B-50790813C7C9}"/>
              </a:ext>
            </a:extLst>
          </p:cNvPr>
          <p:cNvSpPr/>
          <p:nvPr/>
        </p:nvSpPr>
        <p:spPr>
          <a:xfrm>
            <a:off x="4068658" y="4361184"/>
            <a:ext cx="732476" cy="22447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DCU</a:t>
            </a:r>
            <a:endParaRPr lang="en-AU" sz="933" b="1" dirty="0">
              <a:solidFill>
                <a:srgbClr val="0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709BB10-5181-40D5-A4A1-FD2444B62B62}"/>
              </a:ext>
            </a:extLst>
          </p:cNvPr>
          <p:cNvSpPr txBox="1"/>
          <p:nvPr/>
        </p:nvSpPr>
        <p:spPr>
          <a:xfrm>
            <a:off x="3483302" y="1387113"/>
            <a:ext cx="44684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228385-5B64-4BFD-9D9E-C6F9BEEDD52C}"/>
              </a:ext>
            </a:extLst>
          </p:cNvPr>
          <p:cNvSpPr txBox="1"/>
          <p:nvPr/>
        </p:nvSpPr>
        <p:spPr>
          <a:xfrm>
            <a:off x="3478843" y="1773297"/>
            <a:ext cx="44114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cxnSp>
        <p:nvCxnSpPr>
          <p:cNvPr id="168" name="Connector: Elbow 132">
            <a:extLst>
              <a:ext uri="{FF2B5EF4-FFF2-40B4-BE49-F238E27FC236}">
                <a16:creationId xmlns:a16="http://schemas.microsoft.com/office/drawing/2014/main" id="{D19CE697-2240-4C83-803E-D657AD2EA125}"/>
              </a:ext>
            </a:extLst>
          </p:cNvPr>
          <p:cNvCxnSpPr>
            <a:cxnSpLocks/>
          </p:cNvCxnSpPr>
          <p:nvPr/>
        </p:nvCxnSpPr>
        <p:spPr>
          <a:xfrm flipH="1" flipV="1">
            <a:off x="4801837" y="4478996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45514AB-BF7B-49AB-8746-4B9DEF321171}"/>
              </a:ext>
            </a:extLst>
          </p:cNvPr>
          <p:cNvSpPr txBox="1"/>
          <p:nvPr/>
        </p:nvSpPr>
        <p:spPr>
          <a:xfrm>
            <a:off x="4924530" y="428119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cxnSp>
        <p:nvCxnSpPr>
          <p:cNvPr id="148" name="Connector: Elbow 59">
            <a:extLst>
              <a:ext uri="{FF2B5EF4-FFF2-40B4-BE49-F238E27FC236}">
                <a16:creationId xmlns:a16="http://schemas.microsoft.com/office/drawing/2014/main" id="{8E158C42-ED56-4CF3-9212-0CBDA3CEC684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10124305" y="2075473"/>
            <a:ext cx="898627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3B90B1F7-40D9-402F-B7C8-8A86BEEE770E}"/>
              </a:ext>
            </a:extLst>
          </p:cNvPr>
          <p:cNvSpPr txBox="1"/>
          <p:nvPr/>
        </p:nvSpPr>
        <p:spPr>
          <a:xfrm>
            <a:off x="1193801" y="2217280"/>
            <a:ext cx="11561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AC Charging Status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37" name="Connector: Elbow 59">
            <a:extLst>
              <a:ext uri="{FF2B5EF4-FFF2-40B4-BE49-F238E27FC236}">
                <a16:creationId xmlns:a16="http://schemas.microsoft.com/office/drawing/2014/main" id="{266220D7-18F9-4018-8229-F987C55EEFCC}"/>
              </a:ext>
            </a:extLst>
          </p:cNvPr>
          <p:cNvCxnSpPr>
            <a:cxnSpLocks/>
          </p:cNvCxnSpPr>
          <p:nvPr/>
        </p:nvCxnSpPr>
        <p:spPr>
          <a:xfrm>
            <a:off x="1052175" y="2375730"/>
            <a:ext cx="148177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46BC7B5-E796-4B55-B5AA-8C6966F22120}"/>
              </a:ext>
            </a:extLst>
          </p:cNvPr>
          <p:cNvSpPr/>
          <p:nvPr/>
        </p:nvSpPr>
        <p:spPr>
          <a:xfrm>
            <a:off x="2514942" y="2270006"/>
            <a:ext cx="853631" cy="184359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BCCM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E2AF67-68CD-42C7-A1B0-79F7D5FDF843}"/>
              </a:ext>
            </a:extLst>
          </p:cNvPr>
          <p:cNvSpPr txBox="1"/>
          <p:nvPr/>
        </p:nvSpPr>
        <p:spPr>
          <a:xfrm>
            <a:off x="4904240" y="2362466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0662EF5-B217-4798-9D91-DFB3636301AE}"/>
              </a:ext>
            </a:extLst>
          </p:cNvPr>
          <p:cNvSpPr/>
          <p:nvPr/>
        </p:nvSpPr>
        <p:spPr>
          <a:xfrm>
            <a:off x="4043472" y="2235489"/>
            <a:ext cx="766663" cy="67933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BECM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44" name="Connector: Elbow 132">
            <a:extLst>
              <a:ext uri="{FF2B5EF4-FFF2-40B4-BE49-F238E27FC236}">
                <a16:creationId xmlns:a16="http://schemas.microsoft.com/office/drawing/2014/main" id="{3293D13C-D551-4F9F-BE38-93026A1C86BB}"/>
              </a:ext>
            </a:extLst>
          </p:cNvPr>
          <p:cNvCxnSpPr>
            <a:cxnSpLocks/>
          </p:cNvCxnSpPr>
          <p:nvPr/>
        </p:nvCxnSpPr>
        <p:spPr>
          <a:xfrm flipH="1" flipV="1">
            <a:off x="3372030" y="236211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5AED74F-82BD-419F-8E1E-9DE53B374EF7}"/>
              </a:ext>
            </a:extLst>
          </p:cNvPr>
          <p:cNvSpPr txBox="1"/>
          <p:nvPr/>
        </p:nvSpPr>
        <p:spPr>
          <a:xfrm>
            <a:off x="3499340" y="2191094"/>
            <a:ext cx="434233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HS1</a:t>
            </a:r>
            <a:endParaRPr lang="en-US" sz="9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ACBEFD-5B5B-40D8-8B7D-5550B9800DF9}"/>
              </a:ext>
            </a:extLst>
          </p:cNvPr>
          <p:cNvSpPr txBox="1"/>
          <p:nvPr/>
        </p:nvSpPr>
        <p:spPr>
          <a:xfrm>
            <a:off x="1197340" y="2421498"/>
            <a:ext cx="16216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DC Charging Status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6" name="Connector: Elbow 59">
            <a:extLst>
              <a:ext uri="{FF2B5EF4-FFF2-40B4-BE49-F238E27FC236}">
                <a16:creationId xmlns:a16="http://schemas.microsoft.com/office/drawing/2014/main" id="{4BE4B4B4-4440-4CFB-9B49-B16D98E35127}"/>
              </a:ext>
            </a:extLst>
          </p:cNvPr>
          <p:cNvCxnSpPr>
            <a:cxnSpLocks/>
          </p:cNvCxnSpPr>
          <p:nvPr/>
        </p:nvCxnSpPr>
        <p:spPr>
          <a:xfrm>
            <a:off x="1070016" y="2595026"/>
            <a:ext cx="1433454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2B0B2A-FD15-4D92-A5F3-C7F9E9B516A7}"/>
              </a:ext>
            </a:extLst>
          </p:cNvPr>
          <p:cNvSpPr/>
          <p:nvPr/>
        </p:nvSpPr>
        <p:spPr>
          <a:xfrm>
            <a:off x="2518584" y="2503829"/>
            <a:ext cx="853631" cy="157043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OBCC</a:t>
            </a:r>
            <a:endParaRPr lang="en-AU" sz="800" b="1" dirty="0">
              <a:solidFill>
                <a:srgbClr val="FF0000"/>
              </a:solidFill>
            </a:endParaRPr>
          </a:p>
        </p:txBody>
      </p:sp>
      <p:cxnSp>
        <p:nvCxnSpPr>
          <p:cNvPr id="167" name="Connector: Elbow 132">
            <a:extLst>
              <a:ext uri="{FF2B5EF4-FFF2-40B4-BE49-F238E27FC236}">
                <a16:creationId xmlns:a16="http://schemas.microsoft.com/office/drawing/2014/main" id="{DC1DCA2B-589B-42AA-B091-0B79A3D9D490}"/>
              </a:ext>
            </a:extLst>
          </p:cNvPr>
          <p:cNvCxnSpPr>
            <a:cxnSpLocks/>
          </p:cNvCxnSpPr>
          <p:nvPr/>
        </p:nvCxnSpPr>
        <p:spPr>
          <a:xfrm flipH="1">
            <a:off x="3372215" y="2582715"/>
            <a:ext cx="67125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3FACA4A-1FF1-4A42-8F6A-401BCDE04740}"/>
              </a:ext>
            </a:extLst>
          </p:cNvPr>
          <p:cNvSpPr txBox="1"/>
          <p:nvPr/>
        </p:nvSpPr>
        <p:spPr>
          <a:xfrm>
            <a:off x="3501001" y="2414612"/>
            <a:ext cx="418991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HS1</a:t>
            </a:r>
            <a:endParaRPr lang="en-US" sz="900" b="1" dirty="0"/>
          </a:p>
        </p:txBody>
      </p:sp>
      <p:cxnSp>
        <p:nvCxnSpPr>
          <p:cNvPr id="174" name="Connector: Elbow 132">
            <a:extLst>
              <a:ext uri="{FF2B5EF4-FFF2-40B4-BE49-F238E27FC236}">
                <a16:creationId xmlns:a16="http://schemas.microsoft.com/office/drawing/2014/main" id="{DD5B450A-CB59-4108-9A0B-7ADBFAE592D3}"/>
              </a:ext>
            </a:extLst>
          </p:cNvPr>
          <p:cNvCxnSpPr>
            <a:cxnSpLocks/>
          </p:cNvCxnSpPr>
          <p:nvPr/>
        </p:nvCxnSpPr>
        <p:spPr>
          <a:xfrm flipH="1">
            <a:off x="3264011" y="2788021"/>
            <a:ext cx="78669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813AFFC-D602-4B49-8818-67BB62AD9A8D}"/>
              </a:ext>
            </a:extLst>
          </p:cNvPr>
          <p:cNvSpPr txBox="1"/>
          <p:nvPr/>
        </p:nvSpPr>
        <p:spPr>
          <a:xfrm>
            <a:off x="1188900" y="2633799"/>
            <a:ext cx="4056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SOC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81138E-5282-4117-992A-82B23BB12577}"/>
              </a:ext>
            </a:extLst>
          </p:cNvPr>
          <p:cNvSpPr txBox="1"/>
          <p:nvPr/>
        </p:nvSpPr>
        <p:spPr>
          <a:xfrm>
            <a:off x="15784" y="5786523"/>
            <a:ext cx="2220383" cy="106182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B9BCB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AU" sz="1050" b="1" kern="0" dirty="0">
                <a:solidFill>
                  <a:srgbClr val="00095B"/>
                </a:solidFill>
              </a:rPr>
              <a:t>Legend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Physical Interface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Energy Transfer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Data Transfer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External Influence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System Boundary </a:t>
            </a:r>
          </a:p>
        </p:txBody>
      </p:sp>
      <p:cxnSp>
        <p:nvCxnSpPr>
          <p:cNvPr id="187" name="Connector: Elbow 132">
            <a:extLst>
              <a:ext uri="{FF2B5EF4-FFF2-40B4-BE49-F238E27FC236}">
                <a16:creationId xmlns:a16="http://schemas.microsoft.com/office/drawing/2014/main" id="{4F815CF2-80A0-4DC8-9337-07A6EA9DD105}"/>
              </a:ext>
            </a:extLst>
          </p:cNvPr>
          <p:cNvCxnSpPr>
            <a:cxnSpLocks/>
          </p:cNvCxnSpPr>
          <p:nvPr/>
        </p:nvCxnSpPr>
        <p:spPr>
          <a:xfrm flipH="1" flipV="1">
            <a:off x="4793264" y="2567997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8" name="Connector: Elbow 132">
            <a:extLst>
              <a:ext uri="{FF2B5EF4-FFF2-40B4-BE49-F238E27FC236}">
                <a16:creationId xmlns:a16="http://schemas.microsoft.com/office/drawing/2014/main" id="{E08DD29C-2087-42A6-BD5F-340E01C9035B}"/>
              </a:ext>
            </a:extLst>
          </p:cNvPr>
          <p:cNvCxnSpPr>
            <a:cxnSpLocks/>
          </p:cNvCxnSpPr>
          <p:nvPr/>
        </p:nvCxnSpPr>
        <p:spPr>
          <a:xfrm flipH="1" flipV="1">
            <a:off x="1313239" y="640121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90" name="Connector: Elbow 59">
            <a:extLst>
              <a:ext uri="{FF2B5EF4-FFF2-40B4-BE49-F238E27FC236}">
                <a16:creationId xmlns:a16="http://schemas.microsoft.com/office/drawing/2014/main" id="{52C0A4AE-0B55-4FEC-9166-5CD461405A8B}"/>
              </a:ext>
            </a:extLst>
          </p:cNvPr>
          <p:cNvCxnSpPr>
            <a:cxnSpLocks/>
          </p:cNvCxnSpPr>
          <p:nvPr/>
        </p:nvCxnSpPr>
        <p:spPr>
          <a:xfrm>
            <a:off x="1333025" y="6567619"/>
            <a:ext cx="69195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1" name="Connector: Elbow 132">
            <a:extLst>
              <a:ext uri="{FF2B5EF4-FFF2-40B4-BE49-F238E27FC236}">
                <a16:creationId xmlns:a16="http://schemas.microsoft.com/office/drawing/2014/main" id="{421CF864-385F-4E08-8B81-8B743D9CB9C6}"/>
              </a:ext>
            </a:extLst>
          </p:cNvPr>
          <p:cNvCxnSpPr>
            <a:cxnSpLocks/>
          </p:cNvCxnSpPr>
          <p:nvPr/>
        </p:nvCxnSpPr>
        <p:spPr>
          <a:xfrm flipH="1">
            <a:off x="1333025" y="6744232"/>
            <a:ext cx="68010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ysDash"/>
            <a:miter lim="800000"/>
            <a:headEnd type="none" w="sm" len="med"/>
            <a:tailEnd type="none" w="sm" len="med"/>
          </a:ln>
          <a:effectLst/>
        </p:spPr>
      </p:cxnSp>
      <p:cxnSp>
        <p:nvCxnSpPr>
          <p:cNvPr id="193" name="Connector: Elbow 59">
            <a:extLst>
              <a:ext uri="{FF2B5EF4-FFF2-40B4-BE49-F238E27FC236}">
                <a16:creationId xmlns:a16="http://schemas.microsoft.com/office/drawing/2014/main" id="{4E0C148B-4369-4924-97CB-9BBC73AC99A3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076424" y="4473387"/>
            <a:ext cx="1436820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4" name="Connector: Elbow 59">
            <a:extLst>
              <a:ext uri="{FF2B5EF4-FFF2-40B4-BE49-F238E27FC236}">
                <a16:creationId xmlns:a16="http://schemas.microsoft.com/office/drawing/2014/main" id="{777790D9-AA64-4009-BD21-2AA9AF9D761B}"/>
              </a:ext>
            </a:extLst>
          </p:cNvPr>
          <p:cNvCxnSpPr>
            <a:cxnSpLocks/>
          </p:cNvCxnSpPr>
          <p:nvPr/>
        </p:nvCxnSpPr>
        <p:spPr>
          <a:xfrm flipH="1">
            <a:off x="1313239" y="6242801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6" name="Connector: Elbow 59">
            <a:extLst>
              <a:ext uri="{FF2B5EF4-FFF2-40B4-BE49-F238E27FC236}">
                <a16:creationId xmlns:a16="http://schemas.microsoft.com/office/drawing/2014/main" id="{1ADCF1FC-2607-43A0-93CC-313622385069}"/>
              </a:ext>
            </a:extLst>
          </p:cNvPr>
          <p:cNvCxnSpPr>
            <a:cxnSpLocks/>
          </p:cNvCxnSpPr>
          <p:nvPr/>
        </p:nvCxnSpPr>
        <p:spPr>
          <a:xfrm flipH="1">
            <a:off x="1310953" y="6078344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654CF54-6F81-438B-BE6E-0D9F05B84325}"/>
              </a:ext>
            </a:extLst>
          </p:cNvPr>
          <p:cNvSpPr txBox="1"/>
          <p:nvPr/>
        </p:nvSpPr>
        <p:spPr>
          <a:xfrm>
            <a:off x="1180376" y="1583540"/>
            <a:ext cx="84729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Lock/Unlock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EAE35C19-FEFA-4ED3-9C17-D1EC29F0D0DF}"/>
              </a:ext>
            </a:extLst>
          </p:cNvPr>
          <p:cNvSpPr/>
          <p:nvPr/>
        </p:nvSpPr>
        <p:spPr>
          <a:xfrm>
            <a:off x="2281279" y="1661306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Key/Phone/…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6E7A288-7641-4754-9F65-29894594C639}"/>
              </a:ext>
            </a:extLst>
          </p:cNvPr>
          <p:cNvSpPr txBox="1"/>
          <p:nvPr/>
        </p:nvSpPr>
        <p:spPr>
          <a:xfrm>
            <a:off x="3477333" y="1580326"/>
            <a:ext cx="4512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cxnSp>
        <p:nvCxnSpPr>
          <p:cNvPr id="192" name="Connector: Elbow 59">
            <a:extLst>
              <a:ext uri="{FF2B5EF4-FFF2-40B4-BE49-F238E27FC236}">
                <a16:creationId xmlns:a16="http://schemas.microsoft.com/office/drawing/2014/main" id="{34F95D44-D4CF-4D49-9543-39C4794B25F1}"/>
              </a:ext>
            </a:extLst>
          </p:cNvPr>
          <p:cNvCxnSpPr>
            <a:cxnSpLocks/>
          </p:cNvCxnSpPr>
          <p:nvPr/>
        </p:nvCxnSpPr>
        <p:spPr>
          <a:xfrm>
            <a:off x="1062670" y="1737877"/>
            <a:ext cx="122056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7" name="Connector: Elbow 132">
            <a:extLst>
              <a:ext uri="{FF2B5EF4-FFF2-40B4-BE49-F238E27FC236}">
                <a16:creationId xmlns:a16="http://schemas.microsoft.com/office/drawing/2014/main" id="{1DAB4338-F82D-4925-B745-FBEE405652E0}"/>
              </a:ext>
            </a:extLst>
          </p:cNvPr>
          <p:cNvCxnSpPr>
            <a:cxnSpLocks/>
          </p:cNvCxnSpPr>
          <p:nvPr/>
        </p:nvCxnSpPr>
        <p:spPr>
          <a:xfrm flipH="1" flipV="1">
            <a:off x="3319385" y="1747957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02" name="Connector: Elbow 59">
            <a:extLst>
              <a:ext uri="{FF2B5EF4-FFF2-40B4-BE49-F238E27FC236}">
                <a16:creationId xmlns:a16="http://schemas.microsoft.com/office/drawing/2014/main" id="{7D272DBA-9BF5-4189-B3DD-3061B7F9CDAD}"/>
              </a:ext>
            </a:extLst>
          </p:cNvPr>
          <p:cNvCxnSpPr>
            <a:cxnSpLocks/>
            <a:stCxn id="224" idx="0"/>
            <a:endCxn id="658" idx="3"/>
          </p:cNvCxnSpPr>
          <p:nvPr/>
        </p:nvCxnSpPr>
        <p:spPr>
          <a:xfrm rot="16200000" flipV="1">
            <a:off x="8719081" y="3862327"/>
            <a:ext cx="3374490" cy="522084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4E38CA48-F1AD-426C-A548-4C06D7A5AFA6}"/>
              </a:ext>
            </a:extLst>
          </p:cNvPr>
          <p:cNvSpPr/>
          <p:nvPr/>
        </p:nvSpPr>
        <p:spPr>
          <a:xfrm>
            <a:off x="10211645" y="6587711"/>
            <a:ext cx="943758" cy="178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50" b="1" dirty="0">
                <a:solidFill>
                  <a:srgbClr val="000000"/>
                </a:solidFill>
              </a:rPr>
              <a:t>EV APP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205" name="Connector: Elbow 109">
            <a:extLst>
              <a:ext uri="{FF2B5EF4-FFF2-40B4-BE49-F238E27FC236}">
                <a16:creationId xmlns:a16="http://schemas.microsoft.com/office/drawing/2014/main" id="{54EA9179-64BA-4456-8CCC-FD3A2B30880E}"/>
              </a:ext>
            </a:extLst>
          </p:cNvPr>
          <p:cNvCxnSpPr>
            <a:cxnSpLocks/>
            <a:stCxn id="204" idx="0"/>
            <a:endCxn id="225" idx="2"/>
          </p:cNvCxnSpPr>
          <p:nvPr/>
        </p:nvCxnSpPr>
        <p:spPr>
          <a:xfrm flipH="1" flipV="1">
            <a:off x="10677907" y="6383558"/>
            <a:ext cx="5617" cy="204153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cxnSp>
        <p:nvCxnSpPr>
          <p:cNvPr id="212" name="Connector: Elbow 59">
            <a:extLst>
              <a:ext uri="{FF2B5EF4-FFF2-40B4-BE49-F238E27FC236}">
                <a16:creationId xmlns:a16="http://schemas.microsoft.com/office/drawing/2014/main" id="{63CF5929-D985-40E2-9145-992D52B021C0}"/>
              </a:ext>
            </a:extLst>
          </p:cNvPr>
          <p:cNvCxnSpPr>
            <a:cxnSpLocks/>
            <a:stCxn id="58" idx="2"/>
            <a:endCxn id="225" idx="3"/>
          </p:cNvCxnSpPr>
          <p:nvPr/>
        </p:nvCxnSpPr>
        <p:spPr>
          <a:xfrm rot="5400000">
            <a:off x="10842916" y="5536979"/>
            <a:ext cx="1065410" cy="438405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A05B83E-B6D5-44DF-9AFC-59EFAFA7BCD7}"/>
              </a:ext>
            </a:extLst>
          </p:cNvPr>
          <p:cNvSpPr txBox="1"/>
          <p:nvPr/>
        </p:nvSpPr>
        <p:spPr>
          <a:xfrm>
            <a:off x="11143924" y="6475281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SMS</a:t>
            </a:r>
            <a:endParaRPr lang="en-US" sz="933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AA4BF5-A80A-40AD-AABD-A8CC91ADB30B}"/>
              </a:ext>
            </a:extLst>
          </p:cNvPr>
          <p:cNvSpPr txBox="1"/>
          <p:nvPr/>
        </p:nvSpPr>
        <p:spPr>
          <a:xfrm>
            <a:off x="11155403" y="6088733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Call</a:t>
            </a:r>
            <a:endParaRPr lang="en-US" sz="933" b="1" dirty="0"/>
          </a:p>
        </p:txBody>
      </p:sp>
      <p:cxnSp>
        <p:nvCxnSpPr>
          <p:cNvPr id="219" name="Connector: Elbow 132">
            <a:extLst>
              <a:ext uri="{FF2B5EF4-FFF2-40B4-BE49-F238E27FC236}">
                <a16:creationId xmlns:a16="http://schemas.microsoft.com/office/drawing/2014/main" id="{2480438C-2995-4199-9CCA-E928605F29F0}"/>
              </a:ext>
            </a:extLst>
          </p:cNvPr>
          <p:cNvCxnSpPr>
            <a:cxnSpLocks/>
          </p:cNvCxnSpPr>
          <p:nvPr/>
        </p:nvCxnSpPr>
        <p:spPr>
          <a:xfrm flipH="1" flipV="1">
            <a:off x="4809301" y="4071978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6CA27B1-4842-4EDF-8B17-BC837BA61151}"/>
              </a:ext>
            </a:extLst>
          </p:cNvPr>
          <p:cNvSpPr txBox="1"/>
          <p:nvPr/>
        </p:nvSpPr>
        <p:spPr>
          <a:xfrm>
            <a:off x="4950167" y="3867589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FD1</a:t>
            </a:r>
            <a:endParaRPr lang="en-US" sz="933" b="1" dirty="0"/>
          </a:p>
        </p:txBody>
      </p:sp>
      <p:cxnSp>
        <p:nvCxnSpPr>
          <p:cNvPr id="221" name="Connector: Elbow 132">
            <a:extLst>
              <a:ext uri="{FF2B5EF4-FFF2-40B4-BE49-F238E27FC236}">
                <a16:creationId xmlns:a16="http://schemas.microsoft.com/office/drawing/2014/main" id="{4CF2154B-86C8-432B-887D-6CEB2DC65A0E}"/>
              </a:ext>
            </a:extLst>
          </p:cNvPr>
          <p:cNvCxnSpPr>
            <a:cxnSpLocks/>
            <a:endCxn id="207" idx="3"/>
          </p:cNvCxnSpPr>
          <p:nvPr/>
        </p:nvCxnSpPr>
        <p:spPr>
          <a:xfrm flipH="1">
            <a:off x="3313162" y="4167162"/>
            <a:ext cx="750261" cy="125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C12FD465-599E-441C-AED9-CF1A7C8B8FFD}"/>
              </a:ext>
            </a:extLst>
          </p:cNvPr>
          <p:cNvSpPr txBox="1"/>
          <p:nvPr/>
        </p:nvSpPr>
        <p:spPr>
          <a:xfrm>
            <a:off x="3417791" y="4014657"/>
            <a:ext cx="3843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SDM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5118DB6-CCB7-4EC3-BA62-B8E948484CFF}"/>
              </a:ext>
            </a:extLst>
          </p:cNvPr>
          <p:cNvSpPr/>
          <p:nvPr/>
        </p:nvSpPr>
        <p:spPr>
          <a:xfrm>
            <a:off x="10261459" y="5810614"/>
            <a:ext cx="811817" cy="1789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100" b="1" dirty="0">
                <a:solidFill>
                  <a:srgbClr val="000000"/>
                </a:solidFill>
              </a:rPr>
              <a:t>IVISL</a:t>
            </a:r>
            <a:endParaRPr lang="en-AU" sz="900" b="1" dirty="0">
              <a:solidFill>
                <a:srgbClr val="000000"/>
              </a:solidFill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95365463-284A-493E-AE63-263576C2995B}"/>
              </a:ext>
            </a:extLst>
          </p:cNvPr>
          <p:cNvSpPr/>
          <p:nvPr/>
        </p:nvSpPr>
        <p:spPr>
          <a:xfrm>
            <a:off x="10199395" y="6194214"/>
            <a:ext cx="957023" cy="1893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50" b="1" dirty="0">
                <a:solidFill>
                  <a:srgbClr val="000000"/>
                </a:solidFill>
              </a:rPr>
              <a:t>Ford Cloud</a:t>
            </a:r>
            <a:endParaRPr lang="en-AU" sz="700" b="1" dirty="0">
              <a:solidFill>
                <a:srgbClr val="000000"/>
              </a:solidFill>
            </a:endParaRPr>
          </a:p>
        </p:txBody>
      </p:sp>
      <p:cxnSp>
        <p:nvCxnSpPr>
          <p:cNvPr id="226" name="Connector: Elbow 109">
            <a:extLst>
              <a:ext uri="{FF2B5EF4-FFF2-40B4-BE49-F238E27FC236}">
                <a16:creationId xmlns:a16="http://schemas.microsoft.com/office/drawing/2014/main" id="{E33CA56C-98A0-4955-86E7-D600273B7DEA}"/>
              </a:ext>
            </a:extLst>
          </p:cNvPr>
          <p:cNvCxnSpPr>
            <a:cxnSpLocks/>
            <a:stCxn id="225" idx="0"/>
            <a:endCxn id="224" idx="2"/>
          </p:cNvCxnSpPr>
          <p:nvPr/>
        </p:nvCxnSpPr>
        <p:spPr>
          <a:xfrm flipH="1" flipV="1">
            <a:off x="10667368" y="5989565"/>
            <a:ext cx="0" cy="204649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7101563-17A2-4852-9057-7BC6A21853A0}"/>
              </a:ext>
            </a:extLst>
          </p:cNvPr>
          <p:cNvSpPr txBox="1"/>
          <p:nvPr/>
        </p:nvSpPr>
        <p:spPr>
          <a:xfrm>
            <a:off x="11164239" y="6645042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Alert</a:t>
            </a:r>
            <a:endParaRPr lang="en-US" sz="933" b="1" dirty="0"/>
          </a:p>
        </p:txBody>
      </p:sp>
      <p:cxnSp>
        <p:nvCxnSpPr>
          <p:cNvPr id="228" name="Connector: Elbow 59">
            <a:extLst>
              <a:ext uri="{FF2B5EF4-FFF2-40B4-BE49-F238E27FC236}">
                <a16:creationId xmlns:a16="http://schemas.microsoft.com/office/drawing/2014/main" id="{92E9908F-0C21-4AAD-B42C-CF23C1E081B1}"/>
              </a:ext>
            </a:extLst>
          </p:cNvPr>
          <p:cNvCxnSpPr>
            <a:cxnSpLocks/>
            <a:endCxn id="204" idx="3"/>
          </p:cNvCxnSpPr>
          <p:nvPr/>
        </p:nvCxnSpPr>
        <p:spPr>
          <a:xfrm rot="5400000">
            <a:off x="10764541" y="5594190"/>
            <a:ext cx="1473700" cy="691976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85196E6E-3234-49C3-8591-D1D7A016F6BF}"/>
              </a:ext>
            </a:extLst>
          </p:cNvPr>
          <p:cNvSpPr/>
          <p:nvPr/>
        </p:nvSpPr>
        <p:spPr>
          <a:xfrm>
            <a:off x="3357101" y="6479786"/>
            <a:ext cx="6351760" cy="308752"/>
          </a:xfrm>
          <a:prstGeom prst="roundRect">
            <a:avLst/>
          </a:prstGeom>
          <a:solidFill>
            <a:srgbClr val="D1C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Environment</a:t>
            </a:r>
          </a:p>
        </p:txBody>
      </p:sp>
      <p:cxnSp>
        <p:nvCxnSpPr>
          <p:cNvPr id="198" name="Connector: Elbow 132">
            <a:extLst>
              <a:ext uri="{FF2B5EF4-FFF2-40B4-BE49-F238E27FC236}">
                <a16:creationId xmlns:a16="http://schemas.microsoft.com/office/drawing/2014/main" id="{5A81EB6F-AAC2-459C-95C9-C2C26543210F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 flipH="1" flipV="1">
            <a:off x="7942797" y="4265662"/>
            <a:ext cx="3663444" cy="740852"/>
          </a:xfrm>
          <a:prstGeom prst="bentConnector4">
            <a:avLst>
              <a:gd name="adj1" fmla="val 29796"/>
              <a:gd name="adj2" fmla="val 143786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1B732F1-6E81-4207-B3FE-6C43BDFE8F15}"/>
              </a:ext>
            </a:extLst>
          </p:cNvPr>
          <p:cNvSpPr txBox="1"/>
          <p:nvPr/>
        </p:nvSpPr>
        <p:spPr>
          <a:xfrm>
            <a:off x="8723380" y="617296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D5DCDE-A2BF-4B23-9BA6-D7DEF701C70D}"/>
              </a:ext>
            </a:extLst>
          </p:cNvPr>
          <p:cNvSpPr txBox="1"/>
          <p:nvPr/>
        </p:nvSpPr>
        <p:spPr>
          <a:xfrm>
            <a:off x="4249815" y="6129256"/>
            <a:ext cx="709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Internal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72BE9D-136C-461F-A75A-E7A85A1A3ECA}"/>
              </a:ext>
            </a:extLst>
          </p:cNvPr>
          <p:cNvSpPr txBox="1"/>
          <p:nvPr/>
        </p:nvSpPr>
        <p:spPr>
          <a:xfrm>
            <a:off x="3430996" y="5873263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800" dirty="0">
                <a:solidFill>
                  <a:srgbClr val="000000"/>
                </a:solidFill>
              </a:rPr>
              <a:t>In</a:t>
            </a:r>
            <a:r>
              <a:rPr lang="en-AU" sz="800" dirty="0">
                <a:solidFill>
                  <a:srgbClr val="000000"/>
                </a:solidFill>
              </a:rPr>
              <a:t>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7B9216E-C577-4EEB-A719-7BA6C9DF0364}"/>
              </a:ext>
            </a:extLst>
          </p:cNvPr>
          <p:cNvSpPr/>
          <p:nvPr/>
        </p:nvSpPr>
        <p:spPr>
          <a:xfrm>
            <a:off x="2513245" y="3910283"/>
            <a:ext cx="554868" cy="123697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00" dirty="0">
                <a:solidFill>
                  <a:srgbClr val="000000"/>
                </a:solidFill>
              </a:rPr>
              <a:t>Pedal</a:t>
            </a:r>
            <a:endParaRPr lang="en-AU" sz="700" dirty="0">
              <a:solidFill>
                <a:srgbClr val="FF0000"/>
              </a:solidFill>
            </a:endParaRPr>
          </a:p>
        </p:txBody>
      </p:sp>
      <p:cxnSp>
        <p:nvCxnSpPr>
          <p:cNvPr id="230" name="Connector: Elbow 59">
            <a:extLst>
              <a:ext uri="{FF2B5EF4-FFF2-40B4-BE49-F238E27FC236}">
                <a16:creationId xmlns:a16="http://schemas.microsoft.com/office/drawing/2014/main" id="{4BEA7728-EDAB-4F33-A1DA-C5BA26627DD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1076424" y="3972132"/>
            <a:ext cx="1436821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AC19512F-2DCB-447C-A4D5-4819ADB21958}"/>
              </a:ext>
            </a:extLst>
          </p:cNvPr>
          <p:cNvSpPr txBox="1"/>
          <p:nvPr/>
        </p:nvSpPr>
        <p:spPr>
          <a:xfrm>
            <a:off x="1193445" y="3815233"/>
            <a:ext cx="6707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Accelerate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C9D128F8-FAD1-444F-A646-F2CD2C75EB34}"/>
              </a:ext>
            </a:extLst>
          </p:cNvPr>
          <p:cNvSpPr/>
          <p:nvPr/>
        </p:nvSpPr>
        <p:spPr>
          <a:xfrm>
            <a:off x="2516258" y="2947390"/>
            <a:ext cx="748276" cy="1332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Seatbelt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B070BC4A-93BE-4F94-B808-3B2E76998CE8}"/>
              </a:ext>
            </a:extLst>
          </p:cNvPr>
          <p:cNvSpPr/>
          <p:nvPr/>
        </p:nvSpPr>
        <p:spPr>
          <a:xfrm>
            <a:off x="2518467" y="3113367"/>
            <a:ext cx="748277" cy="139391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36" name="Connector: Elbow 59">
            <a:extLst>
              <a:ext uri="{FF2B5EF4-FFF2-40B4-BE49-F238E27FC236}">
                <a16:creationId xmlns:a16="http://schemas.microsoft.com/office/drawing/2014/main" id="{A370DFDE-0CFF-4DB2-BB3B-C2077D8D69D1}"/>
              </a:ext>
            </a:extLst>
          </p:cNvPr>
          <p:cNvCxnSpPr>
            <a:cxnSpLocks/>
            <a:stCxn id="57" idx="3"/>
            <a:endCxn id="232" idx="1"/>
          </p:cNvCxnSpPr>
          <p:nvPr/>
        </p:nvCxnSpPr>
        <p:spPr>
          <a:xfrm flipV="1">
            <a:off x="1062670" y="3183063"/>
            <a:ext cx="1455797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7CD497E-335E-4FBE-9BA4-D6A98AC46CE6}"/>
              </a:ext>
            </a:extLst>
          </p:cNvPr>
          <p:cNvSpPr txBox="1"/>
          <p:nvPr/>
        </p:nvSpPr>
        <p:spPr>
          <a:xfrm>
            <a:off x="1201249" y="3034100"/>
            <a:ext cx="135949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/>
              <a:t>seat occupant (</a:t>
            </a:r>
            <a:r>
              <a:rPr lang="en-US" sz="700" b="1" dirty="0">
                <a:solidFill>
                  <a:srgbClr val="003399"/>
                </a:solidFill>
              </a:rPr>
              <a:t>Passenger</a:t>
            </a:r>
            <a:r>
              <a:rPr lang="en-US" sz="700" b="1" dirty="0"/>
              <a:t>)</a:t>
            </a:r>
          </a:p>
        </p:txBody>
      </p:sp>
      <p:cxnSp>
        <p:nvCxnSpPr>
          <p:cNvPr id="240" name="Connector: Elbow 132">
            <a:extLst>
              <a:ext uri="{FF2B5EF4-FFF2-40B4-BE49-F238E27FC236}">
                <a16:creationId xmlns:a16="http://schemas.microsoft.com/office/drawing/2014/main" id="{EDE7A6FF-8F5F-4160-99FC-04EC86C18808}"/>
              </a:ext>
            </a:extLst>
          </p:cNvPr>
          <p:cNvCxnSpPr>
            <a:cxnSpLocks/>
            <a:endCxn id="231" idx="3"/>
          </p:cNvCxnSpPr>
          <p:nvPr/>
        </p:nvCxnSpPr>
        <p:spPr>
          <a:xfrm flipH="1" flipV="1">
            <a:off x="3264534" y="3014008"/>
            <a:ext cx="798889" cy="139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41" name="Connector: Elbow 132">
            <a:extLst>
              <a:ext uri="{FF2B5EF4-FFF2-40B4-BE49-F238E27FC236}">
                <a16:creationId xmlns:a16="http://schemas.microsoft.com/office/drawing/2014/main" id="{06DA8AA1-E851-408C-ABD0-21C4CC56A802}"/>
              </a:ext>
            </a:extLst>
          </p:cNvPr>
          <p:cNvCxnSpPr>
            <a:cxnSpLocks/>
            <a:endCxn id="232" idx="3"/>
          </p:cNvCxnSpPr>
          <p:nvPr/>
        </p:nvCxnSpPr>
        <p:spPr>
          <a:xfrm flipH="1" flipV="1">
            <a:off x="3266744" y="3183063"/>
            <a:ext cx="79035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42" name="Rectangle 8">
            <a:extLst>
              <a:ext uri="{FF2B5EF4-FFF2-40B4-BE49-F238E27FC236}">
                <a16:creationId xmlns:a16="http://schemas.microsoft.com/office/drawing/2014/main" id="{74D6BAF0-61AC-457E-872A-681B1702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490" y="1112939"/>
            <a:ext cx="9687807" cy="4373481"/>
          </a:xfrm>
          <a:prstGeom prst="rect">
            <a:avLst/>
          </a:prstGeom>
          <a:noFill/>
          <a:ln w="19050" cap="rnd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A11B78E-5869-4C03-8117-870232F7BA3C}"/>
              </a:ext>
            </a:extLst>
          </p:cNvPr>
          <p:cNvSpPr txBox="1"/>
          <p:nvPr/>
        </p:nvSpPr>
        <p:spPr>
          <a:xfrm>
            <a:off x="1197948" y="3926947"/>
            <a:ext cx="4541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Brake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D4AF7C85-EAB2-4FD2-AB66-8B1EBA7279BD}"/>
              </a:ext>
            </a:extLst>
          </p:cNvPr>
          <p:cNvSpPr/>
          <p:nvPr/>
        </p:nvSpPr>
        <p:spPr>
          <a:xfrm>
            <a:off x="2508161" y="4099571"/>
            <a:ext cx="805001" cy="137682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00" dirty="0">
                <a:solidFill>
                  <a:srgbClr val="000000"/>
                </a:solidFill>
              </a:rPr>
              <a:t>Powertrain</a:t>
            </a:r>
            <a:endParaRPr lang="en-AU" sz="700" dirty="0">
              <a:solidFill>
                <a:srgbClr val="FF0000"/>
              </a:solidFill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C89F6B8C-AEE2-48A5-895F-12B4711364AC}"/>
              </a:ext>
            </a:extLst>
          </p:cNvPr>
          <p:cNvSpPr/>
          <p:nvPr/>
        </p:nvSpPr>
        <p:spPr>
          <a:xfrm>
            <a:off x="2514942" y="3609436"/>
            <a:ext cx="574661" cy="1674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PRNDM</a:t>
            </a:r>
          </a:p>
        </p:txBody>
      </p:sp>
      <p:cxnSp>
        <p:nvCxnSpPr>
          <p:cNvPr id="238" name="Connector: Elbow 59">
            <a:extLst>
              <a:ext uri="{FF2B5EF4-FFF2-40B4-BE49-F238E27FC236}">
                <a16:creationId xmlns:a16="http://schemas.microsoft.com/office/drawing/2014/main" id="{532B32AF-A03B-4180-8F6F-50EE84A611B0}"/>
              </a:ext>
            </a:extLst>
          </p:cNvPr>
          <p:cNvCxnSpPr>
            <a:cxnSpLocks/>
          </p:cNvCxnSpPr>
          <p:nvPr/>
        </p:nvCxnSpPr>
        <p:spPr>
          <a:xfrm>
            <a:off x="3082046" y="3693154"/>
            <a:ext cx="99531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D4481AA-1E78-4062-A426-7110E30376D8}"/>
              </a:ext>
            </a:extLst>
          </p:cNvPr>
          <p:cNvSpPr/>
          <p:nvPr/>
        </p:nvSpPr>
        <p:spPr>
          <a:xfrm>
            <a:off x="2515735" y="2713846"/>
            <a:ext cx="748276" cy="133235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>
                <a:solidFill>
                  <a:srgbClr val="000000"/>
                </a:solidFill>
              </a:rPr>
              <a:t>Display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210" name="Connector: Elbow 132">
            <a:extLst>
              <a:ext uri="{FF2B5EF4-FFF2-40B4-BE49-F238E27FC236}">
                <a16:creationId xmlns:a16="http://schemas.microsoft.com/office/drawing/2014/main" id="{E0C451A3-11E8-48DD-AFFF-AA22DA46F2C3}"/>
              </a:ext>
            </a:extLst>
          </p:cNvPr>
          <p:cNvCxnSpPr>
            <a:cxnSpLocks/>
            <a:stCxn id="209" idx="1"/>
          </p:cNvCxnSpPr>
          <p:nvPr/>
        </p:nvCxnSpPr>
        <p:spPr>
          <a:xfrm flipH="1">
            <a:off x="1052175" y="2780464"/>
            <a:ext cx="146356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180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BFC2B10-EA16-4678-9E17-A8CAA65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3" y="236515"/>
            <a:ext cx="9144000" cy="609600"/>
          </a:xfrm>
        </p:spPr>
        <p:txBody>
          <a:bodyPr>
            <a:noAutofit/>
          </a:bodyPr>
          <a:lstStyle/>
          <a:p>
            <a:r>
              <a:rPr lang="en-US" sz="2133" b="1" dirty="0"/>
              <a:t>Boundary </a:t>
            </a:r>
            <a:r>
              <a:rPr lang="en-US" altLang="zh-CN" sz="2133" b="1" dirty="0"/>
              <a:t>Diagram</a:t>
            </a:r>
            <a:r>
              <a:rPr lang="en-US" sz="2133" b="1" dirty="0"/>
              <a:t> – Mode Card For CX821 (WIP)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655BD1-8D22-4495-AFC7-756B7F9AFE2F}"/>
              </a:ext>
            </a:extLst>
          </p:cNvPr>
          <p:cNvGrpSpPr/>
          <p:nvPr/>
        </p:nvGrpSpPr>
        <p:grpSpPr>
          <a:xfrm>
            <a:off x="6879950" y="1153812"/>
            <a:ext cx="4249564" cy="5398997"/>
            <a:chOff x="3244472" y="992067"/>
            <a:chExt cx="4448045" cy="371650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34E736-9B23-4ED5-A959-49E129D78A13}"/>
                </a:ext>
              </a:extLst>
            </p:cNvPr>
            <p:cNvGrpSpPr/>
            <p:nvPr/>
          </p:nvGrpSpPr>
          <p:grpSpPr>
            <a:xfrm>
              <a:off x="3244472" y="992067"/>
              <a:ext cx="4448045" cy="3716507"/>
              <a:chOff x="2719503" y="1326458"/>
              <a:chExt cx="2239503" cy="165113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3968BD1-09FB-43D2-8263-F27BCE53B879}"/>
                  </a:ext>
                </a:extLst>
              </p:cNvPr>
              <p:cNvGrpSpPr/>
              <p:nvPr/>
            </p:nvGrpSpPr>
            <p:grpSpPr>
              <a:xfrm>
                <a:off x="2719503" y="1327574"/>
                <a:ext cx="2239503" cy="1650018"/>
                <a:chOff x="2729170" y="1149055"/>
                <a:chExt cx="2135090" cy="1650018"/>
              </a:xfrm>
            </p:grpSpPr>
            <p:grpSp>
              <p:nvGrpSpPr>
                <p:cNvPr id="466" name="Group 4">
                  <a:extLst>
                    <a:ext uri="{FF2B5EF4-FFF2-40B4-BE49-F238E27FC236}">
                      <a16:creationId xmlns:a16="http://schemas.microsoft.com/office/drawing/2014/main" id="{38E28EE0-B585-46A8-8262-C635BCAE0A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29170" y="1149055"/>
                  <a:ext cx="2135090" cy="1650018"/>
                  <a:chOff x="2424" y="1694"/>
                  <a:chExt cx="1677" cy="1296"/>
                </a:xfrm>
              </p:grpSpPr>
              <p:sp>
                <p:nvSpPr>
                  <p:cNvPr id="471" name="Rectangle 8">
                    <a:extLst>
                      <a:ext uri="{FF2B5EF4-FFF2-40B4-BE49-F238E27FC236}">
                        <a16:creationId xmlns:a16="http://schemas.microsoft.com/office/drawing/2014/main" id="{BFAC0613-CE41-4D26-B004-3772FE98AC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4" y="1694"/>
                    <a:ext cx="1359" cy="94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rnd">
                    <a:solidFill>
                      <a:srgbClr val="FF66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475" name="Rectangle 12">
                    <a:extLst>
                      <a:ext uri="{FF2B5EF4-FFF2-40B4-BE49-F238E27FC236}">
                        <a16:creationId xmlns:a16="http://schemas.microsoft.com/office/drawing/2014/main" id="{47E89598-250A-42E2-B935-CEEF01FAA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410"/>
                    <a:ext cx="1256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76" name="Rectangle 13">
                    <a:extLst>
                      <a:ext uri="{FF2B5EF4-FFF2-40B4-BE49-F238E27FC236}">
                        <a16:creationId xmlns:a16="http://schemas.microsoft.com/office/drawing/2014/main" id="{AA537E3E-7E6B-48B2-A526-DB104EB60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9" y="2426"/>
                    <a:ext cx="37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Android BSP</a:t>
                    </a:r>
                    <a:endParaRPr lang="zh-CN" altLang="zh-CN" dirty="0"/>
                  </a:p>
                </p:txBody>
              </p:sp>
              <p:sp>
                <p:nvSpPr>
                  <p:cNvPr id="477" name="Rectangle 14">
                    <a:extLst>
                      <a:ext uri="{FF2B5EF4-FFF2-40B4-BE49-F238E27FC236}">
                        <a16:creationId xmlns:a16="http://schemas.microsoft.com/office/drawing/2014/main" id="{F4883DF1-61B5-48C2-8BE4-19733C0874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308"/>
                    <a:ext cx="1256" cy="7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8" name="Rectangle 15">
                    <a:extLst>
                      <a:ext uri="{FF2B5EF4-FFF2-40B4-BE49-F238E27FC236}">
                        <a16:creationId xmlns:a16="http://schemas.microsoft.com/office/drawing/2014/main" id="{4FB8AC7B-9805-459A-A382-C34A6D487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320"/>
                    <a:ext cx="46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HAL</a:t>
                    </a:r>
                    <a:r>
                      <a:rPr lang="en-US" altLang="zh-CN" sz="1200" b="1" dirty="0">
                        <a:solidFill>
                          <a:srgbClr val="000000"/>
                        </a:solidFill>
                      </a:rPr>
                      <a:t>/Framework</a:t>
                    </a:r>
                    <a:endParaRPr lang="zh-CN" altLang="zh-CN" dirty="0"/>
                  </a:p>
                </p:txBody>
              </p:sp>
              <p:sp>
                <p:nvSpPr>
                  <p:cNvPr id="492" name="Rectangle 29">
                    <a:extLst>
                      <a:ext uri="{FF2B5EF4-FFF2-40B4-BE49-F238E27FC236}">
                        <a16:creationId xmlns:a16="http://schemas.microsoft.com/office/drawing/2014/main" id="{626AD636-1743-4A68-91D5-90E00FFDD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2946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</a:rPr>
                      <a:t> </a:t>
                    </a:r>
                    <a:endParaRPr lang="zh-CN" altLang="zh-CN"/>
                  </a:p>
                </p:txBody>
              </p:sp>
              <p:sp>
                <p:nvSpPr>
                  <p:cNvPr id="495" name="Rectangle 32">
                    <a:extLst>
                      <a:ext uri="{FF2B5EF4-FFF2-40B4-BE49-F238E27FC236}">
                        <a16:creationId xmlns:a16="http://schemas.microsoft.com/office/drawing/2014/main" id="{BFBC5F0C-F12E-4157-8162-031B91156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04"/>
                    <a:ext cx="1256" cy="7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96" name="Rectangle 33">
                    <a:extLst>
                      <a:ext uri="{FF2B5EF4-FFF2-40B4-BE49-F238E27FC236}">
                        <a16:creationId xmlns:a16="http://schemas.microsoft.com/office/drawing/2014/main" id="{1E355885-0180-480E-8C5E-FF9251AF0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217"/>
                    <a:ext cx="25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Ford API</a:t>
                    </a:r>
                    <a:endParaRPr lang="zh-CN" altLang="zh-CN" dirty="0"/>
                  </a:p>
                </p:txBody>
              </p:sp>
              <p:sp>
                <p:nvSpPr>
                  <p:cNvPr id="500" name="Rectangle 37">
                    <a:extLst>
                      <a:ext uri="{FF2B5EF4-FFF2-40B4-BE49-F238E27FC236}">
                        <a16:creationId xmlns:a16="http://schemas.microsoft.com/office/drawing/2014/main" id="{C6C1CC17-4324-414D-A257-0AEF84582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40"/>
                    <a:ext cx="1251" cy="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1" name="Rectangle 38">
                    <a:extLst>
                      <a:ext uri="{FF2B5EF4-FFF2-40B4-BE49-F238E27FC236}">
                        <a16:creationId xmlns:a16="http://schemas.microsoft.com/office/drawing/2014/main" id="{88406A8A-48A2-4C52-A664-D42225F69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3" y="1741"/>
                    <a:ext cx="11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HMI</a:t>
                    </a:r>
                    <a:endParaRPr lang="zh-CN" altLang="zh-CN" dirty="0"/>
                  </a:p>
                </p:txBody>
              </p:sp>
              <p:sp>
                <p:nvSpPr>
                  <p:cNvPr id="539" name="Rectangle 76">
                    <a:extLst>
                      <a:ext uri="{FF2B5EF4-FFF2-40B4-BE49-F238E27FC236}">
                        <a16:creationId xmlns:a16="http://schemas.microsoft.com/office/drawing/2014/main" id="{A9DD583D-224A-4AD5-8010-55D0C5148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1940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</a:rPr>
                      <a:t> </a:t>
                    </a:r>
                    <a:endParaRPr lang="zh-CN" altLang="zh-CN"/>
                  </a:p>
                </p:txBody>
              </p:sp>
              <p:sp>
                <p:nvSpPr>
                  <p:cNvPr id="630" name="Rectangle 167">
                    <a:extLst>
                      <a:ext uri="{FF2B5EF4-FFF2-40B4-BE49-F238E27FC236}">
                        <a16:creationId xmlns:a16="http://schemas.microsoft.com/office/drawing/2014/main" id="{69A75C94-8B51-4CE2-9A45-0BEE47C83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2517"/>
                    <a:ext cx="1261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631" name="Rectangle 168">
                    <a:extLst>
                      <a:ext uri="{FF2B5EF4-FFF2-40B4-BE49-F238E27FC236}">
                        <a16:creationId xmlns:a16="http://schemas.microsoft.com/office/drawing/2014/main" id="{D80AD7EF-1B56-4D1F-93CB-D5127ED37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2529"/>
                    <a:ext cx="262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en-US" altLang="zh-CN" sz="1200" b="1" dirty="0">
                        <a:solidFill>
                          <a:srgbClr val="000000"/>
                        </a:solidFill>
                      </a:rPr>
                      <a:t>MCU</a:t>
                    </a:r>
                    <a:endParaRPr lang="zh-CN" altLang="zh-CN" dirty="0"/>
                  </a:p>
                </p:txBody>
              </p:sp>
            </p:grpSp>
            <p:sp>
              <p:nvSpPr>
                <p:cNvPr id="656" name="Rectangle 37">
                  <a:extLst>
                    <a:ext uri="{FF2B5EF4-FFF2-40B4-BE49-F238E27FC236}">
                      <a16:creationId xmlns:a16="http://schemas.microsoft.com/office/drawing/2014/main" id="{4BAB28CA-45EB-45F2-900A-5A92130AE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0216" y="1319657"/>
                  <a:ext cx="385838" cy="44428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7" name="Rectangle 38">
                  <a:extLst>
                    <a:ext uri="{FF2B5EF4-FFF2-40B4-BE49-F238E27FC236}">
                      <a16:creationId xmlns:a16="http://schemas.microsoft.com/office/drawing/2014/main" id="{4C7FA8C5-E308-4CAC-9F27-8080E855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044" y="1464302"/>
                  <a:ext cx="206180" cy="112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</a:rPr>
                    <a:t>Other</a:t>
                  </a:r>
                </a:p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</a:rPr>
                    <a:t>APPs</a:t>
                  </a:r>
                  <a:endParaRPr lang="zh-CN" altLang="zh-CN" dirty="0"/>
                </a:p>
              </p:txBody>
            </p:sp>
            <p:sp>
              <p:nvSpPr>
                <p:cNvPr id="658" name="Rectangle 37">
                  <a:extLst>
                    <a:ext uri="{FF2B5EF4-FFF2-40B4-BE49-F238E27FC236}">
                      <a16:creationId xmlns:a16="http://schemas.microsoft.com/office/drawing/2014/main" id="{8EAECD83-5383-4F12-93F6-39ED94FF4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0825" y="1449337"/>
                  <a:ext cx="516904" cy="7766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/>
                </a:p>
              </p:txBody>
            </p:sp>
            <p:sp>
              <p:nvSpPr>
                <p:cNvPr id="659" name="Rectangle 38">
                  <a:extLst>
                    <a:ext uri="{FF2B5EF4-FFF2-40B4-BE49-F238E27FC236}">
                      <a16:creationId xmlns:a16="http://schemas.microsoft.com/office/drawing/2014/main" id="{50E3DB2E-1FE0-40F8-A5DA-4F5524A7A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930" y="1455810"/>
                  <a:ext cx="399473" cy="5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/>
                    <a:t>Mode Card</a:t>
                  </a:r>
                  <a:endParaRPr lang="zh-CN" altLang="zh-CN" dirty="0"/>
                </a:p>
              </p:txBody>
            </p:sp>
          </p:grpSp>
          <p:sp>
            <p:nvSpPr>
              <p:cNvPr id="37" name="Rectangle 38">
                <a:extLst>
                  <a:ext uri="{FF2B5EF4-FFF2-40B4-BE49-F238E27FC236}">
                    <a16:creationId xmlns:a16="http://schemas.microsoft.com/office/drawing/2014/main" id="{F026A243-AED0-45BE-B2F3-FB6C4FA7D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586" y="1326458"/>
                <a:ext cx="236537" cy="6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377"/>
                <a:r>
                  <a:rPr lang="en-US" altLang="zh-CN" sz="1400" b="1" dirty="0">
                    <a:solidFill>
                      <a:srgbClr val="000000"/>
                    </a:solidFill>
                  </a:rPr>
                  <a:t>APIM</a:t>
                </a:r>
                <a:endParaRPr lang="zh-CN" altLang="zh-CN" sz="2133" dirty="0"/>
              </a:p>
            </p:txBody>
          </p:sp>
        </p:grp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7CDA100F-D70D-41C9-95D8-86CF04FD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63" y="1425715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2FC2A8B9-5026-4857-B0FC-7A16F83E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473" y="1425715"/>
              <a:ext cx="82383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Navigation</a:t>
              </a:r>
              <a:endParaRPr lang="zh-CN" altLang="zh-CN" dirty="0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6ABF962F-F740-480B-9B71-3B32809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8017" y="1423373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BD74EB49-7602-457B-84A4-54BFD0CD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765" y="1423373"/>
              <a:ext cx="2231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VR</a:t>
              </a:r>
              <a:endParaRPr lang="zh-CN" altLang="zh-CN" dirty="0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ABAED6D6-1D01-42D0-8C12-4F8F4FD1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402" y="1669759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3D355A87-4D81-4F6A-9D8D-DB2F8D48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052" y="1677412"/>
              <a:ext cx="75336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Bluetooth</a:t>
              </a:r>
              <a:endParaRPr lang="zh-CN" altLang="zh-CN" dirty="0"/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1D078A4-DCC3-4FF9-94F9-E2D5435B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33" y="1931405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5A0171E7-9D2E-4D65-B836-CACD649B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973" y="1939058"/>
              <a:ext cx="985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Online Video</a:t>
              </a:r>
              <a:endParaRPr lang="zh-CN" altLang="zh-CN" dirty="0"/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00D8F037-F0E0-4ACA-B6C8-9B510919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1920066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05C24D99-8C7C-4612-8280-6C982604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06" y="1927719"/>
              <a:ext cx="724841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Launcher</a:t>
              </a:r>
              <a:endParaRPr lang="zh-CN" altLang="zh-CN" dirty="0"/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601D1984-C669-4F99-BAD4-FE6381C8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449" y="2188169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884A5C7A-AB08-4A3D-8541-A4B1763C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400" y="2195822"/>
              <a:ext cx="4427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HVAC</a:t>
              </a:r>
              <a:endParaRPr lang="zh-CN" altLang="zh-CN" dirty="0"/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AA75E353-6F31-44C9-9A05-6D1EF8E5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2195822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E3CE71C8-D83D-4871-A6C2-BABCB1AD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69" y="2203475"/>
              <a:ext cx="97652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Digital Scent</a:t>
              </a:r>
              <a:endParaRPr lang="zh-CN" altLang="zh-CN" dirty="0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6CCAED-B10C-4780-8A2F-56AC11E75779}"/>
              </a:ext>
            </a:extLst>
          </p:cNvPr>
          <p:cNvSpPr/>
          <p:nvPr/>
        </p:nvSpPr>
        <p:spPr>
          <a:xfrm>
            <a:off x="12743" y="1197787"/>
            <a:ext cx="969445" cy="4083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C5A36A-BCD6-433B-BB13-4A363F53FA8E}"/>
              </a:ext>
            </a:extLst>
          </p:cNvPr>
          <p:cNvSpPr/>
          <p:nvPr/>
        </p:nvSpPr>
        <p:spPr>
          <a:xfrm>
            <a:off x="11109108" y="1169740"/>
            <a:ext cx="1062307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467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F545E78-0811-4C5A-91AC-39E035D7408B}"/>
              </a:ext>
            </a:extLst>
          </p:cNvPr>
          <p:cNvCxnSpPr>
            <a:cxnSpLocks/>
            <a:endCxn id="500" idx="3"/>
          </p:cNvCxnSpPr>
          <p:nvPr/>
        </p:nvCxnSpPr>
        <p:spPr>
          <a:xfrm flipH="1" flipV="1">
            <a:off x="10171651" y="1475937"/>
            <a:ext cx="93745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1FA794-4571-40D2-9DF3-F0F0C836DC64}"/>
              </a:ext>
            </a:extLst>
          </p:cNvPr>
          <p:cNvSpPr/>
          <p:nvPr/>
        </p:nvSpPr>
        <p:spPr>
          <a:xfrm>
            <a:off x="5477989" y="1197787"/>
            <a:ext cx="740071" cy="4086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ECG</a:t>
            </a:r>
            <a:endParaRPr lang="en-AU" sz="1067" b="1" dirty="0">
              <a:solidFill>
                <a:srgbClr val="000000"/>
              </a:solidFill>
            </a:endParaRP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0B9B1D6-B700-4294-9DB2-6704A40F44F9}"/>
              </a:ext>
            </a:extLst>
          </p:cNvPr>
          <p:cNvSpPr/>
          <p:nvPr/>
        </p:nvSpPr>
        <p:spPr>
          <a:xfrm>
            <a:off x="8003941" y="5160066"/>
            <a:ext cx="1148371" cy="202121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AU" sz="1200" b="1" dirty="0">
                <a:solidFill>
                  <a:srgbClr val="000000"/>
                </a:solidFill>
              </a:rPr>
              <a:t>Digital Scent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B5E32A-E508-40A1-8966-30E22D307B06}"/>
              </a:ext>
            </a:extLst>
          </p:cNvPr>
          <p:cNvSpPr txBox="1"/>
          <p:nvPr/>
        </p:nvSpPr>
        <p:spPr>
          <a:xfrm>
            <a:off x="8519459" y="4890210"/>
            <a:ext cx="5234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LIN</a:t>
            </a:r>
            <a:endParaRPr lang="en-US" sz="900" b="1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40F8F6E-79DE-4226-BFBA-D9EC84905E7D}"/>
              </a:ext>
            </a:extLst>
          </p:cNvPr>
          <p:cNvSpPr/>
          <p:nvPr/>
        </p:nvSpPr>
        <p:spPr>
          <a:xfrm>
            <a:off x="6974317" y="5154761"/>
            <a:ext cx="796286" cy="196631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ALCM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FE0E26E-21DC-4706-A61F-0CAD86E732F1}"/>
              </a:ext>
            </a:extLst>
          </p:cNvPr>
          <p:cNvSpPr/>
          <p:nvPr/>
        </p:nvSpPr>
        <p:spPr>
          <a:xfrm>
            <a:off x="7954438" y="5604116"/>
            <a:ext cx="946456" cy="163616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AL Dynamic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23101F8-128C-46CB-B897-75927ECD0D9A}"/>
              </a:ext>
            </a:extLst>
          </p:cNvPr>
          <p:cNvCxnSpPr>
            <a:cxnSpLocks/>
            <a:stCxn id="82" idx="0"/>
            <a:endCxn id="630" idx="2"/>
          </p:cNvCxnSpPr>
          <p:nvPr/>
        </p:nvCxnSpPr>
        <p:spPr>
          <a:xfrm flipH="1" flipV="1">
            <a:off x="8571414" y="4904231"/>
            <a:ext cx="6713" cy="25583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2F7C810-6792-48BE-96F0-5F6C98AA4B4D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7372460" y="4844254"/>
            <a:ext cx="0" cy="310507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BC0BB0F-949F-4461-9153-3C4B59E1F0C2}"/>
              </a:ext>
            </a:extLst>
          </p:cNvPr>
          <p:cNvSpPr txBox="1"/>
          <p:nvPr/>
        </p:nvSpPr>
        <p:spPr>
          <a:xfrm>
            <a:off x="7319005" y="4887221"/>
            <a:ext cx="5666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HS3</a:t>
            </a:r>
            <a:endParaRPr lang="en-US" sz="900" b="1" dirty="0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2E800C-DC20-4C87-BD3E-525E9B907C36}"/>
              </a:ext>
            </a:extLst>
          </p:cNvPr>
          <p:cNvCxnSpPr>
            <a:cxnSpLocks/>
            <a:stCxn id="104" idx="2"/>
            <a:endCxn id="105" idx="1"/>
          </p:cNvCxnSpPr>
          <p:nvPr/>
        </p:nvCxnSpPr>
        <p:spPr>
          <a:xfrm rot="16200000" flipH="1">
            <a:off x="7496183" y="5227669"/>
            <a:ext cx="334532" cy="581978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2ED2DC1-9890-4CE5-A16A-48B1EFFB18A0}"/>
              </a:ext>
            </a:extLst>
          </p:cNvPr>
          <p:cNvSpPr txBox="1"/>
          <p:nvPr/>
        </p:nvSpPr>
        <p:spPr>
          <a:xfrm>
            <a:off x="7305262" y="5531866"/>
            <a:ext cx="705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/>
              <a:t>Private CAN</a:t>
            </a:r>
            <a:endParaRPr lang="en-US" sz="700" b="1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600BF2B-B1CE-425A-BC63-008859B3D39F}"/>
              </a:ext>
            </a:extLst>
          </p:cNvPr>
          <p:cNvCxnSpPr>
            <a:cxnSpLocks/>
            <a:stCxn id="630" idx="1"/>
          </p:cNvCxnSpPr>
          <p:nvPr/>
        </p:nvCxnSpPr>
        <p:spPr>
          <a:xfrm flipH="1">
            <a:off x="6195061" y="4743953"/>
            <a:ext cx="778648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3173D7-D396-4897-9AF8-F3D8E9C0B097}"/>
              </a:ext>
            </a:extLst>
          </p:cNvPr>
          <p:cNvSpPr txBox="1"/>
          <p:nvPr/>
        </p:nvSpPr>
        <p:spPr>
          <a:xfrm>
            <a:off x="6312774" y="4555457"/>
            <a:ext cx="49305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CAN</a:t>
            </a:r>
            <a:endParaRPr lang="en-US" sz="933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39D1AD-4A3B-46FB-A38E-B26513128F3B}"/>
              </a:ext>
            </a:extLst>
          </p:cNvPr>
          <p:cNvSpPr txBox="1"/>
          <p:nvPr/>
        </p:nvSpPr>
        <p:spPr>
          <a:xfrm>
            <a:off x="6229313" y="4716746"/>
            <a:ext cx="684426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Ethernet</a:t>
            </a:r>
            <a:endParaRPr lang="en-US" sz="933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438C3B4-4D59-45D8-B50E-A73ABEF259B0}"/>
              </a:ext>
            </a:extLst>
          </p:cNvPr>
          <p:cNvSpPr/>
          <p:nvPr/>
        </p:nvSpPr>
        <p:spPr>
          <a:xfrm>
            <a:off x="4048925" y="1197787"/>
            <a:ext cx="723763" cy="873050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>
                <a:solidFill>
                  <a:srgbClr val="000000"/>
                </a:solidFill>
              </a:rPr>
              <a:t>BCM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5095F79-B064-474D-8525-938B6C204657}"/>
              </a:ext>
            </a:extLst>
          </p:cNvPr>
          <p:cNvCxnSpPr>
            <a:cxnSpLocks/>
          </p:cNvCxnSpPr>
          <p:nvPr/>
        </p:nvCxnSpPr>
        <p:spPr>
          <a:xfrm flipH="1" flipV="1">
            <a:off x="4784122" y="1535305"/>
            <a:ext cx="708065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F96F8A9-71C7-4905-AC54-246AA178057A}"/>
              </a:ext>
            </a:extLst>
          </p:cNvPr>
          <p:cNvSpPr txBox="1"/>
          <p:nvPr/>
        </p:nvSpPr>
        <p:spPr>
          <a:xfrm>
            <a:off x="4914281" y="1359509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HS1</a:t>
            </a:r>
            <a:endParaRPr lang="en-US" sz="900" b="1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68037A4-3229-4177-87A0-58773A327109}"/>
              </a:ext>
            </a:extLst>
          </p:cNvPr>
          <p:cNvSpPr/>
          <p:nvPr/>
        </p:nvSpPr>
        <p:spPr>
          <a:xfrm>
            <a:off x="2205027" y="1222617"/>
            <a:ext cx="1087641" cy="167231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>
                <a:solidFill>
                  <a:srgbClr val="000000"/>
                </a:solidFill>
              </a:rPr>
              <a:t>Door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43" name="Connector: Elbow 59">
            <a:extLst>
              <a:ext uri="{FF2B5EF4-FFF2-40B4-BE49-F238E27FC236}">
                <a16:creationId xmlns:a16="http://schemas.microsoft.com/office/drawing/2014/main" id="{96C58A82-ED7C-4341-9A9D-D6A2B515EB01}"/>
              </a:ext>
            </a:extLst>
          </p:cNvPr>
          <p:cNvCxnSpPr>
            <a:cxnSpLocks/>
          </p:cNvCxnSpPr>
          <p:nvPr/>
        </p:nvCxnSpPr>
        <p:spPr>
          <a:xfrm>
            <a:off x="982188" y="1309026"/>
            <a:ext cx="1222839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3548342-CEC6-4D4B-BFD0-349D3DF4A1D8}"/>
              </a:ext>
            </a:extLst>
          </p:cNvPr>
          <p:cNvSpPr txBox="1"/>
          <p:nvPr/>
        </p:nvSpPr>
        <p:spPr>
          <a:xfrm>
            <a:off x="1146624" y="1159448"/>
            <a:ext cx="9640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Door Open/Close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53" name="Connector: Elbow 59">
            <a:extLst>
              <a:ext uri="{FF2B5EF4-FFF2-40B4-BE49-F238E27FC236}">
                <a16:creationId xmlns:a16="http://schemas.microsoft.com/office/drawing/2014/main" id="{63756298-2B0B-4A91-AAF5-614B85F7D1E6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982188" y="4418844"/>
            <a:ext cx="1413182" cy="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1728530-C36E-40EA-AC3E-EAD4816EC9D8}"/>
              </a:ext>
            </a:extLst>
          </p:cNvPr>
          <p:cNvSpPr txBox="1"/>
          <p:nvPr/>
        </p:nvSpPr>
        <p:spPr>
          <a:xfrm>
            <a:off x="1118558" y="4245905"/>
            <a:ext cx="1134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>
                <a:cs typeface="Times New Roman" panose="02020603050405020304" pitchFamily="18" charset="0"/>
              </a:rPr>
              <a:t>Adjust </a:t>
            </a:r>
            <a:r>
              <a:rPr lang="en-AU" sz="700" b="1" dirty="0">
                <a:cs typeface="Times New Roman" panose="02020603050405020304" pitchFamily="18" charset="0"/>
              </a:rPr>
              <a:t>Window/Mirror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4" name="Connector: Elbow 59">
            <a:extLst>
              <a:ext uri="{FF2B5EF4-FFF2-40B4-BE49-F238E27FC236}">
                <a16:creationId xmlns:a16="http://schemas.microsoft.com/office/drawing/2014/main" id="{408379BE-FD99-4ADD-A83F-AF35F055FD57}"/>
              </a:ext>
            </a:extLst>
          </p:cNvPr>
          <p:cNvCxnSpPr>
            <a:cxnSpLocks/>
          </p:cNvCxnSpPr>
          <p:nvPr/>
        </p:nvCxnSpPr>
        <p:spPr>
          <a:xfrm>
            <a:off x="982188" y="1557877"/>
            <a:ext cx="120798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4FC45B6-36FB-4707-BA32-A1B2197835C8}"/>
              </a:ext>
            </a:extLst>
          </p:cNvPr>
          <p:cNvSpPr txBox="1"/>
          <p:nvPr/>
        </p:nvSpPr>
        <p:spPr>
          <a:xfrm>
            <a:off x="1146445" y="1387109"/>
            <a:ext cx="78465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Ignition on/off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6" name="Connector: Elbow 132">
            <a:extLst>
              <a:ext uri="{FF2B5EF4-FFF2-40B4-BE49-F238E27FC236}">
                <a16:creationId xmlns:a16="http://schemas.microsoft.com/office/drawing/2014/main" id="{DD37072E-0C36-4F3B-B5B4-3EA4F618775B}"/>
              </a:ext>
            </a:extLst>
          </p:cNvPr>
          <p:cNvCxnSpPr>
            <a:cxnSpLocks/>
          </p:cNvCxnSpPr>
          <p:nvPr/>
        </p:nvCxnSpPr>
        <p:spPr>
          <a:xfrm flipH="1" flipV="1">
            <a:off x="3305972" y="1976561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0" name="Connector: Elbow 132">
            <a:extLst>
              <a:ext uri="{FF2B5EF4-FFF2-40B4-BE49-F238E27FC236}">
                <a16:creationId xmlns:a16="http://schemas.microsoft.com/office/drawing/2014/main" id="{925D2D36-9965-468B-BACF-DF30DDB4069F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4789088" y="5082558"/>
            <a:ext cx="703099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2697C68-D432-4D09-A43B-85C413E06FC7}"/>
              </a:ext>
            </a:extLst>
          </p:cNvPr>
          <p:cNvSpPr txBox="1"/>
          <p:nvPr/>
        </p:nvSpPr>
        <p:spPr>
          <a:xfrm>
            <a:off x="4922874" y="4885198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48E1BCC-5F38-498E-BAF4-D4CEDF7685C6}"/>
              </a:ext>
            </a:extLst>
          </p:cNvPr>
          <p:cNvSpPr/>
          <p:nvPr/>
        </p:nvSpPr>
        <p:spPr>
          <a:xfrm>
            <a:off x="4068008" y="4882004"/>
            <a:ext cx="721080" cy="40110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HVAC</a:t>
            </a:r>
          </a:p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RCCM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83" name="Connector: Elbow 132">
            <a:extLst>
              <a:ext uri="{FF2B5EF4-FFF2-40B4-BE49-F238E27FC236}">
                <a16:creationId xmlns:a16="http://schemas.microsoft.com/office/drawing/2014/main" id="{F1BE5D9E-9BDA-4472-A099-E6F1BCB7E9FC}"/>
              </a:ext>
            </a:extLst>
          </p:cNvPr>
          <p:cNvCxnSpPr>
            <a:cxnSpLocks/>
          </p:cNvCxnSpPr>
          <p:nvPr/>
        </p:nvCxnSpPr>
        <p:spPr>
          <a:xfrm flipH="1" flipV="1">
            <a:off x="4772688" y="2264497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7C41CC-9FD3-48CC-AFF7-C68A296414CD}"/>
              </a:ext>
            </a:extLst>
          </p:cNvPr>
          <p:cNvSpPr txBox="1"/>
          <p:nvPr/>
        </p:nvSpPr>
        <p:spPr>
          <a:xfrm>
            <a:off x="4917334" y="2082774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HS2</a:t>
            </a:r>
            <a:endParaRPr lang="en-US" sz="900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67BAF4B-88C3-4BAC-A28E-72B393C4508E}"/>
              </a:ext>
            </a:extLst>
          </p:cNvPr>
          <p:cNvSpPr/>
          <p:nvPr/>
        </p:nvSpPr>
        <p:spPr>
          <a:xfrm>
            <a:off x="4056240" y="2098049"/>
            <a:ext cx="710337" cy="34425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RCM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86" name="Connector: Elbow 59">
            <a:extLst>
              <a:ext uri="{FF2B5EF4-FFF2-40B4-BE49-F238E27FC236}">
                <a16:creationId xmlns:a16="http://schemas.microsoft.com/office/drawing/2014/main" id="{0397B239-FC55-45E5-AE3F-F1655E0550E3}"/>
              </a:ext>
            </a:extLst>
          </p:cNvPr>
          <p:cNvCxnSpPr>
            <a:cxnSpLocks/>
            <a:endCxn id="240" idx="1"/>
          </p:cNvCxnSpPr>
          <p:nvPr/>
        </p:nvCxnSpPr>
        <p:spPr>
          <a:xfrm>
            <a:off x="982188" y="2172864"/>
            <a:ext cx="1340563" cy="2849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9819223-7EF0-4A30-B3F6-323F687D676A}"/>
              </a:ext>
            </a:extLst>
          </p:cNvPr>
          <p:cNvSpPr txBox="1"/>
          <p:nvPr/>
        </p:nvSpPr>
        <p:spPr>
          <a:xfrm>
            <a:off x="1122252" y="2025923"/>
            <a:ext cx="8713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Seatbelt Status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95" name="Connector: Elbow 59">
            <a:extLst>
              <a:ext uri="{FF2B5EF4-FFF2-40B4-BE49-F238E27FC236}">
                <a16:creationId xmlns:a16="http://schemas.microsoft.com/office/drawing/2014/main" id="{934E8E85-48EB-4CAD-893F-A4A32B589249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982188" y="5082558"/>
            <a:ext cx="3085820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9" name="Connector: Elbow 132">
            <a:extLst>
              <a:ext uri="{FF2B5EF4-FFF2-40B4-BE49-F238E27FC236}">
                <a16:creationId xmlns:a16="http://schemas.microsoft.com/office/drawing/2014/main" id="{D545508B-C69D-4BE3-AB26-B44F1508C4DD}"/>
              </a:ext>
            </a:extLst>
          </p:cNvPr>
          <p:cNvCxnSpPr>
            <a:cxnSpLocks/>
            <a:endCxn id="201" idx="3"/>
          </p:cNvCxnSpPr>
          <p:nvPr/>
        </p:nvCxnSpPr>
        <p:spPr>
          <a:xfrm flipH="1">
            <a:off x="4772687" y="4703185"/>
            <a:ext cx="7412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83A53D-3578-48A7-A286-2F3AEDB2DF28}"/>
              </a:ext>
            </a:extLst>
          </p:cNvPr>
          <p:cNvSpPr txBox="1"/>
          <p:nvPr/>
        </p:nvSpPr>
        <p:spPr>
          <a:xfrm>
            <a:off x="4926524" y="4510692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9B54F72-7E15-4392-8042-F1EA03075B07}"/>
              </a:ext>
            </a:extLst>
          </p:cNvPr>
          <p:cNvSpPr/>
          <p:nvPr/>
        </p:nvSpPr>
        <p:spPr>
          <a:xfrm>
            <a:off x="4063747" y="4570394"/>
            <a:ext cx="708940" cy="27400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>
                <a:solidFill>
                  <a:srgbClr val="000000"/>
                </a:solidFill>
              </a:rPr>
              <a:t>DSM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203" name="Connector: Elbow 132">
            <a:extLst>
              <a:ext uri="{FF2B5EF4-FFF2-40B4-BE49-F238E27FC236}">
                <a16:creationId xmlns:a16="http://schemas.microsoft.com/office/drawing/2014/main" id="{02EDE1EC-4495-4FED-B839-3390E68BAB63}"/>
              </a:ext>
            </a:extLst>
          </p:cNvPr>
          <p:cNvCxnSpPr>
            <a:cxnSpLocks/>
            <a:stCxn id="233" idx="1"/>
          </p:cNvCxnSpPr>
          <p:nvPr/>
        </p:nvCxnSpPr>
        <p:spPr>
          <a:xfrm flipH="1" flipV="1">
            <a:off x="944169" y="4703185"/>
            <a:ext cx="750502" cy="1458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0F2485-44DA-4D4A-9550-40434B33B924}"/>
              </a:ext>
            </a:extLst>
          </p:cNvPr>
          <p:cNvSpPr txBox="1"/>
          <p:nvPr/>
        </p:nvSpPr>
        <p:spPr>
          <a:xfrm>
            <a:off x="1126755" y="4928116"/>
            <a:ext cx="175035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A/C, Fan, Temperature……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CBF8CC2-535A-42D8-805D-0BD5DA3A883D}"/>
              </a:ext>
            </a:extLst>
          </p:cNvPr>
          <p:cNvSpPr txBox="1"/>
          <p:nvPr/>
        </p:nvSpPr>
        <p:spPr>
          <a:xfrm>
            <a:off x="1066138" y="4554846"/>
            <a:ext cx="7047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Relax mode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209" name="Connector: Elbow 132">
            <a:extLst>
              <a:ext uri="{FF2B5EF4-FFF2-40B4-BE49-F238E27FC236}">
                <a16:creationId xmlns:a16="http://schemas.microsoft.com/office/drawing/2014/main" id="{1268521E-57F6-4ABD-8DB2-BCCCC7C45A20}"/>
              </a:ext>
            </a:extLst>
          </p:cNvPr>
          <p:cNvCxnSpPr>
            <a:cxnSpLocks/>
            <a:endCxn id="211" idx="3"/>
          </p:cNvCxnSpPr>
          <p:nvPr/>
        </p:nvCxnSpPr>
        <p:spPr>
          <a:xfrm flipH="1" flipV="1">
            <a:off x="4788599" y="3623947"/>
            <a:ext cx="699029" cy="4553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DA0ADACE-02E8-462C-895E-02C140CBBEA4}"/>
              </a:ext>
            </a:extLst>
          </p:cNvPr>
          <p:cNvSpPr txBox="1"/>
          <p:nvPr/>
        </p:nvSpPr>
        <p:spPr>
          <a:xfrm>
            <a:off x="4922164" y="3443706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FD1</a:t>
            </a:r>
            <a:endParaRPr lang="en-US" sz="900" b="1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22D3221-7C44-4D16-8FBE-EA682ED040BD}"/>
              </a:ext>
            </a:extLst>
          </p:cNvPr>
          <p:cNvSpPr/>
          <p:nvPr/>
        </p:nvSpPr>
        <p:spPr>
          <a:xfrm>
            <a:off x="4063963" y="3388650"/>
            <a:ext cx="724636" cy="470594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ABS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B90B1F7-40D9-402F-B7C8-8A86BEEE770E}"/>
              </a:ext>
            </a:extLst>
          </p:cNvPr>
          <p:cNvSpPr txBox="1"/>
          <p:nvPr/>
        </p:nvSpPr>
        <p:spPr>
          <a:xfrm>
            <a:off x="1133208" y="2373107"/>
            <a:ext cx="10349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Charging Status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5" name="Connector: Elbow 59">
            <a:extLst>
              <a:ext uri="{FF2B5EF4-FFF2-40B4-BE49-F238E27FC236}">
                <a16:creationId xmlns:a16="http://schemas.microsoft.com/office/drawing/2014/main" id="{83E97CEB-71AB-4A61-80C3-8894D9132C11}"/>
              </a:ext>
            </a:extLst>
          </p:cNvPr>
          <p:cNvCxnSpPr>
            <a:cxnSpLocks/>
            <a:stCxn id="229" idx="3"/>
          </p:cNvCxnSpPr>
          <p:nvPr/>
        </p:nvCxnSpPr>
        <p:spPr>
          <a:xfrm>
            <a:off x="2228500" y="3507390"/>
            <a:ext cx="1842104" cy="915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cxnSp>
        <p:nvCxnSpPr>
          <p:cNvPr id="220" name="Connector: Elbow 132">
            <a:extLst>
              <a:ext uri="{FF2B5EF4-FFF2-40B4-BE49-F238E27FC236}">
                <a16:creationId xmlns:a16="http://schemas.microsoft.com/office/drawing/2014/main" id="{DA7B4087-6CE8-4B56-B6CB-27B1CF10482B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 flipV="1">
            <a:off x="4798976" y="2658509"/>
            <a:ext cx="68230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15A3AED-61A0-48EC-B1D4-205503BB2D96}"/>
              </a:ext>
            </a:extLst>
          </p:cNvPr>
          <p:cNvSpPr txBox="1"/>
          <p:nvPr/>
        </p:nvSpPr>
        <p:spPr>
          <a:xfrm>
            <a:off x="2612430" y="3348241"/>
            <a:ext cx="132472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Vehicle Speed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31EBC3AA-A240-48BB-ACB2-2F130D9F51E3}"/>
              </a:ext>
            </a:extLst>
          </p:cNvPr>
          <p:cNvSpPr/>
          <p:nvPr/>
        </p:nvSpPr>
        <p:spPr>
          <a:xfrm>
            <a:off x="10277683" y="6229300"/>
            <a:ext cx="1003984" cy="2094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Ford Cloud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225" name="Connector: Elbow 59">
            <a:extLst>
              <a:ext uri="{FF2B5EF4-FFF2-40B4-BE49-F238E27FC236}">
                <a16:creationId xmlns:a16="http://schemas.microsoft.com/office/drawing/2014/main" id="{4E8DF3CB-8AF8-4CEB-BBDE-CF4BFD8DB6D0}"/>
              </a:ext>
            </a:extLst>
          </p:cNvPr>
          <p:cNvCxnSpPr>
            <a:cxnSpLocks/>
            <a:stCxn id="217" idx="0"/>
            <a:endCxn id="658" idx="3"/>
          </p:cNvCxnSpPr>
          <p:nvPr/>
        </p:nvCxnSpPr>
        <p:spPr>
          <a:xfrm rot="16200000" flipV="1">
            <a:off x="8648687" y="3778782"/>
            <a:ext cx="3634826" cy="609899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3A6EEE07-BF11-4758-BBF6-3AB09C995134}"/>
              </a:ext>
            </a:extLst>
          </p:cNvPr>
          <p:cNvSpPr/>
          <p:nvPr/>
        </p:nvSpPr>
        <p:spPr>
          <a:xfrm>
            <a:off x="4056238" y="2911859"/>
            <a:ext cx="716449" cy="41594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67" b="1" dirty="0">
                <a:solidFill>
                  <a:srgbClr val="000000"/>
                </a:solidFill>
              </a:rPr>
              <a:t>SCCM_</a:t>
            </a:r>
            <a:r>
              <a:rPr lang="en-AU" sz="1067" b="1" dirty="0">
                <a:solidFill>
                  <a:srgbClr val="000000"/>
                </a:solidFill>
              </a:rPr>
              <a:t>GSM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1C0F10-9BF3-49DC-A479-CBAA80D52895}"/>
              </a:ext>
            </a:extLst>
          </p:cNvPr>
          <p:cNvSpPr txBox="1"/>
          <p:nvPr/>
        </p:nvSpPr>
        <p:spPr>
          <a:xfrm>
            <a:off x="1112028" y="3076036"/>
            <a:ext cx="6290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Shift Gear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37" name="Connector: Elbow 59">
            <a:extLst>
              <a:ext uri="{FF2B5EF4-FFF2-40B4-BE49-F238E27FC236}">
                <a16:creationId xmlns:a16="http://schemas.microsoft.com/office/drawing/2014/main" id="{266220D7-18F9-4018-8229-F987C55EEFCC}"/>
              </a:ext>
            </a:extLst>
          </p:cNvPr>
          <p:cNvCxnSpPr>
            <a:cxnSpLocks/>
          </p:cNvCxnSpPr>
          <p:nvPr/>
        </p:nvCxnSpPr>
        <p:spPr>
          <a:xfrm>
            <a:off x="982188" y="2527192"/>
            <a:ext cx="1180281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46BC7B5-E796-4B55-B5AA-8C6966F22120}"/>
              </a:ext>
            </a:extLst>
          </p:cNvPr>
          <p:cNvSpPr/>
          <p:nvPr/>
        </p:nvSpPr>
        <p:spPr>
          <a:xfrm>
            <a:off x="2162470" y="2419877"/>
            <a:ext cx="1161125" cy="22433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BCCM_OBCC</a:t>
            </a:r>
            <a:endParaRPr lang="en-AU" sz="800" b="1" dirty="0">
              <a:solidFill>
                <a:srgbClr val="FF0000"/>
              </a:solidFill>
            </a:endParaRPr>
          </a:p>
        </p:txBody>
      </p:sp>
      <p:cxnSp>
        <p:nvCxnSpPr>
          <p:cNvPr id="108" name="Connector: Elbow 132">
            <a:extLst>
              <a:ext uri="{FF2B5EF4-FFF2-40B4-BE49-F238E27FC236}">
                <a16:creationId xmlns:a16="http://schemas.microsoft.com/office/drawing/2014/main" id="{0102274A-C049-4858-AA4E-11386E703569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 flipV="1">
            <a:off x="3302535" y="3011774"/>
            <a:ext cx="765473" cy="638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7E2AF67-68CD-42C7-A1B0-79F7D5FDF843}"/>
              </a:ext>
            </a:extLst>
          </p:cNvPr>
          <p:cNvSpPr txBox="1"/>
          <p:nvPr/>
        </p:nvSpPr>
        <p:spPr>
          <a:xfrm>
            <a:off x="4919489" y="2465052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HS2</a:t>
            </a:r>
            <a:endParaRPr lang="en-US" sz="900" b="1" dirty="0"/>
          </a:p>
        </p:txBody>
      </p:sp>
      <p:cxnSp>
        <p:nvCxnSpPr>
          <p:cNvPr id="111" name="Connector: Elbow 132">
            <a:extLst>
              <a:ext uri="{FF2B5EF4-FFF2-40B4-BE49-F238E27FC236}">
                <a16:creationId xmlns:a16="http://schemas.microsoft.com/office/drawing/2014/main" id="{473E531C-27B4-4558-81BA-48FA909553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6161" y="5550086"/>
            <a:ext cx="1216716" cy="6975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0662EF5-B217-4798-9D91-DFB3636301AE}"/>
              </a:ext>
            </a:extLst>
          </p:cNvPr>
          <p:cNvSpPr/>
          <p:nvPr/>
        </p:nvSpPr>
        <p:spPr>
          <a:xfrm>
            <a:off x="4063747" y="2467672"/>
            <a:ext cx="735229" cy="381673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BECM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0A755E-1E1A-4A9F-B653-3E9C139B2D64}"/>
              </a:ext>
            </a:extLst>
          </p:cNvPr>
          <p:cNvSpPr txBox="1"/>
          <p:nvPr/>
        </p:nvSpPr>
        <p:spPr>
          <a:xfrm>
            <a:off x="3472399" y="2845832"/>
            <a:ext cx="5345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</a:t>
            </a:r>
            <a:endParaRPr lang="en-US" sz="800" b="1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58B74B2-37BF-4AD5-8A37-62D7F466B35C}"/>
              </a:ext>
            </a:extLst>
          </p:cNvPr>
          <p:cNvSpPr/>
          <p:nvPr/>
        </p:nvSpPr>
        <p:spPr>
          <a:xfrm>
            <a:off x="2395370" y="4302478"/>
            <a:ext cx="1043181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Window Switch</a:t>
            </a:r>
          </a:p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Mirror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3134FCC-D295-4488-847F-BBB78D88C357}"/>
              </a:ext>
            </a:extLst>
          </p:cNvPr>
          <p:cNvSpPr/>
          <p:nvPr/>
        </p:nvSpPr>
        <p:spPr>
          <a:xfrm>
            <a:off x="2191537" y="1483466"/>
            <a:ext cx="1116692" cy="156408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Push Button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BE60E95-FCFB-4CD1-8737-4810294DDA3D}"/>
              </a:ext>
            </a:extLst>
          </p:cNvPr>
          <p:cNvSpPr/>
          <p:nvPr/>
        </p:nvSpPr>
        <p:spPr>
          <a:xfrm>
            <a:off x="2183159" y="1901604"/>
            <a:ext cx="1116582" cy="17972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700" b="1" dirty="0">
                <a:solidFill>
                  <a:srgbClr val="000000"/>
                </a:solidFill>
              </a:rPr>
              <a:t>DRL/Day Night/Clock</a:t>
            </a:r>
            <a:endParaRPr lang="en-AU" sz="400" b="1" dirty="0">
              <a:solidFill>
                <a:srgbClr val="000000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AF667F5-A415-403A-8D67-BA7089138ED4}"/>
              </a:ext>
            </a:extLst>
          </p:cNvPr>
          <p:cNvSpPr/>
          <p:nvPr/>
        </p:nvSpPr>
        <p:spPr>
          <a:xfrm>
            <a:off x="2193362" y="2922353"/>
            <a:ext cx="1109173" cy="178841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Rain/Light 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38" name="Connector: Elbow 132">
            <a:extLst>
              <a:ext uri="{FF2B5EF4-FFF2-40B4-BE49-F238E27FC236}">
                <a16:creationId xmlns:a16="http://schemas.microsoft.com/office/drawing/2014/main" id="{501B9EC3-84E3-471E-94EC-8995A9FDDD27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 flipV="1">
            <a:off x="3308229" y="1561670"/>
            <a:ext cx="738181" cy="636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9" name="Connector: Elbow 132">
            <a:extLst>
              <a:ext uri="{FF2B5EF4-FFF2-40B4-BE49-F238E27FC236}">
                <a16:creationId xmlns:a16="http://schemas.microsoft.com/office/drawing/2014/main" id="{E87F408C-9515-4336-B528-0FB116E23A09}"/>
              </a:ext>
            </a:extLst>
          </p:cNvPr>
          <p:cNvCxnSpPr>
            <a:cxnSpLocks/>
          </p:cNvCxnSpPr>
          <p:nvPr/>
        </p:nvCxnSpPr>
        <p:spPr>
          <a:xfrm flipH="1" flipV="1">
            <a:off x="3305972" y="1301469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951B062-93AA-4970-9C67-98C2210C176B}"/>
              </a:ext>
            </a:extLst>
          </p:cNvPr>
          <p:cNvSpPr txBox="1"/>
          <p:nvPr/>
        </p:nvSpPr>
        <p:spPr>
          <a:xfrm>
            <a:off x="4922473" y="2912441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HS2</a:t>
            </a:r>
            <a:endParaRPr lang="en-US" sz="900" b="1" dirty="0"/>
          </a:p>
        </p:txBody>
      </p:sp>
      <p:cxnSp>
        <p:nvCxnSpPr>
          <p:cNvPr id="144" name="Connector: Elbow 132">
            <a:extLst>
              <a:ext uri="{FF2B5EF4-FFF2-40B4-BE49-F238E27FC236}">
                <a16:creationId xmlns:a16="http://schemas.microsoft.com/office/drawing/2014/main" id="{3293D13C-D551-4F9F-BE38-93026A1C86BB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323595" y="2531313"/>
            <a:ext cx="726941" cy="734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5AED74F-82BD-419F-8E1E-9DE53B374EF7}"/>
              </a:ext>
            </a:extLst>
          </p:cNvPr>
          <p:cNvSpPr txBox="1"/>
          <p:nvPr/>
        </p:nvSpPr>
        <p:spPr>
          <a:xfrm>
            <a:off x="3452945" y="2356177"/>
            <a:ext cx="5345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/>
              <a:t>HS2</a:t>
            </a:r>
            <a:endParaRPr lang="en-US" sz="800" b="1" dirty="0"/>
          </a:p>
        </p:txBody>
      </p:sp>
      <p:cxnSp>
        <p:nvCxnSpPr>
          <p:cNvPr id="146" name="Connector: Elbow 132">
            <a:extLst>
              <a:ext uri="{FF2B5EF4-FFF2-40B4-BE49-F238E27FC236}">
                <a16:creationId xmlns:a16="http://schemas.microsoft.com/office/drawing/2014/main" id="{4BEF88A4-ED09-4629-834C-0847A3BAD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30357" y="5539510"/>
            <a:ext cx="1194814" cy="70558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57" name="Connector: Elbow 132">
            <a:extLst>
              <a:ext uri="{FF2B5EF4-FFF2-40B4-BE49-F238E27FC236}">
                <a16:creationId xmlns:a16="http://schemas.microsoft.com/office/drawing/2014/main" id="{D0F1091C-D7CE-4A6F-A5AB-7EDE5E108A46}"/>
              </a:ext>
            </a:extLst>
          </p:cNvPr>
          <p:cNvCxnSpPr>
            <a:cxnSpLocks/>
          </p:cNvCxnSpPr>
          <p:nvPr/>
        </p:nvCxnSpPr>
        <p:spPr>
          <a:xfrm flipH="1">
            <a:off x="4759435" y="3119829"/>
            <a:ext cx="726936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62" name="Connector: Elbow 59">
            <a:extLst>
              <a:ext uri="{FF2B5EF4-FFF2-40B4-BE49-F238E27FC236}">
                <a16:creationId xmlns:a16="http://schemas.microsoft.com/office/drawing/2014/main" id="{7977DAD5-968B-42D5-BB67-2EBFAE0092A6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2243203" y="3231148"/>
            <a:ext cx="182480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E8720DE7-BC22-4156-976E-082913DCD3D0}"/>
              </a:ext>
            </a:extLst>
          </p:cNvPr>
          <p:cNvSpPr/>
          <p:nvPr/>
        </p:nvSpPr>
        <p:spPr>
          <a:xfrm>
            <a:off x="4063747" y="3924705"/>
            <a:ext cx="708940" cy="324536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SCMG</a:t>
            </a:r>
          </a:p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SCMH</a:t>
            </a:r>
          </a:p>
        </p:txBody>
      </p:sp>
      <p:cxnSp>
        <p:nvCxnSpPr>
          <p:cNvPr id="168" name="Connector: Elbow 132">
            <a:extLst>
              <a:ext uri="{FF2B5EF4-FFF2-40B4-BE49-F238E27FC236}">
                <a16:creationId xmlns:a16="http://schemas.microsoft.com/office/drawing/2014/main" id="{D6DA2817-8259-4123-A336-D299B25013DA}"/>
              </a:ext>
            </a:extLst>
          </p:cNvPr>
          <p:cNvCxnSpPr>
            <a:cxnSpLocks/>
          </p:cNvCxnSpPr>
          <p:nvPr/>
        </p:nvCxnSpPr>
        <p:spPr>
          <a:xfrm flipH="1">
            <a:off x="4772687" y="4084160"/>
            <a:ext cx="72966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71F4BAB-DAE2-40AE-B3FD-814C2C980C9D}"/>
              </a:ext>
            </a:extLst>
          </p:cNvPr>
          <p:cNvSpPr txBox="1"/>
          <p:nvPr/>
        </p:nvSpPr>
        <p:spPr>
          <a:xfrm>
            <a:off x="4926016" y="3877930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cxnSp>
        <p:nvCxnSpPr>
          <p:cNvPr id="171" name="Connector: Elbow 59">
            <a:extLst>
              <a:ext uri="{FF2B5EF4-FFF2-40B4-BE49-F238E27FC236}">
                <a16:creationId xmlns:a16="http://schemas.microsoft.com/office/drawing/2014/main" id="{BC2FEC0B-701C-40C7-8A2C-1FCB39183FEC}"/>
              </a:ext>
            </a:extLst>
          </p:cNvPr>
          <p:cNvCxnSpPr>
            <a:cxnSpLocks/>
            <a:stCxn id="250" idx="1"/>
          </p:cNvCxnSpPr>
          <p:nvPr/>
        </p:nvCxnSpPr>
        <p:spPr>
          <a:xfrm flipH="1">
            <a:off x="944169" y="4078346"/>
            <a:ext cx="729158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cxnSp>
        <p:nvCxnSpPr>
          <p:cNvPr id="127" name="Connector: Elbow 132">
            <a:extLst>
              <a:ext uri="{FF2B5EF4-FFF2-40B4-BE49-F238E27FC236}">
                <a16:creationId xmlns:a16="http://schemas.microsoft.com/office/drawing/2014/main" id="{0307DA14-A24D-4C03-8F06-74F91536AD74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4412540" y="5283111"/>
            <a:ext cx="0" cy="120660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F88D82A-FB2F-4C4B-B8AD-4BB324EFC24F}"/>
              </a:ext>
            </a:extLst>
          </p:cNvPr>
          <p:cNvSpPr txBox="1"/>
          <p:nvPr/>
        </p:nvSpPr>
        <p:spPr>
          <a:xfrm>
            <a:off x="1119829" y="3914920"/>
            <a:ext cx="5590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Massage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19439BD-4965-4063-8392-FEAA89753148}"/>
              </a:ext>
            </a:extLst>
          </p:cNvPr>
          <p:cNvSpPr/>
          <p:nvPr/>
        </p:nvSpPr>
        <p:spPr>
          <a:xfrm>
            <a:off x="4052307" y="4302478"/>
            <a:ext cx="706733" cy="221365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200" b="1">
                <a:solidFill>
                  <a:srgbClr val="000000"/>
                </a:solidFill>
              </a:rPr>
              <a:t>DCU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149" name="Connector: Elbow 132">
            <a:extLst>
              <a:ext uri="{FF2B5EF4-FFF2-40B4-BE49-F238E27FC236}">
                <a16:creationId xmlns:a16="http://schemas.microsoft.com/office/drawing/2014/main" id="{CB05FBC5-8EF9-4F37-A46B-87B1FEE6B9AF}"/>
              </a:ext>
            </a:extLst>
          </p:cNvPr>
          <p:cNvCxnSpPr>
            <a:cxnSpLocks/>
          </p:cNvCxnSpPr>
          <p:nvPr/>
        </p:nvCxnSpPr>
        <p:spPr>
          <a:xfrm flipH="1">
            <a:off x="3430645" y="4403607"/>
            <a:ext cx="625753" cy="174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FB4919B-9B8D-42F0-B1A8-91F7500FECC8}"/>
              </a:ext>
            </a:extLst>
          </p:cNvPr>
          <p:cNvSpPr txBox="1"/>
          <p:nvPr/>
        </p:nvSpPr>
        <p:spPr>
          <a:xfrm>
            <a:off x="3430106" y="1150569"/>
            <a:ext cx="6295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1F50577-F7AD-4A42-8B90-F9086E533254}"/>
              </a:ext>
            </a:extLst>
          </p:cNvPr>
          <p:cNvSpPr txBox="1"/>
          <p:nvPr/>
        </p:nvSpPr>
        <p:spPr>
          <a:xfrm>
            <a:off x="3437891" y="1413601"/>
            <a:ext cx="4657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FB54F53A-A972-48FC-94E3-E6DB286B3642}"/>
              </a:ext>
            </a:extLst>
          </p:cNvPr>
          <p:cNvSpPr/>
          <p:nvPr/>
        </p:nvSpPr>
        <p:spPr>
          <a:xfrm>
            <a:off x="7952232" y="5422009"/>
            <a:ext cx="922159" cy="166078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AL Static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68C0394-BAD4-413E-AE5F-74F715E0E3B4}"/>
              </a:ext>
            </a:extLst>
          </p:cNvPr>
          <p:cNvCxnSpPr>
            <a:cxnSpLocks/>
            <a:stCxn id="104" idx="2"/>
            <a:endCxn id="161" idx="1"/>
          </p:cNvCxnSpPr>
          <p:nvPr/>
        </p:nvCxnSpPr>
        <p:spPr>
          <a:xfrm rot="16200000" flipH="1">
            <a:off x="7585518" y="5138334"/>
            <a:ext cx="153656" cy="579772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26ACB80-4BC5-403D-BE99-666A478DAACE}"/>
              </a:ext>
            </a:extLst>
          </p:cNvPr>
          <p:cNvSpPr txBox="1"/>
          <p:nvPr/>
        </p:nvSpPr>
        <p:spPr>
          <a:xfrm>
            <a:off x="7322113" y="5341514"/>
            <a:ext cx="5234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/>
              <a:t>LIN</a:t>
            </a:r>
            <a:endParaRPr lang="en-US" sz="800" b="1" dirty="0"/>
          </a:p>
        </p:txBody>
      </p:sp>
      <p:cxnSp>
        <p:nvCxnSpPr>
          <p:cNvPr id="172" name="Connector: Elbow 132">
            <a:extLst>
              <a:ext uri="{FF2B5EF4-FFF2-40B4-BE49-F238E27FC236}">
                <a16:creationId xmlns:a16="http://schemas.microsoft.com/office/drawing/2014/main" id="{45D79D9E-AB6B-480F-80BE-7138E7F8B938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 flipV="1">
            <a:off x="4759040" y="4413161"/>
            <a:ext cx="72653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B3084B2-BFA2-4BE8-A6D8-8717EADD9394}"/>
              </a:ext>
            </a:extLst>
          </p:cNvPr>
          <p:cNvSpPr txBox="1"/>
          <p:nvPr/>
        </p:nvSpPr>
        <p:spPr>
          <a:xfrm>
            <a:off x="4924549" y="4219467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cxnSp>
        <p:nvCxnSpPr>
          <p:cNvPr id="136" name="Connector: Elbow 59">
            <a:extLst>
              <a:ext uri="{FF2B5EF4-FFF2-40B4-BE49-F238E27FC236}">
                <a16:creationId xmlns:a16="http://schemas.microsoft.com/office/drawing/2014/main" id="{EB7B1850-B8A1-4B2F-9200-9C2498A15D80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10157293" y="1907347"/>
            <a:ext cx="972221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48" name="Connector: Elbow 132">
            <a:extLst>
              <a:ext uri="{FF2B5EF4-FFF2-40B4-BE49-F238E27FC236}">
                <a16:creationId xmlns:a16="http://schemas.microsoft.com/office/drawing/2014/main" id="{42476629-1589-4032-8899-E50D3A3228E3}"/>
              </a:ext>
            </a:extLst>
          </p:cNvPr>
          <p:cNvCxnSpPr>
            <a:cxnSpLocks/>
          </p:cNvCxnSpPr>
          <p:nvPr/>
        </p:nvCxnSpPr>
        <p:spPr>
          <a:xfrm flipH="1" flipV="1">
            <a:off x="2252736" y="2765660"/>
            <a:ext cx="1815272" cy="294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06D6B8B-6BCC-4348-8231-A39C6C181CAB}"/>
              </a:ext>
            </a:extLst>
          </p:cNvPr>
          <p:cNvSpPr txBox="1"/>
          <p:nvPr/>
        </p:nvSpPr>
        <p:spPr>
          <a:xfrm>
            <a:off x="1124995" y="2620908"/>
            <a:ext cx="39292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SOC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9D0D0B-7D00-4FA4-BDC4-0F0C11CA8921}"/>
              </a:ext>
            </a:extLst>
          </p:cNvPr>
          <p:cNvGrpSpPr/>
          <p:nvPr/>
        </p:nvGrpSpPr>
        <p:grpSpPr>
          <a:xfrm>
            <a:off x="20555" y="5920402"/>
            <a:ext cx="1910545" cy="923330"/>
            <a:chOff x="1590" y="5785398"/>
            <a:chExt cx="2018543" cy="935850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B4D730D-4AE7-4B60-A273-4EC86D9F841C}"/>
                </a:ext>
              </a:extLst>
            </p:cNvPr>
            <p:cNvSpPr txBox="1"/>
            <p:nvPr/>
          </p:nvSpPr>
          <p:spPr>
            <a:xfrm>
              <a:off x="1590" y="5785398"/>
              <a:ext cx="2018543" cy="93585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900" b="1" kern="0" dirty="0">
                  <a:solidFill>
                    <a:srgbClr val="00095B"/>
                  </a:solidFill>
                </a:rPr>
                <a:t>Legend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Physical Interface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Energy Transfer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Data Transfer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External Influence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System Boundary </a:t>
              </a:r>
            </a:p>
          </p:txBody>
        </p:sp>
        <p:cxnSp>
          <p:nvCxnSpPr>
            <p:cNvPr id="176" name="Connector: Elbow 132">
              <a:extLst>
                <a:ext uri="{FF2B5EF4-FFF2-40B4-BE49-F238E27FC236}">
                  <a16:creationId xmlns:a16="http://schemas.microsoft.com/office/drawing/2014/main" id="{F3D04443-1A8E-413A-9449-5E0A5F8DE0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2371" y="6325007"/>
              <a:ext cx="696627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D62C14"/>
              </a:solidFill>
              <a:prstDash val="solid"/>
              <a:miter lim="800000"/>
              <a:headEnd type="triangle" w="sm" len="med"/>
              <a:tailEnd type="triangle" w="sm" len="med"/>
            </a:ln>
            <a:effectLst/>
          </p:spPr>
        </p:cxnSp>
        <p:cxnSp>
          <p:nvCxnSpPr>
            <p:cNvPr id="177" name="Connector: Elbow 59">
              <a:extLst>
                <a:ext uri="{FF2B5EF4-FFF2-40B4-BE49-F238E27FC236}">
                  <a16:creationId xmlns:a16="http://schemas.microsoft.com/office/drawing/2014/main" id="{28036B3E-9EBB-4980-9F9B-277F7BA527B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600" y="6475986"/>
              <a:ext cx="69195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  <a:headEnd w="sm" len="med"/>
              <a:tailEnd type="triangle" w="sm" len="med"/>
            </a:ln>
            <a:effectLst/>
          </p:spPr>
        </p:cxnSp>
        <p:cxnSp>
          <p:nvCxnSpPr>
            <p:cNvPr id="178" name="Connector: Elbow 132">
              <a:extLst>
                <a:ext uri="{FF2B5EF4-FFF2-40B4-BE49-F238E27FC236}">
                  <a16:creationId xmlns:a16="http://schemas.microsoft.com/office/drawing/2014/main" id="{08018240-139C-428A-9D95-BD76F0DE2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4758" y="6620233"/>
              <a:ext cx="6801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D62C14"/>
              </a:solidFill>
              <a:prstDash val="sysDash"/>
              <a:miter lim="800000"/>
              <a:headEnd type="none" w="sm" len="med"/>
              <a:tailEnd type="none" w="sm" len="med"/>
            </a:ln>
            <a:effectLst/>
          </p:spPr>
        </p:cxnSp>
        <p:cxnSp>
          <p:nvCxnSpPr>
            <p:cNvPr id="179" name="Connector: Elbow 59">
              <a:extLst>
                <a:ext uri="{FF2B5EF4-FFF2-40B4-BE49-F238E27FC236}">
                  <a16:creationId xmlns:a16="http://schemas.microsoft.com/office/drawing/2014/main" id="{A7EDB09C-CD88-4F67-8EF8-FAE8E2FF4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372" y="6189363"/>
              <a:ext cx="68477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miter lim="800000"/>
              <a:headEnd w="sm" len="med"/>
              <a:tailEnd type="triangle" w="sm" len="med"/>
            </a:ln>
            <a:effectLst/>
          </p:spPr>
        </p:cxnSp>
        <p:cxnSp>
          <p:nvCxnSpPr>
            <p:cNvPr id="187" name="Connector: Elbow 59">
              <a:extLst>
                <a:ext uri="{FF2B5EF4-FFF2-40B4-BE49-F238E27FC236}">
                  <a16:creationId xmlns:a16="http://schemas.microsoft.com/office/drawing/2014/main" id="{0B0698F1-B685-4067-8358-1566D78E5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86" y="6040019"/>
              <a:ext cx="68477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  <a:headEnd w="sm" len="med"/>
              <a:tailEnd type="triangle" w="sm" len="med"/>
            </a:ln>
            <a:effectLst/>
          </p:spPr>
        </p:cxnSp>
      </p:grp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33AA5FDF-90FB-4C24-9B05-7576FC63BDA3}"/>
              </a:ext>
            </a:extLst>
          </p:cNvPr>
          <p:cNvSpPr/>
          <p:nvPr/>
        </p:nvSpPr>
        <p:spPr>
          <a:xfrm>
            <a:off x="10279991" y="6549157"/>
            <a:ext cx="1009499" cy="1949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Lincoln Way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90" name="Connector: Elbow 109">
            <a:extLst>
              <a:ext uri="{FF2B5EF4-FFF2-40B4-BE49-F238E27FC236}">
                <a16:creationId xmlns:a16="http://schemas.microsoft.com/office/drawing/2014/main" id="{18B1A1A7-AFA7-4914-9FB3-06B03E370E64}"/>
              </a:ext>
            </a:extLst>
          </p:cNvPr>
          <p:cNvCxnSpPr>
            <a:cxnSpLocks/>
            <a:stCxn id="188" idx="0"/>
            <a:endCxn id="224" idx="2"/>
          </p:cNvCxnSpPr>
          <p:nvPr/>
        </p:nvCxnSpPr>
        <p:spPr>
          <a:xfrm flipH="1" flipV="1">
            <a:off x="10779675" y="6438765"/>
            <a:ext cx="5066" cy="11039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cxnSp>
        <p:nvCxnSpPr>
          <p:cNvPr id="191" name="Connector: Elbow 59">
            <a:extLst>
              <a:ext uri="{FF2B5EF4-FFF2-40B4-BE49-F238E27FC236}">
                <a16:creationId xmlns:a16="http://schemas.microsoft.com/office/drawing/2014/main" id="{9CB7201F-728E-478B-99CF-7D0285F6C8E0}"/>
              </a:ext>
            </a:extLst>
          </p:cNvPr>
          <p:cNvCxnSpPr>
            <a:cxnSpLocks/>
            <a:endCxn id="188" idx="3"/>
          </p:cNvCxnSpPr>
          <p:nvPr/>
        </p:nvCxnSpPr>
        <p:spPr>
          <a:xfrm rot="5400000">
            <a:off x="10884016" y="5559281"/>
            <a:ext cx="1492806" cy="681858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86621A9-C992-4168-AB3A-014E6EF1DEE6}"/>
              </a:ext>
            </a:extLst>
          </p:cNvPr>
          <p:cNvSpPr txBox="1"/>
          <p:nvPr/>
        </p:nvSpPr>
        <p:spPr>
          <a:xfrm>
            <a:off x="11239643" y="6461221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SMS</a:t>
            </a:r>
            <a:endParaRPr lang="en-US" sz="933" b="1" dirty="0"/>
          </a:p>
        </p:txBody>
      </p:sp>
      <p:cxnSp>
        <p:nvCxnSpPr>
          <p:cNvPr id="193" name="Connector: Elbow 59">
            <a:extLst>
              <a:ext uri="{FF2B5EF4-FFF2-40B4-BE49-F238E27FC236}">
                <a16:creationId xmlns:a16="http://schemas.microsoft.com/office/drawing/2014/main" id="{53E2BA89-343A-4A4F-8141-9D955AE348A2}"/>
              </a:ext>
            </a:extLst>
          </p:cNvPr>
          <p:cNvCxnSpPr>
            <a:cxnSpLocks/>
            <a:stCxn id="58" idx="2"/>
            <a:endCxn id="224" idx="3"/>
          </p:cNvCxnSpPr>
          <p:nvPr/>
        </p:nvCxnSpPr>
        <p:spPr>
          <a:xfrm rot="5400000">
            <a:off x="10870851" y="5564621"/>
            <a:ext cx="1180229" cy="358595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BDBBA8B-5CA0-47E8-AD33-C83B3B639245}"/>
              </a:ext>
            </a:extLst>
          </p:cNvPr>
          <p:cNvSpPr txBox="1"/>
          <p:nvPr/>
        </p:nvSpPr>
        <p:spPr>
          <a:xfrm>
            <a:off x="11239643" y="6611414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Alert</a:t>
            </a:r>
            <a:endParaRPr lang="en-US" sz="933" b="1" dirty="0"/>
          </a:p>
        </p:txBody>
      </p:sp>
      <p:cxnSp>
        <p:nvCxnSpPr>
          <p:cNvPr id="196" name="Connector: Elbow 59">
            <a:extLst>
              <a:ext uri="{FF2B5EF4-FFF2-40B4-BE49-F238E27FC236}">
                <a16:creationId xmlns:a16="http://schemas.microsoft.com/office/drawing/2014/main" id="{7E713780-8D56-4308-B7CF-A920ECC7780A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982188" y="1768790"/>
            <a:ext cx="120798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89EE26C-C7E0-44B4-B157-AB135E428F7F}"/>
              </a:ext>
            </a:extLst>
          </p:cNvPr>
          <p:cNvSpPr txBox="1"/>
          <p:nvPr/>
        </p:nvSpPr>
        <p:spPr>
          <a:xfrm>
            <a:off x="1146624" y="1621586"/>
            <a:ext cx="74322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Lock/unlock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7D8387F-2EE9-49B8-8B3D-82EC0A0DBF9B}"/>
              </a:ext>
            </a:extLst>
          </p:cNvPr>
          <p:cNvSpPr/>
          <p:nvPr/>
        </p:nvSpPr>
        <p:spPr>
          <a:xfrm>
            <a:off x="2190171" y="1675655"/>
            <a:ext cx="1116582" cy="186269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Key/Phone</a:t>
            </a:r>
            <a:r>
              <a:rPr lang="en-US" sz="800" b="1" dirty="0">
                <a:solidFill>
                  <a:srgbClr val="000000"/>
                </a:solidFill>
              </a:rPr>
              <a:t>…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02" name="Connector: Elbow 132">
            <a:extLst>
              <a:ext uri="{FF2B5EF4-FFF2-40B4-BE49-F238E27FC236}">
                <a16:creationId xmlns:a16="http://schemas.microsoft.com/office/drawing/2014/main" id="{C194D043-D68D-444A-AE7E-DD6470DD6EA2}"/>
              </a:ext>
            </a:extLst>
          </p:cNvPr>
          <p:cNvCxnSpPr>
            <a:cxnSpLocks/>
          </p:cNvCxnSpPr>
          <p:nvPr/>
        </p:nvCxnSpPr>
        <p:spPr>
          <a:xfrm flipH="1" flipV="1">
            <a:off x="3328171" y="1789874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7724A76-A1F4-4F83-8BBF-92FAEAD4BADF}"/>
              </a:ext>
            </a:extLst>
          </p:cNvPr>
          <p:cNvSpPr txBox="1"/>
          <p:nvPr/>
        </p:nvSpPr>
        <p:spPr>
          <a:xfrm>
            <a:off x="3437891" y="1644657"/>
            <a:ext cx="6295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4F5967A-2BFD-4CAA-8F8F-6E06E52B7074}"/>
              </a:ext>
            </a:extLst>
          </p:cNvPr>
          <p:cNvSpPr txBox="1"/>
          <p:nvPr/>
        </p:nvSpPr>
        <p:spPr>
          <a:xfrm>
            <a:off x="11239643" y="6128673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Call</a:t>
            </a:r>
            <a:endParaRPr lang="en-US" sz="933" b="1" dirty="0"/>
          </a:p>
        </p:txBody>
      </p:sp>
      <p:cxnSp>
        <p:nvCxnSpPr>
          <p:cNvPr id="214" name="Connector: Elbow 132">
            <a:extLst>
              <a:ext uri="{FF2B5EF4-FFF2-40B4-BE49-F238E27FC236}">
                <a16:creationId xmlns:a16="http://schemas.microsoft.com/office/drawing/2014/main" id="{844AA9D0-5BCA-4A01-BFD8-FE2779F0F277}"/>
              </a:ext>
            </a:extLst>
          </p:cNvPr>
          <p:cNvCxnSpPr>
            <a:cxnSpLocks/>
            <a:endCxn id="251" idx="3"/>
          </p:cNvCxnSpPr>
          <p:nvPr/>
        </p:nvCxnSpPr>
        <p:spPr>
          <a:xfrm flipH="1" flipV="1">
            <a:off x="2453233" y="3739086"/>
            <a:ext cx="1603488" cy="1719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75FD7213-C828-4A66-8B70-ED4A235D597D}"/>
              </a:ext>
            </a:extLst>
          </p:cNvPr>
          <p:cNvSpPr txBox="1"/>
          <p:nvPr/>
        </p:nvSpPr>
        <p:spPr>
          <a:xfrm>
            <a:off x="2835815" y="3591409"/>
            <a:ext cx="45415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SDM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11ECCD7-BBB7-46E3-BFE2-3A4F751EABD4}"/>
              </a:ext>
            </a:extLst>
          </p:cNvPr>
          <p:cNvSpPr/>
          <p:nvPr/>
        </p:nvSpPr>
        <p:spPr>
          <a:xfrm>
            <a:off x="10272777" y="5901145"/>
            <a:ext cx="996544" cy="1831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IVISL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218" name="Connector: Elbow 109">
            <a:extLst>
              <a:ext uri="{FF2B5EF4-FFF2-40B4-BE49-F238E27FC236}">
                <a16:creationId xmlns:a16="http://schemas.microsoft.com/office/drawing/2014/main" id="{0C0F4E68-DF39-4C20-809F-1EF248A1AD75}"/>
              </a:ext>
            </a:extLst>
          </p:cNvPr>
          <p:cNvCxnSpPr>
            <a:cxnSpLocks/>
            <a:stCxn id="224" idx="0"/>
            <a:endCxn id="217" idx="2"/>
          </p:cNvCxnSpPr>
          <p:nvPr/>
        </p:nvCxnSpPr>
        <p:spPr>
          <a:xfrm flipH="1" flipV="1">
            <a:off x="10771049" y="6084319"/>
            <a:ext cx="0" cy="14498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6E22C6EF-6F9D-497A-9C60-BB4A05B46847}"/>
              </a:ext>
            </a:extLst>
          </p:cNvPr>
          <p:cNvSpPr/>
          <p:nvPr/>
        </p:nvSpPr>
        <p:spPr>
          <a:xfrm>
            <a:off x="3280322" y="6508465"/>
            <a:ext cx="6351760" cy="308752"/>
          </a:xfrm>
          <a:prstGeom prst="roundRect">
            <a:avLst/>
          </a:prstGeom>
          <a:solidFill>
            <a:srgbClr val="D1C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E741CDA-0412-41C2-AEF9-975C2895F4BB}"/>
              </a:ext>
            </a:extLst>
          </p:cNvPr>
          <p:cNvSpPr txBox="1"/>
          <p:nvPr/>
        </p:nvSpPr>
        <p:spPr>
          <a:xfrm>
            <a:off x="4650836" y="5879653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2EA9DF5-DC87-475E-B010-DF682F7241D4}"/>
              </a:ext>
            </a:extLst>
          </p:cNvPr>
          <p:cNvSpPr txBox="1"/>
          <p:nvPr/>
        </p:nvSpPr>
        <p:spPr>
          <a:xfrm>
            <a:off x="4223056" y="621732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Internal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5F01FAD-F228-47F5-80C4-1DA546CFB7EA}"/>
              </a:ext>
            </a:extLst>
          </p:cNvPr>
          <p:cNvSpPr txBox="1"/>
          <p:nvPr/>
        </p:nvSpPr>
        <p:spPr>
          <a:xfrm>
            <a:off x="3461190" y="5874692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800" dirty="0">
                <a:solidFill>
                  <a:srgbClr val="000000"/>
                </a:solidFill>
              </a:rPr>
              <a:t>In</a:t>
            </a:r>
            <a:r>
              <a:rPr lang="en-AU" sz="800" dirty="0">
                <a:solidFill>
                  <a:srgbClr val="000000"/>
                </a:solidFill>
              </a:rPr>
              <a:t>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227" name="Connector: Elbow 132">
            <a:extLst>
              <a:ext uri="{FF2B5EF4-FFF2-40B4-BE49-F238E27FC236}">
                <a16:creationId xmlns:a16="http://schemas.microsoft.com/office/drawing/2014/main" id="{97816162-22E6-4E32-A614-3ECC65B83EC7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 flipH="1" flipV="1">
            <a:off x="7779691" y="4115618"/>
            <a:ext cx="3878346" cy="904905"/>
          </a:xfrm>
          <a:prstGeom prst="bentConnector4">
            <a:avLst>
              <a:gd name="adj1" fmla="val 27319"/>
              <a:gd name="adj2" fmla="val 132778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6A47938-5A48-446C-84D8-3F12DD67FD4F}"/>
              </a:ext>
            </a:extLst>
          </p:cNvPr>
          <p:cNvSpPr txBox="1"/>
          <p:nvPr/>
        </p:nvSpPr>
        <p:spPr>
          <a:xfrm>
            <a:off x="9091856" y="621732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CB72D6A4-1D5E-45A2-BC96-350C3FD02653}"/>
              </a:ext>
            </a:extLst>
          </p:cNvPr>
          <p:cNvSpPr/>
          <p:nvPr/>
        </p:nvSpPr>
        <p:spPr>
          <a:xfrm>
            <a:off x="1673636" y="3418353"/>
            <a:ext cx="554864" cy="178074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900" b="1" dirty="0">
                <a:solidFill>
                  <a:srgbClr val="000000"/>
                </a:solidFill>
              </a:rPr>
              <a:t>Pedal</a:t>
            </a:r>
          </a:p>
        </p:txBody>
      </p:sp>
      <p:cxnSp>
        <p:nvCxnSpPr>
          <p:cNvPr id="230" name="Connector: Elbow 59">
            <a:extLst>
              <a:ext uri="{FF2B5EF4-FFF2-40B4-BE49-F238E27FC236}">
                <a16:creationId xmlns:a16="http://schemas.microsoft.com/office/drawing/2014/main" id="{FD978928-FC70-4667-97A0-B888E277A19A}"/>
              </a:ext>
            </a:extLst>
          </p:cNvPr>
          <p:cNvCxnSpPr>
            <a:cxnSpLocks/>
            <a:endCxn id="229" idx="1"/>
          </p:cNvCxnSpPr>
          <p:nvPr/>
        </p:nvCxnSpPr>
        <p:spPr>
          <a:xfrm>
            <a:off x="982188" y="3507390"/>
            <a:ext cx="69144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F6BE096-6795-43D3-AC47-E8B1CCD1D8C5}"/>
              </a:ext>
            </a:extLst>
          </p:cNvPr>
          <p:cNvSpPr txBox="1"/>
          <p:nvPr/>
        </p:nvSpPr>
        <p:spPr>
          <a:xfrm>
            <a:off x="1110817" y="3344834"/>
            <a:ext cx="6707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Accelerate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624ACDC-E6B1-4D66-AD38-3651A5F7B28C}"/>
              </a:ext>
            </a:extLst>
          </p:cNvPr>
          <p:cNvSpPr txBox="1"/>
          <p:nvPr/>
        </p:nvSpPr>
        <p:spPr>
          <a:xfrm>
            <a:off x="1112640" y="3475703"/>
            <a:ext cx="4541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Brake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D3543AD1-A921-4B77-9380-EC6DA3F3A785}"/>
              </a:ext>
            </a:extLst>
          </p:cNvPr>
          <p:cNvSpPr/>
          <p:nvPr/>
        </p:nvSpPr>
        <p:spPr>
          <a:xfrm>
            <a:off x="1694671" y="4588276"/>
            <a:ext cx="443146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Seat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34" name="Connector: Elbow 132">
            <a:extLst>
              <a:ext uri="{FF2B5EF4-FFF2-40B4-BE49-F238E27FC236}">
                <a16:creationId xmlns:a16="http://schemas.microsoft.com/office/drawing/2014/main" id="{78E4183F-A0E9-4955-A801-5DD7AC4ADC8D}"/>
              </a:ext>
            </a:extLst>
          </p:cNvPr>
          <p:cNvCxnSpPr>
            <a:cxnSpLocks/>
            <a:stCxn id="201" idx="1"/>
            <a:endCxn id="233" idx="3"/>
          </p:cNvCxnSpPr>
          <p:nvPr/>
        </p:nvCxnSpPr>
        <p:spPr>
          <a:xfrm flipH="1" flipV="1">
            <a:off x="2137817" y="4704643"/>
            <a:ext cx="1925930" cy="275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85DF7307-2068-4748-9500-1E375184E7AB}"/>
              </a:ext>
            </a:extLst>
          </p:cNvPr>
          <p:cNvSpPr/>
          <p:nvPr/>
        </p:nvSpPr>
        <p:spPr>
          <a:xfrm>
            <a:off x="2325927" y="2267312"/>
            <a:ext cx="648204" cy="13115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FC58A987-5AFD-4FAD-8CA7-79641814790E}"/>
              </a:ext>
            </a:extLst>
          </p:cNvPr>
          <p:cNvSpPr/>
          <p:nvPr/>
        </p:nvSpPr>
        <p:spPr>
          <a:xfrm>
            <a:off x="2322751" y="2110135"/>
            <a:ext cx="648204" cy="13115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Seatbelt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41" name="Connector: Elbow 59">
            <a:extLst>
              <a:ext uri="{FF2B5EF4-FFF2-40B4-BE49-F238E27FC236}">
                <a16:creationId xmlns:a16="http://schemas.microsoft.com/office/drawing/2014/main" id="{D47D1044-5807-4BD8-ADA2-FDEFB3AA236B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982188" y="2332890"/>
            <a:ext cx="1343739" cy="12287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242" name="Connector: Elbow 132">
            <a:extLst>
              <a:ext uri="{FF2B5EF4-FFF2-40B4-BE49-F238E27FC236}">
                <a16:creationId xmlns:a16="http://schemas.microsoft.com/office/drawing/2014/main" id="{35B16DAD-671E-4C01-97C3-DD6DAD6A01A3}"/>
              </a:ext>
            </a:extLst>
          </p:cNvPr>
          <p:cNvCxnSpPr>
            <a:cxnSpLocks/>
          </p:cNvCxnSpPr>
          <p:nvPr/>
        </p:nvCxnSpPr>
        <p:spPr>
          <a:xfrm flipH="1">
            <a:off x="2962638" y="2177977"/>
            <a:ext cx="10970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43" name="Connector: Elbow 132">
            <a:extLst>
              <a:ext uri="{FF2B5EF4-FFF2-40B4-BE49-F238E27FC236}">
                <a16:creationId xmlns:a16="http://schemas.microsoft.com/office/drawing/2014/main" id="{EE845635-FEA6-4877-B530-02B18D890423}"/>
              </a:ext>
            </a:extLst>
          </p:cNvPr>
          <p:cNvCxnSpPr>
            <a:cxnSpLocks/>
          </p:cNvCxnSpPr>
          <p:nvPr/>
        </p:nvCxnSpPr>
        <p:spPr>
          <a:xfrm flipH="1">
            <a:off x="2970955" y="2335702"/>
            <a:ext cx="10970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1C3105D-95C1-42AE-B924-6DCB84DDBC7B}"/>
              </a:ext>
            </a:extLst>
          </p:cNvPr>
          <p:cNvSpPr txBox="1"/>
          <p:nvPr/>
        </p:nvSpPr>
        <p:spPr>
          <a:xfrm>
            <a:off x="1123441" y="2172864"/>
            <a:ext cx="12681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Passenger Seat occupant</a:t>
            </a:r>
            <a:endParaRPr lang="en-US" sz="1600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81BE59D9-8F53-4BC8-A300-BFE5735BC322}"/>
              </a:ext>
            </a:extLst>
          </p:cNvPr>
          <p:cNvSpPr/>
          <p:nvPr/>
        </p:nvSpPr>
        <p:spPr>
          <a:xfrm>
            <a:off x="1668542" y="3147430"/>
            <a:ext cx="574661" cy="1674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PRNDM</a:t>
            </a:r>
          </a:p>
        </p:txBody>
      </p:sp>
      <p:cxnSp>
        <p:nvCxnSpPr>
          <p:cNvPr id="246" name="Connector: Elbow 59">
            <a:extLst>
              <a:ext uri="{FF2B5EF4-FFF2-40B4-BE49-F238E27FC236}">
                <a16:creationId xmlns:a16="http://schemas.microsoft.com/office/drawing/2014/main" id="{14E798C2-4EFA-4BB9-9F03-4FA8DA38CC1E}"/>
              </a:ext>
            </a:extLst>
          </p:cNvPr>
          <p:cNvCxnSpPr>
            <a:cxnSpLocks/>
            <a:stCxn id="57" idx="3"/>
            <a:endCxn id="245" idx="1"/>
          </p:cNvCxnSpPr>
          <p:nvPr/>
        </p:nvCxnSpPr>
        <p:spPr>
          <a:xfrm flipV="1">
            <a:off x="982188" y="3231148"/>
            <a:ext cx="686354" cy="8414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38" name="Rectangle 8">
            <a:extLst>
              <a:ext uri="{FF2B5EF4-FFF2-40B4-BE49-F238E27FC236}">
                <a16:creationId xmlns:a16="http://schemas.microsoft.com/office/drawing/2014/main" id="{5B60E9DD-7315-4D79-83DE-5A8501ED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67" y="1104985"/>
            <a:ext cx="9853016" cy="4696498"/>
          </a:xfrm>
          <a:prstGeom prst="rect">
            <a:avLst/>
          </a:prstGeom>
          <a:noFill/>
          <a:ln w="19050" cap="rnd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3A933462-9897-4CFE-A5E0-CE169561FD22}"/>
              </a:ext>
            </a:extLst>
          </p:cNvPr>
          <p:cNvSpPr/>
          <p:nvPr/>
        </p:nvSpPr>
        <p:spPr>
          <a:xfrm>
            <a:off x="1678075" y="2687510"/>
            <a:ext cx="574661" cy="1674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Display</a:t>
            </a:r>
          </a:p>
        </p:txBody>
      </p:sp>
      <p:cxnSp>
        <p:nvCxnSpPr>
          <p:cNvPr id="248" name="Connector: Elbow 132">
            <a:extLst>
              <a:ext uri="{FF2B5EF4-FFF2-40B4-BE49-F238E27FC236}">
                <a16:creationId xmlns:a16="http://schemas.microsoft.com/office/drawing/2014/main" id="{CDB63D62-8B1A-45E2-B4E0-FF0451EA11DD}"/>
              </a:ext>
            </a:extLst>
          </p:cNvPr>
          <p:cNvCxnSpPr>
            <a:cxnSpLocks/>
          </p:cNvCxnSpPr>
          <p:nvPr/>
        </p:nvCxnSpPr>
        <p:spPr>
          <a:xfrm flipH="1">
            <a:off x="982188" y="2778785"/>
            <a:ext cx="69588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A4A72D84-0754-40EC-AF57-43E98072EC8E}"/>
              </a:ext>
            </a:extLst>
          </p:cNvPr>
          <p:cNvSpPr/>
          <p:nvPr/>
        </p:nvSpPr>
        <p:spPr>
          <a:xfrm>
            <a:off x="1673327" y="3961979"/>
            <a:ext cx="443146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Seat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E7AE3D9E-DE35-4638-8844-328CC68FE7C1}"/>
              </a:ext>
            </a:extLst>
          </p:cNvPr>
          <p:cNvSpPr/>
          <p:nvPr/>
        </p:nvSpPr>
        <p:spPr>
          <a:xfrm>
            <a:off x="1659468" y="3645730"/>
            <a:ext cx="793765" cy="186711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900" b="1" dirty="0">
                <a:solidFill>
                  <a:srgbClr val="000000"/>
                </a:solidFill>
              </a:rPr>
              <a:t>Powertrain</a:t>
            </a:r>
          </a:p>
        </p:txBody>
      </p:sp>
      <p:cxnSp>
        <p:nvCxnSpPr>
          <p:cNvPr id="266" name="Connector: Elbow 132">
            <a:extLst>
              <a:ext uri="{FF2B5EF4-FFF2-40B4-BE49-F238E27FC236}">
                <a16:creationId xmlns:a16="http://schemas.microsoft.com/office/drawing/2014/main" id="{24524892-A31C-4DEF-BAC5-7F6BCD00E014}"/>
              </a:ext>
            </a:extLst>
          </p:cNvPr>
          <p:cNvCxnSpPr>
            <a:cxnSpLocks/>
            <a:stCxn id="167" idx="1"/>
            <a:endCxn id="250" idx="3"/>
          </p:cNvCxnSpPr>
          <p:nvPr/>
        </p:nvCxnSpPr>
        <p:spPr>
          <a:xfrm flipH="1" flipV="1">
            <a:off x="2116473" y="4078346"/>
            <a:ext cx="1947274" cy="8627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756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&amp; Camp Scene delivery overall plan – CXL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4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022215" y="362384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D4BCA4-2C47-42BD-9BBD-BB5AD34BE6DD}"/>
              </a:ext>
            </a:extLst>
          </p:cNvPr>
          <p:cNvSpPr/>
          <p:nvPr/>
        </p:nvSpPr>
        <p:spPr>
          <a:xfrm>
            <a:off x="2974486" y="3722798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1/17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9" y="391328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298487" y="3910559"/>
            <a:ext cx="938017" cy="13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EA75573B-E5B6-4C61-8E4F-635960DF6EC2}"/>
              </a:ext>
            </a:extLst>
          </p:cNvPr>
          <p:cNvSpPr/>
          <p:nvPr/>
        </p:nvSpPr>
        <p:spPr bwMode="auto">
          <a:xfrm>
            <a:off x="3165954" y="3919736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248121" y="3900796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42" y="6298151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045419" y="1599053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57" y="330543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514817" y="3487206"/>
            <a:ext cx="1092847" cy="129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937994" y="3474945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579079" y="313773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4952F8EF-D537-4F40-B231-C756CA554179}"/>
              </a:ext>
            </a:extLst>
          </p:cNvPr>
          <p:cNvSpPr/>
          <p:nvPr/>
        </p:nvSpPr>
        <p:spPr bwMode="auto">
          <a:xfrm>
            <a:off x="2519653" y="348399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0959079-87AD-4A87-9E22-F8A07C878665}"/>
              </a:ext>
            </a:extLst>
          </p:cNvPr>
          <p:cNvSpPr/>
          <p:nvPr/>
        </p:nvSpPr>
        <p:spPr>
          <a:xfrm>
            <a:off x="2349614" y="31341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12/30 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2196265" y="3466552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2083840" y="313514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47E870B-C2FD-42AF-BAC6-4C14978BB522}"/>
              </a:ext>
            </a:extLst>
          </p:cNvPr>
          <p:cNvSpPr/>
          <p:nvPr/>
        </p:nvSpPr>
        <p:spPr>
          <a:xfrm>
            <a:off x="2507951" y="383447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Design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96845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DC9087-2CE6-4BD5-9C5E-E518C00429D1}"/>
              </a:ext>
            </a:extLst>
          </p:cNvPr>
          <p:cNvSpPr/>
          <p:nvPr/>
        </p:nvSpPr>
        <p:spPr>
          <a:xfrm>
            <a:off x="2594840" y="497200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D1C581-30B6-4856-B631-A0D782824CB2}"/>
              </a:ext>
            </a:extLst>
          </p:cNvPr>
          <p:cNvSpPr/>
          <p:nvPr/>
        </p:nvSpPr>
        <p:spPr>
          <a:xfrm>
            <a:off x="3819268" y="5056931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3/6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5169852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76" name="矩形 31">
            <a:extLst>
              <a:ext uri="{FF2B5EF4-FFF2-40B4-BE49-F238E27FC236}">
                <a16:creationId xmlns:a16="http://schemas.microsoft.com/office/drawing/2014/main" id="{5E6AFB71-F3E8-40C8-B174-D37499D10647}"/>
              </a:ext>
            </a:extLst>
          </p:cNvPr>
          <p:cNvSpPr/>
          <p:nvPr/>
        </p:nvSpPr>
        <p:spPr>
          <a:xfrm>
            <a:off x="2871112" y="5258721"/>
            <a:ext cx="1241289" cy="140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A9D63286-5BDD-418C-AA53-4471A700D0BA}"/>
              </a:ext>
            </a:extLst>
          </p:cNvPr>
          <p:cNvSpPr/>
          <p:nvPr/>
        </p:nvSpPr>
        <p:spPr bwMode="auto">
          <a:xfrm>
            <a:off x="4045794" y="526789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B96BB518-5F43-4779-BF66-27EA2C8678FC}"/>
              </a:ext>
            </a:extLst>
          </p:cNvPr>
          <p:cNvSpPr/>
          <p:nvPr/>
        </p:nvSpPr>
        <p:spPr bwMode="auto">
          <a:xfrm>
            <a:off x="2821120" y="525810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3757" y="3114392"/>
            <a:ext cx="345655" cy="2464310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CCDACC8-081E-4418-9EB2-65FEBC00C195}"/>
              </a:ext>
            </a:extLst>
          </p:cNvPr>
          <p:cNvCxnSpPr>
            <a:cxnSpLocks/>
            <a:stCxn id="255" idx="0"/>
            <a:endCxn id="183" idx="2"/>
          </p:cNvCxnSpPr>
          <p:nvPr/>
        </p:nvCxnSpPr>
        <p:spPr bwMode="auto">
          <a:xfrm flipV="1">
            <a:off x="6461420" y="2352568"/>
            <a:ext cx="2079479" cy="2169924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259458-96FE-471E-9429-3AEBF0407581}"/>
              </a:ext>
            </a:extLst>
          </p:cNvPr>
          <p:cNvSpPr/>
          <p:nvPr/>
        </p:nvSpPr>
        <p:spPr>
          <a:xfrm>
            <a:off x="3222587" y="518550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     Design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519654" y="4175948"/>
            <a:ext cx="2167270" cy="138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4433809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4757641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410335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43540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467099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938696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4522492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4207953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4100267" y="5593607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049151" y="5884871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073070" y="6168566"/>
            <a:ext cx="1699656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55137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8024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91456" y="608006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 &amp; debug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5604263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5356355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A64AD58-4939-4C5F-AB12-74C7DE3D6D38}"/>
              </a:ext>
            </a:extLst>
          </p:cNvPr>
          <p:cNvSpPr/>
          <p:nvPr/>
        </p:nvSpPr>
        <p:spPr>
          <a:xfrm>
            <a:off x="7527751" y="5933158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Sprint x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10/15</a:t>
            </a:r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C63030BD-A6C2-4F86-8C23-4F35A9706485}"/>
              </a:ext>
            </a:extLst>
          </p:cNvPr>
          <p:cNvSpPr/>
          <p:nvPr/>
        </p:nvSpPr>
        <p:spPr bwMode="auto">
          <a:xfrm>
            <a:off x="7704978" y="61630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5980158" y="5577950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1st formal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Release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8769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273" idx="0"/>
            <a:endCxn id="170" idx="2"/>
          </p:cNvCxnSpPr>
          <p:nvPr/>
        </p:nvCxnSpPr>
        <p:spPr bwMode="auto">
          <a:xfrm flipV="1">
            <a:off x="7800244" y="3116212"/>
            <a:ext cx="387803" cy="281694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2486497" y="36200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2687418" y="3916688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B9E92A-D4D2-40F6-97FC-150EF4612D7C}"/>
              </a:ext>
            </a:extLst>
          </p:cNvPr>
          <p:cNvSpPr/>
          <p:nvPr/>
        </p:nvSpPr>
        <p:spPr>
          <a:xfrm>
            <a:off x="3222587" y="497043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8234F46C-3B67-4969-A37E-D416681AF710}"/>
              </a:ext>
            </a:extLst>
          </p:cNvPr>
          <p:cNvSpPr/>
          <p:nvPr/>
        </p:nvSpPr>
        <p:spPr bwMode="auto">
          <a:xfrm>
            <a:off x="3423508" y="526712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87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feature delivery overall plan – CXL (WIP)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7" y="1182695"/>
            <a:ext cx="1138904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需要确认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HMI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的接口人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           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11/15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kick-off meeting                                                                               @Anthony&amp;Dekang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11/16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Detailed UE/UI delivery Plan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11/18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PRD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冻结，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involve HMI,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作为出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的重要依据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@Ni 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11/25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需要上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CCM meeting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（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TBD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）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                             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@Dekang&amp;Anthony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供应商报价合理性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找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Relax Mode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供应商报价白噪声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签收完成后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,In-house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开始开发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@Yu Ruizhe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Lead Test Case design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给供应商下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PO                             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12/12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SPEC &amp; FMA                                                                                     @Geng Dekang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Book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实车资源用于测试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 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以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11/28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开始，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输出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1-2week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确定后，开始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UI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4 week,      review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Demo: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露营模式进入条件，日间行车灯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off + HVAC on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， 不满足进入条件就退出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highlight>
                <a:srgbClr val="FFFF00"/>
              </a:highligh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23919"/>
      </p:ext>
    </p:extLst>
  </p:cSld>
  <p:clrMapOvr>
    <a:masterClrMapping/>
  </p:clrMapOvr>
</p:sld>
</file>

<file path=ppt/theme/theme1.xml><?xml version="1.0" encoding="utf-8"?>
<a:theme xmlns:a="http://schemas.openxmlformats.org/drawingml/2006/main" name="1_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3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149562700F44E810D103FF35DEDB1" ma:contentTypeVersion="2" ma:contentTypeDescription="Create a new document." ma:contentTypeScope="" ma:versionID="4f90adcb0b06e7b1a617b0f1a61d8d82">
  <xsd:schema xmlns:xsd="http://www.w3.org/2001/XMLSchema" xmlns:xs="http://www.w3.org/2001/XMLSchema" xmlns:p="http://schemas.microsoft.com/office/2006/metadata/properties" xmlns:ns3="adeb02b8-4da4-4960-95da-d97eb840a1df" targetNamespace="http://schemas.microsoft.com/office/2006/metadata/properties" ma:root="true" ma:fieldsID="ce059e3527b2bf798f2c531cb778c572" ns3:_="">
    <xsd:import namespace="adeb02b8-4da4-4960-95da-d97eb840a1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b02b8-4da4-4960-95da-d97eb840a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A2A31E-0031-4939-B11C-8F2B04B1E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eb02b8-4da4-4960-95da-d97eb840a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BD338A-D291-4446-9570-E50E0AF78F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3284E5-7C14-4D5D-BC33-E13D6A246D85}">
  <ds:schemaRefs>
    <ds:schemaRef ds:uri="adeb02b8-4da4-4960-95da-d97eb840a1df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20898</TotalTime>
  <Words>1640</Words>
  <Application>Microsoft Office PowerPoint</Application>
  <PresentationFormat>Widescreen</PresentationFormat>
  <Paragraphs>801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等线</vt:lpstr>
      <vt:lpstr>System Font Regular</vt:lpstr>
      <vt:lpstr>Arial</vt:lpstr>
      <vt:lpstr>Arial Nova</vt:lpstr>
      <vt:lpstr>Arial Nova Light</vt:lpstr>
      <vt:lpstr>Calibri</vt:lpstr>
      <vt:lpstr>Courier New</vt:lpstr>
      <vt:lpstr>Ford Antenna Medium</vt:lpstr>
      <vt:lpstr>Ford Antenna Regular</vt:lpstr>
      <vt:lpstr>Wingdings 3</vt:lpstr>
      <vt:lpstr>1_2021 Corp Template</vt:lpstr>
      <vt:lpstr>1_Office Theme</vt:lpstr>
      <vt:lpstr>Corp Presentations 2018</vt:lpstr>
      <vt:lpstr>2_Office Theme</vt:lpstr>
      <vt:lpstr>Mode Card 1.0 CX727 delivery overall plan (WIP)</vt:lpstr>
      <vt:lpstr>Mode Card 1.0 CX821 delivery overall plan (WIP)</vt:lpstr>
      <vt:lpstr>Mode Card 1.0 test requirement (WIP)</vt:lpstr>
      <vt:lpstr>Mode Card _ 埋点需求</vt:lpstr>
      <vt:lpstr>Boundary Diagram – Mode Card For CX727 8155 (WIP)</vt:lpstr>
      <vt:lpstr>Boundary Diagram – Mode Card For CX821 (WIP)</vt:lpstr>
      <vt:lpstr>Mode Card 1.0 &amp; Camp Scene delivery overall plan – CXL (WIP)</vt:lpstr>
      <vt:lpstr>Mode Card feature delivery overall plan – CXL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Eva (X.)</dc:creator>
  <cp:lastModifiedBy>Geng, Dekang (D.)</cp:lastModifiedBy>
  <cp:revision>657</cp:revision>
  <dcterms:created xsi:type="dcterms:W3CDTF">2021-07-15T09:41:04Z</dcterms:created>
  <dcterms:modified xsi:type="dcterms:W3CDTF">2023-02-13T05:52:15Z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0x010100B61149562700F44E810D103FF35DEDB1</vt:lpwstr>
  </property>
</Properties>
</file>