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4"/>
    <p:sldMasterId id="2147484060" r:id="rId5"/>
    <p:sldMasterId id="2147484080" r:id="rId6"/>
    <p:sldMasterId id="2147484086" r:id="rId7"/>
  </p:sldMasterIdLst>
  <p:notesMasterIdLst>
    <p:notesMasterId r:id="rId16"/>
  </p:notesMasterIdLst>
  <p:handoutMasterIdLst>
    <p:handoutMasterId r:id="rId17"/>
  </p:handoutMasterIdLst>
  <p:sldIdLst>
    <p:sldId id="2147469372" r:id="rId8"/>
    <p:sldId id="2147469370" r:id="rId9"/>
    <p:sldId id="2147469371" r:id="rId10"/>
    <p:sldId id="2147469426" r:id="rId11"/>
    <p:sldId id="2146847655" r:id="rId12"/>
    <p:sldId id="2146847656" r:id="rId13"/>
    <p:sldId id="2147469368" r:id="rId14"/>
    <p:sldId id="2147469367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1419A-6764-4B00-BDBB-1021A570767B}">
          <p14:sldIdLst>
            <p14:sldId id="2147469372"/>
            <p14:sldId id="2147469370"/>
            <p14:sldId id="2147469371"/>
          </p14:sldIdLst>
        </p14:section>
        <p14:section name="Backup" id="{3BBCB875-67ED-43AB-ACD0-95E4C29C9C13}">
          <p14:sldIdLst>
            <p14:sldId id="2147469426"/>
            <p14:sldId id="2146847655"/>
            <p14:sldId id="2146847656"/>
            <p14:sldId id="2147469368"/>
            <p14:sldId id="2147469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S::XCHEN87@ford.com::33675fc3-f650-4c6d-a095-d10a6213b9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99"/>
    <a:srgbClr val="D1C79B"/>
    <a:srgbClr val="D9D9D9"/>
    <a:srgbClr val="FFFFCC"/>
    <a:srgbClr val="00003A"/>
    <a:srgbClr val="996633"/>
    <a:srgbClr val="006699"/>
    <a:srgbClr val="FFCC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15A2E-A698-4395-8C26-E4D71D4EF2AC}" v="2" dt="2023-02-20T08:56:32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6" autoAdjust="0"/>
    <p:restoredTop sz="95493" autoAdjust="0"/>
  </p:normalViewPr>
  <p:slideViewPr>
    <p:cSldViewPr snapToGrid="0">
      <p:cViewPr>
        <p:scale>
          <a:sx n="75" d="100"/>
          <a:sy n="75" d="100"/>
        </p:scale>
        <p:origin x="654" y="42"/>
      </p:cViewPr>
      <p:guideLst>
        <p:guide orient="horz" pos="2160"/>
        <p:guide pos="4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, Anthony (H.A.)" userId="dc38b740-690e-4054-b0cb-e66a93040397" providerId="ADAL" clId="{EFB15A2E-A698-4395-8C26-E4D71D4EF2AC}"/>
    <pc:docChg chg="custSel modSld">
      <pc:chgData name="Ni, Anthony (H.A.)" userId="dc38b740-690e-4054-b0cb-e66a93040397" providerId="ADAL" clId="{EFB15A2E-A698-4395-8C26-E4D71D4EF2AC}" dt="2023-02-20T08:56:32.210" v="7"/>
      <pc:docMkLst>
        <pc:docMk/>
      </pc:docMkLst>
      <pc:sldChg chg="delSp modSp mod">
        <pc:chgData name="Ni, Anthony (H.A.)" userId="dc38b740-690e-4054-b0cb-e66a93040397" providerId="ADAL" clId="{EFB15A2E-A698-4395-8C26-E4D71D4EF2AC}" dt="2023-02-20T08:44:34.550" v="5" actId="478"/>
        <pc:sldMkLst>
          <pc:docMk/>
          <pc:sldMk cId="4285822306" sldId="2147469370"/>
        </pc:sldMkLst>
        <pc:spChg chg="mod">
          <ac:chgData name="Ni, Anthony (H.A.)" userId="dc38b740-690e-4054-b0cb-e66a93040397" providerId="ADAL" clId="{EFB15A2E-A698-4395-8C26-E4D71D4EF2AC}" dt="2023-02-20T08:44:24.505" v="1" actId="6549"/>
          <ac:spMkLst>
            <pc:docMk/>
            <pc:sldMk cId="4285822306" sldId="2147469370"/>
            <ac:spMk id="156" creationId="{EA170CF9-EB38-4F15-A098-2E2F66D4C1A8}"/>
          </ac:spMkLst>
        </pc:spChg>
        <pc:spChg chg="del">
          <ac:chgData name="Ni, Anthony (H.A.)" userId="dc38b740-690e-4054-b0cb-e66a93040397" providerId="ADAL" clId="{EFB15A2E-A698-4395-8C26-E4D71D4EF2AC}" dt="2023-02-20T08:44:21.720" v="0" actId="478"/>
          <ac:spMkLst>
            <pc:docMk/>
            <pc:sldMk cId="4285822306" sldId="2147469370"/>
            <ac:spMk id="157" creationId="{14E009CE-7BBD-4BA6-886E-842D27F7FB70}"/>
          </ac:spMkLst>
        </pc:spChg>
        <pc:spChg chg="del">
          <ac:chgData name="Ni, Anthony (H.A.)" userId="dc38b740-690e-4054-b0cb-e66a93040397" providerId="ADAL" clId="{EFB15A2E-A698-4395-8C26-E4D71D4EF2AC}" dt="2023-02-20T08:44:31.370" v="4" actId="478"/>
          <ac:spMkLst>
            <pc:docMk/>
            <pc:sldMk cId="4285822306" sldId="2147469370"/>
            <ac:spMk id="264" creationId="{E1A85826-3EFA-4708-A5C4-28B9FD242921}"/>
          </ac:spMkLst>
        </pc:spChg>
        <pc:spChg chg="mod">
          <ac:chgData name="Ni, Anthony (H.A.)" userId="dc38b740-690e-4054-b0cb-e66a93040397" providerId="ADAL" clId="{EFB15A2E-A698-4395-8C26-E4D71D4EF2AC}" dt="2023-02-20T08:44:28.922" v="2" actId="6549"/>
          <ac:spMkLst>
            <pc:docMk/>
            <pc:sldMk cId="4285822306" sldId="2147469370"/>
            <ac:spMk id="270" creationId="{0F2C2997-1149-40F4-BFDA-52E962282DA3}"/>
          </ac:spMkLst>
        </pc:spChg>
        <pc:grpChg chg="del">
          <ac:chgData name="Ni, Anthony (H.A.)" userId="dc38b740-690e-4054-b0cb-e66a93040397" providerId="ADAL" clId="{EFB15A2E-A698-4395-8C26-E4D71D4EF2AC}" dt="2023-02-20T08:44:34.550" v="5" actId="478"/>
          <ac:grpSpMkLst>
            <pc:docMk/>
            <pc:sldMk cId="4285822306" sldId="2147469370"/>
            <ac:grpSpMk id="265" creationId="{6C905B99-039C-47AE-85C2-298FE52EC4BF}"/>
          </ac:grpSpMkLst>
        </pc:grpChg>
        <pc:grpChg chg="del">
          <ac:chgData name="Ni, Anthony (H.A.)" userId="dc38b740-690e-4054-b0cb-e66a93040397" providerId="ADAL" clId="{EFB15A2E-A698-4395-8C26-E4D71D4EF2AC}" dt="2023-02-20T08:44:30.420" v="3" actId="478"/>
          <ac:grpSpMkLst>
            <pc:docMk/>
            <pc:sldMk cId="4285822306" sldId="2147469370"/>
            <ac:grpSpMk id="268" creationId="{54B8C6C1-197D-44D3-B9B1-B10C66FFB637}"/>
          </ac:grpSpMkLst>
        </pc:grpChg>
      </pc:sldChg>
      <pc:sldChg chg="addSp modSp">
        <pc:chgData name="Ni, Anthony (H.A.)" userId="dc38b740-690e-4054-b0cb-e66a93040397" providerId="ADAL" clId="{EFB15A2E-A698-4395-8C26-E4D71D4EF2AC}" dt="2023-02-20T08:56:32.210" v="7"/>
        <pc:sldMkLst>
          <pc:docMk/>
          <pc:sldMk cId="3514457941" sldId="2147469372"/>
        </pc:sldMkLst>
        <pc:spChg chg="add mod">
          <ac:chgData name="Ni, Anthony (H.A.)" userId="dc38b740-690e-4054-b0cb-e66a93040397" providerId="ADAL" clId="{EFB15A2E-A698-4395-8C26-E4D71D4EF2AC}" dt="2023-02-20T08:56:26.598" v="6"/>
          <ac:spMkLst>
            <pc:docMk/>
            <pc:sldMk cId="3514457941" sldId="2147469372"/>
            <ac:spMk id="271" creationId="{EE3C0888-F75F-411B-8519-B1EB2439B75C}"/>
          </ac:spMkLst>
        </pc:spChg>
        <pc:spChg chg="mod">
          <ac:chgData name="Ni, Anthony (H.A.)" userId="dc38b740-690e-4054-b0cb-e66a93040397" providerId="ADAL" clId="{EFB15A2E-A698-4395-8C26-E4D71D4EF2AC}" dt="2023-02-20T08:56:26.598" v="6"/>
          <ac:spMkLst>
            <pc:docMk/>
            <pc:sldMk cId="3514457941" sldId="2147469372"/>
            <ac:spMk id="273" creationId="{77B5AF36-9B0E-40A8-81DB-680423FE869A}"/>
          </ac:spMkLst>
        </pc:spChg>
        <pc:spChg chg="mod">
          <ac:chgData name="Ni, Anthony (H.A.)" userId="dc38b740-690e-4054-b0cb-e66a93040397" providerId="ADAL" clId="{EFB15A2E-A698-4395-8C26-E4D71D4EF2AC}" dt="2023-02-20T08:56:26.598" v="6"/>
          <ac:spMkLst>
            <pc:docMk/>
            <pc:sldMk cId="3514457941" sldId="2147469372"/>
            <ac:spMk id="274" creationId="{28355B89-C3D7-4F30-B08B-839B611646D4}"/>
          </ac:spMkLst>
        </pc:spChg>
        <pc:spChg chg="mod">
          <ac:chgData name="Ni, Anthony (H.A.)" userId="dc38b740-690e-4054-b0cb-e66a93040397" providerId="ADAL" clId="{EFB15A2E-A698-4395-8C26-E4D71D4EF2AC}" dt="2023-02-20T08:56:26.598" v="6"/>
          <ac:spMkLst>
            <pc:docMk/>
            <pc:sldMk cId="3514457941" sldId="2147469372"/>
            <ac:spMk id="283" creationId="{B0CA77A6-EC83-4E90-80BC-B6DD3753E3C7}"/>
          </ac:spMkLst>
        </pc:spChg>
        <pc:spChg chg="mod">
          <ac:chgData name="Ni, Anthony (H.A.)" userId="dc38b740-690e-4054-b0cb-e66a93040397" providerId="ADAL" clId="{EFB15A2E-A698-4395-8C26-E4D71D4EF2AC}" dt="2023-02-20T08:56:26.598" v="6"/>
          <ac:spMkLst>
            <pc:docMk/>
            <pc:sldMk cId="3514457941" sldId="2147469372"/>
            <ac:spMk id="284" creationId="{62476C1E-F3CA-4EA6-BB12-305121045BCE}"/>
          </ac:spMkLst>
        </pc:spChg>
        <pc:grpChg chg="add mod">
          <ac:chgData name="Ni, Anthony (H.A.)" userId="dc38b740-690e-4054-b0cb-e66a93040397" providerId="ADAL" clId="{EFB15A2E-A698-4395-8C26-E4D71D4EF2AC}" dt="2023-02-20T08:56:26.598" v="6"/>
          <ac:grpSpMkLst>
            <pc:docMk/>
            <pc:sldMk cId="3514457941" sldId="2147469372"/>
            <ac:grpSpMk id="272" creationId="{2E862CEC-A6D8-40E3-9B9E-6C590AC60899}"/>
          </ac:grpSpMkLst>
        </pc:grpChg>
        <pc:grpChg chg="add mod">
          <ac:chgData name="Ni, Anthony (H.A.)" userId="dc38b740-690e-4054-b0cb-e66a93040397" providerId="ADAL" clId="{EFB15A2E-A698-4395-8C26-E4D71D4EF2AC}" dt="2023-02-20T08:56:26.598" v="6"/>
          <ac:grpSpMkLst>
            <pc:docMk/>
            <pc:sldMk cId="3514457941" sldId="2147469372"/>
            <ac:grpSpMk id="282" creationId="{2642B009-3C5F-4740-BFDC-5AE155856562}"/>
          </ac:grpSpMkLst>
        </pc:grpChg>
        <pc:cxnChg chg="add mod">
          <ac:chgData name="Ni, Anthony (H.A.)" userId="dc38b740-690e-4054-b0cb-e66a93040397" providerId="ADAL" clId="{EFB15A2E-A698-4395-8C26-E4D71D4EF2AC}" dt="2023-02-20T08:56:32.210" v="7"/>
          <ac:cxnSpMkLst>
            <pc:docMk/>
            <pc:sldMk cId="3514457941" sldId="2147469372"/>
            <ac:cxnSpMk id="286" creationId="{FA26E923-81B4-4612-93B7-ADADF31EB11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3C7812-C7E3-4EB2-800A-CB23B5FB3B0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8C8D37-6D87-4151-AF98-A76A2925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00013"/>
            <a:ext cx="6772275" cy="381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4696" y="4058427"/>
            <a:ext cx="6809943" cy="477153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marL="5762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level</a:t>
            </a:r>
          </a:p>
          <a:p>
            <a:pPr marL="10334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490663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tabLst>
                <a:tab pos="6291263" algn="r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55656" y="8829967"/>
            <a:ext cx="753121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6D5DE-39A7-4D7E-B414-293B96CD3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62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•"/>
      <a:tabLst>
        <a:tab pos="6291263" algn="r"/>
      </a:tabLst>
      <a:defRPr lang="en-US" sz="1200" b="0" kern="1200" dirty="0" smtClean="0">
        <a:ln>
          <a:noFill/>
        </a:ln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0334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–"/>
      <a:tabLst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490663" marR="0" indent="-171450" algn="l" defTabSz="91440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Arial" panose="020B0604020202020204" pitchFamily="34" charset="0"/>
      <a:buChar char="»"/>
      <a:tabLst>
        <a:tab pos="6291263" algn="r"/>
      </a:tabLst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91440" indent="0" algn="l" defTabSz="914400" rtl="0" eaLnBrk="1" latinLnBrk="0" hangingPunct="1">
      <a:lnSpc>
        <a:spcPct val="100000"/>
      </a:lnSpc>
      <a:spcBef>
        <a:spcPts val="0"/>
      </a:spcBef>
      <a:spcAft>
        <a:spcPts val="0"/>
      </a:spcAft>
      <a:buFont typeface="Arial" panose="020B0604020202020204" pitchFamily="34" charset="0"/>
      <a:buChar char="•"/>
      <a:defRPr lang="en-US" sz="1200" b="0" kern="1200" dirty="0" smtClean="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0" indent="0" algn="l" defTabSz="914400" rtl="0" eaLnBrk="1" latinLnBrk="0" hangingPunct="1">
      <a:lnSpc>
        <a:spcPct val="90000"/>
      </a:lnSpc>
      <a:spcBef>
        <a:spcPts val="0"/>
      </a:spcBef>
      <a:spcAft>
        <a:spcPts val="900"/>
      </a:spcAft>
      <a:buFont typeface="Arial" panose="020B0604020202020204" pitchFamily="34" charset="0"/>
      <a:buNone/>
      <a:defRPr lang="en-US" sz="2000" b="1" kern="1200" dirty="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42C8-DEC3-4F62-8014-7551D38D89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6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4AE1A495-565A-49E0-81BE-E6E67C903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082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B9046E9-03EA-469E-B245-B22D4E8719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9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3BEC5971-47F0-46FC-BBA2-1F7CEBC07D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544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47FEB8D9-BA44-4F5D-AED0-D1B6891D8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01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11A37A95-9FDD-47D6-8DB0-C785B5F4C0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v25  (June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263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umper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9A894AD6-E175-4688-9BCE-A86E6F9A96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4013E102-F74C-41ED-8ABA-6DC5308E3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4D6A2-7890-4BE6-B12D-90E54BC5A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7B04B-5DFE-4AFF-A55D-2C1EC92421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FFD5E-7699-534C-935D-4091C2F18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909832A5-19B5-45F5-9A81-B82F45E7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6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2C4A9AD-D79B-4134-AC2A-F094DEE3C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611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br>
              <a:rPr lang="en-US"/>
            </a:br>
            <a:r>
              <a:rPr lang="en-US" sz="1600">
                <a:latin typeface="Arial Nova Light" panose="020B0304020202020204" pitchFamily="34" charset="0"/>
              </a:rPr>
              <a:t>Leave one row between title and body text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EF6EA4EB-6195-466E-B072-6C67445B27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507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4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2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4" y="365126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137689"/>
            <a:ext cx="11017623" cy="4990739"/>
          </a:xfrm>
        </p:spPr>
        <p:txBody>
          <a:bodyPr/>
          <a:lstStyle>
            <a:lvl1pPr marL="279466" marR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77" marR="0" indent="-304871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80" marR="0" indent="-227242" algn="l" defTabSz="1016239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99" marR="0" indent="-204659" algn="l" defTabSz="1016239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6" marR="0" lvl="0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6" marR="0" lvl="1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6" marR="0" lvl="2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6" marR="0" lvl="3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6" marR="0" lvl="4" indent="-279466" algn="l" defTabSz="1016239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4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2/20/2023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1" y="373345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0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861070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4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66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33" indent="-3460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00" indent="-333366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6527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49" y="602980"/>
            <a:ext cx="86235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70" y="82870"/>
            <a:ext cx="1806439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5" y="379108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401" y="162023"/>
            <a:ext cx="1298561" cy="5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899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7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1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8546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225" y="2570815"/>
            <a:ext cx="7495083" cy="939149"/>
          </a:xfr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813" y="3602037"/>
            <a:ext cx="5868651" cy="70763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rgbClr val="00264E"/>
          </a:solidFill>
          <a:ln w="12700" cap="flat" cmpd="sng" algn="ctr">
            <a:solidFill>
              <a:srgbClr val="00457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3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55" y="365128"/>
            <a:ext cx="10148047" cy="6017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5" y="1137689"/>
            <a:ext cx="11017623" cy="4990739"/>
          </a:xfrm>
        </p:spPr>
        <p:txBody>
          <a:bodyPr/>
          <a:lstStyle>
            <a:lvl1pPr marL="279460" marR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kumimoji="0" lang="en-US" sz="2001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4563" marR="0" indent="-304863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 sz="1800"/>
            </a:lvl2pPr>
            <a:lvl3pPr marL="811560" marR="0" indent="-227237" algn="l" defTabSz="1016213" rtl="0" eaLnBrk="1" fontAlgn="auto" latinLnBrk="0" hangingPunct="1">
              <a:lnSpc>
                <a:spcPct val="102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3pPr>
            <a:lvl4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4pPr>
            <a:lvl5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5pPr>
            <a:lvl6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6pPr>
            <a:lvl7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7pPr>
            <a:lvl8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8pPr>
            <a:lvl9pPr marL="1035973" marR="0" indent="-204654" algn="l" defTabSz="1016213" rtl="0" eaLnBrk="1" fontAlgn="auto" latinLnBrk="0" hangingPunct="1">
              <a:lnSpc>
                <a:spcPct val="103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Tx/>
              <a:buChar char="‒"/>
              <a:tabLst/>
              <a:defRPr/>
            </a:lvl9pPr>
          </a:lstStyle>
          <a:p>
            <a:pPr marL="279460" marR="0" lvl="0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 Master text styles</a:t>
            </a:r>
          </a:p>
          <a:p>
            <a:pPr marL="279460" marR="0" lvl="1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279460" marR="0" lvl="2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279460" marR="0" lvl="3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79460" marR="0" lvl="4" indent="-279460" algn="l" defTabSz="1016213" rtl="0" eaLnBrk="1" fontAlgn="auto" latinLnBrk="0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  <a:buClrTx/>
              <a:buSzPct val="100000"/>
              <a:buFont typeface="Wingdings 3"/>
              <a:buChar char=""/>
              <a:tabLst/>
              <a:defRPr/>
            </a:pPr>
            <a:r>
              <a:rPr kumimoji="0" lang="en-US" altLang="zh-CN" sz="200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955" y="6210436"/>
            <a:ext cx="338083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pPr/>
              <a:t>2/20/2023</a:t>
            </a:fld>
            <a:r>
              <a:rPr lang="en-US" dirty="0"/>
              <a:t> | AP EESE | Gavin ZHOU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210436"/>
            <a:ext cx="4891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5907" y="6210436"/>
            <a:ext cx="2472452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02" y="373346"/>
            <a:ext cx="93186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029415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33931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8"/>
            <a:ext cx="569779" cy="214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724" y="6413712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7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7" y="6515659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2630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6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FCD1AE66-EA44-4E5B-8040-07FB933D35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17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2F3472B-73F7-4D39-A7F7-B59DDE1B0A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7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4">
            <a:extLst>
              <a:ext uri="{FF2B5EF4-FFF2-40B4-BE49-F238E27FC236}">
                <a16:creationId xmlns:a16="http://schemas.microsoft.com/office/drawing/2014/main" id="{CA15CDA6-2796-4985-A019-6110FB4687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bg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bg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16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69314E55-037B-4970-A67B-3CF9F81F1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2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4" name="Text Box 14">
            <a:extLst>
              <a:ext uri="{FF2B5EF4-FFF2-40B4-BE49-F238E27FC236}">
                <a16:creationId xmlns:a16="http://schemas.microsoft.com/office/drawing/2014/main" id="{2867DA68-D6AA-462F-BB6A-DB46692AFD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88824" y="6581003"/>
            <a:ext cx="247525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600" baseline="0">
              <a:solidFill>
                <a:schemeClr val="accent1"/>
              </a:solidFill>
              <a:latin typeface="+mn-lt"/>
            </a:endParaRPr>
          </a:p>
          <a:p>
            <a:pPr algn="r" eaLnBrk="1" hangingPunct="1">
              <a:defRPr/>
            </a:pPr>
            <a:r>
              <a:rPr lang="en-US" sz="600" baseline="0">
                <a:solidFill>
                  <a:schemeClr val="accent1"/>
                </a:solidFill>
                <a:latin typeface="+mn-lt"/>
              </a:rPr>
              <a:t>  GIS1 23.01,12 / GIS2 Secret Template v24  (May 2021)</a:t>
            </a:r>
            <a:endParaRPr lang="en-US" sz="600" b="1" baseline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3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7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476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CX727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13154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1407450" y="29832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04" y="3191113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 Plan</a:t>
            </a: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1714149" y="3269473"/>
            <a:ext cx="839779" cy="128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908BC-42F4-470B-8E04-28ED74AD63CD}"/>
              </a:ext>
            </a:extLst>
          </p:cNvPr>
          <p:cNvGrpSpPr/>
          <p:nvPr/>
        </p:nvGrpSpPr>
        <p:grpSpPr>
          <a:xfrm>
            <a:off x="2288801" y="3013709"/>
            <a:ext cx="544985" cy="374905"/>
            <a:chOff x="2326127" y="2140867"/>
            <a:chExt cx="544985" cy="37490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D4BCA4-2C47-42BD-9BBD-BB5AD34BE6DD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EA75573B-E5B6-4C61-8E4F-635960DF6EC2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1663784" y="3259710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963" y="6216763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35211" y="1553981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27" y="269500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150595" y="2771741"/>
            <a:ext cx="580359" cy="132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07D8-918E-4E36-BCBA-87754B200363}"/>
              </a:ext>
            </a:extLst>
          </p:cNvPr>
          <p:cNvGrpSpPr/>
          <p:nvPr/>
        </p:nvGrpSpPr>
        <p:grpSpPr>
          <a:xfrm>
            <a:off x="957290" y="2389150"/>
            <a:ext cx="544985" cy="501567"/>
            <a:chOff x="997043" y="2389147"/>
            <a:chExt cx="544985" cy="501567"/>
          </a:xfrm>
        </p:grpSpPr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B45BD64-9499-41F4-8C48-57CBEBDD47F7}"/>
                </a:ext>
              </a:extLst>
            </p:cNvPr>
            <p:cNvSpPr/>
            <p:nvPr/>
          </p:nvSpPr>
          <p:spPr bwMode="auto">
            <a:xfrm>
              <a:off x="1225632" y="2759099"/>
              <a:ext cx="125917" cy="131615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18526D4-DCCE-49C1-BB2F-34BFD96819E8}"/>
                </a:ext>
              </a:extLst>
            </p:cNvPr>
            <p:cNvSpPr/>
            <p:nvPr/>
          </p:nvSpPr>
          <p:spPr>
            <a:xfrm>
              <a:off x="997043" y="238914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Final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Scoping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</p:grp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656316" y="276143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547704" y="2388024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 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1981833" y="4136885"/>
            <a:ext cx="644347" cy="13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2506813" y="5180857"/>
            <a:ext cx="2889583" cy="135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2506813" y="405855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2853761" y="51076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1693100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V0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1912159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06CCB141-A4EC-44CE-86CA-5D38E1033EFB}"/>
              </a:ext>
            </a:extLst>
          </p:cNvPr>
          <p:cNvSpPr/>
          <p:nvPr/>
        </p:nvSpPr>
        <p:spPr bwMode="auto">
          <a:xfrm>
            <a:off x="2142076" y="326607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D7A2215-F4B3-451D-A842-273096C24A43}"/>
              </a:ext>
            </a:extLst>
          </p:cNvPr>
          <p:cNvSpPr/>
          <p:nvPr/>
        </p:nvSpPr>
        <p:spPr>
          <a:xfrm>
            <a:off x="1942905" y="297832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12/12</a:t>
            </a:r>
          </a:p>
        </p:txBody>
      </p: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1962736" y="3710719"/>
            <a:ext cx="1120856" cy="123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2823525" y="3446744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1/17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9DA07FC9-0D8A-47C6-A092-8B04B250CF52}"/>
              </a:ext>
            </a:extLst>
          </p:cNvPr>
          <p:cNvSpPr/>
          <p:nvPr/>
        </p:nvSpPr>
        <p:spPr bwMode="auto">
          <a:xfrm>
            <a:off x="1921896" y="3700957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109E75-EDB6-459E-9EF1-4DEE5E10B94B}"/>
              </a:ext>
            </a:extLst>
          </p:cNvPr>
          <p:cNvGrpSpPr/>
          <p:nvPr/>
        </p:nvGrpSpPr>
        <p:grpSpPr>
          <a:xfrm>
            <a:off x="2258017" y="3408978"/>
            <a:ext cx="544985" cy="412541"/>
            <a:chOff x="2045984" y="3417748"/>
            <a:chExt cx="544985" cy="41254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2045984" y="3417748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12/26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2275340" y="370836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51" name="Isosceles Triangle 250">
            <a:extLst>
              <a:ext uri="{FF2B5EF4-FFF2-40B4-BE49-F238E27FC236}">
                <a16:creationId xmlns:a16="http://schemas.microsoft.com/office/drawing/2014/main" id="{3B3AA677-6D4E-4B42-8229-6170F4AD870F}"/>
              </a:ext>
            </a:extLst>
          </p:cNvPr>
          <p:cNvSpPr/>
          <p:nvPr/>
        </p:nvSpPr>
        <p:spPr bwMode="auto">
          <a:xfrm>
            <a:off x="2686172" y="3698921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9BAACC1-AE48-4FC8-BACE-603D8AF1054A}"/>
              </a:ext>
            </a:extLst>
          </p:cNvPr>
          <p:cNvSpPr/>
          <p:nvPr/>
        </p:nvSpPr>
        <p:spPr>
          <a:xfrm>
            <a:off x="2478256" y="34177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V1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50C6589-5848-4679-917C-8ED870C3DF85}"/>
              </a:ext>
            </a:extLst>
          </p:cNvPr>
          <p:cNvSpPr/>
          <p:nvPr/>
        </p:nvSpPr>
        <p:spPr>
          <a:xfrm>
            <a:off x="1693098" y="34113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1733658" y="3866338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C8E3A-B30D-4DA1-9B02-4FDD7DDC410D}"/>
              </a:ext>
            </a:extLst>
          </p:cNvPr>
          <p:cNvGrpSpPr/>
          <p:nvPr/>
        </p:nvGrpSpPr>
        <p:grpSpPr>
          <a:xfrm>
            <a:off x="2081196" y="3866336"/>
            <a:ext cx="544985" cy="399819"/>
            <a:chOff x="2218353" y="2991124"/>
            <a:chExt cx="544985" cy="39981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BEB2B2-EA77-4990-8D11-A2B3F62B0026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V0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12/19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01FAF08-F751-4861-9FB4-3C17C5F79187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2353688" y="3863260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12/28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2363371" y="4533883"/>
            <a:ext cx="414692" cy="129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AD66A9-03A2-4337-8DFD-B206B6486F41}"/>
              </a:ext>
            </a:extLst>
          </p:cNvPr>
          <p:cNvSpPr/>
          <p:nvPr/>
        </p:nvSpPr>
        <p:spPr>
          <a:xfrm>
            <a:off x="2888352" y="445555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2115198" y="4263336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2539548" y="4263619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1/4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2246678" y="4902581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12/23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5386271" y="6112909"/>
            <a:ext cx="1569975" cy="1244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5935014" y="602351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5134541" y="5847952"/>
            <a:ext cx="538065" cy="388766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54730"/>
              <a:ext cx="117319" cy="138484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6956246" y="6559132"/>
            <a:ext cx="1144385" cy="120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7842544" y="6310820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</a:t>
              </a:r>
              <a:r>
                <a:rPr lang="en-US" altLang="zh-CN" sz="8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nd</a:t>
              </a: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7/30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6685266" y="6276850"/>
            <a:ext cx="544985" cy="402089"/>
            <a:chOff x="1870816" y="2991125"/>
            <a:chExt cx="544985" cy="40208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4C1347E-D7A0-4406-B49C-5D50DDCE888F}"/>
              </a:ext>
            </a:extLst>
          </p:cNvPr>
          <p:cNvGrpSpPr/>
          <p:nvPr/>
        </p:nvGrpSpPr>
        <p:grpSpPr>
          <a:xfrm>
            <a:off x="7292144" y="6297989"/>
            <a:ext cx="544985" cy="374443"/>
            <a:chOff x="5213760" y="4191059"/>
            <a:chExt cx="544985" cy="37444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BB386C-7A64-484B-A473-8BEFC54B91C6}"/>
                </a:ext>
              </a:extLst>
            </p:cNvPr>
            <p:cNvSpPr/>
            <p:nvPr/>
          </p:nvSpPr>
          <p:spPr>
            <a:xfrm>
              <a:off x="5213760" y="4191059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9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</a:t>
              </a:r>
              <a:r>
                <a:rPr lang="en-US" altLang="zh-CN" sz="900" b="1" kern="0" baseline="3000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st</a:t>
              </a:r>
              <a:endParaRPr lang="en-US" altLang="zh-CN" sz="9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7/10</a:t>
              </a: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47E55B-CB18-4F9E-A95D-99A7E5476E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D358F6-B57B-438D-82B5-9F5055A98322}"/>
              </a:ext>
            </a:extLst>
          </p:cNvPr>
          <p:cNvCxnSpPr>
            <a:cxnSpLocks/>
          </p:cNvCxnSpPr>
          <p:nvPr/>
        </p:nvCxnSpPr>
        <p:spPr bwMode="auto">
          <a:xfrm>
            <a:off x="1171135" y="1858149"/>
            <a:ext cx="11004759" cy="14103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3">
            <a:extLst>
              <a:ext uri="{FF2B5EF4-FFF2-40B4-BE49-F238E27FC236}">
                <a16:creationId xmlns:a16="http://schemas.microsoft.com/office/drawing/2014/main" id="{C4163136-2303-47F3-AFA2-F5CE4FAB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21" y="1518674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84622E-01C3-49F0-802E-9C567546F049}"/>
              </a:ext>
            </a:extLst>
          </p:cNvPr>
          <p:cNvGrpSpPr/>
          <p:nvPr/>
        </p:nvGrpSpPr>
        <p:grpSpPr>
          <a:xfrm>
            <a:off x="7473997" y="1475749"/>
            <a:ext cx="544985" cy="490656"/>
            <a:chOff x="4388648" y="1127246"/>
            <a:chExt cx="408739" cy="367992"/>
          </a:xfrm>
        </p:grpSpPr>
        <p:sp>
          <p:nvSpPr>
            <p:cNvPr id="105" name="Flowchart: Sort 104">
              <a:extLst>
                <a:ext uri="{FF2B5EF4-FFF2-40B4-BE49-F238E27FC236}">
                  <a16:creationId xmlns:a16="http://schemas.microsoft.com/office/drawing/2014/main" id="{7353B6FB-3900-490F-A9D0-1D551BE13882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5E387AB-CBA0-4508-B78B-88AB211B98DE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7/15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4A78FE7-47CF-4194-909D-71EFE3424C4C}"/>
              </a:ext>
            </a:extLst>
          </p:cNvPr>
          <p:cNvGrpSpPr/>
          <p:nvPr/>
        </p:nvGrpSpPr>
        <p:grpSpPr>
          <a:xfrm>
            <a:off x="9444170" y="1475751"/>
            <a:ext cx="544985" cy="500468"/>
            <a:chOff x="4380304" y="1119887"/>
            <a:chExt cx="408739" cy="375351"/>
          </a:xfrm>
        </p:grpSpPr>
        <p:sp>
          <p:nvSpPr>
            <p:cNvPr id="108" name="Flowchart: Sort 107">
              <a:extLst>
                <a:ext uri="{FF2B5EF4-FFF2-40B4-BE49-F238E27FC236}">
                  <a16:creationId xmlns:a16="http://schemas.microsoft.com/office/drawing/2014/main" id="{FDA058F5-266D-442A-A75B-DA9DACCCD848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5B749D1-5B00-4283-9E83-C583C8BEE3AB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289C649-577C-4D17-B46F-A6BFA4E53C6D}"/>
              </a:ext>
            </a:extLst>
          </p:cNvPr>
          <p:cNvGrpSpPr/>
          <p:nvPr/>
        </p:nvGrpSpPr>
        <p:grpSpPr>
          <a:xfrm>
            <a:off x="5791012" y="1465059"/>
            <a:ext cx="544985" cy="511128"/>
            <a:chOff x="3033167" y="1098768"/>
            <a:chExt cx="408739" cy="383346"/>
          </a:xfrm>
        </p:grpSpPr>
        <p:sp>
          <p:nvSpPr>
            <p:cNvPr id="114" name="Flowchart: Sort 113">
              <a:extLst>
                <a:ext uri="{FF2B5EF4-FFF2-40B4-BE49-F238E27FC236}">
                  <a16:creationId xmlns:a16="http://schemas.microsoft.com/office/drawing/2014/main" id="{1BE011BA-E3D5-4A62-BBD1-E77ABAE8D9CA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F4C8DD-16B3-4282-90D3-D33AA2630166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zh-CN" sz="667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5/9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6E89788-4429-4730-B8CA-7CCC0D4E4CB5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0593" y="2227371"/>
            <a:ext cx="11025299" cy="774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8" name="TextBox 3">
            <a:extLst>
              <a:ext uri="{FF2B5EF4-FFF2-40B4-BE49-F238E27FC236}">
                <a16:creationId xmlns:a16="http://schemas.microsoft.com/office/drawing/2014/main" id="{58305A21-9F2E-428C-97EC-5EB5FBD0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2" y="1895638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C9FED4-123E-46CC-9B84-607B0267E4FE}"/>
              </a:ext>
            </a:extLst>
          </p:cNvPr>
          <p:cNvGrpSpPr/>
          <p:nvPr/>
        </p:nvGrpSpPr>
        <p:grpSpPr>
          <a:xfrm>
            <a:off x="10985340" y="1862147"/>
            <a:ext cx="544985" cy="490656"/>
            <a:chOff x="4658362" y="1127246"/>
            <a:chExt cx="408739" cy="367992"/>
          </a:xfrm>
        </p:grpSpPr>
        <p:sp>
          <p:nvSpPr>
            <p:cNvPr id="126" name="Flowchart: Sort 125">
              <a:extLst>
                <a:ext uri="{FF2B5EF4-FFF2-40B4-BE49-F238E27FC236}">
                  <a16:creationId xmlns:a16="http://schemas.microsoft.com/office/drawing/2014/main" id="{A58DA080-7C0C-40EC-8F5B-4580A7FF9FE4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12699AA-EA57-4198-A8AB-D4A307A53E5E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FA7213-7150-46DF-A0EA-766AD6D895EE}"/>
              </a:ext>
            </a:extLst>
          </p:cNvPr>
          <p:cNvGrpSpPr/>
          <p:nvPr/>
        </p:nvGrpSpPr>
        <p:grpSpPr>
          <a:xfrm>
            <a:off x="8662782" y="1829803"/>
            <a:ext cx="544985" cy="511128"/>
            <a:chOff x="4566317" y="1506426"/>
            <a:chExt cx="408739" cy="383346"/>
          </a:xfrm>
        </p:grpSpPr>
        <p:sp>
          <p:nvSpPr>
            <p:cNvPr id="129" name="Flowchart: Sort 128">
              <a:extLst>
                <a:ext uri="{FF2B5EF4-FFF2-40B4-BE49-F238E27FC236}">
                  <a16:creationId xmlns:a16="http://schemas.microsoft.com/office/drawing/2014/main" id="{655C02F9-7332-4388-BD61-6169315CCA81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11DD4A-B9AC-491D-91FB-A3063B934246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D674E9-72CD-4761-B205-0B8CA6B5B02C}"/>
              </a:ext>
            </a:extLst>
          </p:cNvPr>
          <p:cNvGrpSpPr/>
          <p:nvPr/>
        </p:nvGrpSpPr>
        <p:grpSpPr>
          <a:xfrm>
            <a:off x="11630909" y="1488067"/>
            <a:ext cx="544985" cy="500468"/>
            <a:chOff x="4380304" y="1119887"/>
            <a:chExt cx="408739" cy="375351"/>
          </a:xfrm>
        </p:grpSpPr>
        <p:sp>
          <p:nvSpPr>
            <p:cNvPr id="135" name="Flowchart: Sort 134">
              <a:extLst>
                <a:ext uri="{FF2B5EF4-FFF2-40B4-BE49-F238E27FC236}">
                  <a16:creationId xmlns:a16="http://schemas.microsoft.com/office/drawing/2014/main" id="{020BD746-52D5-4847-AD75-378B5098B62F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76F8F8-66ED-4CD6-9BF1-FFD15688DE7F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E6A214C-5BEE-414F-92C3-01669A20997F}"/>
              </a:ext>
            </a:extLst>
          </p:cNvPr>
          <p:cNvCxnSpPr>
            <a:cxnSpLocks/>
            <a:stCxn id="84" idx="0"/>
            <a:endCxn id="256" idx="2"/>
          </p:cNvCxnSpPr>
          <p:nvPr/>
        </p:nvCxnSpPr>
        <p:spPr bwMode="auto">
          <a:xfrm flipV="1">
            <a:off x="8115037" y="1973923"/>
            <a:ext cx="264966" cy="4336897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13219C-0A47-45CA-B2DF-45E8423BFAE6}"/>
              </a:ext>
            </a:extLst>
          </p:cNvPr>
          <p:cNvGrpSpPr/>
          <p:nvPr/>
        </p:nvGrpSpPr>
        <p:grpSpPr>
          <a:xfrm>
            <a:off x="3974946" y="4902577"/>
            <a:ext cx="544985" cy="406947"/>
            <a:chOff x="5242458" y="4158556"/>
            <a:chExt cx="544985" cy="40694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B55FDED-E74F-432F-84E4-7646B6030BC2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DEMO for 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Camp Mode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2/24-&gt;2/28</a:t>
              </a: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DFDF2111-1011-4FB1-8A66-E87D06BBBF7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37" name="矩形 31">
            <a:extLst>
              <a:ext uri="{FF2B5EF4-FFF2-40B4-BE49-F238E27FC236}">
                <a16:creationId xmlns:a16="http://schemas.microsoft.com/office/drawing/2014/main" id="{7EF523F9-E209-42BF-B272-DCC1F649CE51}"/>
              </a:ext>
            </a:extLst>
          </p:cNvPr>
          <p:cNvSpPr/>
          <p:nvPr/>
        </p:nvSpPr>
        <p:spPr>
          <a:xfrm>
            <a:off x="2213353" y="5714956"/>
            <a:ext cx="1455432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5DF118-EE2C-45C3-9FDE-5A2F0224950E}"/>
              </a:ext>
            </a:extLst>
          </p:cNvPr>
          <p:cNvGrpSpPr/>
          <p:nvPr/>
        </p:nvGrpSpPr>
        <p:grpSpPr>
          <a:xfrm>
            <a:off x="3405692" y="5481267"/>
            <a:ext cx="544985" cy="355924"/>
            <a:chOff x="5245780" y="4209578"/>
            <a:chExt cx="544985" cy="3559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B31DF65-D5D9-4072-821A-47A98B214188}"/>
                </a:ext>
              </a:extLst>
            </p:cNvPr>
            <p:cNvSpPr/>
            <p:nvPr/>
          </p:nvSpPr>
          <p:spPr>
            <a:xfrm>
              <a:off x="5245780" y="420957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BDD258EF-3E06-4A6B-BBF6-89874A18FDA3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02E2902-87C1-4474-A57F-695CFB82FB00}"/>
              </a:ext>
            </a:extLst>
          </p:cNvPr>
          <p:cNvGrpSpPr/>
          <p:nvPr/>
        </p:nvGrpSpPr>
        <p:grpSpPr>
          <a:xfrm>
            <a:off x="1951613" y="5439697"/>
            <a:ext cx="544985" cy="402089"/>
            <a:chOff x="1870816" y="2991125"/>
            <a:chExt cx="544985" cy="402089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60DA761-D6E3-488B-9DEA-C77CDE068FD6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7AE24E1-9DEB-4AAE-9EA7-394D0442782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12/12</a:t>
              </a:r>
            </a:p>
          </p:txBody>
        </p:sp>
      </p:grpSp>
      <p:sp>
        <p:nvSpPr>
          <p:cNvPr id="151" name="TextBox 25">
            <a:extLst>
              <a:ext uri="{FF2B5EF4-FFF2-40B4-BE49-F238E27FC236}">
                <a16:creationId xmlns:a16="http://schemas.microsoft.com/office/drawing/2014/main" id="{39904E9E-CF72-48F7-931A-41EDF379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0" y="567522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17B18-AC7C-4C92-BC51-241454DB9E02}"/>
              </a:ext>
            </a:extLst>
          </p:cNvPr>
          <p:cNvGrpSpPr/>
          <p:nvPr/>
        </p:nvGrpSpPr>
        <p:grpSpPr>
          <a:xfrm>
            <a:off x="10153770" y="5974823"/>
            <a:ext cx="1842987" cy="646331"/>
            <a:chOff x="10077024" y="5653901"/>
            <a:chExt cx="1842986" cy="64633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3928A2A-7AD3-4CA3-A006-E0B4F0FA2469}"/>
                </a:ext>
              </a:extLst>
            </p:cNvPr>
            <p:cNvSpPr txBox="1"/>
            <p:nvPr/>
          </p:nvSpPr>
          <p:spPr>
            <a:xfrm>
              <a:off x="10077024" y="5653901"/>
              <a:ext cx="1842986" cy="64633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</p:txBody>
        </p:sp>
        <p:sp>
          <p:nvSpPr>
            <p:cNvPr id="222" name="矩形 31">
              <a:extLst>
                <a:ext uri="{FF2B5EF4-FFF2-40B4-BE49-F238E27FC236}">
                  <a16:creationId xmlns:a16="http://schemas.microsoft.com/office/drawing/2014/main" id="{15C025AB-9072-406E-8CE8-B97D3430F51D}"/>
                </a:ext>
              </a:extLst>
            </p:cNvPr>
            <p:cNvSpPr/>
            <p:nvPr/>
          </p:nvSpPr>
          <p:spPr>
            <a:xfrm>
              <a:off x="11372186" y="5946495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AAFB25-C198-4A3B-8188-C8D228E032FA}"/>
              </a:ext>
            </a:extLst>
          </p:cNvPr>
          <p:cNvGrpSpPr/>
          <p:nvPr/>
        </p:nvGrpSpPr>
        <p:grpSpPr>
          <a:xfrm>
            <a:off x="5118124" y="4891041"/>
            <a:ext cx="544985" cy="419750"/>
            <a:chOff x="5222144" y="4145752"/>
            <a:chExt cx="544985" cy="419750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1A5577-F01D-409F-96B4-C3B1FD2DB4D3}"/>
                </a:ext>
              </a:extLst>
            </p:cNvPr>
            <p:cNvSpPr/>
            <p:nvPr/>
          </p:nvSpPr>
          <p:spPr>
            <a:xfrm>
              <a:off x="5222144" y="414575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4/14-&gt;4/18</a:t>
              </a:r>
            </a:p>
          </p:txBody>
        </p:sp>
        <p:sp>
          <p:nvSpPr>
            <p:cNvPr id="226" name="Isosceles Triangle 225">
              <a:extLst>
                <a:ext uri="{FF2B5EF4-FFF2-40B4-BE49-F238E27FC236}">
                  <a16:creationId xmlns:a16="http://schemas.microsoft.com/office/drawing/2014/main" id="{2DB5A1E2-61B1-4BDB-B40D-9E4A866AE58D}"/>
                </a:ext>
              </a:extLst>
            </p:cNvPr>
            <p:cNvSpPr/>
            <p:nvPr/>
          </p:nvSpPr>
          <p:spPr bwMode="auto">
            <a:xfrm>
              <a:off x="5439598" y="4429963"/>
              <a:ext cx="111417" cy="13553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B103FE5-6A7A-4CAD-B30F-DB71CD4E403A}"/>
              </a:ext>
            </a:extLst>
          </p:cNvPr>
          <p:cNvGrpSpPr/>
          <p:nvPr/>
        </p:nvGrpSpPr>
        <p:grpSpPr>
          <a:xfrm>
            <a:off x="8091657" y="1462795"/>
            <a:ext cx="544985" cy="511128"/>
            <a:chOff x="4566317" y="1506426"/>
            <a:chExt cx="408739" cy="383346"/>
          </a:xfrm>
        </p:grpSpPr>
        <p:sp>
          <p:nvSpPr>
            <p:cNvPr id="256" name="Flowchart: Sort 255">
              <a:extLst>
                <a:ext uri="{FF2B5EF4-FFF2-40B4-BE49-F238E27FC236}">
                  <a16:creationId xmlns:a16="http://schemas.microsoft.com/office/drawing/2014/main" id="{998EB6F8-1C64-44FF-B1B2-A71BB2913F04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4446175-3938-4F5E-824D-112F0614ECD1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OTA3 integration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rgbClr val="003399"/>
                  </a:solidFill>
                  <a:latin typeface="Arial"/>
                  <a:ea typeface="宋体"/>
                  <a:cs typeface="Arial" panose="020B0604020202020204" pitchFamily="34" charset="0"/>
                </a:rPr>
                <a:t>8/8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D71ABE2-AED5-4BAF-A93F-8C0116A44275}"/>
              </a:ext>
            </a:extLst>
          </p:cNvPr>
          <p:cNvGrpSpPr/>
          <p:nvPr/>
        </p:nvGrpSpPr>
        <p:grpSpPr>
          <a:xfrm>
            <a:off x="6634425" y="5848754"/>
            <a:ext cx="544985" cy="388564"/>
            <a:chOff x="5193177" y="4176938"/>
            <a:chExt cx="544985" cy="38856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D5311C-8183-46FB-9632-97492F3AAE8F}"/>
                </a:ext>
              </a:extLst>
            </p:cNvPr>
            <p:cNvSpPr/>
            <p:nvPr/>
          </p:nvSpPr>
          <p:spPr>
            <a:xfrm>
              <a:off x="5193177" y="417693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6/19</a:t>
              </a: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98729A2B-C928-4D5A-B605-7435C516257F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5005CA3-D7B0-4928-AB68-D1D74DCEC555}"/>
              </a:ext>
            </a:extLst>
          </p:cNvPr>
          <p:cNvGrpSpPr/>
          <p:nvPr/>
        </p:nvGrpSpPr>
        <p:grpSpPr>
          <a:xfrm>
            <a:off x="3375818" y="4897723"/>
            <a:ext cx="544985" cy="406947"/>
            <a:chOff x="5242458" y="4158556"/>
            <a:chExt cx="544985" cy="406946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B49984D-9387-4579-B1C2-425F8736AEB6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Screensaver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&amp;Audio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B68D6146-2381-4FBD-8931-1C1853DCC0C1}"/>
                </a:ext>
              </a:extLst>
            </p:cNvPr>
            <p:cNvSpPr/>
            <p:nvPr/>
          </p:nvSpPr>
          <p:spPr bwMode="auto">
            <a:xfrm>
              <a:off x="54649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35989B-F8FD-4ED9-8139-E1CA6B76F245}"/>
              </a:ext>
            </a:extLst>
          </p:cNvPr>
          <p:cNvSpPr/>
          <p:nvPr/>
        </p:nvSpPr>
        <p:spPr>
          <a:xfrm>
            <a:off x="503775" y="6438193"/>
            <a:ext cx="5789573" cy="3882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个布谷鸟闹铃资源给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2/10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提供动效资源给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先找资源做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placeholder,3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月提供资源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,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提前给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HMI review</a:t>
            </a:r>
          </a:p>
          <a:p>
            <a:pPr marL="228594" indent="-228594" defTabSz="1219110">
              <a:buFont typeface="+mj-lt"/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拖拽功能控件独立出来，放到后面去实现，预估至少一周的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effort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191957D-390E-42BE-8979-7B2AE3979ED0}"/>
              </a:ext>
            </a:extLst>
          </p:cNvPr>
          <p:cNvGrpSpPr/>
          <p:nvPr/>
        </p:nvGrpSpPr>
        <p:grpSpPr>
          <a:xfrm>
            <a:off x="4587974" y="4900464"/>
            <a:ext cx="544985" cy="406947"/>
            <a:chOff x="5242458" y="4158556"/>
            <a:chExt cx="544985" cy="406946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82BC0EE-22F1-4ED8-9F95-D7332F815324}"/>
                </a:ext>
              </a:extLst>
            </p:cNvPr>
            <p:cNvSpPr/>
            <p:nvPr/>
          </p:nvSpPr>
          <p:spPr>
            <a:xfrm>
              <a:off x="5242458" y="415855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Mode Card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Check point</a:t>
              </a:r>
            </a:p>
            <a:p>
              <a:pPr algn="ctr" defTabSz="1219110">
                <a:defRPr/>
              </a:pPr>
              <a:r>
                <a:rPr lang="en-US" altLang="zh-CN" sz="7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3/28</a:t>
              </a:r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31CDFC02-7A9E-4FB0-BB35-7D4F5B420ADA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0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71" name="矩形 31">
            <a:extLst>
              <a:ext uri="{FF2B5EF4-FFF2-40B4-BE49-F238E27FC236}">
                <a16:creationId xmlns:a16="http://schemas.microsoft.com/office/drawing/2014/main" id="{EE3C0888-F75F-411B-8519-B1EB2439B75C}"/>
              </a:ext>
            </a:extLst>
          </p:cNvPr>
          <p:cNvSpPr/>
          <p:nvPr/>
        </p:nvSpPr>
        <p:spPr>
          <a:xfrm>
            <a:off x="8690005" y="6546367"/>
            <a:ext cx="387158" cy="114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r>
              <a:rPr lang="en-US" altLang="zh-CN" sz="800" b="1" kern="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        </a:t>
            </a:r>
            <a:endParaRPr lang="zh-CN" altLang="en-US" sz="800" b="1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2E862CEC-A6D8-40E3-9B9E-6C590AC60899}"/>
              </a:ext>
            </a:extLst>
          </p:cNvPr>
          <p:cNvGrpSpPr/>
          <p:nvPr/>
        </p:nvGrpSpPr>
        <p:grpSpPr>
          <a:xfrm>
            <a:off x="8817841" y="6348249"/>
            <a:ext cx="544985" cy="301949"/>
            <a:chOff x="5405815" y="4263553"/>
            <a:chExt cx="544985" cy="301949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7B5AF36-9B0E-40A8-81DB-680423FE869A}"/>
                </a:ext>
              </a:extLst>
            </p:cNvPr>
            <p:cNvSpPr/>
            <p:nvPr/>
          </p:nvSpPr>
          <p:spPr>
            <a:xfrm>
              <a:off x="5405815" y="426355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9/5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28355B89-C3D7-4F30-B08B-839B611646D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642B009-3C5F-4740-BFDC-5AE155856562}"/>
              </a:ext>
            </a:extLst>
          </p:cNvPr>
          <p:cNvGrpSpPr/>
          <p:nvPr/>
        </p:nvGrpSpPr>
        <p:grpSpPr>
          <a:xfrm>
            <a:off x="8439331" y="6259938"/>
            <a:ext cx="524817" cy="401094"/>
            <a:chOff x="1870816" y="2991125"/>
            <a:chExt cx="544985" cy="402089"/>
          </a:xfrm>
        </p:grpSpPr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B0CA77A6-EC83-4E90-80BC-B6DD3753E3C7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2476C1E-F3CA-4EA6-BB12-305121045BCE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8/22</a:t>
              </a:r>
            </a:p>
          </p:txBody>
        </p:sp>
      </p:grp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A26E923-81B4-4612-93B7-ADADF31EB112}"/>
              </a:ext>
            </a:extLst>
          </p:cNvPr>
          <p:cNvCxnSpPr>
            <a:cxnSpLocks/>
          </p:cNvCxnSpPr>
          <p:nvPr/>
        </p:nvCxnSpPr>
        <p:spPr bwMode="auto">
          <a:xfrm>
            <a:off x="8380003" y="1973923"/>
            <a:ext cx="321737" cy="428601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8" y="326002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CX821 delivery overall plan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268703" y="1223317"/>
          <a:ext cx="10904250" cy="228600"/>
        </p:xfrm>
        <a:graphic>
          <a:graphicData uri="http://schemas.openxmlformats.org/drawingml/2006/table">
            <a:tbl>
              <a:tblPr firstRow="1" bandRow="1"/>
              <a:tblGrid>
                <a:gridCol w="778875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778875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80" y="3113481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3141893" y="3207061"/>
            <a:ext cx="672599" cy="12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227C7B-845F-4145-9DC5-176237AAB596}"/>
              </a:ext>
            </a:extLst>
          </p:cNvPr>
          <p:cNvGrpSpPr/>
          <p:nvPr/>
        </p:nvGrpSpPr>
        <p:grpSpPr>
          <a:xfrm>
            <a:off x="2866481" y="2920791"/>
            <a:ext cx="544985" cy="404227"/>
            <a:chOff x="1794206" y="2190593"/>
            <a:chExt cx="408739" cy="30317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07CF3-AA8D-460C-A952-9EEC8BBEDDFD}"/>
                </a:ext>
              </a:extLst>
            </p:cNvPr>
            <p:cNvSpPr/>
            <p:nvPr/>
          </p:nvSpPr>
          <p:spPr>
            <a:xfrm>
              <a:off x="1794206" y="219059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1/16</a:t>
              </a: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0F7541A9-0F61-4CFA-83D9-45B1993E3557}"/>
                </a:ext>
              </a:extLst>
            </p:cNvPr>
            <p:cNvSpPr/>
            <p:nvPr/>
          </p:nvSpPr>
          <p:spPr bwMode="auto">
            <a:xfrm>
              <a:off x="1954212" y="2397975"/>
              <a:ext cx="74867" cy="9578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207" y="6259316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982214" y="1543967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01" y="2627997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287755" y="2709333"/>
            <a:ext cx="601951" cy="126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362792" y="2696691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135449" y="235145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1779120" y="2699019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10">
              <a:defRPr/>
            </a:pPr>
            <a:endParaRPr lang="en-US" sz="2400" kern="0">
              <a:solidFill>
                <a:srgbClr val="0000CC"/>
              </a:solidFill>
              <a:latin typeface="Arial" panose="020B0604020202020204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1679105" y="2351451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3524201" y="4074475"/>
            <a:ext cx="275879" cy="126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3807903" y="5118449"/>
            <a:ext cx="3054512" cy="121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622820" y="399614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4595642" y="503882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886692-8A5D-450D-AF03-C3B80A1899B2}"/>
              </a:ext>
            </a:extLst>
          </p:cNvPr>
          <p:cNvGrpSpPr/>
          <p:nvPr/>
        </p:nvGrpSpPr>
        <p:grpSpPr>
          <a:xfrm>
            <a:off x="3071098" y="2913819"/>
            <a:ext cx="544985" cy="411197"/>
            <a:chOff x="2844667" y="2922527"/>
            <a:chExt cx="544985" cy="4111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110F6F-16AF-4260-A368-EBD121505C44}"/>
                </a:ext>
              </a:extLst>
            </p:cNvPr>
            <p:cNvSpPr/>
            <p:nvPr/>
          </p:nvSpPr>
          <p:spPr>
            <a:xfrm>
              <a:off x="2844667" y="2922527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1/20</a:t>
              </a: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519433D-8453-415D-B3ED-44FAF4AFE9C0}"/>
                </a:ext>
              </a:extLst>
            </p:cNvPr>
            <p:cNvSpPr/>
            <p:nvPr/>
          </p:nvSpPr>
          <p:spPr bwMode="auto">
            <a:xfrm>
              <a:off x="3035406" y="321180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F1A9C-23C2-4F70-9E6E-1F959091BE30}"/>
              </a:ext>
            </a:extLst>
          </p:cNvPr>
          <p:cNvGrpSpPr/>
          <p:nvPr/>
        </p:nvGrpSpPr>
        <p:grpSpPr>
          <a:xfrm>
            <a:off x="3546271" y="2915909"/>
            <a:ext cx="771382" cy="409675"/>
            <a:chOff x="2884736" y="2915910"/>
            <a:chExt cx="809952" cy="409674"/>
          </a:xfrm>
        </p:grpSpPr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06CCB141-A4EC-44CE-86CA-5D38E1033EFB}"/>
                </a:ext>
              </a:extLst>
            </p:cNvPr>
            <p:cNvSpPr/>
            <p:nvPr/>
          </p:nvSpPr>
          <p:spPr bwMode="auto">
            <a:xfrm>
              <a:off x="3083907" y="3203664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D7A2215-F4B3-451D-A842-273096C24A43}"/>
                </a:ext>
              </a:extLst>
            </p:cNvPr>
            <p:cNvSpPr/>
            <p:nvPr/>
          </p:nvSpPr>
          <p:spPr>
            <a:xfrm>
              <a:off x="2884736" y="2915910"/>
              <a:ext cx="809952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 </a:t>
              </a: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  <a:sym typeface="Wingdings" panose="05000000000000000000" pitchFamily="2" charset="2"/>
                </a:rPr>
                <a:t>2/17(2/22)</a:t>
              </a:r>
              <a:endParaRPr lang="en-US" altLang="zh-CN" sz="8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8" name="矩形 31">
            <a:extLst>
              <a:ext uri="{FF2B5EF4-FFF2-40B4-BE49-F238E27FC236}">
                <a16:creationId xmlns:a16="http://schemas.microsoft.com/office/drawing/2014/main" id="{835D73EF-8D26-4EEF-A905-CA4821258D55}"/>
              </a:ext>
            </a:extLst>
          </p:cNvPr>
          <p:cNvSpPr/>
          <p:nvPr/>
        </p:nvSpPr>
        <p:spPr>
          <a:xfrm>
            <a:off x="3659214" y="3647489"/>
            <a:ext cx="686681" cy="123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CFCD0D-0D0B-4405-9DD2-C64D2749245A}"/>
              </a:ext>
            </a:extLst>
          </p:cNvPr>
          <p:cNvGrpSpPr/>
          <p:nvPr/>
        </p:nvGrpSpPr>
        <p:grpSpPr>
          <a:xfrm>
            <a:off x="4077537" y="3383012"/>
            <a:ext cx="544985" cy="374905"/>
            <a:chOff x="2326127" y="2140867"/>
            <a:chExt cx="544985" cy="37490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4AB7DFA-DD59-4333-BFC2-011F87F2052A}"/>
                </a:ext>
              </a:extLst>
            </p:cNvPr>
            <p:cNvSpPr/>
            <p:nvPr/>
          </p:nvSpPr>
          <p:spPr>
            <a:xfrm>
              <a:off x="2326127" y="2140867"/>
              <a:ext cx="544985" cy="21916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S/O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2/28</a:t>
              </a:r>
            </a:p>
          </p:txBody>
        </p:sp>
        <p:sp>
          <p:nvSpPr>
            <p:cNvPr id="221" name="Isosceles Triangle 220">
              <a:extLst>
                <a:ext uri="{FF2B5EF4-FFF2-40B4-BE49-F238E27FC236}">
                  <a16:creationId xmlns:a16="http://schemas.microsoft.com/office/drawing/2014/main" id="{ACA978B0-082F-4308-A106-7B334BE6A875}"/>
                </a:ext>
              </a:extLst>
            </p:cNvPr>
            <p:cNvSpPr/>
            <p:nvPr/>
          </p:nvSpPr>
          <p:spPr bwMode="auto">
            <a:xfrm>
              <a:off x="2528279" y="239385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9E738-6224-44EF-96CF-4B6546BE3C9D}"/>
              </a:ext>
            </a:extLst>
          </p:cNvPr>
          <p:cNvGrpSpPr/>
          <p:nvPr/>
        </p:nvGrpSpPr>
        <p:grpSpPr>
          <a:xfrm>
            <a:off x="3785365" y="3351107"/>
            <a:ext cx="544985" cy="413228"/>
            <a:chOff x="3123569" y="2540149"/>
            <a:chExt cx="544985" cy="413228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C22E37A-9E67-4038-AFB7-79F560522213}"/>
                </a:ext>
              </a:extLst>
            </p:cNvPr>
            <p:cNvSpPr/>
            <p:nvPr/>
          </p:nvSpPr>
          <p:spPr>
            <a:xfrm>
              <a:off x="3123569" y="2540149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2/17</a:t>
              </a:r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9EFCA7AC-E91E-4E2C-850C-12A9C34FAD04}"/>
                </a:ext>
              </a:extLst>
            </p:cNvPr>
            <p:cNvSpPr/>
            <p:nvPr/>
          </p:nvSpPr>
          <p:spPr bwMode="auto">
            <a:xfrm>
              <a:off x="3325232" y="2831457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AABEF0-3718-489F-A662-5DAC28A26721}"/>
              </a:ext>
            </a:extLst>
          </p:cNvPr>
          <p:cNvGrpSpPr/>
          <p:nvPr/>
        </p:nvGrpSpPr>
        <p:grpSpPr>
          <a:xfrm>
            <a:off x="3369498" y="3347085"/>
            <a:ext cx="544985" cy="421348"/>
            <a:chOff x="2650038" y="2535190"/>
            <a:chExt cx="544985" cy="421348"/>
          </a:xfrm>
        </p:grpSpPr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9DA07FC9-0D8A-47C6-A092-8B04B250CF52}"/>
                </a:ext>
              </a:extLst>
            </p:cNvPr>
            <p:cNvSpPr/>
            <p:nvPr/>
          </p:nvSpPr>
          <p:spPr bwMode="auto">
            <a:xfrm>
              <a:off x="2870261" y="2824923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50C6589-5848-4679-917C-8ED870C3DF85}"/>
                </a:ext>
              </a:extLst>
            </p:cNvPr>
            <p:cNvSpPr/>
            <p:nvPr/>
          </p:nvSpPr>
          <p:spPr>
            <a:xfrm>
              <a:off x="2650038" y="2535190"/>
              <a:ext cx="544985" cy="2947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UI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A9B8B-7C23-4FDA-9784-3A57E7380226}"/>
              </a:ext>
            </a:extLst>
          </p:cNvPr>
          <p:cNvGrpSpPr/>
          <p:nvPr/>
        </p:nvGrpSpPr>
        <p:grpSpPr>
          <a:xfrm>
            <a:off x="3249728" y="3795142"/>
            <a:ext cx="544985" cy="402089"/>
            <a:chOff x="1870816" y="2991125"/>
            <a:chExt cx="544985" cy="402089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38DCAE2-99F2-4AE1-9130-E5AA08F22CE8}"/>
                </a:ext>
              </a:extLst>
            </p:cNvPr>
            <p:cNvSpPr/>
            <p:nvPr/>
          </p:nvSpPr>
          <p:spPr bwMode="auto">
            <a:xfrm>
              <a:off x="2089060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3B61137-4EED-48B8-90F7-928B62C89E7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HLD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1/30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C456C8-27B1-4C6F-A402-90777B84D858}"/>
              </a:ext>
            </a:extLst>
          </p:cNvPr>
          <p:cNvGrpSpPr/>
          <p:nvPr/>
        </p:nvGrpSpPr>
        <p:grpSpPr>
          <a:xfrm>
            <a:off x="3513238" y="3800849"/>
            <a:ext cx="544985" cy="399819"/>
            <a:chOff x="2218353" y="2991124"/>
            <a:chExt cx="544985" cy="39981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73D9CE-56CA-401E-9E98-E0CF01B1754E}"/>
                </a:ext>
              </a:extLst>
            </p:cNvPr>
            <p:cNvSpPr/>
            <p:nvPr/>
          </p:nvSpPr>
          <p:spPr>
            <a:xfrm>
              <a:off x="2218353" y="2991124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2/9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D84BDCD-E886-4116-B3FC-DE7ECDF2A84D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62" name="矩形 31">
            <a:extLst>
              <a:ext uri="{FF2B5EF4-FFF2-40B4-BE49-F238E27FC236}">
                <a16:creationId xmlns:a16="http://schemas.microsoft.com/office/drawing/2014/main" id="{1D309683-9099-4FE5-BE58-9CAF9373E617}"/>
              </a:ext>
            </a:extLst>
          </p:cNvPr>
          <p:cNvSpPr/>
          <p:nvPr/>
        </p:nvSpPr>
        <p:spPr>
          <a:xfrm>
            <a:off x="3771669" y="4471471"/>
            <a:ext cx="283311" cy="139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64C64A-7F33-4649-ABEF-915F68162E9F}"/>
              </a:ext>
            </a:extLst>
          </p:cNvPr>
          <p:cNvGrpSpPr/>
          <p:nvPr/>
        </p:nvGrpSpPr>
        <p:grpSpPr>
          <a:xfrm>
            <a:off x="3509994" y="4201408"/>
            <a:ext cx="544985" cy="402089"/>
            <a:chOff x="1870816" y="2991125"/>
            <a:chExt cx="544985" cy="402089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94321F-7C10-48F8-A443-8DB3499EF26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D119E6-DB4C-4FD9-B8C0-7679E48FE2A1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LLD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BB19D1F-BF2D-4392-A600-32BC35B02314}"/>
              </a:ext>
            </a:extLst>
          </p:cNvPr>
          <p:cNvGrpSpPr/>
          <p:nvPr/>
        </p:nvGrpSpPr>
        <p:grpSpPr>
          <a:xfrm>
            <a:off x="3818765" y="4208355"/>
            <a:ext cx="544985" cy="399532"/>
            <a:chOff x="2244942" y="2991411"/>
            <a:chExt cx="544985" cy="3995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6EAC66-37AD-466A-8F69-B0E19CDBEA34}"/>
                </a:ext>
              </a:extLst>
            </p:cNvPr>
            <p:cNvSpPr/>
            <p:nvPr/>
          </p:nvSpPr>
          <p:spPr>
            <a:xfrm>
              <a:off x="2244942" y="2991411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V1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2/16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55EF26C-17BD-40BC-B35C-23B624934623}"/>
                </a:ext>
              </a:extLst>
            </p:cNvPr>
            <p:cNvSpPr/>
            <p:nvPr/>
          </p:nvSpPr>
          <p:spPr bwMode="auto">
            <a:xfrm>
              <a:off x="2418596" y="3255264"/>
              <a:ext cx="132580" cy="135679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4C531A-1D42-4016-BB84-E69D59157629}"/>
              </a:ext>
            </a:extLst>
          </p:cNvPr>
          <p:cNvGrpSpPr/>
          <p:nvPr/>
        </p:nvGrpSpPr>
        <p:grpSpPr>
          <a:xfrm>
            <a:off x="3533172" y="4841033"/>
            <a:ext cx="544985" cy="402089"/>
            <a:chOff x="1870816" y="2991125"/>
            <a:chExt cx="544985" cy="402089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437343-A68F-4ACF-B017-A9F5D67589F8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CE8535A-7E6E-4C77-A5DE-923CF6F3753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2/10</a:t>
              </a:r>
            </a:p>
          </p:txBody>
        </p:sp>
      </p:grpSp>
      <p:sp>
        <p:nvSpPr>
          <p:cNvPr id="73" name="矩形 31">
            <a:extLst>
              <a:ext uri="{FF2B5EF4-FFF2-40B4-BE49-F238E27FC236}">
                <a16:creationId xmlns:a16="http://schemas.microsoft.com/office/drawing/2014/main" id="{74686857-BAA2-46E8-967A-AC4F501EB3FC}"/>
              </a:ext>
            </a:extLst>
          </p:cNvPr>
          <p:cNvSpPr/>
          <p:nvPr/>
        </p:nvSpPr>
        <p:spPr>
          <a:xfrm>
            <a:off x="6930330" y="6142290"/>
            <a:ext cx="1407268" cy="13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A9B87-C23D-4339-9C79-82EBB18AE70D}"/>
              </a:ext>
            </a:extLst>
          </p:cNvPr>
          <p:cNvSpPr/>
          <p:nvPr/>
        </p:nvSpPr>
        <p:spPr>
          <a:xfrm>
            <a:off x="7275010" y="605289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1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CF1864-AB9D-4810-BABD-539F393110E4}"/>
              </a:ext>
            </a:extLst>
          </p:cNvPr>
          <p:cNvGrpSpPr/>
          <p:nvPr/>
        </p:nvGrpSpPr>
        <p:grpSpPr>
          <a:xfrm>
            <a:off x="6676964" y="5856848"/>
            <a:ext cx="544985" cy="402089"/>
            <a:chOff x="1870816" y="2991125"/>
            <a:chExt cx="544985" cy="402089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D3F6C66-F716-4467-8271-92EC9F10946F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E2A60-07D9-4413-9428-EC5F84AEFDCF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Test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6/7</a:t>
              </a:r>
            </a:p>
          </p:txBody>
        </p:sp>
      </p:grpSp>
      <p:sp>
        <p:nvSpPr>
          <p:cNvPr id="81" name="矩形 31">
            <a:extLst>
              <a:ext uri="{FF2B5EF4-FFF2-40B4-BE49-F238E27FC236}">
                <a16:creationId xmlns:a16="http://schemas.microsoft.com/office/drawing/2014/main" id="{4EDB19DB-D25B-4B90-974A-AD50D278A294}"/>
              </a:ext>
            </a:extLst>
          </p:cNvPr>
          <p:cNvSpPr/>
          <p:nvPr/>
        </p:nvSpPr>
        <p:spPr>
          <a:xfrm>
            <a:off x="8782875" y="6635815"/>
            <a:ext cx="357800" cy="13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205284-DFB5-40F2-ADB6-AC145F6E1338}"/>
              </a:ext>
            </a:extLst>
          </p:cNvPr>
          <p:cNvGrpSpPr/>
          <p:nvPr/>
        </p:nvGrpSpPr>
        <p:grpSpPr>
          <a:xfrm>
            <a:off x="8890584" y="6399043"/>
            <a:ext cx="544985" cy="361292"/>
            <a:chOff x="5405815" y="4204210"/>
            <a:chExt cx="544985" cy="36129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58B4F1-F72D-4881-A159-C01A4EAE5E92}"/>
                </a:ext>
              </a:extLst>
            </p:cNvPr>
            <p:cNvSpPr/>
            <p:nvPr/>
          </p:nvSpPr>
          <p:spPr>
            <a:xfrm>
              <a:off x="5405815" y="420421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endPara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DC5CD74-0B46-42FE-BF5B-B1B1DB226134}"/>
                </a:ext>
              </a:extLst>
            </p:cNvPr>
            <p:cNvSpPr/>
            <p:nvPr/>
          </p:nvSpPr>
          <p:spPr bwMode="auto">
            <a:xfrm>
              <a:off x="5595046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6E25334-56AC-4860-9799-D48C36EBCCA1}"/>
              </a:ext>
            </a:extLst>
          </p:cNvPr>
          <p:cNvGrpSpPr/>
          <p:nvPr/>
        </p:nvGrpSpPr>
        <p:grpSpPr>
          <a:xfrm>
            <a:off x="8448662" y="6363752"/>
            <a:ext cx="544985" cy="403149"/>
            <a:chOff x="1823974" y="2990065"/>
            <a:chExt cx="544985" cy="403149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6B78618-A2C7-4283-8A83-90EF30573EC4}"/>
                </a:ext>
              </a:extLst>
            </p:cNvPr>
            <p:cNvSpPr/>
            <p:nvPr/>
          </p:nvSpPr>
          <p:spPr bwMode="auto">
            <a:xfrm>
              <a:off x="2080351" y="3261599"/>
              <a:ext cx="125917" cy="131615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38503F-5AFD-4F7D-A66A-962B75666C9E}"/>
                </a:ext>
              </a:extLst>
            </p:cNvPr>
            <p:cNvSpPr/>
            <p:nvPr/>
          </p:nvSpPr>
          <p:spPr>
            <a:xfrm>
              <a:off x="1823974" y="299006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Validation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533402-C22C-409A-8464-D27E58213630}"/>
              </a:ext>
            </a:extLst>
          </p:cNvPr>
          <p:cNvCxnSpPr>
            <a:cxnSpLocks/>
          </p:cNvCxnSpPr>
          <p:nvPr/>
        </p:nvCxnSpPr>
        <p:spPr bwMode="auto">
          <a:xfrm>
            <a:off x="1301900" y="1783565"/>
            <a:ext cx="10871051" cy="0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E1D2C060-59AD-49B3-9564-92D78184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713" y="144419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349F8F-575B-4930-9794-BF3555E3AA3E}"/>
              </a:ext>
            </a:extLst>
          </p:cNvPr>
          <p:cNvGrpSpPr/>
          <p:nvPr/>
        </p:nvGrpSpPr>
        <p:grpSpPr>
          <a:xfrm>
            <a:off x="9493212" y="1400527"/>
            <a:ext cx="544985" cy="490656"/>
            <a:chOff x="5706112" y="1127246"/>
            <a:chExt cx="408739" cy="367992"/>
          </a:xfrm>
        </p:grpSpPr>
        <p:sp>
          <p:nvSpPr>
            <p:cNvPr id="103" name="Flowchart: Sort 102">
              <a:extLst>
                <a:ext uri="{FF2B5EF4-FFF2-40B4-BE49-F238E27FC236}">
                  <a16:creationId xmlns:a16="http://schemas.microsoft.com/office/drawing/2014/main" id="{609EAA81-488A-4A7C-A538-4C4395A40190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2186FE-7072-45BD-8F9C-667411D731C2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88A9F2-83E0-458C-8FD9-5699016EB423}"/>
              </a:ext>
            </a:extLst>
          </p:cNvPr>
          <p:cNvGrpSpPr/>
          <p:nvPr/>
        </p:nvGrpSpPr>
        <p:grpSpPr>
          <a:xfrm>
            <a:off x="11660434" y="1396572"/>
            <a:ext cx="544985" cy="501957"/>
            <a:chOff x="6473290" y="1966383"/>
            <a:chExt cx="408739" cy="37646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D570B25-FCB6-4D31-A460-3471B956CE21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107" name="Flowchart: Sort 106">
              <a:extLst>
                <a:ext uri="{FF2B5EF4-FFF2-40B4-BE49-F238E27FC236}">
                  <a16:creationId xmlns:a16="http://schemas.microsoft.com/office/drawing/2014/main" id="{462DAE8F-115F-4BEB-9A5D-D0551514B668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6880AE1-45FB-49F8-98C0-22D2A959E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684" y="2161067"/>
            <a:ext cx="10877267" cy="1077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8" name="TextBox 3">
            <a:extLst>
              <a:ext uri="{FF2B5EF4-FFF2-40B4-BE49-F238E27FC236}">
                <a16:creationId xmlns:a16="http://schemas.microsoft.com/office/drawing/2014/main" id="{226AD17E-8DC3-46B0-A630-D89BFEF5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805" y="1873593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0E6C49-0BCC-43B1-8A46-C7F8020365CB}"/>
              </a:ext>
            </a:extLst>
          </p:cNvPr>
          <p:cNvGrpSpPr/>
          <p:nvPr/>
        </p:nvGrpSpPr>
        <p:grpSpPr>
          <a:xfrm>
            <a:off x="6169898" y="1805368"/>
            <a:ext cx="544985" cy="454808"/>
            <a:chOff x="4156619" y="2400244"/>
            <a:chExt cx="408739" cy="341106"/>
          </a:xfrm>
        </p:grpSpPr>
        <p:sp>
          <p:nvSpPr>
            <p:cNvPr id="130" name="Star: 5 Points 129">
              <a:extLst>
                <a:ext uri="{FF2B5EF4-FFF2-40B4-BE49-F238E27FC236}">
                  <a16:creationId xmlns:a16="http://schemas.microsoft.com/office/drawing/2014/main" id="{92522DCD-4B01-4E4E-89CB-E5F614A50523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8ADF13-D955-46F9-8D48-7E12D67B98A3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C65CCBF-5E2A-4546-8A87-27BFF67AFE9B}"/>
              </a:ext>
            </a:extLst>
          </p:cNvPr>
          <p:cNvGrpSpPr/>
          <p:nvPr/>
        </p:nvGrpSpPr>
        <p:grpSpPr>
          <a:xfrm>
            <a:off x="7214596" y="1797767"/>
            <a:ext cx="544985" cy="454808"/>
            <a:chOff x="4156619" y="2400244"/>
            <a:chExt cx="408739" cy="341106"/>
          </a:xfrm>
        </p:grpSpPr>
        <p:sp>
          <p:nvSpPr>
            <p:cNvPr id="133" name="Star: 5 Points 132">
              <a:extLst>
                <a:ext uri="{FF2B5EF4-FFF2-40B4-BE49-F238E27FC236}">
                  <a16:creationId xmlns:a16="http://schemas.microsoft.com/office/drawing/2014/main" id="{00E8EA3C-643F-41F1-AE26-3D25D7A3EB8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ADBE492-CB60-4AFA-99F0-13D00336CC6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515001-E981-43E9-BAC6-D2E56FA6AC68}"/>
              </a:ext>
            </a:extLst>
          </p:cNvPr>
          <p:cNvGrpSpPr/>
          <p:nvPr/>
        </p:nvGrpSpPr>
        <p:grpSpPr>
          <a:xfrm>
            <a:off x="8101296" y="1797767"/>
            <a:ext cx="544985" cy="454808"/>
            <a:chOff x="4156619" y="2400244"/>
            <a:chExt cx="408739" cy="341106"/>
          </a:xfrm>
        </p:grpSpPr>
        <p:sp>
          <p:nvSpPr>
            <p:cNvPr id="136" name="Star: 5 Points 135">
              <a:extLst>
                <a:ext uri="{FF2B5EF4-FFF2-40B4-BE49-F238E27FC236}">
                  <a16:creationId xmlns:a16="http://schemas.microsoft.com/office/drawing/2014/main" id="{1DF35506-C365-4F0D-AAD4-6434008F1F7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53002A0-8850-43C1-85C6-2EE42DF8ED9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6568813-0906-4D17-84CA-3C54851A7FAD}"/>
              </a:ext>
            </a:extLst>
          </p:cNvPr>
          <p:cNvGrpSpPr/>
          <p:nvPr/>
        </p:nvGrpSpPr>
        <p:grpSpPr>
          <a:xfrm>
            <a:off x="9163184" y="1797587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217C2DF6-5E66-42AF-96B9-E6CD47FF66A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32ECFA-F246-41D6-959E-D352C2C94654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9FC491-F60E-419B-82B9-89D4DACAB780}"/>
              </a:ext>
            </a:extLst>
          </p:cNvPr>
          <p:cNvCxnSpPr>
            <a:cxnSpLocks/>
            <a:stCxn id="137" idx="2"/>
            <a:endCxn id="104" idx="2"/>
          </p:cNvCxnSpPr>
          <p:nvPr/>
        </p:nvCxnSpPr>
        <p:spPr bwMode="auto">
          <a:xfrm flipV="1">
            <a:off x="8373787" y="1695316"/>
            <a:ext cx="1391916" cy="397240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5B4D8B8-4895-4BE5-B835-A58499960243}"/>
              </a:ext>
            </a:extLst>
          </p:cNvPr>
          <p:cNvGrpSpPr/>
          <p:nvPr/>
        </p:nvGrpSpPr>
        <p:grpSpPr>
          <a:xfrm>
            <a:off x="9946858" y="1800612"/>
            <a:ext cx="544985" cy="454808"/>
            <a:chOff x="4156619" y="2400244"/>
            <a:chExt cx="408739" cy="341106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8AAD0B75-4669-417E-8FA4-E057F5FEB60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639D694-4773-42E9-9EFD-EB8979B7B4A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047F836-79A3-4FBB-856D-230800FA2F1C}"/>
              </a:ext>
            </a:extLst>
          </p:cNvPr>
          <p:cNvGrpSpPr/>
          <p:nvPr/>
        </p:nvGrpSpPr>
        <p:grpSpPr>
          <a:xfrm>
            <a:off x="10611602" y="1805368"/>
            <a:ext cx="544985" cy="454808"/>
            <a:chOff x="4156619" y="2400244"/>
            <a:chExt cx="408739" cy="341106"/>
          </a:xfrm>
        </p:grpSpPr>
        <p:sp>
          <p:nvSpPr>
            <p:cNvPr id="146" name="Star: 5 Points 145">
              <a:extLst>
                <a:ext uri="{FF2B5EF4-FFF2-40B4-BE49-F238E27FC236}">
                  <a16:creationId xmlns:a16="http://schemas.microsoft.com/office/drawing/2014/main" id="{CB41E1DE-4789-40A7-9827-5D1DEC058D7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3120B70-86A6-4E9F-8FDB-1C505228373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5DBD112-2362-4EA4-AB34-07B5F2ED9ACF}"/>
              </a:ext>
            </a:extLst>
          </p:cNvPr>
          <p:cNvGrpSpPr/>
          <p:nvPr/>
        </p:nvGrpSpPr>
        <p:grpSpPr>
          <a:xfrm>
            <a:off x="11518897" y="1795605"/>
            <a:ext cx="544985" cy="454808"/>
            <a:chOff x="4156619" y="2400244"/>
            <a:chExt cx="408739" cy="341106"/>
          </a:xfrm>
        </p:grpSpPr>
        <p:sp>
          <p:nvSpPr>
            <p:cNvPr id="149" name="Star: 5 Points 148">
              <a:extLst>
                <a:ext uri="{FF2B5EF4-FFF2-40B4-BE49-F238E27FC236}">
                  <a16:creationId xmlns:a16="http://schemas.microsoft.com/office/drawing/2014/main" id="{83207D13-BB37-45A7-92B3-206FE092D30C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55"/>
              <a:endParaRPr lang="en-US" sz="24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D57810-E2D1-411B-906E-986EF48F949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1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82CB48F-A8D0-4589-AC44-CF091A7A051E}"/>
              </a:ext>
            </a:extLst>
          </p:cNvPr>
          <p:cNvCxnSpPr>
            <a:cxnSpLocks/>
            <a:stCxn id="147" idx="2"/>
            <a:endCxn id="106" idx="2"/>
          </p:cNvCxnSpPr>
          <p:nvPr/>
        </p:nvCxnSpPr>
        <p:spPr bwMode="auto">
          <a:xfrm flipV="1">
            <a:off x="10884092" y="1691363"/>
            <a:ext cx="1048832" cy="408796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45C02CB-3EFC-4323-848F-1D3582D92833}"/>
              </a:ext>
            </a:extLst>
          </p:cNvPr>
          <p:cNvCxnSpPr>
            <a:cxnSpLocks/>
            <a:stCxn id="253" idx="0"/>
            <a:endCxn id="136" idx="2"/>
          </p:cNvCxnSpPr>
          <p:nvPr/>
        </p:nvCxnSpPr>
        <p:spPr bwMode="auto">
          <a:xfrm flipH="1" flipV="1">
            <a:off x="8321501" y="2252576"/>
            <a:ext cx="30776" cy="3646245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矩形 31">
            <a:extLst>
              <a:ext uri="{FF2B5EF4-FFF2-40B4-BE49-F238E27FC236}">
                <a16:creationId xmlns:a16="http://schemas.microsoft.com/office/drawing/2014/main" id="{F581CABE-FBD8-4A73-BAC8-888F51479008}"/>
              </a:ext>
            </a:extLst>
          </p:cNvPr>
          <p:cNvSpPr/>
          <p:nvPr/>
        </p:nvSpPr>
        <p:spPr>
          <a:xfrm>
            <a:off x="3838649" y="5713494"/>
            <a:ext cx="854054" cy="120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32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0B007EF-EF06-44BE-A6F8-601B35FE5869}"/>
              </a:ext>
            </a:extLst>
          </p:cNvPr>
          <p:cNvGrpSpPr/>
          <p:nvPr/>
        </p:nvGrpSpPr>
        <p:grpSpPr>
          <a:xfrm>
            <a:off x="4407428" y="5474831"/>
            <a:ext cx="544985" cy="362356"/>
            <a:chOff x="5219277" y="4203146"/>
            <a:chExt cx="544985" cy="3623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B003E89-4160-4B82-9B32-97D258E6EA38}"/>
                </a:ext>
              </a:extLst>
            </p:cNvPr>
            <p:cNvSpPr/>
            <p:nvPr/>
          </p:nvSpPr>
          <p:spPr>
            <a:xfrm>
              <a:off x="5219277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TC Complete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3/17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C29C2D0-F08E-4700-8A2A-F87A4D88FE81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F96E501-14CD-4D61-91A0-FC822BDBA37E}"/>
              </a:ext>
            </a:extLst>
          </p:cNvPr>
          <p:cNvGrpSpPr/>
          <p:nvPr/>
        </p:nvGrpSpPr>
        <p:grpSpPr>
          <a:xfrm>
            <a:off x="3573638" y="5424728"/>
            <a:ext cx="527943" cy="405666"/>
            <a:chOff x="1870816" y="2991125"/>
            <a:chExt cx="544985" cy="402089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415ECCF-113D-4FCD-A93E-756DCF8A8D91}"/>
                </a:ext>
              </a:extLst>
            </p:cNvPr>
            <p:cNvSpPr/>
            <p:nvPr/>
          </p:nvSpPr>
          <p:spPr bwMode="auto">
            <a:xfrm>
              <a:off x="2080351" y="3277018"/>
              <a:ext cx="116568" cy="11619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CE143D-F2C6-4AC4-A674-531431AAEF07}"/>
                </a:ext>
              </a:extLst>
            </p:cNvPr>
            <p:cNvSpPr/>
            <p:nvPr/>
          </p:nvSpPr>
          <p:spPr>
            <a:xfrm>
              <a:off x="1870816" y="2991125"/>
              <a:ext cx="544985" cy="2868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FF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TC Design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2/11</a:t>
              </a:r>
            </a:p>
          </p:txBody>
        </p:sp>
      </p:grpSp>
      <p:sp>
        <p:nvSpPr>
          <p:cNvPr id="124" name="TextBox 25">
            <a:extLst>
              <a:ext uri="{FF2B5EF4-FFF2-40B4-BE49-F238E27FC236}">
                <a16:creationId xmlns:a16="http://schemas.microsoft.com/office/drawing/2014/main" id="{C4D55C15-03DF-44E5-AE34-1DD6796D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12" y="5653545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1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Test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D646D15-B482-40AD-9180-42233CAE15DD}"/>
              </a:ext>
            </a:extLst>
          </p:cNvPr>
          <p:cNvGrpSpPr/>
          <p:nvPr/>
        </p:nvGrpSpPr>
        <p:grpSpPr>
          <a:xfrm>
            <a:off x="10305781" y="6052895"/>
            <a:ext cx="1842987" cy="646331"/>
            <a:chOff x="10094895" y="5675218"/>
            <a:chExt cx="1842986" cy="646331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A170CF9-EB38-4F15-A098-2E2F66D4C1A8}"/>
                </a:ext>
              </a:extLst>
            </p:cNvPr>
            <p:cNvSpPr txBox="1"/>
            <p:nvPr/>
          </p:nvSpPr>
          <p:spPr>
            <a:xfrm>
              <a:off x="10094895" y="5675218"/>
              <a:ext cx="1842986" cy="64633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Legend</a:t>
              </a:r>
            </a:p>
            <a:p>
              <a:pPr defTabSz="914354">
                <a:defRPr/>
              </a:pPr>
              <a:endParaRPr lang="en-AU" sz="900" b="1" kern="0" dirty="0">
                <a:solidFill>
                  <a:srgbClr val="00095B"/>
                </a:solidFill>
                <a:latin typeface="Arial" panose="020B0604020202020204"/>
              </a:endParaRPr>
            </a:p>
            <a:p>
              <a:pPr defTabSz="914354">
                <a:defRPr/>
              </a:pPr>
              <a:r>
                <a:rPr lang="en-AU" sz="900" b="1" kern="0" dirty="0">
                  <a:solidFill>
                    <a:srgbClr val="00095B"/>
                  </a:solidFill>
                  <a:latin typeface="Arial" panose="020B0604020202020204"/>
                </a:rPr>
                <a:t>Mode Cade &amp; Camp</a:t>
              </a:r>
            </a:p>
            <a:p>
              <a:pPr defTabSz="914354">
                <a:defRPr/>
              </a:pPr>
              <a:endParaRPr lang="en-AU" sz="900" kern="0" dirty="0">
                <a:solidFill>
                  <a:srgbClr val="00095B"/>
                </a:solidFill>
                <a:latin typeface="Arial" panose="020B0604020202020204"/>
              </a:endParaRPr>
            </a:p>
          </p:txBody>
        </p:sp>
        <p:sp>
          <p:nvSpPr>
            <p:cNvPr id="159" name="矩形 31">
              <a:extLst>
                <a:ext uri="{FF2B5EF4-FFF2-40B4-BE49-F238E27FC236}">
                  <a16:creationId xmlns:a16="http://schemas.microsoft.com/office/drawing/2014/main" id="{853AE3B6-943D-4516-9FC5-B08522A9D66C}"/>
                </a:ext>
              </a:extLst>
            </p:cNvPr>
            <p:cNvSpPr/>
            <p:nvPr/>
          </p:nvSpPr>
          <p:spPr>
            <a:xfrm>
              <a:off x="11371936" y="6010191"/>
              <a:ext cx="438330" cy="1396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rgbClr val="FFFFFF">
                  <a:alpha val="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algn="ctr" defTabSz="914332"/>
              <a:endParaRPr lang="zh-CN" altLang="en-US" sz="1067" b="1" kern="0" dirty="0">
                <a:solidFill>
                  <a:srgbClr val="0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273E0AC-820F-4F76-9BC6-522F8EB604BD}"/>
              </a:ext>
            </a:extLst>
          </p:cNvPr>
          <p:cNvGrpSpPr/>
          <p:nvPr/>
        </p:nvGrpSpPr>
        <p:grpSpPr>
          <a:xfrm>
            <a:off x="6613789" y="4832302"/>
            <a:ext cx="544985" cy="406788"/>
            <a:chOff x="5245769" y="4158714"/>
            <a:chExt cx="544985" cy="406788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63DB115-3D38-4608-9B0A-7EB9F7B0C34C}"/>
                </a:ext>
              </a:extLst>
            </p:cNvPr>
            <p:cNvSpPr/>
            <p:nvPr/>
          </p:nvSpPr>
          <p:spPr>
            <a:xfrm>
              <a:off x="5245769" y="4158714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6/6</a:t>
              </a:r>
            </a:p>
          </p:txBody>
        </p:sp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8DF829B-2207-4775-8D92-1E451AD21A44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0ACC7E-2951-43DE-9D67-F7AC839C379F}"/>
              </a:ext>
            </a:extLst>
          </p:cNvPr>
          <p:cNvGrpSpPr/>
          <p:nvPr/>
        </p:nvGrpSpPr>
        <p:grpSpPr>
          <a:xfrm>
            <a:off x="8079785" y="5898821"/>
            <a:ext cx="544985" cy="362356"/>
            <a:chOff x="5245781" y="4203146"/>
            <a:chExt cx="544985" cy="362356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1FE3055-CCBB-4E1D-8616-6EF6B5BDF1D7}"/>
                </a:ext>
              </a:extLst>
            </p:cNvPr>
            <p:cNvSpPr/>
            <p:nvPr/>
          </p:nvSpPr>
          <p:spPr>
            <a:xfrm>
              <a:off x="5245781" y="4203146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 Integrate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</a:t>
              </a:r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534ED71C-B686-4511-8D20-C75ACBA78237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7352CBA-4027-4D61-BC02-FBD517E93855}"/>
              </a:ext>
            </a:extLst>
          </p:cNvPr>
          <p:cNvSpPr/>
          <p:nvPr/>
        </p:nvSpPr>
        <p:spPr>
          <a:xfrm>
            <a:off x="623757" y="6478426"/>
            <a:ext cx="5229849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1219110">
              <a:buAutoNum type="arabicPeriod"/>
              <a:defRPr/>
            </a:pPr>
            <a:r>
              <a:rPr lang="zh-CN" altLang="en-US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需要在</a:t>
            </a:r>
            <a:r>
              <a:rPr lang="en-US" altLang="zh-CN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2/20</a:t>
            </a:r>
            <a:r>
              <a:rPr lang="en-US" altLang="zh-CN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  <a:sym typeface="Wingdings" panose="05000000000000000000" pitchFamily="2" charset="2"/>
              </a:rPr>
              <a:t>2/24</a:t>
            </a:r>
            <a:r>
              <a:rPr lang="zh-CN" altLang="en-US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先提供</a:t>
            </a:r>
            <a:r>
              <a:rPr lang="en-US" altLang="zh-CN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camp mode</a:t>
            </a:r>
            <a:r>
              <a:rPr lang="zh-CN" altLang="en-US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切图给</a:t>
            </a:r>
            <a:r>
              <a:rPr lang="en-US" altLang="zh-CN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inhouse</a:t>
            </a:r>
            <a:r>
              <a:rPr lang="zh-CN" altLang="en-US" sz="1000" b="1" kern="0" dirty="0">
                <a:solidFill>
                  <a:srgbClr val="FF0000"/>
                </a:solidFill>
                <a:latin typeface="Arial"/>
                <a:ea typeface="宋体"/>
                <a:cs typeface="Arial" panose="020B0604020202020204" pitchFamily="34" charset="0"/>
              </a:rPr>
              <a:t>开发</a:t>
            </a:r>
            <a:endParaRPr lang="en-US" altLang="zh-CN" sz="1000" b="1" kern="0" dirty="0">
              <a:solidFill>
                <a:srgbClr val="FF0000"/>
              </a:solidFill>
              <a:latin typeface="Arial"/>
              <a:ea typeface="宋体"/>
              <a:cs typeface="Arial" panose="020B0604020202020204" pitchFamily="34" charset="0"/>
            </a:endParaRPr>
          </a:p>
          <a:p>
            <a:pPr marL="228600" indent="-228600" defTabSz="1219110">
              <a:buAutoNum type="arabicPeriod"/>
              <a:defRPr/>
            </a:pP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计划在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7/4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将</a:t>
            </a:r>
            <a:r>
              <a:rPr lang="en-US" altLang="zh-CN" sz="1000" b="1" kern="0" dirty="0" err="1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推到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DCV2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版本进行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demo 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展示，需要提前</a:t>
            </a:r>
            <a:r>
              <a:rPr lang="en-US" altLang="zh-CN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checkDCV2 ROM</a:t>
            </a:r>
            <a:r>
              <a:rPr lang="zh-CN" altLang="en-US" sz="10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的稳定性</a:t>
            </a:r>
            <a:endParaRPr lang="en-US" altLang="zh-CN" sz="1000" b="1" kern="0" dirty="0">
              <a:solidFill>
                <a:srgbClr val="0000CC"/>
              </a:solidFill>
              <a:latin typeface="Arial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63FDE54-203A-47F4-9B23-450C5A14F8AB}"/>
              </a:ext>
            </a:extLst>
          </p:cNvPr>
          <p:cNvGrpSpPr/>
          <p:nvPr/>
        </p:nvGrpSpPr>
        <p:grpSpPr>
          <a:xfrm>
            <a:off x="6068804" y="4818394"/>
            <a:ext cx="544985" cy="416584"/>
            <a:chOff x="5245781" y="4148918"/>
            <a:chExt cx="544985" cy="41658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240D536-DC4C-4827-AB96-85FD8A284822}"/>
                </a:ext>
              </a:extLst>
            </p:cNvPr>
            <p:cNvSpPr/>
            <p:nvPr/>
          </p:nvSpPr>
          <p:spPr>
            <a:xfrm>
              <a:off x="5245781" y="4148918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SW</a:t>
              </a:r>
            </a:p>
            <a:p>
              <a:pPr algn="ctr" defTabSz="121911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5/15</a:t>
              </a:r>
            </a:p>
          </p:txBody>
        </p:sp>
        <p:sp>
          <p:nvSpPr>
            <p:cNvPr id="251" name="Isosceles Triangle 250">
              <a:extLst>
                <a:ext uri="{FF2B5EF4-FFF2-40B4-BE49-F238E27FC236}">
                  <a16:creationId xmlns:a16="http://schemas.microsoft.com/office/drawing/2014/main" id="{CC0CE068-580A-4318-914E-2378674DE58B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10">
                <a:defRPr/>
              </a:pPr>
              <a:endParaRPr lang="en-US" sz="2400" kern="0">
                <a:solidFill>
                  <a:srgbClr val="0000CC"/>
                </a:solidFill>
                <a:latin typeface="Arial" panose="020B0604020202020204"/>
                <a:ea typeface="宋体" pitchFamily="2" charset="-122"/>
              </a:endParaRP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1B28406-3DFF-43A6-9E66-347E18FBE147}"/>
              </a:ext>
            </a:extLst>
          </p:cNvPr>
          <p:cNvCxnSpPr>
            <a:cxnSpLocks/>
            <a:stCxn id="136" idx="3"/>
            <a:endCxn id="88" idx="0"/>
          </p:cNvCxnSpPr>
          <p:nvPr/>
        </p:nvCxnSpPr>
        <p:spPr bwMode="auto">
          <a:xfrm>
            <a:off x="8426075" y="2252576"/>
            <a:ext cx="295080" cy="4111177"/>
          </a:xfrm>
          <a:prstGeom prst="straightConnector1">
            <a:avLst/>
          </a:prstGeom>
          <a:ln w="12700" cap="flat" cmpd="sng" algn="ctr">
            <a:solidFill>
              <a:srgbClr val="00B0F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test </a:t>
            </a:r>
            <a:r>
              <a:rPr lang="en-US" altLang="zh-CN" sz="2133" b="1" dirty="0"/>
              <a:t>requirement </a:t>
            </a:r>
            <a:r>
              <a:rPr lang="en-US" sz="2133" b="1" dirty="0"/>
              <a:t>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4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2" y="339140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50" y="5469279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128450" y="1480181"/>
            <a:ext cx="14637" cy="4035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200363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4401756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  <a:stCxn id="275" idx="0"/>
            <a:endCxn id="142" idx="2"/>
          </p:cNvCxnSpPr>
          <p:nvPr/>
        </p:nvCxnSpPr>
        <p:spPr bwMode="auto">
          <a:xfrm flipV="1">
            <a:off x="6280585" y="3113640"/>
            <a:ext cx="317721" cy="1749341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792146" y="3407853"/>
            <a:ext cx="1894777" cy="12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3665713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3989545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333525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358590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39028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170600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3754396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3439857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3493195" y="4825511"/>
            <a:ext cx="1810572" cy="127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366725" y="5116775"/>
            <a:ext cx="885925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771659" y="5400472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474563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0344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58839" y="5329923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4836167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4588259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2E8363-4A8F-49B8-A1EE-9046CB1E1117}"/>
              </a:ext>
            </a:extLst>
          </p:cNvPr>
          <p:cNvGrpSpPr/>
          <p:nvPr/>
        </p:nvGrpSpPr>
        <p:grpSpPr>
          <a:xfrm>
            <a:off x="6812520" y="5248068"/>
            <a:ext cx="544985" cy="286597"/>
            <a:chOff x="7506176" y="5230282"/>
            <a:chExt cx="544985" cy="286597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A64AD58-4939-4C5F-AB12-74C7DE3D6D38}"/>
                </a:ext>
              </a:extLst>
            </p:cNvPr>
            <p:cNvSpPr/>
            <p:nvPr/>
          </p:nvSpPr>
          <p:spPr>
            <a:xfrm>
              <a:off x="7506176" y="523028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9/1</a:t>
              </a:r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C63030BD-A6C2-4F86-8C23-4F35A9706485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6008092" y="4862981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Bug Free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10885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142" idx="3"/>
            <a:endCxn id="262" idx="0"/>
          </p:cNvCxnSpPr>
          <p:nvPr/>
        </p:nvCxnSpPr>
        <p:spPr bwMode="auto">
          <a:xfrm>
            <a:off x="6702879" y="3113640"/>
            <a:ext cx="91653" cy="206354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7FCD4DF-F313-42C3-9950-E08392D8B076}"/>
              </a:ext>
            </a:extLst>
          </p:cNvPr>
          <p:cNvGrpSpPr/>
          <p:nvPr/>
        </p:nvGrpSpPr>
        <p:grpSpPr>
          <a:xfrm>
            <a:off x="6522039" y="5177185"/>
            <a:ext cx="544985" cy="351817"/>
            <a:chOff x="7527751" y="5165062"/>
            <a:chExt cx="544985" cy="351817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DD47C5C-0DB3-4205-A3C3-DD2BBA42D7F3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8/17</a:t>
              </a: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0F119BEE-6455-4CBA-8EA3-C6792DE63CD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CE683F10-F16B-4670-9CD5-368E088304A4}"/>
              </a:ext>
            </a:extLst>
          </p:cNvPr>
          <p:cNvSpPr txBox="1"/>
          <p:nvPr/>
        </p:nvSpPr>
        <p:spPr>
          <a:xfrm>
            <a:off x="765596" y="5751021"/>
            <a:ext cx="111988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Mode Card feature has too many vehicle interface, for efficiency, need to book dedicated test vehicle</a:t>
            </a:r>
          </a:p>
          <a:p>
            <a:pPr marL="342900" indent="-342900" defTabSz="1219170">
              <a:buFont typeface="+mj-lt"/>
              <a:buAutoNum type="arabicPeriod"/>
              <a:defRPr/>
            </a:pPr>
            <a:r>
              <a:rPr lang="en-US" altLang="zh-CN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1500 case &amp; 8 loops, each loop need 2 weeks full validation and 0.5 week for bug regression. 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CX727,   2.5 weeks x 8 + B2 OTA S/O 4 weeks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24 weeks</a:t>
            </a:r>
          </a:p>
          <a:p>
            <a:pPr marL="742950" lvl="1" indent="-285750" defTabSz="1219170">
              <a:buFont typeface="Arial" panose="020B0604020202020204" pitchFamily="34" charset="0"/>
              <a:buChar char="•"/>
              <a:defRPr/>
            </a:pPr>
            <a:r>
              <a:rPr lang="en-US" altLang="en-US" sz="1600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For CX821,   2.5 weeks x 8 =</a:t>
            </a:r>
            <a:r>
              <a:rPr lang="en-US" altLang="en-US" sz="1600" b="1" kern="0" dirty="0">
                <a:solidFill>
                  <a:srgbClr val="FFC000"/>
                </a:solidFill>
                <a:ea typeface="宋体" charset="-122"/>
              </a:rPr>
              <a:t>20 weeks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443922E-C76D-415E-907F-097603096542}"/>
              </a:ext>
            </a:extLst>
          </p:cNvPr>
          <p:cNvCxnSpPr>
            <a:cxnSpLocks/>
            <a:stCxn id="145" idx="3"/>
            <a:endCxn id="301" idx="0"/>
          </p:cNvCxnSpPr>
          <p:nvPr/>
        </p:nvCxnSpPr>
        <p:spPr bwMode="auto">
          <a:xfrm>
            <a:off x="7326161" y="3114257"/>
            <a:ext cx="162984" cy="206698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5" name="矩形 31">
            <a:extLst>
              <a:ext uri="{FF2B5EF4-FFF2-40B4-BE49-F238E27FC236}">
                <a16:creationId xmlns:a16="http://schemas.microsoft.com/office/drawing/2014/main" id="{BD3DDFB1-A8A6-4089-A58C-D1FD0CF708E9}"/>
              </a:ext>
            </a:extLst>
          </p:cNvPr>
          <p:cNvSpPr/>
          <p:nvPr/>
        </p:nvSpPr>
        <p:spPr>
          <a:xfrm>
            <a:off x="7456715" y="5395594"/>
            <a:ext cx="360887" cy="133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02AE0B3-57C4-42D1-97F8-0DF99C864921}"/>
              </a:ext>
            </a:extLst>
          </p:cNvPr>
          <p:cNvSpPr/>
          <p:nvPr/>
        </p:nvSpPr>
        <p:spPr>
          <a:xfrm>
            <a:off x="7343895" y="5325045"/>
            <a:ext cx="544985" cy="32206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1D45E6C-E929-4A57-830F-A4361D98A301}"/>
              </a:ext>
            </a:extLst>
          </p:cNvPr>
          <p:cNvGrpSpPr/>
          <p:nvPr/>
        </p:nvGrpSpPr>
        <p:grpSpPr>
          <a:xfrm>
            <a:off x="7488259" y="5225121"/>
            <a:ext cx="544985" cy="304666"/>
            <a:chOff x="7432851" y="5212213"/>
            <a:chExt cx="544985" cy="30466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1BC6975-29F2-4049-8B64-1FB6F8C3F9D3}"/>
                </a:ext>
              </a:extLst>
            </p:cNvPr>
            <p:cNvSpPr/>
            <p:nvPr/>
          </p:nvSpPr>
          <p:spPr>
            <a:xfrm>
              <a:off x="7432851" y="52122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10/18</a:t>
              </a:r>
            </a:p>
          </p:txBody>
        </p:sp>
        <p:sp>
          <p:nvSpPr>
            <p:cNvPr id="299" name="Isosceles Triangle 298">
              <a:extLst>
                <a:ext uri="{FF2B5EF4-FFF2-40B4-BE49-F238E27FC236}">
                  <a16:creationId xmlns:a16="http://schemas.microsoft.com/office/drawing/2014/main" id="{B9241164-7FFF-410A-B870-D45E0828396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4B188CC-B113-471F-B876-9F92EF11CCC4}"/>
              </a:ext>
            </a:extLst>
          </p:cNvPr>
          <p:cNvGrpSpPr/>
          <p:nvPr/>
        </p:nvGrpSpPr>
        <p:grpSpPr>
          <a:xfrm>
            <a:off x="7216652" y="5181243"/>
            <a:ext cx="544985" cy="351817"/>
            <a:chOff x="7527751" y="5165062"/>
            <a:chExt cx="544985" cy="351817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C576F377-CFE4-4C26-8E75-760BC2C3F014}"/>
                </a:ext>
              </a:extLst>
            </p:cNvPr>
            <p:cNvSpPr/>
            <p:nvPr/>
          </p:nvSpPr>
          <p:spPr>
            <a:xfrm>
              <a:off x="7527751" y="5165062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9/28</a:t>
              </a:r>
            </a:p>
          </p:txBody>
        </p:sp>
        <p:sp>
          <p:nvSpPr>
            <p:cNvPr id="302" name="Isosceles Triangle 301">
              <a:extLst>
                <a:ext uri="{FF2B5EF4-FFF2-40B4-BE49-F238E27FC236}">
                  <a16:creationId xmlns:a16="http://schemas.microsoft.com/office/drawing/2014/main" id="{873A5368-2861-44BB-9DEA-EB0F82712149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3" name="矩形 31">
            <a:extLst>
              <a:ext uri="{FF2B5EF4-FFF2-40B4-BE49-F238E27FC236}">
                <a16:creationId xmlns:a16="http://schemas.microsoft.com/office/drawing/2014/main" id="{E802B209-D212-4316-A544-59FE3E1595FD}"/>
              </a:ext>
            </a:extLst>
          </p:cNvPr>
          <p:cNvSpPr/>
          <p:nvPr/>
        </p:nvSpPr>
        <p:spPr>
          <a:xfrm>
            <a:off x="8065266" y="5397038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D080245-BCB7-4924-932E-A0DF95FCE0C2}"/>
              </a:ext>
            </a:extLst>
          </p:cNvPr>
          <p:cNvSpPr/>
          <p:nvPr/>
        </p:nvSpPr>
        <p:spPr>
          <a:xfrm>
            <a:off x="7952446" y="532648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4BC405-F3FE-4766-B259-D5DBA41E377E}"/>
              </a:ext>
            </a:extLst>
          </p:cNvPr>
          <p:cNvGrpSpPr/>
          <p:nvPr/>
        </p:nvGrpSpPr>
        <p:grpSpPr>
          <a:xfrm>
            <a:off x="8059500" y="5226545"/>
            <a:ext cx="544985" cy="286398"/>
            <a:chOff x="7450405" y="5230481"/>
            <a:chExt cx="544985" cy="28639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6D5E1ED-8B61-4ED3-BC5C-FE0B1E462878}"/>
                </a:ext>
              </a:extLst>
            </p:cNvPr>
            <p:cNvSpPr/>
            <p:nvPr/>
          </p:nvSpPr>
          <p:spPr>
            <a:xfrm>
              <a:off x="7450405" y="523048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11/10</a:t>
              </a:r>
            </a:p>
          </p:txBody>
        </p:sp>
        <p:sp>
          <p:nvSpPr>
            <p:cNvPr id="307" name="Isosceles Triangle 306">
              <a:extLst>
                <a:ext uri="{FF2B5EF4-FFF2-40B4-BE49-F238E27FC236}">
                  <a16:creationId xmlns:a16="http://schemas.microsoft.com/office/drawing/2014/main" id="{706E0512-307A-4342-8729-E3689DC312C7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2FF7808-BE99-491F-A1DB-085E701CCA08}"/>
              </a:ext>
            </a:extLst>
          </p:cNvPr>
          <p:cNvGrpSpPr/>
          <p:nvPr/>
        </p:nvGrpSpPr>
        <p:grpSpPr>
          <a:xfrm>
            <a:off x="7783151" y="5172675"/>
            <a:ext cx="544985" cy="343749"/>
            <a:chOff x="7504400" y="5173130"/>
            <a:chExt cx="544985" cy="343749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D1D0B05-DDF3-4B92-B277-045CFABEB796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10/26</a:t>
              </a:r>
            </a:p>
          </p:txBody>
        </p:sp>
        <p:sp>
          <p:nvSpPr>
            <p:cNvPr id="310" name="Isosceles Triangle 309">
              <a:extLst>
                <a:ext uri="{FF2B5EF4-FFF2-40B4-BE49-F238E27FC236}">
                  <a16:creationId xmlns:a16="http://schemas.microsoft.com/office/drawing/2014/main" id="{91BDD4C2-C27D-4EFC-BE9A-53F62EDF3052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1" name="矩形 31">
            <a:extLst>
              <a:ext uri="{FF2B5EF4-FFF2-40B4-BE49-F238E27FC236}">
                <a16:creationId xmlns:a16="http://schemas.microsoft.com/office/drawing/2014/main" id="{009BC2BE-098F-4E1A-B3AD-BE3E72F31ABE}"/>
              </a:ext>
            </a:extLst>
          </p:cNvPr>
          <p:cNvSpPr/>
          <p:nvPr/>
        </p:nvSpPr>
        <p:spPr>
          <a:xfrm>
            <a:off x="8618492" y="538603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15876B2-1333-4BBE-8923-85ECB44259C5}"/>
              </a:ext>
            </a:extLst>
          </p:cNvPr>
          <p:cNvSpPr/>
          <p:nvPr/>
        </p:nvSpPr>
        <p:spPr>
          <a:xfrm>
            <a:off x="8505672" y="529719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E72EF93-8012-457B-97E8-E1421303E7A4}"/>
              </a:ext>
            </a:extLst>
          </p:cNvPr>
          <p:cNvGrpSpPr/>
          <p:nvPr/>
        </p:nvGrpSpPr>
        <p:grpSpPr>
          <a:xfrm>
            <a:off x="8642424" y="5214119"/>
            <a:ext cx="544985" cy="296966"/>
            <a:chOff x="7480103" y="5219913"/>
            <a:chExt cx="544985" cy="296966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4FBEA79-D99F-4A87-A949-9F834BBB12E4}"/>
                </a:ext>
              </a:extLst>
            </p:cNvPr>
            <p:cNvSpPr/>
            <p:nvPr/>
          </p:nvSpPr>
          <p:spPr>
            <a:xfrm>
              <a:off x="7480103" y="5219913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12/7</a:t>
              </a:r>
            </a:p>
          </p:txBody>
        </p:sp>
        <p:sp>
          <p:nvSpPr>
            <p:cNvPr id="315" name="Isosceles Triangle 314">
              <a:extLst>
                <a:ext uri="{FF2B5EF4-FFF2-40B4-BE49-F238E27FC236}">
                  <a16:creationId xmlns:a16="http://schemas.microsoft.com/office/drawing/2014/main" id="{EEF57D2C-91A6-41CC-92C4-DC5DFF24B8D3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77422E4-3AC9-485E-9670-C12136A5589F}"/>
              </a:ext>
            </a:extLst>
          </p:cNvPr>
          <p:cNvGrpSpPr/>
          <p:nvPr/>
        </p:nvGrpSpPr>
        <p:grpSpPr>
          <a:xfrm>
            <a:off x="8336377" y="5170817"/>
            <a:ext cx="544985" cy="343749"/>
            <a:chOff x="7504400" y="5173130"/>
            <a:chExt cx="544985" cy="34374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0D2155B-5072-4EC9-AC6F-40DF1EC922BD}"/>
                </a:ext>
              </a:extLst>
            </p:cNvPr>
            <p:cNvSpPr/>
            <p:nvPr/>
          </p:nvSpPr>
          <p:spPr>
            <a:xfrm>
              <a:off x="7504400" y="5173130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11/23</a:t>
              </a:r>
            </a:p>
          </p:txBody>
        </p:sp>
        <p:sp>
          <p:nvSpPr>
            <p:cNvPr id="318" name="Isosceles Triangle 317">
              <a:extLst>
                <a:ext uri="{FF2B5EF4-FFF2-40B4-BE49-F238E27FC236}">
                  <a16:creationId xmlns:a16="http://schemas.microsoft.com/office/drawing/2014/main" id="{EA474E7B-9CEA-4141-8DD6-CA23C6A1C7CB}"/>
                </a:ext>
              </a:extLst>
            </p:cNvPr>
            <p:cNvSpPr/>
            <p:nvPr/>
          </p:nvSpPr>
          <p:spPr bwMode="auto">
            <a:xfrm>
              <a:off x="7704978" y="5394959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19" name="矩形 31">
            <a:extLst>
              <a:ext uri="{FF2B5EF4-FFF2-40B4-BE49-F238E27FC236}">
                <a16:creationId xmlns:a16="http://schemas.microsoft.com/office/drawing/2014/main" id="{8FF8F1AC-6502-4443-BB26-A646D9EE529B}"/>
              </a:ext>
            </a:extLst>
          </p:cNvPr>
          <p:cNvSpPr/>
          <p:nvPr/>
        </p:nvSpPr>
        <p:spPr>
          <a:xfrm>
            <a:off x="9785006" y="5374745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3BA2592-EB9D-43B1-9C4C-BD4DC8F192EE}"/>
              </a:ext>
            </a:extLst>
          </p:cNvPr>
          <p:cNvSpPr/>
          <p:nvPr/>
        </p:nvSpPr>
        <p:spPr>
          <a:xfrm>
            <a:off x="9670896" y="52936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1" name="矩形 31">
            <a:extLst>
              <a:ext uri="{FF2B5EF4-FFF2-40B4-BE49-F238E27FC236}">
                <a16:creationId xmlns:a16="http://schemas.microsoft.com/office/drawing/2014/main" id="{80C0E401-D57B-46E1-9E96-D4C30715E2BB}"/>
              </a:ext>
            </a:extLst>
          </p:cNvPr>
          <p:cNvSpPr/>
          <p:nvPr/>
        </p:nvSpPr>
        <p:spPr>
          <a:xfrm>
            <a:off x="9070988" y="5374976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1F392E5-9C98-4778-9500-BE8680DBD0E4}"/>
              </a:ext>
            </a:extLst>
          </p:cNvPr>
          <p:cNvSpPr/>
          <p:nvPr/>
        </p:nvSpPr>
        <p:spPr>
          <a:xfrm>
            <a:off x="8956878" y="529383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3" name="矩形 31">
            <a:extLst>
              <a:ext uri="{FF2B5EF4-FFF2-40B4-BE49-F238E27FC236}">
                <a16:creationId xmlns:a16="http://schemas.microsoft.com/office/drawing/2014/main" id="{7502004A-B2DF-4625-BC39-8C40062015C0}"/>
              </a:ext>
            </a:extLst>
          </p:cNvPr>
          <p:cNvSpPr/>
          <p:nvPr/>
        </p:nvSpPr>
        <p:spPr>
          <a:xfrm>
            <a:off x="10540910" y="5380841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E8F2A68-A9FC-4668-BACC-9B28FC2C83EA}"/>
              </a:ext>
            </a:extLst>
          </p:cNvPr>
          <p:cNvSpPr/>
          <p:nvPr/>
        </p:nvSpPr>
        <p:spPr>
          <a:xfrm>
            <a:off x="10426800" y="529970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5" name="矩形 31">
            <a:extLst>
              <a:ext uri="{FF2B5EF4-FFF2-40B4-BE49-F238E27FC236}">
                <a16:creationId xmlns:a16="http://schemas.microsoft.com/office/drawing/2014/main" id="{C0F6CB4F-3C39-421B-BCC7-CFBFBA813376}"/>
              </a:ext>
            </a:extLst>
          </p:cNvPr>
          <p:cNvSpPr/>
          <p:nvPr/>
        </p:nvSpPr>
        <p:spPr>
          <a:xfrm>
            <a:off x="11073805" y="5364979"/>
            <a:ext cx="316767" cy="128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C2512E23-3134-413D-96FB-82801F7EED86}"/>
              </a:ext>
            </a:extLst>
          </p:cNvPr>
          <p:cNvSpPr/>
          <p:nvPr/>
        </p:nvSpPr>
        <p:spPr>
          <a:xfrm>
            <a:off x="10959695" y="528383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Full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8950680" y="5212025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R04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813D0F36-3185-4476-831B-D728056AFFD2}"/>
              </a:ext>
            </a:extLst>
          </p:cNvPr>
          <p:cNvSpPr/>
          <p:nvPr/>
        </p:nvSpPr>
        <p:spPr>
          <a:xfrm>
            <a:off x="9651717" y="520592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423518" y="5212854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E113EC1-68D4-487B-83F0-97656694016E}"/>
              </a:ext>
            </a:extLst>
          </p:cNvPr>
          <p:cNvSpPr/>
          <p:nvPr/>
        </p:nvSpPr>
        <p:spPr>
          <a:xfrm>
            <a:off x="10959695" y="5204589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R07.1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1D28BC4-62F9-405B-A0B3-8F6FB12EAA76}"/>
              </a:ext>
            </a:extLst>
          </p:cNvPr>
          <p:cNvCxnSpPr>
            <a:cxnSpLocks/>
            <a:stCxn id="181" idx="3"/>
            <a:endCxn id="330" idx="0"/>
          </p:cNvCxnSpPr>
          <p:nvPr/>
        </p:nvCxnSpPr>
        <p:spPr bwMode="auto">
          <a:xfrm>
            <a:off x="10833894" y="3110432"/>
            <a:ext cx="398294" cy="209415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442215-ABBC-4310-AC69-5B748A4910BD}"/>
              </a:ext>
            </a:extLst>
          </p:cNvPr>
          <p:cNvCxnSpPr>
            <a:cxnSpLocks/>
            <a:stCxn id="240" idx="3"/>
            <a:endCxn id="329" idx="0"/>
          </p:cNvCxnSpPr>
          <p:nvPr/>
        </p:nvCxnSpPr>
        <p:spPr bwMode="auto">
          <a:xfrm>
            <a:off x="10271388" y="3105245"/>
            <a:ext cx="424623" cy="210760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E23E5C5-8AE3-4B1A-8B2B-B4858B2DCF26}"/>
              </a:ext>
            </a:extLst>
          </p:cNvPr>
          <p:cNvCxnSpPr>
            <a:cxnSpLocks/>
            <a:stCxn id="194" idx="3"/>
            <a:endCxn id="328" idx="0"/>
          </p:cNvCxnSpPr>
          <p:nvPr/>
        </p:nvCxnSpPr>
        <p:spPr bwMode="auto">
          <a:xfrm>
            <a:off x="9688057" y="3112550"/>
            <a:ext cx="236153" cy="2093379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507BC854-1C1E-48D3-9F9A-34AD62B08153}"/>
              </a:ext>
            </a:extLst>
          </p:cNvPr>
          <p:cNvCxnSpPr>
            <a:cxnSpLocks/>
            <a:stCxn id="186" idx="3"/>
            <a:endCxn id="327" idx="0"/>
          </p:cNvCxnSpPr>
          <p:nvPr/>
        </p:nvCxnSpPr>
        <p:spPr bwMode="auto">
          <a:xfrm>
            <a:off x="8804533" y="3118933"/>
            <a:ext cx="418640" cy="2093092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FE83BDE-241E-4CAF-BFB0-52F256BA6DEF}"/>
              </a:ext>
            </a:extLst>
          </p:cNvPr>
          <p:cNvCxnSpPr>
            <a:cxnSpLocks/>
            <a:stCxn id="170" idx="3"/>
            <a:endCxn id="317" idx="0"/>
          </p:cNvCxnSpPr>
          <p:nvPr/>
        </p:nvCxnSpPr>
        <p:spPr bwMode="auto">
          <a:xfrm>
            <a:off x="8292620" y="3116212"/>
            <a:ext cx="316250" cy="2054605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DBDA44-3357-46CA-B40A-9349CE98E0EC}"/>
              </a:ext>
            </a:extLst>
          </p:cNvPr>
          <p:cNvCxnSpPr>
            <a:cxnSpLocks/>
            <a:stCxn id="167" idx="3"/>
            <a:endCxn id="309" idx="0"/>
          </p:cNvCxnSpPr>
          <p:nvPr/>
        </p:nvCxnSpPr>
        <p:spPr bwMode="auto">
          <a:xfrm>
            <a:off x="7834450" y="3116212"/>
            <a:ext cx="221194" cy="2056463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2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85A-26A2-4783-9061-48116E03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9" y="136059"/>
            <a:ext cx="10835640" cy="502920"/>
          </a:xfrm>
        </p:spPr>
        <p:txBody>
          <a:bodyPr/>
          <a:lstStyle/>
          <a:p>
            <a:r>
              <a:rPr lang="en-US" dirty="0"/>
              <a:t>Mode Card _ </a:t>
            </a:r>
            <a:r>
              <a:rPr lang="zh-CN" altLang="en-US" dirty="0"/>
              <a:t>埋点需求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FE54-D0C9-48EC-A4A5-1A7D0018A086}"/>
              </a:ext>
            </a:extLst>
          </p:cNvPr>
          <p:cNvSpPr txBox="1"/>
          <p:nvPr/>
        </p:nvSpPr>
        <p:spPr>
          <a:xfrm>
            <a:off x="393700" y="939800"/>
            <a:ext cx="8807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运行时间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推荐场景  选用情况 </a:t>
            </a:r>
            <a:r>
              <a:rPr lang="en-US" altLang="zh-CN" sz="2400" dirty="0"/>
              <a:t>+ </a:t>
            </a:r>
            <a:r>
              <a:rPr lang="zh-CN" altLang="en-US" sz="2400" dirty="0"/>
              <a:t>使用频率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2400" dirty="0"/>
              <a:t>Mode card </a:t>
            </a:r>
            <a:r>
              <a:rPr lang="zh-CN" altLang="en-US" sz="2400" dirty="0"/>
              <a:t>自定义场景  </a:t>
            </a:r>
            <a:r>
              <a:rPr lang="zh-CN" altLang="en-US" sz="2400" dirty="0">
                <a:solidFill>
                  <a:srgbClr val="0070C0"/>
                </a:solidFill>
              </a:rPr>
              <a:t>条件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应用</a:t>
            </a:r>
            <a:r>
              <a:rPr lang="zh-CN" altLang="en-US" sz="2400" dirty="0"/>
              <a:t>  选用情况  </a:t>
            </a:r>
            <a:r>
              <a:rPr lang="en-US" altLang="zh-CN" sz="2400" dirty="0"/>
              <a:t>+ </a:t>
            </a:r>
            <a:r>
              <a:rPr lang="zh-CN" altLang="en-US" sz="2400" dirty="0"/>
              <a:t>数据分析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进入方式 （</a:t>
            </a:r>
            <a:r>
              <a:rPr lang="en-US" altLang="zh-CN" sz="2400" dirty="0"/>
              <a:t>launcher/VR/quick panel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400" dirty="0"/>
              <a:t>Mode card </a:t>
            </a:r>
            <a:r>
              <a:rPr lang="zh-CN" altLang="en-US" sz="2400" dirty="0"/>
              <a:t>异常情况 （异常退出等）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90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</a:t>
            </a:r>
            <a:r>
              <a:rPr lang="en-US" altLang="zh-CN" sz="2133" b="1" dirty="0"/>
              <a:t>Mode Card </a:t>
            </a:r>
            <a:r>
              <a:rPr lang="en-US" sz="2133" b="1" dirty="0"/>
              <a:t>For CX727 8155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38377" y="1249663"/>
            <a:ext cx="4264769" cy="5478603"/>
            <a:chOff x="3228562" y="937260"/>
            <a:chExt cx="4463960" cy="37713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28562" y="937260"/>
              <a:ext cx="4463960" cy="3771306"/>
              <a:chOff x="2711493" y="1302109"/>
              <a:chExt cx="2247516" cy="16754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1493" y="1302109"/>
                <a:ext cx="2247516" cy="1675480"/>
                <a:chOff x="2721531" y="1123590"/>
                <a:chExt cx="2142729" cy="1675480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1531" y="1123590"/>
                  <a:ext cx="2142729" cy="1675480"/>
                  <a:chOff x="2418" y="1674"/>
                  <a:chExt cx="1683" cy="131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1674"/>
                    <a:ext cx="1365" cy="95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Android BSP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/Framework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Ford API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HMI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  <a:latin typeface="+mn-lt"/>
                      </a:rPr>
                      <a:t> </a:t>
                    </a:r>
                    <a:endParaRPr lang="zh-CN" altLang="zh-CN">
                      <a:latin typeface="+mn-lt"/>
                    </a:endParaRPr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  <a:latin typeface="+mn-lt"/>
                      </a:rPr>
                      <a:t>MCU</a:t>
                    </a:r>
                    <a:endParaRPr lang="zh-CN" altLang="zh-CN" dirty="0">
                      <a:latin typeface="+mn-lt"/>
                    </a:endParaRPr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6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  <a:latin typeface="+mn-lt"/>
                    </a:rPr>
                    <a:t>APPs</a:t>
                  </a:r>
                  <a:endParaRPr lang="zh-CN" altLang="zh-CN" dirty="0">
                    <a:latin typeface="+mn-lt"/>
                  </a:endParaRPr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6101" y="1447605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322" y="1443475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latin typeface="+mn-lt"/>
                    </a:rPr>
                    <a:t>Mode Card</a:t>
                  </a:r>
                  <a:endParaRPr lang="zh-CN" altLang="zh-CN" dirty="0">
                    <a:latin typeface="+mn-lt"/>
                  </a:endParaRPr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267" y="1313096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  <a:latin typeface="+mn-lt"/>
                  </a:rPr>
                  <a:t>APIM</a:t>
                </a:r>
                <a:endParaRPr lang="zh-CN" altLang="zh-CN" sz="2133" dirty="0">
                  <a:latin typeface="+mn-lt"/>
                </a:endParaRPr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6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Navigation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093" y="1418318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958" y="1430091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VR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Bluetooth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2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Online Video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5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Launcher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8" y="2188169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HVAC</a:t>
              </a:r>
              <a:endParaRPr lang="zh-CN" altLang="zh-CN" dirty="0">
                <a:latin typeface="+mn-lt"/>
              </a:endParaRP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839" y="2203475"/>
              <a:ext cx="456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  <a:latin typeface="+mn-lt"/>
                </a:rPr>
                <a:t>Media</a:t>
              </a:r>
              <a:endParaRPr lang="zh-CN" altLang="zh-CN" dirty="0">
                <a:latin typeface="+mn-lt"/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3895" y="1239412"/>
            <a:ext cx="10487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024635" y="1239412"/>
            <a:ext cx="1140375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45286" y="1651400"/>
            <a:ext cx="877646" cy="990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86698" y="1191648"/>
            <a:ext cx="740071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</p:cNvCxnSpPr>
          <p:nvPr/>
        </p:nvCxnSpPr>
        <p:spPr>
          <a:xfrm flipH="1">
            <a:off x="6216457" y="4919413"/>
            <a:ext cx="73152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1687" y="4690767"/>
            <a:ext cx="45450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33359" y="4879711"/>
            <a:ext cx="6706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57634" y="1209628"/>
            <a:ext cx="768387" cy="100356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813585" y="172976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47070" y="14630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73758" y="1269896"/>
            <a:ext cx="1076724" cy="15291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Door Ajar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1052175" y="1338488"/>
            <a:ext cx="1234863" cy="79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73831" y="1179045"/>
            <a:ext cx="12529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209938" y="4322333"/>
            <a:ext cx="11126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Adjust 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1076424" y="1546034"/>
            <a:ext cx="122063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73085" y="1380608"/>
            <a:ext cx="9448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29795" y="193989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</p:cNvCxnSpPr>
          <p:nvPr/>
        </p:nvCxnSpPr>
        <p:spPr>
          <a:xfrm flipH="1" flipV="1">
            <a:off x="4815090" y="511601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47914" y="487971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59319" y="4919414"/>
            <a:ext cx="746433" cy="41594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HVAC_RCCM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802160" y="308628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03484" y="2874958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63426" y="2947300"/>
            <a:ext cx="748276" cy="28989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31" idx="1"/>
          </p:cNvCxnSpPr>
          <p:nvPr/>
        </p:nvCxnSpPr>
        <p:spPr>
          <a:xfrm>
            <a:off x="1076424" y="2994140"/>
            <a:ext cx="1439834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96551" y="2844948"/>
            <a:ext cx="9214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1070016" y="5127384"/>
            <a:ext cx="2989303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</p:cNvCxnSpPr>
          <p:nvPr/>
        </p:nvCxnSpPr>
        <p:spPr>
          <a:xfrm flipH="1" flipV="1">
            <a:off x="4799636" y="479295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14190" y="457792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8658" y="4642620"/>
            <a:ext cx="732473" cy="24622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DSM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</p:cNvCxnSpPr>
          <p:nvPr/>
        </p:nvCxnSpPr>
        <p:spPr>
          <a:xfrm flipH="1">
            <a:off x="1052175" y="4759133"/>
            <a:ext cx="3004926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97948" y="4943007"/>
            <a:ext cx="1750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>
                <a:cs typeface="Times New Roman" panose="02020603050405020304" pitchFamily="18" charset="0"/>
              </a:rPr>
              <a:t>A/C, Fan, Temperature……</a:t>
            </a:r>
            <a:endParaRPr lang="en-US" sz="800" b="1" dirty="0"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423" y="3849859"/>
            <a:ext cx="737708" cy="46835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3068113" y="3972132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3187140" y="3826304"/>
            <a:ext cx="78806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 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63424" y="3278339"/>
            <a:ext cx="744004" cy="25182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</a:t>
            </a:r>
            <a:endParaRPr lang="en-AU" sz="1067" b="1" dirty="0">
              <a:solidFill>
                <a:srgbClr val="00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stCxn id="235" idx="1"/>
            <a:endCxn id="128" idx="3"/>
          </p:cNvCxnSpPr>
          <p:nvPr/>
        </p:nvCxnSpPr>
        <p:spPr>
          <a:xfrm flipH="1" flipV="1">
            <a:off x="3314257" y="3402333"/>
            <a:ext cx="749167" cy="191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6337" y="5613292"/>
            <a:ext cx="1164522" cy="56846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43616" y="3231921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513244" y="4352582"/>
            <a:ext cx="862109" cy="241609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US" altLang="zh-CN" sz="700" b="1" dirty="0">
                <a:solidFill>
                  <a:srgbClr val="000000"/>
                </a:solidFill>
              </a:rPr>
              <a:t>Mirror    switch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273757" y="1463302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265267" y="1855126"/>
            <a:ext cx="1085215" cy="15184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514942" y="3309234"/>
            <a:ext cx="799315" cy="186198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6" name="Connector: Elbow 132">
            <a:extLst>
              <a:ext uri="{FF2B5EF4-FFF2-40B4-BE49-F238E27FC236}">
                <a16:creationId xmlns:a16="http://schemas.microsoft.com/office/drawing/2014/main" id="{A426E0C1-5CFE-42AC-8C64-3A6060DE502C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3375353" y="4473387"/>
            <a:ext cx="693305" cy="36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</p:cNvCxnSpPr>
          <p:nvPr/>
        </p:nvCxnSpPr>
        <p:spPr>
          <a:xfrm flipH="1" flipV="1">
            <a:off x="3323600" y="1546343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32222" y="134868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5609" y="3106279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72813" y="5501273"/>
            <a:ext cx="1153744" cy="8032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 flipV="1">
            <a:off x="4807428" y="3369167"/>
            <a:ext cx="665516" cy="652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32536" y="5335354"/>
            <a:ext cx="0" cy="114443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BE77F32-269D-44F8-A028-E6AAA1C8E9F3}"/>
              </a:ext>
            </a:extLst>
          </p:cNvPr>
          <p:cNvSpPr txBox="1"/>
          <p:nvPr/>
        </p:nvSpPr>
        <p:spPr>
          <a:xfrm>
            <a:off x="4826021" y="5873915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159" name="Connector: Elbow 132">
            <a:extLst>
              <a:ext uri="{FF2B5EF4-FFF2-40B4-BE49-F238E27FC236}">
                <a16:creationId xmlns:a16="http://schemas.microsoft.com/office/drawing/2014/main" id="{D1690091-DB31-4C5E-809C-887B34151C88}"/>
              </a:ext>
            </a:extLst>
          </p:cNvPr>
          <p:cNvCxnSpPr>
            <a:cxnSpLocks/>
          </p:cNvCxnSpPr>
          <p:nvPr/>
        </p:nvCxnSpPr>
        <p:spPr>
          <a:xfrm flipH="1">
            <a:off x="3317218" y="2116510"/>
            <a:ext cx="76666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F08781A-640B-4EAD-BAF0-755AB8AD4DEF}"/>
              </a:ext>
            </a:extLst>
          </p:cNvPr>
          <p:cNvSpPr/>
          <p:nvPr/>
        </p:nvSpPr>
        <p:spPr>
          <a:xfrm>
            <a:off x="2266592" y="2040340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Ambient Light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D25739C-87DF-4E74-8EBB-EFB95A7E6F23}"/>
              </a:ext>
            </a:extLst>
          </p:cNvPr>
          <p:cNvSpPr txBox="1"/>
          <p:nvPr/>
        </p:nvSpPr>
        <p:spPr>
          <a:xfrm>
            <a:off x="3517084" y="1937959"/>
            <a:ext cx="3955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cxnSp>
        <p:nvCxnSpPr>
          <p:cNvPr id="163" name="Connector: Elbow 132">
            <a:extLst>
              <a:ext uri="{FF2B5EF4-FFF2-40B4-BE49-F238E27FC236}">
                <a16:creationId xmlns:a16="http://schemas.microsoft.com/office/drawing/2014/main" id="{120775E3-74FD-48E1-A35D-468A409E039E}"/>
              </a:ext>
            </a:extLst>
          </p:cNvPr>
          <p:cNvCxnSpPr>
            <a:cxnSpLocks/>
          </p:cNvCxnSpPr>
          <p:nvPr/>
        </p:nvCxnSpPr>
        <p:spPr>
          <a:xfrm flipH="1" flipV="1">
            <a:off x="4818636" y="3698170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2DC25A9-3816-4E06-8759-162C7A76A5F6}"/>
              </a:ext>
            </a:extLst>
          </p:cNvPr>
          <p:cNvSpPr txBox="1"/>
          <p:nvPr/>
        </p:nvSpPr>
        <p:spPr>
          <a:xfrm>
            <a:off x="4959502" y="3502551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HS2</a:t>
            </a:r>
            <a:endParaRPr lang="en-US" sz="933" b="1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EE384DC-3ABA-4965-B627-77FFA9AA0C80}"/>
              </a:ext>
            </a:extLst>
          </p:cNvPr>
          <p:cNvSpPr/>
          <p:nvPr/>
        </p:nvSpPr>
        <p:spPr>
          <a:xfrm>
            <a:off x="4063423" y="3580447"/>
            <a:ext cx="744005" cy="22927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GSM</a:t>
            </a:r>
            <a:endParaRPr lang="en-AU" sz="933" b="1" dirty="0">
              <a:solidFill>
                <a:srgbClr val="FF0000"/>
              </a:solidFill>
            </a:endParaRPr>
          </a:p>
        </p:txBody>
      </p:sp>
      <p:cxnSp>
        <p:nvCxnSpPr>
          <p:cNvPr id="173" name="Connector: Elbow 59">
            <a:extLst>
              <a:ext uri="{FF2B5EF4-FFF2-40B4-BE49-F238E27FC236}">
                <a16:creationId xmlns:a16="http://schemas.microsoft.com/office/drawing/2014/main" id="{60404EF9-94DF-42E6-B2DD-483C222043B8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1084714" y="3693154"/>
            <a:ext cx="143022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FF55185-3E0B-49AE-B58E-C61E8E7D14BE}"/>
              </a:ext>
            </a:extLst>
          </p:cNvPr>
          <p:cNvSpPr txBox="1"/>
          <p:nvPr/>
        </p:nvSpPr>
        <p:spPr>
          <a:xfrm>
            <a:off x="1188144" y="3537078"/>
            <a:ext cx="6099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18DC2C-E1ED-4A00-83DA-C9EDCE766A02}"/>
              </a:ext>
            </a:extLst>
          </p:cNvPr>
          <p:cNvSpPr txBox="1"/>
          <p:nvPr/>
        </p:nvSpPr>
        <p:spPr>
          <a:xfrm>
            <a:off x="3472017" y="1181792"/>
            <a:ext cx="4479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9F9C00F-B9DE-4785-A66B-50790813C7C9}"/>
              </a:ext>
            </a:extLst>
          </p:cNvPr>
          <p:cNvSpPr/>
          <p:nvPr/>
        </p:nvSpPr>
        <p:spPr>
          <a:xfrm>
            <a:off x="4068658" y="4361184"/>
            <a:ext cx="732476" cy="22447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DCU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09BB10-5181-40D5-A4A1-FD2444B62B62}"/>
              </a:ext>
            </a:extLst>
          </p:cNvPr>
          <p:cNvSpPr txBox="1"/>
          <p:nvPr/>
        </p:nvSpPr>
        <p:spPr>
          <a:xfrm>
            <a:off x="3483302" y="1387113"/>
            <a:ext cx="44684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228385-5B64-4BFD-9D9E-C6F9BEEDD52C}"/>
              </a:ext>
            </a:extLst>
          </p:cNvPr>
          <p:cNvSpPr txBox="1"/>
          <p:nvPr/>
        </p:nvSpPr>
        <p:spPr>
          <a:xfrm>
            <a:off x="3478843" y="1773297"/>
            <a:ext cx="4411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19CE697-2240-4C83-803E-D657AD2EA125}"/>
              </a:ext>
            </a:extLst>
          </p:cNvPr>
          <p:cNvCxnSpPr>
            <a:cxnSpLocks/>
          </p:cNvCxnSpPr>
          <p:nvPr/>
        </p:nvCxnSpPr>
        <p:spPr>
          <a:xfrm flipH="1" flipV="1">
            <a:off x="4801837" y="4478996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5514AB-BF7B-49AB-8746-4B9DEF321171}"/>
              </a:ext>
            </a:extLst>
          </p:cNvPr>
          <p:cNvSpPr txBox="1"/>
          <p:nvPr/>
        </p:nvSpPr>
        <p:spPr>
          <a:xfrm>
            <a:off x="4924530" y="4281195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MS1</a:t>
            </a:r>
            <a:endParaRPr lang="en-US" sz="933" b="1" dirty="0"/>
          </a:p>
        </p:txBody>
      </p:sp>
      <p:cxnSp>
        <p:nvCxnSpPr>
          <p:cNvPr id="148" name="Connector: Elbow 59">
            <a:extLst>
              <a:ext uri="{FF2B5EF4-FFF2-40B4-BE49-F238E27FC236}">
                <a16:creationId xmlns:a16="http://schemas.microsoft.com/office/drawing/2014/main" id="{8E158C42-ED56-4CF3-9212-0CBDA3CEC684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10124305" y="2075473"/>
            <a:ext cx="898627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93801" y="2217280"/>
            <a:ext cx="11561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1052175" y="2375730"/>
            <a:ext cx="148177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514942" y="2270006"/>
            <a:ext cx="853631" cy="18435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</a:t>
            </a:r>
            <a:endParaRPr lang="en-AU" sz="800" b="1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04240" y="2362466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HS1</a:t>
            </a:r>
            <a:endParaRPr lang="en-US" sz="933" b="1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43472" y="2235489"/>
            <a:ext cx="766663" cy="67933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</p:cNvCxnSpPr>
          <p:nvPr/>
        </p:nvCxnSpPr>
        <p:spPr>
          <a:xfrm flipH="1" flipV="1">
            <a:off x="3372030" y="23621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99340" y="2191094"/>
            <a:ext cx="434233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0ACBEFD-5B5B-40D8-8B7D-5550B9800DF9}"/>
              </a:ext>
            </a:extLst>
          </p:cNvPr>
          <p:cNvSpPr txBox="1"/>
          <p:nvPr/>
        </p:nvSpPr>
        <p:spPr>
          <a:xfrm>
            <a:off x="1197340" y="2421498"/>
            <a:ext cx="16216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DC 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6" name="Connector: Elbow 59">
            <a:extLst>
              <a:ext uri="{FF2B5EF4-FFF2-40B4-BE49-F238E27FC236}">
                <a16:creationId xmlns:a16="http://schemas.microsoft.com/office/drawing/2014/main" id="{4BE4B4B4-4440-4CFB-9B49-B16D98E35127}"/>
              </a:ext>
            </a:extLst>
          </p:cNvPr>
          <p:cNvCxnSpPr>
            <a:cxnSpLocks/>
          </p:cNvCxnSpPr>
          <p:nvPr/>
        </p:nvCxnSpPr>
        <p:spPr>
          <a:xfrm>
            <a:off x="1070016" y="2595026"/>
            <a:ext cx="1433454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2B0B2A-FD15-4D92-A5F3-C7F9E9B516A7}"/>
              </a:ext>
            </a:extLst>
          </p:cNvPr>
          <p:cNvSpPr/>
          <p:nvPr/>
        </p:nvSpPr>
        <p:spPr>
          <a:xfrm>
            <a:off x="2518584" y="2503829"/>
            <a:ext cx="853631" cy="157043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67" name="Connector: Elbow 132">
            <a:extLst>
              <a:ext uri="{FF2B5EF4-FFF2-40B4-BE49-F238E27FC236}">
                <a16:creationId xmlns:a16="http://schemas.microsoft.com/office/drawing/2014/main" id="{DC1DCA2B-589B-42AA-B091-0B79A3D9D490}"/>
              </a:ext>
            </a:extLst>
          </p:cNvPr>
          <p:cNvCxnSpPr>
            <a:cxnSpLocks/>
          </p:cNvCxnSpPr>
          <p:nvPr/>
        </p:nvCxnSpPr>
        <p:spPr>
          <a:xfrm flipH="1">
            <a:off x="3372215" y="2582715"/>
            <a:ext cx="6712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3FACA4A-1FF1-4A42-8F6A-401BCDE04740}"/>
              </a:ext>
            </a:extLst>
          </p:cNvPr>
          <p:cNvSpPr txBox="1"/>
          <p:nvPr/>
        </p:nvSpPr>
        <p:spPr>
          <a:xfrm>
            <a:off x="3501001" y="2414612"/>
            <a:ext cx="418991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cxnSp>
        <p:nvCxnSpPr>
          <p:cNvPr id="174" name="Connector: Elbow 132">
            <a:extLst>
              <a:ext uri="{FF2B5EF4-FFF2-40B4-BE49-F238E27FC236}">
                <a16:creationId xmlns:a16="http://schemas.microsoft.com/office/drawing/2014/main" id="{DD5B450A-CB59-4108-9A0B-7ADBFAE592D3}"/>
              </a:ext>
            </a:extLst>
          </p:cNvPr>
          <p:cNvCxnSpPr>
            <a:cxnSpLocks/>
          </p:cNvCxnSpPr>
          <p:nvPr/>
        </p:nvCxnSpPr>
        <p:spPr>
          <a:xfrm flipH="1">
            <a:off x="3264011" y="2788021"/>
            <a:ext cx="78669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813AFFC-D602-4B49-8818-67BB62AD9A8D}"/>
              </a:ext>
            </a:extLst>
          </p:cNvPr>
          <p:cNvSpPr txBox="1"/>
          <p:nvPr/>
        </p:nvSpPr>
        <p:spPr>
          <a:xfrm>
            <a:off x="1188900" y="2633799"/>
            <a:ext cx="4056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81138E-5282-4117-992A-82B23BB12577}"/>
              </a:ext>
            </a:extLst>
          </p:cNvPr>
          <p:cNvSpPr txBox="1"/>
          <p:nvPr/>
        </p:nvSpPr>
        <p:spPr>
          <a:xfrm>
            <a:off x="15784" y="5786523"/>
            <a:ext cx="2220383" cy="106182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B9BCBD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AU" sz="1050" b="1" kern="0" dirty="0">
                <a:solidFill>
                  <a:srgbClr val="00095B"/>
                </a:solidFill>
              </a:rPr>
              <a:t>Legend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Physical Interface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Energy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Data Transfer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External Influence</a:t>
            </a:r>
          </a:p>
          <a:p>
            <a:pPr defTabSz="1219170">
              <a:defRPr/>
            </a:pPr>
            <a:r>
              <a:rPr lang="en-AU" sz="1050" kern="0" dirty="0">
                <a:solidFill>
                  <a:srgbClr val="00095B"/>
                </a:solidFill>
              </a:rPr>
              <a:t>System Boundary </a:t>
            </a:r>
          </a:p>
        </p:txBody>
      </p:sp>
      <p:cxnSp>
        <p:nvCxnSpPr>
          <p:cNvPr id="187" name="Connector: Elbow 132">
            <a:extLst>
              <a:ext uri="{FF2B5EF4-FFF2-40B4-BE49-F238E27FC236}">
                <a16:creationId xmlns:a16="http://schemas.microsoft.com/office/drawing/2014/main" id="{4F815CF2-80A0-4DC8-9337-07A6EA9DD105}"/>
              </a:ext>
            </a:extLst>
          </p:cNvPr>
          <p:cNvCxnSpPr>
            <a:cxnSpLocks/>
          </p:cNvCxnSpPr>
          <p:nvPr/>
        </p:nvCxnSpPr>
        <p:spPr>
          <a:xfrm flipH="1" flipV="1">
            <a:off x="4793264" y="25679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8" name="Connector: Elbow 132">
            <a:extLst>
              <a:ext uri="{FF2B5EF4-FFF2-40B4-BE49-F238E27FC236}">
                <a16:creationId xmlns:a16="http://schemas.microsoft.com/office/drawing/2014/main" id="{E08DD29C-2087-42A6-BD5F-340E01C9035B}"/>
              </a:ext>
            </a:extLst>
          </p:cNvPr>
          <p:cNvCxnSpPr>
            <a:cxnSpLocks/>
          </p:cNvCxnSpPr>
          <p:nvPr/>
        </p:nvCxnSpPr>
        <p:spPr>
          <a:xfrm flipH="1" flipV="1">
            <a:off x="1313239" y="6401219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90" name="Connector: Elbow 59">
            <a:extLst>
              <a:ext uri="{FF2B5EF4-FFF2-40B4-BE49-F238E27FC236}">
                <a16:creationId xmlns:a16="http://schemas.microsoft.com/office/drawing/2014/main" id="{52C0A4AE-0B55-4FEC-9166-5CD461405A8B}"/>
              </a:ext>
            </a:extLst>
          </p:cNvPr>
          <p:cNvCxnSpPr>
            <a:cxnSpLocks/>
          </p:cNvCxnSpPr>
          <p:nvPr/>
        </p:nvCxnSpPr>
        <p:spPr>
          <a:xfrm>
            <a:off x="1333025" y="6567619"/>
            <a:ext cx="691955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1" name="Connector: Elbow 132">
            <a:extLst>
              <a:ext uri="{FF2B5EF4-FFF2-40B4-BE49-F238E27FC236}">
                <a16:creationId xmlns:a16="http://schemas.microsoft.com/office/drawing/2014/main" id="{421CF864-385F-4E08-8B81-8B743D9CB9C6}"/>
              </a:ext>
            </a:extLst>
          </p:cNvPr>
          <p:cNvCxnSpPr>
            <a:cxnSpLocks/>
          </p:cNvCxnSpPr>
          <p:nvPr/>
        </p:nvCxnSpPr>
        <p:spPr>
          <a:xfrm flipH="1">
            <a:off x="1333025" y="6744232"/>
            <a:ext cx="68010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ysDash"/>
            <a:miter lim="800000"/>
            <a:headEnd type="none" w="sm" len="med"/>
            <a:tailEnd type="none" w="sm" len="med"/>
          </a:ln>
          <a:effectLst/>
        </p:spPr>
      </p:cxn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4E0C148B-4369-4924-97CB-9BBC73AC99A3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076424" y="4473387"/>
            <a:ext cx="1436820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4" name="Connector: Elbow 59">
            <a:extLst>
              <a:ext uri="{FF2B5EF4-FFF2-40B4-BE49-F238E27FC236}">
                <a16:creationId xmlns:a16="http://schemas.microsoft.com/office/drawing/2014/main" id="{777790D9-AA64-4009-BD21-2AA9AF9D761B}"/>
              </a:ext>
            </a:extLst>
          </p:cNvPr>
          <p:cNvCxnSpPr>
            <a:cxnSpLocks/>
          </p:cNvCxnSpPr>
          <p:nvPr/>
        </p:nvCxnSpPr>
        <p:spPr>
          <a:xfrm flipH="1">
            <a:off x="1313239" y="6242801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1ADCF1FC-2607-43A0-93CC-313622385069}"/>
              </a:ext>
            </a:extLst>
          </p:cNvPr>
          <p:cNvCxnSpPr>
            <a:cxnSpLocks/>
          </p:cNvCxnSpPr>
          <p:nvPr/>
        </p:nvCxnSpPr>
        <p:spPr>
          <a:xfrm flipH="1">
            <a:off x="1310953" y="6078344"/>
            <a:ext cx="684772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654CF54-6F81-438B-BE6E-0D9F05B84325}"/>
              </a:ext>
            </a:extLst>
          </p:cNvPr>
          <p:cNvSpPr txBox="1"/>
          <p:nvPr/>
        </p:nvSpPr>
        <p:spPr>
          <a:xfrm>
            <a:off x="1180376" y="1583540"/>
            <a:ext cx="84729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EAE35C19-FEFA-4ED3-9C17-D1EC29F0D0DF}"/>
              </a:ext>
            </a:extLst>
          </p:cNvPr>
          <p:cNvSpPr/>
          <p:nvPr/>
        </p:nvSpPr>
        <p:spPr>
          <a:xfrm>
            <a:off x="2281279" y="1661306"/>
            <a:ext cx="1043181" cy="157167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Key/Phone/…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6E7A288-7641-4754-9F65-29894594C639}"/>
              </a:ext>
            </a:extLst>
          </p:cNvPr>
          <p:cNvSpPr txBox="1"/>
          <p:nvPr/>
        </p:nvSpPr>
        <p:spPr>
          <a:xfrm>
            <a:off x="3477333" y="1580326"/>
            <a:ext cx="4512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cxnSp>
        <p:nvCxnSpPr>
          <p:cNvPr id="192" name="Connector: Elbow 59">
            <a:extLst>
              <a:ext uri="{FF2B5EF4-FFF2-40B4-BE49-F238E27FC236}">
                <a16:creationId xmlns:a16="http://schemas.microsoft.com/office/drawing/2014/main" id="{34F95D44-D4CF-4D49-9543-39C4794B25F1}"/>
              </a:ext>
            </a:extLst>
          </p:cNvPr>
          <p:cNvCxnSpPr>
            <a:cxnSpLocks/>
          </p:cNvCxnSpPr>
          <p:nvPr/>
        </p:nvCxnSpPr>
        <p:spPr>
          <a:xfrm>
            <a:off x="1062670" y="1737877"/>
            <a:ext cx="122056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7" name="Connector: Elbow 132">
            <a:extLst>
              <a:ext uri="{FF2B5EF4-FFF2-40B4-BE49-F238E27FC236}">
                <a16:creationId xmlns:a16="http://schemas.microsoft.com/office/drawing/2014/main" id="{1DAB4338-F82D-4925-B745-FBEE405652E0}"/>
              </a:ext>
            </a:extLst>
          </p:cNvPr>
          <p:cNvCxnSpPr>
            <a:cxnSpLocks/>
          </p:cNvCxnSpPr>
          <p:nvPr/>
        </p:nvCxnSpPr>
        <p:spPr>
          <a:xfrm flipH="1" flipV="1">
            <a:off x="3319385" y="1747957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02" name="Connector: Elbow 59">
            <a:extLst>
              <a:ext uri="{FF2B5EF4-FFF2-40B4-BE49-F238E27FC236}">
                <a16:creationId xmlns:a16="http://schemas.microsoft.com/office/drawing/2014/main" id="{7D272DBA-9BF5-4189-B3DD-3061B7F9CDAD}"/>
              </a:ext>
            </a:extLst>
          </p:cNvPr>
          <p:cNvCxnSpPr>
            <a:cxnSpLocks/>
            <a:stCxn id="224" idx="0"/>
            <a:endCxn id="658" idx="3"/>
          </p:cNvCxnSpPr>
          <p:nvPr/>
        </p:nvCxnSpPr>
        <p:spPr>
          <a:xfrm rot="16200000" flipV="1">
            <a:off x="8719081" y="3862327"/>
            <a:ext cx="3374490" cy="522084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E38CA48-F1AD-426C-A548-4C06D7A5AFA6}"/>
              </a:ext>
            </a:extLst>
          </p:cNvPr>
          <p:cNvSpPr/>
          <p:nvPr/>
        </p:nvSpPr>
        <p:spPr>
          <a:xfrm>
            <a:off x="10211645" y="6587711"/>
            <a:ext cx="943758" cy="178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EV APP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05" name="Connector: Elbow 109">
            <a:extLst>
              <a:ext uri="{FF2B5EF4-FFF2-40B4-BE49-F238E27FC236}">
                <a16:creationId xmlns:a16="http://schemas.microsoft.com/office/drawing/2014/main" id="{54EA9179-64BA-4456-8CCC-FD3A2B30880E}"/>
              </a:ext>
            </a:extLst>
          </p:cNvPr>
          <p:cNvCxnSpPr>
            <a:cxnSpLocks/>
            <a:stCxn id="204" idx="0"/>
            <a:endCxn id="225" idx="2"/>
          </p:cNvCxnSpPr>
          <p:nvPr/>
        </p:nvCxnSpPr>
        <p:spPr>
          <a:xfrm flipH="1" flipV="1">
            <a:off x="10677907" y="6383558"/>
            <a:ext cx="5617" cy="2041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212" name="Connector: Elbow 59">
            <a:extLst>
              <a:ext uri="{FF2B5EF4-FFF2-40B4-BE49-F238E27FC236}">
                <a16:creationId xmlns:a16="http://schemas.microsoft.com/office/drawing/2014/main" id="{63CF5929-D985-40E2-9145-992D52B021C0}"/>
              </a:ext>
            </a:extLst>
          </p:cNvPr>
          <p:cNvCxnSpPr>
            <a:cxnSpLocks/>
            <a:stCxn id="58" idx="2"/>
            <a:endCxn id="225" idx="3"/>
          </p:cNvCxnSpPr>
          <p:nvPr/>
        </p:nvCxnSpPr>
        <p:spPr>
          <a:xfrm rot="5400000">
            <a:off x="10842916" y="5536979"/>
            <a:ext cx="1065410" cy="43840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A05B83E-B6D5-44DF-9AFC-59EFAFA7BCD7}"/>
              </a:ext>
            </a:extLst>
          </p:cNvPr>
          <p:cNvSpPr txBox="1"/>
          <p:nvPr/>
        </p:nvSpPr>
        <p:spPr>
          <a:xfrm>
            <a:off x="11143924" y="647528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BAA4BF5-A80A-40AD-AABD-A8CC91ADB30B}"/>
              </a:ext>
            </a:extLst>
          </p:cNvPr>
          <p:cNvSpPr txBox="1"/>
          <p:nvPr/>
        </p:nvSpPr>
        <p:spPr>
          <a:xfrm>
            <a:off x="11155403" y="608873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9" name="Connector: Elbow 132">
            <a:extLst>
              <a:ext uri="{FF2B5EF4-FFF2-40B4-BE49-F238E27FC236}">
                <a16:creationId xmlns:a16="http://schemas.microsoft.com/office/drawing/2014/main" id="{2480438C-2995-4199-9CCA-E928605F29F0}"/>
              </a:ext>
            </a:extLst>
          </p:cNvPr>
          <p:cNvCxnSpPr>
            <a:cxnSpLocks/>
          </p:cNvCxnSpPr>
          <p:nvPr/>
        </p:nvCxnSpPr>
        <p:spPr>
          <a:xfrm flipH="1" flipV="1">
            <a:off x="4809301" y="4071978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6CA27B1-4842-4EDF-8B17-BC837BA61151}"/>
              </a:ext>
            </a:extLst>
          </p:cNvPr>
          <p:cNvSpPr txBox="1"/>
          <p:nvPr/>
        </p:nvSpPr>
        <p:spPr>
          <a:xfrm>
            <a:off x="4950167" y="386758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FD1</a:t>
            </a:r>
            <a:endParaRPr lang="en-US" sz="933" b="1" dirty="0"/>
          </a:p>
        </p:txBody>
      </p:sp>
      <p:cxnSp>
        <p:nvCxnSpPr>
          <p:cNvPr id="221" name="Connector: Elbow 132">
            <a:extLst>
              <a:ext uri="{FF2B5EF4-FFF2-40B4-BE49-F238E27FC236}">
                <a16:creationId xmlns:a16="http://schemas.microsoft.com/office/drawing/2014/main" id="{4CF2154B-86C8-432B-887D-6CEB2DC65A0E}"/>
              </a:ext>
            </a:extLst>
          </p:cNvPr>
          <p:cNvCxnSpPr>
            <a:cxnSpLocks/>
            <a:endCxn id="207" idx="3"/>
          </p:cNvCxnSpPr>
          <p:nvPr/>
        </p:nvCxnSpPr>
        <p:spPr>
          <a:xfrm flipH="1">
            <a:off x="3313162" y="4167162"/>
            <a:ext cx="750261" cy="125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12FD465-599E-441C-AED9-CF1A7C8B8FFD}"/>
              </a:ext>
            </a:extLst>
          </p:cNvPr>
          <p:cNvSpPr txBox="1"/>
          <p:nvPr/>
        </p:nvSpPr>
        <p:spPr>
          <a:xfrm>
            <a:off x="3417791" y="4014657"/>
            <a:ext cx="3843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5118DB6-CCB7-4EC3-BA62-B8E948484CFF}"/>
              </a:ext>
            </a:extLst>
          </p:cNvPr>
          <p:cNvSpPr/>
          <p:nvPr/>
        </p:nvSpPr>
        <p:spPr>
          <a:xfrm>
            <a:off x="10261459" y="5810614"/>
            <a:ext cx="811817" cy="1789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100" b="1" dirty="0">
                <a:solidFill>
                  <a:srgbClr val="000000"/>
                </a:solidFill>
              </a:rPr>
              <a:t>IVISL</a:t>
            </a:r>
            <a:endParaRPr lang="en-AU" sz="900" b="1" dirty="0">
              <a:solidFill>
                <a:srgbClr val="000000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5365463-284A-493E-AE63-263576C2995B}"/>
              </a:ext>
            </a:extLst>
          </p:cNvPr>
          <p:cNvSpPr/>
          <p:nvPr/>
        </p:nvSpPr>
        <p:spPr>
          <a:xfrm>
            <a:off x="10199395" y="6194214"/>
            <a:ext cx="957023" cy="1893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50" b="1" dirty="0">
                <a:solidFill>
                  <a:srgbClr val="000000"/>
                </a:solidFill>
              </a:rPr>
              <a:t>Ford Cloud</a:t>
            </a:r>
            <a:endParaRPr lang="en-AU" sz="700" b="1" dirty="0">
              <a:solidFill>
                <a:srgbClr val="000000"/>
              </a:solidFill>
            </a:endParaRPr>
          </a:p>
        </p:txBody>
      </p:sp>
      <p:cxnSp>
        <p:nvCxnSpPr>
          <p:cNvPr id="226" name="Connector: Elbow 109">
            <a:extLst>
              <a:ext uri="{FF2B5EF4-FFF2-40B4-BE49-F238E27FC236}">
                <a16:creationId xmlns:a16="http://schemas.microsoft.com/office/drawing/2014/main" id="{E33CA56C-98A0-4955-86E7-D600273B7DEA}"/>
              </a:ext>
            </a:extLst>
          </p:cNvPr>
          <p:cNvCxnSpPr>
            <a:cxnSpLocks/>
            <a:stCxn id="225" idx="0"/>
            <a:endCxn id="224" idx="2"/>
          </p:cNvCxnSpPr>
          <p:nvPr/>
        </p:nvCxnSpPr>
        <p:spPr>
          <a:xfrm flipH="1" flipV="1">
            <a:off x="10667368" y="5989565"/>
            <a:ext cx="0" cy="20464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7101563-17A2-4852-9057-7BC6A21853A0}"/>
              </a:ext>
            </a:extLst>
          </p:cNvPr>
          <p:cNvSpPr txBox="1"/>
          <p:nvPr/>
        </p:nvSpPr>
        <p:spPr>
          <a:xfrm>
            <a:off x="11164239" y="6645042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228" name="Connector: Elbow 59">
            <a:extLst>
              <a:ext uri="{FF2B5EF4-FFF2-40B4-BE49-F238E27FC236}">
                <a16:creationId xmlns:a16="http://schemas.microsoft.com/office/drawing/2014/main" id="{92E9908F-0C21-4AAD-B42C-CF23C1E081B1}"/>
              </a:ext>
            </a:extLst>
          </p:cNvPr>
          <p:cNvCxnSpPr>
            <a:cxnSpLocks/>
            <a:endCxn id="204" idx="3"/>
          </p:cNvCxnSpPr>
          <p:nvPr/>
        </p:nvCxnSpPr>
        <p:spPr>
          <a:xfrm rot="5400000">
            <a:off x="10764541" y="5594190"/>
            <a:ext cx="1473700" cy="691976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85196E6E-3234-49C3-8591-D1D7A016F6BF}"/>
              </a:ext>
            </a:extLst>
          </p:cNvPr>
          <p:cNvSpPr/>
          <p:nvPr/>
        </p:nvSpPr>
        <p:spPr>
          <a:xfrm>
            <a:off x="3357101" y="6479786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cxnSp>
        <p:nvCxnSpPr>
          <p:cNvPr id="198" name="Connector: Elbow 132">
            <a:extLst>
              <a:ext uri="{FF2B5EF4-FFF2-40B4-BE49-F238E27FC236}">
                <a16:creationId xmlns:a16="http://schemas.microsoft.com/office/drawing/2014/main" id="{5A81EB6F-AAC2-459C-95C9-C2C26543210F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942797" y="4265662"/>
            <a:ext cx="3663444" cy="740852"/>
          </a:xfrm>
          <a:prstGeom prst="bentConnector4">
            <a:avLst>
              <a:gd name="adj1" fmla="val 29796"/>
              <a:gd name="adj2" fmla="val 143786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1B732F1-6E81-4207-B3FE-6C43BDFE8F15}"/>
              </a:ext>
            </a:extLst>
          </p:cNvPr>
          <p:cNvSpPr txBox="1"/>
          <p:nvPr/>
        </p:nvSpPr>
        <p:spPr>
          <a:xfrm>
            <a:off x="8723380" y="617296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0D5DCDE-A2BF-4B23-9BA6-D7DEF701C70D}"/>
              </a:ext>
            </a:extLst>
          </p:cNvPr>
          <p:cNvSpPr txBox="1"/>
          <p:nvPr/>
        </p:nvSpPr>
        <p:spPr>
          <a:xfrm>
            <a:off x="4249815" y="6129256"/>
            <a:ext cx="7096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72BE9D-136C-461F-A75A-E7A85A1A3ECA}"/>
              </a:ext>
            </a:extLst>
          </p:cNvPr>
          <p:cNvSpPr txBox="1"/>
          <p:nvPr/>
        </p:nvSpPr>
        <p:spPr>
          <a:xfrm>
            <a:off x="3430996" y="587326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7B9216E-C577-4EEB-A719-7BA6C9DF0364}"/>
              </a:ext>
            </a:extLst>
          </p:cNvPr>
          <p:cNvSpPr/>
          <p:nvPr/>
        </p:nvSpPr>
        <p:spPr>
          <a:xfrm>
            <a:off x="2513245" y="3910283"/>
            <a:ext cx="554868" cy="123697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Pedal</a:t>
            </a:r>
            <a:endParaRPr lang="en-AU" sz="700" dirty="0">
              <a:solidFill>
                <a:srgbClr val="FF0000"/>
              </a:solidFill>
            </a:endParaRP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4BEA7728-EDAB-4F33-A1DA-C5BA26627DDA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1076424" y="3972132"/>
            <a:ext cx="1436821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AC19512F-2DCB-447C-A4D5-4819ADB21958}"/>
              </a:ext>
            </a:extLst>
          </p:cNvPr>
          <p:cNvSpPr txBox="1"/>
          <p:nvPr/>
        </p:nvSpPr>
        <p:spPr>
          <a:xfrm>
            <a:off x="1193445" y="3815233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C9D128F8-FAD1-444F-A646-F2CD2C75EB34}"/>
              </a:ext>
            </a:extLst>
          </p:cNvPr>
          <p:cNvSpPr/>
          <p:nvPr/>
        </p:nvSpPr>
        <p:spPr>
          <a:xfrm>
            <a:off x="2516258" y="2947390"/>
            <a:ext cx="748276" cy="1332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B070BC4A-93BE-4F94-B808-3B2E76998CE8}"/>
              </a:ext>
            </a:extLst>
          </p:cNvPr>
          <p:cNvSpPr/>
          <p:nvPr/>
        </p:nvSpPr>
        <p:spPr>
          <a:xfrm>
            <a:off x="2518467" y="3113367"/>
            <a:ext cx="748277" cy="13939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6" name="Connector: Elbow 59">
            <a:extLst>
              <a:ext uri="{FF2B5EF4-FFF2-40B4-BE49-F238E27FC236}">
                <a16:creationId xmlns:a16="http://schemas.microsoft.com/office/drawing/2014/main" id="{A370DFDE-0CFF-4DB2-BB3B-C2077D8D69D1}"/>
              </a:ext>
            </a:extLst>
          </p:cNvPr>
          <p:cNvCxnSpPr>
            <a:cxnSpLocks/>
            <a:stCxn id="57" idx="3"/>
            <a:endCxn id="232" idx="1"/>
          </p:cNvCxnSpPr>
          <p:nvPr/>
        </p:nvCxnSpPr>
        <p:spPr>
          <a:xfrm flipV="1">
            <a:off x="1062670" y="3183063"/>
            <a:ext cx="1455797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7CD497E-335E-4FBE-9BA4-D6A98AC46CE6}"/>
              </a:ext>
            </a:extLst>
          </p:cNvPr>
          <p:cNvSpPr txBox="1"/>
          <p:nvPr/>
        </p:nvSpPr>
        <p:spPr>
          <a:xfrm>
            <a:off x="1201249" y="3034100"/>
            <a:ext cx="135949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seat occupant (</a:t>
            </a:r>
            <a:r>
              <a:rPr lang="en-US" sz="700" b="1" dirty="0">
                <a:solidFill>
                  <a:srgbClr val="003399"/>
                </a:solidFill>
              </a:rPr>
              <a:t>Passenger</a:t>
            </a:r>
            <a:r>
              <a:rPr lang="en-US" sz="700" b="1" dirty="0"/>
              <a:t>)</a:t>
            </a:r>
          </a:p>
        </p:txBody>
      </p:sp>
      <p:cxnSp>
        <p:nvCxnSpPr>
          <p:cNvPr id="240" name="Connector: Elbow 132">
            <a:extLst>
              <a:ext uri="{FF2B5EF4-FFF2-40B4-BE49-F238E27FC236}">
                <a16:creationId xmlns:a16="http://schemas.microsoft.com/office/drawing/2014/main" id="{EDE7A6FF-8F5F-4160-99FC-04EC86C18808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3264534" y="3014008"/>
            <a:ext cx="798889" cy="139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1" name="Connector: Elbow 132">
            <a:extLst>
              <a:ext uri="{FF2B5EF4-FFF2-40B4-BE49-F238E27FC236}">
                <a16:creationId xmlns:a16="http://schemas.microsoft.com/office/drawing/2014/main" id="{06DA8AA1-E851-408C-ABD0-21C4CC56A802}"/>
              </a:ext>
            </a:extLst>
          </p:cNvPr>
          <p:cNvCxnSpPr>
            <a:cxnSpLocks/>
            <a:endCxn id="232" idx="3"/>
          </p:cNvCxnSpPr>
          <p:nvPr/>
        </p:nvCxnSpPr>
        <p:spPr>
          <a:xfrm flipH="1" flipV="1">
            <a:off x="3266744" y="3183063"/>
            <a:ext cx="7903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2" name="Rectangle 8">
            <a:extLst>
              <a:ext uri="{FF2B5EF4-FFF2-40B4-BE49-F238E27FC236}">
                <a16:creationId xmlns:a16="http://schemas.microsoft.com/office/drawing/2014/main" id="{74D6BAF0-61AC-457E-872A-681B1702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490" y="1112939"/>
            <a:ext cx="9687807" cy="4373481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11B78E-5869-4C03-8117-870232F7BA3C}"/>
              </a:ext>
            </a:extLst>
          </p:cNvPr>
          <p:cNvSpPr txBox="1"/>
          <p:nvPr/>
        </p:nvSpPr>
        <p:spPr>
          <a:xfrm>
            <a:off x="1197948" y="3926947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D4AF7C85-EAB2-4FD2-AB66-8B1EBA7279BD}"/>
              </a:ext>
            </a:extLst>
          </p:cNvPr>
          <p:cNvSpPr/>
          <p:nvPr/>
        </p:nvSpPr>
        <p:spPr>
          <a:xfrm>
            <a:off x="2508161" y="4099571"/>
            <a:ext cx="805001" cy="137682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00" dirty="0">
                <a:solidFill>
                  <a:srgbClr val="000000"/>
                </a:solidFill>
              </a:rPr>
              <a:t>Powertrain</a:t>
            </a:r>
            <a:endParaRPr lang="en-AU" sz="700" dirty="0">
              <a:solidFill>
                <a:srgbClr val="FF0000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C89F6B8C-AEE2-48A5-895F-12B4711364AC}"/>
              </a:ext>
            </a:extLst>
          </p:cNvPr>
          <p:cNvSpPr/>
          <p:nvPr/>
        </p:nvSpPr>
        <p:spPr>
          <a:xfrm>
            <a:off x="2514942" y="3609436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38" name="Connector: Elbow 59">
            <a:extLst>
              <a:ext uri="{FF2B5EF4-FFF2-40B4-BE49-F238E27FC236}">
                <a16:creationId xmlns:a16="http://schemas.microsoft.com/office/drawing/2014/main" id="{532B32AF-A03B-4180-8F6F-50EE84A611B0}"/>
              </a:ext>
            </a:extLst>
          </p:cNvPr>
          <p:cNvCxnSpPr>
            <a:cxnSpLocks/>
          </p:cNvCxnSpPr>
          <p:nvPr/>
        </p:nvCxnSpPr>
        <p:spPr>
          <a:xfrm>
            <a:off x="3082046" y="3693154"/>
            <a:ext cx="99531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D4481AA-1E78-4062-A426-7110E30376D8}"/>
              </a:ext>
            </a:extLst>
          </p:cNvPr>
          <p:cNvSpPr/>
          <p:nvPr/>
        </p:nvSpPr>
        <p:spPr>
          <a:xfrm>
            <a:off x="2515735" y="2713846"/>
            <a:ext cx="748276" cy="133235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>
                <a:solidFill>
                  <a:srgbClr val="000000"/>
                </a:solidFill>
              </a:rPr>
              <a:t>Display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210" name="Connector: Elbow 132">
            <a:extLst>
              <a:ext uri="{FF2B5EF4-FFF2-40B4-BE49-F238E27FC236}">
                <a16:creationId xmlns:a16="http://schemas.microsoft.com/office/drawing/2014/main" id="{E0C451A3-11E8-48DD-AFFF-AA22DA46F2C3}"/>
              </a:ext>
            </a:extLst>
          </p:cNvPr>
          <p:cNvCxnSpPr>
            <a:cxnSpLocks/>
            <a:stCxn id="209" idx="1"/>
          </p:cNvCxnSpPr>
          <p:nvPr/>
        </p:nvCxnSpPr>
        <p:spPr>
          <a:xfrm flipH="1">
            <a:off x="1052175" y="2780464"/>
            <a:ext cx="14635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80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EBFC2B10-EA16-4678-9E17-A8CAA65F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3" y="236515"/>
            <a:ext cx="9144000" cy="609600"/>
          </a:xfrm>
        </p:spPr>
        <p:txBody>
          <a:bodyPr>
            <a:noAutofit/>
          </a:bodyPr>
          <a:lstStyle/>
          <a:p>
            <a:r>
              <a:rPr lang="en-US" sz="2133" b="1" dirty="0"/>
              <a:t>Boundary </a:t>
            </a:r>
            <a:r>
              <a:rPr lang="en-US" altLang="zh-CN" sz="2133" b="1" dirty="0"/>
              <a:t>Diagram</a:t>
            </a:r>
            <a:r>
              <a:rPr lang="en-US" sz="2133" b="1" dirty="0"/>
              <a:t> – Mode Card For CX821 (WIP)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655BD1-8D22-4495-AFC7-756B7F9AFE2F}"/>
              </a:ext>
            </a:extLst>
          </p:cNvPr>
          <p:cNvGrpSpPr/>
          <p:nvPr/>
        </p:nvGrpSpPr>
        <p:grpSpPr>
          <a:xfrm>
            <a:off x="6879950" y="1153812"/>
            <a:ext cx="4249564" cy="5398997"/>
            <a:chOff x="3244472" y="992067"/>
            <a:chExt cx="4448045" cy="37165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34E736-9B23-4ED5-A959-49E129D78A13}"/>
                </a:ext>
              </a:extLst>
            </p:cNvPr>
            <p:cNvGrpSpPr/>
            <p:nvPr/>
          </p:nvGrpSpPr>
          <p:grpSpPr>
            <a:xfrm>
              <a:off x="3244472" y="992067"/>
              <a:ext cx="4448045" cy="3716507"/>
              <a:chOff x="2719503" y="1326458"/>
              <a:chExt cx="2239503" cy="16511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3968BD1-09FB-43D2-8263-F27BCE53B879}"/>
                  </a:ext>
                </a:extLst>
              </p:cNvPr>
              <p:cNvGrpSpPr/>
              <p:nvPr/>
            </p:nvGrpSpPr>
            <p:grpSpPr>
              <a:xfrm>
                <a:off x="2719503" y="1327574"/>
                <a:ext cx="2239503" cy="1650018"/>
                <a:chOff x="2729170" y="1149055"/>
                <a:chExt cx="2135090" cy="1650018"/>
              </a:xfrm>
            </p:grpSpPr>
            <p:grpSp>
              <p:nvGrpSpPr>
                <p:cNvPr id="466" name="Group 4">
                  <a:extLst>
                    <a:ext uri="{FF2B5EF4-FFF2-40B4-BE49-F238E27FC236}">
                      <a16:creationId xmlns:a16="http://schemas.microsoft.com/office/drawing/2014/main" id="{38E28EE0-B585-46A8-8262-C635BCAE0A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29170" y="1149055"/>
                  <a:ext cx="2135090" cy="1650018"/>
                  <a:chOff x="2424" y="1694"/>
                  <a:chExt cx="1677" cy="1296"/>
                </a:xfrm>
              </p:grpSpPr>
              <p:sp>
                <p:nvSpPr>
                  <p:cNvPr id="471" name="Rectangle 8">
                    <a:extLst>
                      <a:ext uri="{FF2B5EF4-FFF2-40B4-BE49-F238E27FC236}">
                        <a16:creationId xmlns:a16="http://schemas.microsoft.com/office/drawing/2014/main" id="{BFAC0613-CE41-4D26-B004-3772FE98A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24" y="1694"/>
                    <a:ext cx="1359" cy="94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 cap="rnd">
                    <a:solidFill>
                      <a:srgbClr val="FF66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475" name="Rectangle 12">
                    <a:extLst>
                      <a:ext uri="{FF2B5EF4-FFF2-40B4-BE49-F238E27FC236}">
                        <a16:creationId xmlns:a16="http://schemas.microsoft.com/office/drawing/2014/main" id="{47E89598-250A-42E2-B935-CEEF01FAA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410"/>
                    <a:ext cx="1256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76" name="Rectangle 13">
                    <a:extLst>
                      <a:ext uri="{FF2B5EF4-FFF2-40B4-BE49-F238E27FC236}">
                        <a16:creationId xmlns:a16="http://schemas.microsoft.com/office/drawing/2014/main" id="{AA537E3E-7E6B-48B2-A526-DB104EB60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2426"/>
                    <a:ext cx="37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Android BSP</a:t>
                    </a:r>
                    <a:endParaRPr lang="zh-CN" altLang="zh-CN" dirty="0"/>
                  </a:p>
                </p:txBody>
              </p:sp>
              <p:sp>
                <p:nvSpPr>
                  <p:cNvPr id="477" name="Rectangle 14">
                    <a:extLst>
                      <a:ext uri="{FF2B5EF4-FFF2-40B4-BE49-F238E27FC236}">
                        <a16:creationId xmlns:a16="http://schemas.microsoft.com/office/drawing/2014/main" id="{F4883DF1-61B5-48C2-8BE4-19733C0874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2308"/>
                    <a:ext cx="1256" cy="7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8" name="Rectangle 15">
                    <a:extLst>
                      <a:ext uri="{FF2B5EF4-FFF2-40B4-BE49-F238E27FC236}">
                        <a16:creationId xmlns:a16="http://schemas.microsoft.com/office/drawing/2014/main" id="{4FB8AC7B-9805-459A-A382-C34A6D4878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2320"/>
                    <a:ext cx="465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HAL</a:t>
                    </a:r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/Framework</a:t>
                    </a:r>
                    <a:endParaRPr lang="zh-CN" altLang="zh-CN" dirty="0"/>
                  </a:p>
                </p:txBody>
              </p:sp>
              <p:sp>
                <p:nvSpPr>
                  <p:cNvPr id="492" name="Rectangle 29">
                    <a:extLst>
                      <a:ext uri="{FF2B5EF4-FFF2-40B4-BE49-F238E27FC236}">
                        <a16:creationId xmlns:a16="http://schemas.microsoft.com/office/drawing/2014/main" id="{626AD636-1743-4A68-91D5-90E00FFDD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4" y="2946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495" name="Rectangle 32">
                    <a:extLst>
                      <a:ext uri="{FF2B5EF4-FFF2-40B4-BE49-F238E27FC236}">
                        <a16:creationId xmlns:a16="http://schemas.microsoft.com/office/drawing/2014/main" id="{BFBC5F0C-F12E-4157-8162-031B91156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2204"/>
                    <a:ext cx="1256" cy="74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 dirty="0"/>
                  </a:p>
                </p:txBody>
              </p:sp>
              <p:sp>
                <p:nvSpPr>
                  <p:cNvPr id="496" name="Rectangle 33">
                    <a:extLst>
                      <a:ext uri="{FF2B5EF4-FFF2-40B4-BE49-F238E27FC236}">
                        <a16:creationId xmlns:a16="http://schemas.microsoft.com/office/drawing/2014/main" id="{1E355885-0180-480E-8C5E-FF9251AF0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1" y="2217"/>
                    <a:ext cx="25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Ford API</a:t>
                    </a:r>
                    <a:endParaRPr lang="zh-CN" altLang="zh-CN" dirty="0"/>
                  </a:p>
                </p:txBody>
              </p:sp>
              <p:sp>
                <p:nvSpPr>
                  <p:cNvPr id="500" name="Rectangle 37">
                    <a:extLst>
                      <a:ext uri="{FF2B5EF4-FFF2-40B4-BE49-F238E27FC236}">
                        <a16:creationId xmlns:a16="http://schemas.microsoft.com/office/drawing/2014/main" id="{C6C1CC17-4324-414D-A257-0AEF84582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740"/>
                    <a:ext cx="1251" cy="6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1" name="Rectangle 38">
                    <a:extLst>
                      <a:ext uri="{FF2B5EF4-FFF2-40B4-BE49-F238E27FC236}">
                        <a16:creationId xmlns:a16="http://schemas.microsoft.com/office/drawing/2014/main" id="{88406A8A-48A2-4C52-A664-D42225F69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3" y="1741"/>
                    <a:ext cx="111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zh-CN" altLang="zh-CN" sz="1200" b="1" dirty="0">
                        <a:solidFill>
                          <a:srgbClr val="000000"/>
                        </a:solidFill>
                      </a:rPr>
                      <a:t>HMI</a:t>
                    </a:r>
                    <a:endParaRPr lang="zh-CN" altLang="zh-CN" dirty="0"/>
                  </a:p>
                </p:txBody>
              </p:sp>
              <p:sp>
                <p:nvSpPr>
                  <p:cNvPr id="539" name="Rectangle 76">
                    <a:extLst>
                      <a:ext uri="{FF2B5EF4-FFF2-40B4-BE49-F238E27FC236}">
                        <a16:creationId xmlns:a16="http://schemas.microsoft.com/office/drawing/2014/main" id="{A9DD583D-224A-4AD5-8010-55D0C5148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1940"/>
                    <a:ext cx="17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914377"/>
                    <a:r>
                      <a:rPr lang="zh-CN" altLang="zh-CN" sz="1200" b="1">
                        <a:solidFill>
                          <a:srgbClr val="000000"/>
                        </a:solidFill>
                      </a:rPr>
                      <a:t> </a:t>
                    </a:r>
                    <a:endParaRPr lang="zh-CN" altLang="zh-CN"/>
                  </a:p>
                </p:txBody>
              </p:sp>
              <p:sp>
                <p:nvSpPr>
                  <p:cNvPr id="630" name="Rectangle 167">
                    <a:extLst>
                      <a:ext uri="{FF2B5EF4-FFF2-40B4-BE49-F238E27FC236}">
                        <a16:creationId xmlns:a16="http://schemas.microsoft.com/office/drawing/2014/main" id="{69A75C94-8B51-4CE2-9A45-0BEE47C83B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2517"/>
                    <a:ext cx="1261" cy="7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631" name="Rectangle 168">
                    <a:extLst>
                      <a:ext uri="{FF2B5EF4-FFF2-40B4-BE49-F238E27FC236}">
                        <a16:creationId xmlns:a16="http://schemas.microsoft.com/office/drawing/2014/main" id="{D80AD7EF-1B56-4D1F-93CB-D5127ED374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2529"/>
                    <a:ext cx="262" cy="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defTabSz="914377"/>
                    <a:r>
                      <a:rPr lang="en-US" altLang="zh-CN" sz="1200" b="1" dirty="0">
                        <a:solidFill>
                          <a:srgbClr val="000000"/>
                        </a:solidFill>
                      </a:rPr>
                      <a:t>MCU</a:t>
                    </a:r>
                    <a:endParaRPr lang="zh-CN" altLang="zh-CN" dirty="0"/>
                  </a:p>
                </p:txBody>
              </p:sp>
            </p:grpSp>
            <p:sp>
              <p:nvSpPr>
                <p:cNvPr id="656" name="Rectangle 37">
                  <a:extLst>
                    <a:ext uri="{FF2B5EF4-FFF2-40B4-BE49-F238E27FC236}">
                      <a16:creationId xmlns:a16="http://schemas.microsoft.com/office/drawing/2014/main" id="{4BAB28CA-45EB-45F2-900A-5A92130AE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0216" y="1319657"/>
                  <a:ext cx="385838" cy="44428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7" name="Rectangle 38">
                  <a:extLst>
                    <a:ext uri="{FF2B5EF4-FFF2-40B4-BE49-F238E27FC236}">
                      <a16:creationId xmlns:a16="http://schemas.microsoft.com/office/drawing/2014/main" id="{4C7FA8C5-E308-4CAC-9F27-8080E855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044" y="1464302"/>
                  <a:ext cx="206180" cy="112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Other</a:t>
                  </a:r>
                </a:p>
                <a:p>
                  <a:pPr algn="ctr" defTabSz="914377"/>
                  <a:r>
                    <a:rPr lang="en-US" altLang="zh-CN" sz="1200" b="1" dirty="0">
                      <a:solidFill>
                        <a:srgbClr val="000000"/>
                      </a:solidFill>
                    </a:rPr>
                    <a:t>APPs</a:t>
                  </a:r>
                  <a:endParaRPr lang="zh-CN" altLang="zh-CN" dirty="0"/>
                </a:p>
              </p:txBody>
            </p:sp>
            <p:sp>
              <p:nvSpPr>
                <p:cNvPr id="658" name="Rectangle 37">
                  <a:extLst>
                    <a:ext uri="{FF2B5EF4-FFF2-40B4-BE49-F238E27FC236}">
                      <a16:creationId xmlns:a16="http://schemas.microsoft.com/office/drawing/2014/main" id="{8EAECD83-5383-4F12-93F6-39ED94FF4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825" y="1449337"/>
                  <a:ext cx="516904" cy="7766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/>
                </a:p>
              </p:txBody>
            </p:sp>
            <p:sp>
              <p:nvSpPr>
                <p:cNvPr id="659" name="Rectangle 38">
                  <a:extLst>
                    <a:ext uri="{FF2B5EF4-FFF2-40B4-BE49-F238E27FC236}">
                      <a16:creationId xmlns:a16="http://schemas.microsoft.com/office/drawing/2014/main" id="{50E3DB2E-1FE0-40F8-A5DA-4F5524A7A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0930" y="1455810"/>
                  <a:ext cx="399473" cy="5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defTabSz="914377"/>
                  <a:r>
                    <a:rPr lang="en-US" altLang="zh-CN" sz="1200" b="1" dirty="0"/>
                    <a:t>Mode Card</a:t>
                  </a:r>
                  <a:endParaRPr lang="zh-CN" altLang="zh-CN" dirty="0"/>
                </a:p>
              </p:txBody>
            </p:sp>
          </p:grpSp>
          <p:sp>
            <p:nvSpPr>
              <p:cNvPr id="37" name="Rectangle 38">
                <a:extLst>
                  <a:ext uri="{FF2B5EF4-FFF2-40B4-BE49-F238E27FC236}">
                    <a16:creationId xmlns:a16="http://schemas.microsoft.com/office/drawing/2014/main" id="{F026A243-AED0-45BE-B2F3-FB6C4FA7D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586" y="1326458"/>
                <a:ext cx="236537" cy="65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914377"/>
                <a:r>
                  <a:rPr lang="en-US" altLang="zh-CN" sz="1400" b="1" dirty="0">
                    <a:solidFill>
                      <a:srgbClr val="000000"/>
                    </a:solidFill>
                  </a:rPr>
                  <a:t>APIM</a:t>
                </a:r>
                <a:endParaRPr lang="zh-CN" altLang="zh-CN" sz="2133" dirty="0"/>
              </a:p>
            </p:txBody>
          </p:sp>
        </p:grp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7CDA100F-D70D-41C9-95D8-86CF04FD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063" y="142571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2FC2A8B9-5026-4857-B0FC-7A16F83EA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473" y="1425715"/>
              <a:ext cx="82383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Navigation</a:t>
              </a:r>
              <a:endParaRPr lang="zh-CN" altLang="zh-CN" dirty="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6ABF962F-F740-480B-9B71-3B32809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017" y="1423373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BD74EB49-7602-457B-84A4-54BFD0CD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765" y="1423373"/>
              <a:ext cx="2231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VR</a:t>
              </a:r>
              <a:endParaRPr lang="zh-CN" altLang="zh-CN" dirty="0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ABAED6D6-1D01-42D0-8C12-4F8F4FD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402" y="166975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D355A87-4D81-4F6A-9D8D-DB2F8D48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052" y="1677412"/>
              <a:ext cx="753365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Bluetooth</a:t>
              </a:r>
              <a:endParaRPr lang="zh-CN" altLang="zh-CN" dirty="0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61D078A4-DCC3-4FF9-94F9-E2D5435B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333" y="1931405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5A0171E7-9D2E-4D65-B836-CACD649BA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973" y="1939058"/>
              <a:ext cx="98538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Online Video</a:t>
              </a:r>
              <a:endParaRPr lang="zh-CN" altLang="zh-CN" dirty="0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00D8F037-F0E0-4ACA-B6C8-9B510919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1920066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05C24D99-8C7C-4612-8280-6C982604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06" y="1927719"/>
              <a:ext cx="724841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Launcher</a:t>
              </a:r>
              <a:endParaRPr lang="zh-CN" altLang="zh-CN" dirty="0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601D1984-C669-4F99-BAD4-FE6381C8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449" y="2188169"/>
              <a:ext cx="1076870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884A5C7A-AB08-4A3D-8541-A4B1763C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400" y="2195822"/>
              <a:ext cx="442757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HVAC</a:t>
              </a:r>
              <a:endParaRPr lang="zh-CN" altLang="zh-CN" dirty="0"/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AA75E353-6F31-44C9-9A05-6D1EF8E5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697" y="2195822"/>
              <a:ext cx="1076869" cy="1748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/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E3CE71C8-D83D-4871-A6C2-BABCB1AD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69" y="2203475"/>
              <a:ext cx="976522" cy="127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377"/>
              <a:r>
                <a:rPr lang="en-US" altLang="zh-CN" sz="1200" b="1" dirty="0">
                  <a:solidFill>
                    <a:srgbClr val="000000"/>
                  </a:solidFill>
                </a:rPr>
                <a:t>Digital Scent</a:t>
              </a:r>
              <a:endParaRPr lang="zh-CN" altLang="zh-CN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6CCAED-B10C-4780-8A2F-56AC11E75779}"/>
              </a:ext>
            </a:extLst>
          </p:cNvPr>
          <p:cNvSpPr/>
          <p:nvPr/>
        </p:nvSpPr>
        <p:spPr>
          <a:xfrm>
            <a:off x="12743" y="1197787"/>
            <a:ext cx="969445" cy="4083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933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C5A36A-BCD6-433B-BB13-4A363F53FA8E}"/>
              </a:ext>
            </a:extLst>
          </p:cNvPr>
          <p:cNvSpPr/>
          <p:nvPr/>
        </p:nvSpPr>
        <p:spPr>
          <a:xfrm>
            <a:off x="11109108" y="1169740"/>
            <a:ext cx="1062307" cy="3984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467" b="1" dirty="0">
                <a:solidFill>
                  <a:srgbClr val="000000"/>
                </a:solidFill>
              </a:rPr>
              <a:t>Users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Driver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Passenger</a:t>
            </a:r>
          </a:p>
          <a:p>
            <a:pPr defTabSz="1219170">
              <a:buSzPct val="90000"/>
              <a:defRPr/>
            </a:pPr>
            <a:r>
              <a:rPr lang="en-AU" sz="1067" b="1" dirty="0">
                <a:solidFill>
                  <a:srgbClr val="000000"/>
                </a:solidFill>
              </a:rPr>
              <a:t>- Other</a:t>
            </a: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F545E78-0811-4C5A-91AC-39E035D7408B}"/>
              </a:ext>
            </a:extLst>
          </p:cNvPr>
          <p:cNvCxnSpPr>
            <a:cxnSpLocks/>
            <a:endCxn id="500" idx="3"/>
          </p:cNvCxnSpPr>
          <p:nvPr/>
        </p:nvCxnSpPr>
        <p:spPr>
          <a:xfrm flipH="1" flipV="1">
            <a:off x="10171651" y="1475937"/>
            <a:ext cx="93745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1FA794-4571-40D2-9DF3-F0F0C836DC64}"/>
              </a:ext>
            </a:extLst>
          </p:cNvPr>
          <p:cNvSpPr/>
          <p:nvPr/>
        </p:nvSpPr>
        <p:spPr>
          <a:xfrm>
            <a:off x="5477989" y="1197787"/>
            <a:ext cx="740071" cy="4086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>
              <a:defRPr/>
            </a:pPr>
            <a:r>
              <a:rPr lang="en-AU" sz="1333" b="1" dirty="0">
                <a:solidFill>
                  <a:srgbClr val="000000"/>
                </a:solidFill>
              </a:rPr>
              <a:t>ECG</a:t>
            </a:r>
            <a:endParaRPr lang="en-AU" sz="1067" b="1" dirty="0">
              <a:solidFill>
                <a:srgbClr val="000000"/>
              </a:solidFill>
            </a:endParaRPr>
          </a:p>
          <a:p>
            <a:pPr algn="ctr" defTabSz="1219170">
              <a:defRPr/>
            </a:pPr>
            <a:endParaRPr lang="en-AU" sz="1600" kern="0" dirty="0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0B9B1D6-B700-4294-9DB2-6704A40F44F9}"/>
              </a:ext>
            </a:extLst>
          </p:cNvPr>
          <p:cNvSpPr/>
          <p:nvPr/>
        </p:nvSpPr>
        <p:spPr>
          <a:xfrm>
            <a:off x="8003941" y="5160066"/>
            <a:ext cx="1148371" cy="20212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AU" sz="1200" b="1" dirty="0">
                <a:solidFill>
                  <a:srgbClr val="000000"/>
                </a:solidFill>
              </a:rPr>
              <a:t>Digital Scent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5E32A-E508-40A1-8966-30E22D307B06}"/>
              </a:ext>
            </a:extLst>
          </p:cNvPr>
          <p:cNvSpPr txBox="1"/>
          <p:nvPr/>
        </p:nvSpPr>
        <p:spPr>
          <a:xfrm>
            <a:off x="8519459" y="4890210"/>
            <a:ext cx="5234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LIN</a:t>
            </a:r>
            <a:endParaRPr lang="en-US" sz="900" b="1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40F8F6E-79DE-4226-BFBA-D9EC84905E7D}"/>
              </a:ext>
            </a:extLst>
          </p:cNvPr>
          <p:cNvSpPr/>
          <p:nvPr/>
        </p:nvSpPr>
        <p:spPr>
          <a:xfrm>
            <a:off x="6974317" y="5154761"/>
            <a:ext cx="796286" cy="196631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ALCM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FE0E26E-21DC-4706-A61F-0CAD86E732F1}"/>
              </a:ext>
            </a:extLst>
          </p:cNvPr>
          <p:cNvSpPr/>
          <p:nvPr/>
        </p:nvSpPr>
        <p:spPr>
          <a:xfrm>
            <a:off x="7954438" y="5604116"/>
            <a:ext cx="946456" cy="163616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Dynamic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23101F8-128C-46CB-B897-75927ECD0D9A}"/>
              </a:ext>
            </a:extLst>
          </p:cNvPr>
          <p:cNvCxnSpPr>
            <a:cxnSpLocks/>
            <a:stCxn id="82" idx="0"/>
            <a:endCxn id="630" idx="2"/>
          </p:cNvCxnSpPr>
          <p:nvPr/>
        </p:nvCxnSpPr>
        <p:spPr>
          <a:xfrm flipH="1" flipV="1">
            <a:off x="8571414" y="4904231"/>
            <a:ext cx="6713" cy="25583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7C810-6792-48BE-96F0-5F6C98AA4B4D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7372460" y="4844254"/>
            <a:ext cx="0" cy="31050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BC0BB0F-949F-4461-9153-3C4B59E1F0C2}"/>
              </a:ext>
            </a:extLst>
          </p:cNvPr>
          <p:cNvSpPr txBox="1"/>
          <p:nvPr/>
        </p:nvSpPr>
        <p:spPr>
          <a:xfrm>
            <a:off x="7319005" y="4887221"/>
            <a:ext cx="566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HS3</a:t>
            </a:r>
            <a:endParaRPr lang="en-US" sz="9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52E800C-DC20-4C87-BD3E-525E9B907C36}"/>
              </a:ext>
            </a:extLst>
          </p:cNvPr>
          <p:cNvCxnSpPr>
            <a:cxnSpLocks/>
            <a:stCxn id="104" idx="2"/>
            <a:endCxn id="105" idx="1"/>
          </p:cNvCxnSpPr>
          <p:nvPr/>
        </p:nvCxnSpPr>
        <p:spPr>
          <a:xfrm rot="16200000" flipH="1">
            <a:off x="7496183" y="5227669"/>
            <a:ext cx="334532" cy="58197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ED2DC1-9890-4CE5-A16A-48B1EFFB18A0}"/>
              </a:ext>
            </a:extLst>
          </p:cNvPr>
          <p:cNvSpPr txBox="1"/>
          <p:nvPr/>
        </p:nvSpPr>
        <p:spPr>
          <a:xfrm>
            <a:off x="7305262" y="5531866"/>
            <a:ext cx="705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/>
              <a:t>Private CAN</a:t>
            </a:r>
            <a:endParaRPr lang="en-US" sz="700" b="1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600BF2B-B1CE-425A-BC63-008859B3D39F}"/>
              </a:ext>
            </a:extLst>
          </p:cNvPr>
          <p:cNvCxnSpPr>
            <a:cxnSpLocks/>
            <a:stCxn id="630" idx="1"/>
          </p:cNvCxnSpPr>
          <p:nvPr/>
        </p:nvCxnSpPr>
        <p:spPr>
          <a:xfrm flipH="1">
            <a:off x="6195061" y="4743953"/>
            <a:ext cx="778648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F3173D7-D396-4897-9AF8-F3D8E9C0B097}"/>
              </a:ext>
            </a:extLst>
          </p:cNvPr>
          <p:cNvSpPr txBox="1"/>
          <p:nvPr/>
        </p:nvSpPr>
        <p:spPr>
          <a:xfrm>
            <a:off x="6312774" y="4555457"/>
            <a:ext cx="49305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CAN</a:t>
            </a:r>
            <a:endParaRPr lang="en-US" sz="933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39D1AD-4A3B-46FB-A38E-B26513128F3B}"/>
              </a:ext>
            </a:extLst>
          </p:cNvPr>
          <p:cNvSpPr txBox="1"/>
          <p:nvPr/>
        </p:nvSpPr>
        <p:spPr>
          <a:xfrm>
            <a:off x="6229313" y="4716746"/>
            <a:ext cx="684426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Ethernet</a:t>
            </a:r>
            <a:endParaRPr lang="en-US" sz="933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438C3B4-4D59-45D8-B50E-A73ABEF259B0}"/>
              </a:ext>
            </a:extLst>
          </p:cNvPr>
          <p:cNvSpPr/>
          <p:nvPr/>
        </p:nvSpPr>
        <p:spPr>
          <a:xfrm>
            <a:off x="4048925" y="1197787"/>
            <a:ext cx="723763" cy="873050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BCM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5095F79-B064-474D-8525-938B6C204657}"/>
              </a:ext>
            </a:extLst>
          </p:cNvPr>
          <p:cNvCxnSpPr>
            <a:cxnSpLocks/>
          </p:cNvCxnSpPr>
          <p:nvPr/>
        </p:nvCxnSpPr>
        <p:spPr>
          <a:xfrm flipH="1" flipV="1">
            <a:off x="4784122" y="1535305"/>
            <a:ext cx="708065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F96F8A9-71C7-4905-AC54-246AA178057A}"/>
              </a:ext>
            </a:extLst>
          </p:cNvPr>
          <p:cNvSpPr txBox="1"/>
          <p:nvPr/>
        </p:nvSpPr>
        <p:spPr>
          <a:xfrm>
            <a:off x="4914281" y="1359509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HS1</a:t>
            </a:r>
            <a:endParaRPr lang="en-US" sz="900" b="1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A68037A4-3229-4177-87A0-58773A327109}"/>
              </a:ext>
            </a:extLst>
          </p:cNvPr>
          <p:cNvSpPr/>
          <p:nvPr/>
        </p:nvSpPr>
        <p:spPr>
          <a:xfrm>
            <a:off x="2205027" y="1222617"/>
            <a:ext cx="1087641" cy="167231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>
                <a:solidFill>
                  <a:srgbClr val="000000"/>
                </a:solidFill>
              </a:rPr>
              <a:t>Door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43" name="Connector: Elbow 59">
            <a:extLst>
              <a:ext uri="{FF2B5EF4-FFF2-40B4-BE49-F238E27FC236}">
                <a16:creationId xmlns:a16="http://schemas.microsoft.com/office/drawing/2014/main" id="{96C58A82-ED7C-4341-9A9D-D6A2B515EB01}"/>
              </a:ext>
            </a:extLst>
          </p:cNvPr>
          <p:cNvCxnSpPr>
            <a:cxnSpLocks/>
          </p:cNvCxnSpPr>
          <p:nvPr/>
        </p:nvCxnSpPr>
        <p:spPr>
          <a:xfrm>
            <a:off x="982188" y="1309026"/>
            <a:ext cx="122283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3548342-CEC6-4D4B-BFD0-349D3DF4A1D8}"/>
              </a:ext>
            </a:extLst>
          </p:cNvPr>
          <p:cNvSpPr txBox="1"/>
          <p:nvPr/>
        </p:nvSpPr>
        <p:spPr>
          <a:xfrm>
            <a:off x="1146624" y="1159448"/>
            <a:ext cx="9640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Door Open/Close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53" name="Connector: Elbow 59">
            <a:extLst>
              <a:ext uri="{FF2B5EF4-FFF2-40B4-BE49-F238E27FC236}">
                <a16:creationId xmlns:a16="http://schemas.microsoft.com/office/drawing/2014/main" id="{63756298-2B0B-4A91-AAF5-614B85F7D1E6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982188" y="4418844"/>
            <a:ext cx="1413182" cy="1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1728530-C36E-40EA-AC3E-EAD4816EC9D8}"/>
              </a:ext>
            </a:extLst>
          </p:cNvPr>
          <p:cNvSpPr txBox="1"/>
          <p:nvPr/>
        </p:nvSpPr>
        <p:spPr>
          <a:xfrm>
            <a:off x="1118558" y="4245905"/>
            <a:ext cx="1134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>
                <a:cs typeface="Times New Roman" panose="02020603050405020304" pitchFamily="18" charset="0"/>
              </a:rPr>
              <a:t>Adjust </a:t>
            </a:r>
            <a:r>
              <a:rPr lang="en-AU" sz="700" b="1" dirty="0">
                <a:cs typeface="Times New Roman" panose="02020603050405020304" pitchFamily="18" charset="0"/>
              </a:rPr>
              <a:t>Window/Mirror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4" name="Connector: Elbow 59">
            <a:extLst>
              <a:ext uri="{FF2B5EF4-FFF2-40B4-BE49-F238E27FC236}">
                <a16:creationId xmlns:a16="http://schemas.microsoft.com/office/drawing/2014/main" id="{408379BE-FD99-4ADD-A83F-AF35F055FD57}"/>
              </a:ext>
            </a:extLst>
          </p:cNvPr>
          <p:cNvCxnSpPr>
            <a:cxnSpLocks/>
          </p:cNvCxnSpPr>
          <p:nvPr/>
        </p:nvCxnSpPr>
        <p:spPr>
          <a:xfrm>
            <a:off x="982188" y="1557877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4FC45B6-36FB-4707-BA32-A1B2197835C8}"/>
              </a:ext>
            </a:extLst>
          </p:cNvPr>
          <p:cNvSpPr txBox="1"/>
          <p:nvPr/>
        </p:nvSpPr>
        <p:spPr>
          <a:xfrm>
            <a:off x="1146445" y="1387109"/>
            <a:ext cx="7846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Ignition on/off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66" name="Connector: Elbow 132">
            <a:extLst>
              <a:ext uri="{FF2B5EF4-FFF2-40B4-BE49-F238E27FC236}">
                <a16:creationId xmlns:a16="http://schemas.microsoft.com/office/drawing/2014/main" id="{DD37072E-0C36-4F3B-B5B4-3EA4F618775B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976561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80" name="Connector: Elbow 132">
            <a:extLst>
              <a:ext uri="{FF2B5EF4-FFF2-40B4-BE49-F238E27FC236}">
                <a16:creationId xmlns:a16="http://schemas.microsoft.com/office/drawing/2014/main" id="{925D2D36-9965-468B-BACF-DF30DDB4069F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4789088" y="5082558"/>
            <a:ext cx="703099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2697C68-D432-4D09-A43B-85C413E06FC7}"/>
              </a:ext>
            </a:extLst>
          </p:cNvPr>
          <p:cNvSpPr txBox="1"/>
          <p:nvPr/>
        </p:nvSpPr>
        <p:spPr>
          <a:xfrm>
            <a:off x="4922874" y="4885198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48E1BCC-5F38-498E-BAF4-D4CEDF7685C6}"/>
              </a:ext>
            </a:extLst>
          </p:cNvPr>
          <p:cNvSpPr/>
          <p:nvPr/>
        </p:nvSpPr>
        <p:spPr>
          <a:xfrm>
            <a:off x="4068008" y="4882004"/>
            <a:ext cx="721080" cy="4011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HVAC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RCCM</a:t>
            </a:r>
            <a:endParaRPr lang="en-AU" sz="800" b="1" dirty="0">
              <a:solidFill>
                <a:srgbClr val="000000"/>
              </a:solidFill>
            </a:endParaRPr>
          </a:p>
        </p:txBody>
      </p:sp>
      <p:cxnSp>
        <p:nvCxnSpPr>
          <p:cNvPr id="183" name="Connector: Elbow 132">
            <a:extLst>
              <a:ext uri="{FF2B5EF4-FFF2-40B4-BE49-F238E27FC236}">
                <a16:creationId xmlns:a16="http://schemas.microsoft.com/office/drawing/2014/main" id="{F1BE5D9E-9BDA-4472-A099-E6F1BCB7E9FC}"/>
              </a:ext>
            </a:extLst>
          </p:cNvPr>
          <p:cNvCxnSpPr>
            <a:cxnSpLocks/>
          </p:cNvCxnSpPr>
          <p:nvPr/>
        </p:nvCxnSpPr>
        <p:spPr>
          <a:xfrm flipH="1" flipV="1">
            <a:off x="4772688" y="2264497"/>
            <a:ext cx="696627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07C41CC-9FD3-48CC-AFF7-C68A296414CD}"/>
              </a:ext>
            </a:extLst>
          </p:cNvPr>
          <p:cNvSpPr txBox="1"/>
          <p:nvPr/>
        </p:nvSpPr>
        <p:spPr>
          <a:xfrm>
            <a:off x="4917334" y="2082774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67BAF4B-88C3-4BAC-A28E-72B393C4508E}"/>
              </a:ext>
            </a:extLst>
          </p:cNvPr>
          <p:cNvSpPr/>
          <p:nvPr/>
        </p:nvSpPr>
        <p:spPr>
          <a:xfrm>
            <a:off x="4056240" y="2098049"/>
            <a:ext cx="710337" cy="34425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RCM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cxnSp>
        <p:nvCxnSpPr>
          <p:cNvPr id="186" name="Connector: Elbow 59">
            <a:extLst>
              <a:ext uri="{FF2B5EF4-FFF2-40B4-BE49-F238E27FC236}">
                <a16:creationId xmlns:a16="http://schemas.microsoft.com/office/drawing/2014/main" id="{0397B239-FC55-45E5-AE3F-F1655E0550E3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982188" y="2172864"/>
            <a:ext cx="1340563" cy="2849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9819223-7EF0-4A30-B3F6-323F687D676A}"/>
              </a:ext>
            </a:extLst>
          </p:cNvPr>
          <p:cNvSpPr txBox="1"/>
          <p:nvPr/>
        </p:nvSpPr>
        <p:spPr>
          <a:xfrm>
            <a:off x="1122252" y="2025923"/>
            <a:ext cx="8713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Seatbelt Status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195" name="Connector: Elbow 59">
            <a:extLst>
              <a:ext uri="{FF2B5EF4-FFF2-40B4-BE49-F238E27FC236}">
                <a16:creationId xmlns:a16="http://schemas.microsoft.com/office/drawing/2014/main" id="{934E8E85-48EB-4CAD-893F-A4A32B589249}"/>
              </a:ext>
            </a:extLst>
          </p:cNvPr>
          <p:cNvCxnSpPr>
            <a:cxnSpLocks/>
            <a:stCxn id="182" idx="1"/>
          </p:cNvCxnSpPr>
          <p:nvPr/>
        </p:nvCxnSpPr>
        <p:spPr>
          <a:xfrm flipH="1">
            <a:off x="982188" y="5082558"/>
            <a:ext cx="3085820" cy="0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99" name="Connector: Elbow 132">
            <a:extLst>
              <a:ext uri="{FF2B5EF4-FFF2-40B4-BE49-F238E27FC236}">
                <a16:creationId xmlns:a16="http://schemas.microsoft.com/office/drawing/2014/main" id="{D545508B-C69D-4BE3-AB26-B44F1508C4DD}"/>
              </a:ext>
            </a:extLst>
          </p:cNvPr>
          <p:cNvCxnSpPr>
            <a:cxnSpLocks/>
            <a:endCxn id="201" idx="3"/>
          </p:cNvCxnSpPr>
          <p:nvPr/>
        </p:nvCxnSpPr>
        <p:spPr>
          <a:xfrm flipH="1">
            <a:off x="4772687" y="4703185"/>
            <a:ext cx="7412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483A53D-3578-48A7-A286-2F3AEDB2DF28}"/>
              </a:ext>
            </a:extLst>
          </p:cNvPr>
          <p:cNvSpPr txBox="1"/>
          <p:nvPr/>
        </p:nvSpPr>
        <p:spPr>
          <a:xfrm>
            <a:off x="4926524" y="4510692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89B54F72-7E15-4392-8042-F1EA03075B07}"/>
              </a:ext>
            </a:extLst>
          </p:cNvPr>
          <p:cNvSpPr/>
          <p:nvPr/>
        </p:nvSpPr>
        <p:spPr>
          <a:xfrm>
            <a:off x="4063747" y="4570394"/>
            <a:ext cx="708940" cy="274007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>
                <a:solidFill>
                  <a:srgbClr val="000000"/>
                </a:solidFill>
              </a:rPr>
              <a:t>DSM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203" name="Connector: Elbow 132">
            <a:extLst>
              <a:ext uri="{FF2B5EF4-FFF2-40B4-BE49-F238E27FC236}">
                <a16:creationId xmlns:a16="http://schemas.microsoft.com/office/drawing/2014/main" id="{02EDE1EC-4495-4FED-B839-3390E68BAB63}"/>
              </a:ext>
            </a:extLst>
          </p:cNvPr>
          <p:cNvCxnSpPr>
            <a:cxnSpLocks/>
            <a:stCxn id="233" idx="1"/>
          </p:cNvCxnSpPr>
          <p:nvPr/>
        </p:nvCxnSpPr>
        <p:spPr>
          <a:xfrm flipH="1" flipV="1">
            <a:off x="944169" y="4703185"/>
            <a:ext cx="750502" cy="1458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80F2485-44DA-4D4A-9550-40434B33B924}"/>
              </a:ext>
            </a:extLst>
          </p:cNvPr>
          <p:cNvSpPr txBox="1"/>
          <p:nvPr/>
        </p:nvSpPr>
        <p:spPr>
          <a:xfrm>
            <a:off x="1126755" y="4928116"/>
            <a:ext cx="17503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A/C, Fan, Temperature……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BF8CC2-535A-42D8-805D-0BD5DA3A883D}"/>
              </a:ext>
            </a:extLst>
          </p:cNvPr>
          <p:cNvSpPr txBox="1"/>
          <p:nvPr/>
        </p:nvSpPr>
        <p:spPr>
          <a:xfrm>
            <a:off x="1066138" y="4554846"/>
            <a:ext cx="7047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Relax mode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cxnSp>
        <p:nvCxnSpPr>
          <p:cNvPr id="209" name="Connector: Elbow 132">
            <a:extLst>
              <a:ext uri="{FF2B5EF4-FFF2-40B4-BE49-F238E27FC236}">
                <a16:creationId xmlns:a16="http://schemas.microsoft.com/office/drawing/2014/main" id="{1268521E-57F6-4ABD-8DB2-BCCCC7C45A20}"/>
              </a:ext>
            </a:extLst>
          </p:cNvPr>
          <p:cNvCxnSpPr>
            <a:cxnSpLocks/>
            <a:endCxn id="211" idx="3"/>
          </p:cNvCxnSpPr>
          <p:nvPr/>
        </p:nvCxnSpPr>
        <p:spPr>
          <a:xfrm flipH="1" flipV="1">
            <a:off x="4788599" y="3623947"/>
            <a:ext cx="699029" cy="4553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DA0ADACE-02E8-462C-895E-02C140CBBEA4}"/>
              </a:ext>
            </a:extLst>
          </p:cNvPr>
          <p:cNvSpPr txBox="1"/>
          <p:nvPr/>
        </p:nvSpPr>
        <p:spPr>
          <a:xfrm>
            <a:off x="4922164" y="3443706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FD1</a:t>
            </a:r>
            <a:endParaRPr lang="en-US" sz="900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22D3221-7C44-4D16-8FBE-EA682ED040BD}"/>
              </a:ext>
            </a:extLst>
          </p:cNvPr>
          <p:cNvSpPr/>
          <p:nvPr/>
        </p:nvSpPr>
        <p:spPr>
          <a:xfrm>
            <a:off x="4063963" y="3388650"/>
            <a:ext cx="724636" cy="47059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ABS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B90B1F7-40D9-402F-B7C8-8A86BEEE770E}"/>
              </a:ext>
            </a:extLst>
          </p:cNvPr>
          <p:cNvSpPr txBox="1"/>
          <p:nvPr/>
        </p:nvSpPr>
        <p:spPr>
          <a:xfrm>
            <a:off x="1133208" y="2373107"/>
            <a:ext cx="10349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Charging Status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15" name="Connector: Elbow 59">
            <a:extLst>
              <a:ext uri="{FF2B5EF4-FFF2-40B4-BE49-F238E27FC236}">
                <a16:creationId xmlns:a16="http://schemas.microsoft.com/office/drawing/2014/main" id="{83E97CEB-71AB-4A61-80C3-8894D9132C11}"/>
              </a:ext>
            </a:extLst>
          </p:cNvPr>
          <p:cNvCxnSpPr>
            <a:cxnSpLocks/>
            <a:stCxn id="229" idx="3"/>
          </p:cNvCxnSpPr>
          <p:nvPr/>
        </p:nvCxnSpPr>
        <p:spPr>
          <a:xfrm>
            <a:off x="2228500" y="3507390"/>
            <a:ext cx="1842104" cy="915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220" name="Connector: Elbow 132">
            <a:extLst>
              <a:ext uri="{FF2B5EF4-FFF2-40B4-BE49-F238E27FC236}">
                <a16:creationId xmlns:a16="http://schemas.microsoft.com/office/drawing/2014/main" id="{DA7B4087-6CE8-4B56-B6CB-27B1CF10482B}"/>
              </a:ext>
            </a:extLst>
          </p:cNvPr>
          <p:cNvCxnSpPr>
            <a:cxnSpLocks/>
            <a:endCxn id="113" idx="3"/>
          </p:cNvCxnSpPr>
          <p:nvPr/>
        </p:nvCxnSpPr>
        <p:spPr>
          <a:xfrm flipH="1" flipV="1">
            <a:off x="4798976" y="2658509"/>
            <a:ext cx="68230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15A3AED-61A0-48EC-B1D4-205503BB2D96}"/>
              </a:ext>
            </a:extLst>
          </p:cNvPr>
          <p:cNvSpPr txBox="1"/>
          <p:nvPr/>
        </p:nvSpPr>
        <p:spPr>
          <a:xfrm>
            <a:off x="2612430" y="3348241"/>
            <a:ext cx="13247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Vehicle Speed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31EBC3AA-A240-48BB-ACB2-2F130D9F51E3}"/>
              </a:ext>
            </a:extLst>
          </p:cNvPr>
          <p:cNvSpPr/>
          <p:nvPr/>
        </p:nvSpPr>
        <p:spPr>
          <a:xfrm>
            <a:off x="10277683" y="6229300"/>
            <a:ext cx="1003984" cy="2094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Ford Cloud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25" name="Connector: Elbow 59">
            <a:extLst>
              <a:ext uri="{FF2B5EF4-FFF2-40B4-BE49-F238E27FC236}">
                <a16:creationId xmlns:a16="http://schemas.microsoft.com/office/drawing/2014/main" id="{4E8DF3CB-8AF8-4CEB-BBDE-CF4BFD8DB6D0}"/>
              </a:ext>
            </a:extLst>
          </p:cNvPr>
          <p:cNvCxnSpPr>
            <a:cxnSpLocks/>
            <a:stCxn id="217" idx="0"/>
            <a:endCxn id="658" idx="3"/>
          </p:cNvCxnSpPr>
          <p:nvPr/>
        </p:nvCxnSpPr>
        <p:spPr>
          <a:xfrm rot="16200000" flipV="1">
            <a:off x="8648687" y="3778782"/>
            <a:ext cx="3634826" cy="609899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3A6EEE07-BF11-4758-BBF6-3AB09C995134}"/>
              </a:ext>
            </a:extLst>
          </p:cNvPr>
          <p:cNvSpPr/>
          <p:nvPr/>
        </p:nvSpPr>
        <p:spPr>
          <a:xfrm>
            <a:off x="4056238" y="2911859"/>
            <a:ext cx="716449" cy="415940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067" b="1" dirty="0">
                <a:solidFill>
                  <a:srgbClr val="000000"/>
                </a:solidFill>
              </a:rPr>
              <a:t>SCCM_</a:t>
            </a:r>
            <a:r>
              <a:rPr lang="en-AU" sz="1067" b="1" dirty="0">
                <a:solidFill>
                  <a:srgbClr val="000000"/>
                </a:solidFill>
              </a:rPr>
              <a:t>GSM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1C0F10-9BF3-49DC-A479-CBAA80D52895}"/>
              </a:ext>
            </a:extLst>
          </p:cNvPr>
          <p:cNvSpPr txBox="1"/>
          <p:nvPr/>
        </p:nvSpPr>
        <p:spPr>
          <a:xfrm>
            <a:off x="1112028" y="3076036"/>
            <a:ext cx="6290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Shift Gear</a:t>
            </a:r>
            <a:endParaRPr lang="en-US" sz="7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7" name="Connector: Elbow 59">
            <a:extLst>
              <a:ext uri="{FF2B5EF4-FFF2-40B4-BE49-F238E27FC236}">
                <a16:creationId xmlns:a16="http://schemas.microsoft.com/office/drawing/2014/main" id="{266220D7-18F9-4018-8229-F987C55EEFCC}"/>
              </a:ext>
            </a:extLst>
          </p:cNvPr>
          <p:cNvCxnSpPr>
            <a:cxnSpLocks/>
          </p:cNvCxnSpPr>
          <p:nvPr/>
        </p:nvCxnSpPr>
        <p:spPr>
          <a:xfrm>
            <a:off x="982188" y="2527192"/>
            <a:ext cx="118028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46BC7B5-E796-4B55-B5AA-8C6966F22120}"/>
              </a:ext>
            </a:extLst>
          </p:cNvPr>
          <p:cNvSpPr/>
          <p:nvPr/>
        </p:nvSpPr>
        <p:spPr>
          <a:xfrm>
            <a:off x="2162470" y="2419877"/>
            <a:ext cx="1161125" cy="22433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BCCM_OBCC</a:t>
            </a:r>
            <a:endParaRPr lang="en-AU" sz="800" b="1" dirty="0">
              <a:solidFill>
                <a:srgbClr val="FF0000"/>
              </a:solidFill>
            </a:endParaRPr>
          </a:p>
        </p:txBody>
      </p:sp>
      <p:cxnSp>
        <p:nvCxnSpPr>
          <p:cNvPr id="108" name="Connector: Elbow 132">
            <a:extLst>
              <a:ext uri="{FF2B5EF4-FFF2-40B4-BE49-F238E27FC236}">
                <a16:creationId xmlns:a16="http://schemas.microsoft.com/office/drawing/2014/main" id="{0102274A-C049-4858-AA4E-11386E703569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 flipV="1">
            <a:off x="3302535" y="3011774"/>
            <a:ext cx="765473" cy="638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E2AF67-68CD-42C7-A1B0-79F7D5FDF843}"/>
              </a:ext>
            </a:extLst>
          </p:cNvPr>
          <p:cNvSpPr txBox="1"/>
          <p:nvPr/>
        </p:nvSpPr>
        <p:spPr>
          <a:xfrm>
            <a:off x="4919489" y="2465052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11" name="Connector: Elbow 132">
            <a:extLst>
              <a:ext uri="{FF2B5EF4-FFF2-40B4-BE49-F238E27FC236}">
                <a16:creationId xmlns:a16="http://schemas.microsoft.com/office/drawing/2014/main" id="{473E531C-27B4-4558-81BA-48FA909553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161" y="5550086"/>
            <a:ext cx="1216716" cy="6975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0662EF5-B217-4798-9D91-DFB3636301AE}"/>
              </a:ext>
            </a:extLst>
          </p:cNvPr>
          <p:cNvSpPr/>
          <p:nvPr/>
        </p:nvSpPr>
        <p:spPr>
          <a:xfrm>
            <a:off x="4063747" y="2467672"/>
            <a:ext cx="735229" cy="381673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BECM</a:t>
            </a:r>
            <a:endParaRPr lang="en-AU" sz="933" b="1" dirty="0">
              <a:solidFill>
                <a:srgbClr val="0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0A755E-1E1A-4A9F-B653-3E9C139B2D64}"/>
              </a:ext>
            </a:extLst>
          </p:cNvPr>
          <p:cNvSpPr txBox="1"/>
          <p:nvPr/>
        </p:nvSpPr>
        <p:spPr>
          <a:xfrm>
            <a:off x="3472399" y="2845832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1" dirty="0"/>
              <a:t>LIN</a:t>
            </a:r>
            <a:endParaRPr lang="en-US" sz="800" b="1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58B74B2-37BF-4AD5-8A37-62D7F466B35C}"/>
              </a:ext>
            </a:extLst>
          </p:cNvPr>
          <p:cNvSpPr/>
          <p:nvPr/>
        </p:nvSpPr>
        <p:spPr>
          <a:xfrm>
            <a:off x="2395370" y="4302478"/>
            <a:ext cx="1043181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Window Switch</a:t>
            </a:r>
          </a:p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Mirror Switch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134FCC-D295-4488-847F-BBB78D88C357}"/>
              </a:ext>
            </a:extLst>
          </p:cNvPr>
          <p:cNvSpPr/>
          <p:nvPr/>
        </p:nvSpPr>
        <p:spPr>
          <a:xfrm>
            <a:off x="2191537" y="1483466"/>
            <a:ext cx="1116692" cy="156408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Push Button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BE60E95-FCFB-4CD1-8737-4810294DDA3D}"/>
              </a:ext>
            </a:extLst>
          </p:cNvPr>
          <p:cNvSpPr/>
          <p:nvPr/>
        </p:nvSpPr>
        <p:spPr>
          <a:xfrm>
            <a:off x="2183159" y="1901604"/>
            <a:ext cx="1116582" cy="179722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700" b="1" dirty="0">
                <a:solidFill>
                  <a:srgbClr val="000000"/>
                </a:solidFill>
              </a:rPr>
              <a:t>DRL/Day Night/Clock</a:t>
            </a:r>
            <a:endParaRPr lang="en-AU" sz="400" b="1" dirty="0">
              <a:solidFill>
                <a:srgbClr val="000000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F667F5-A415-403A-8D67-BA7089138ED4}"/>
              </a:ext>
            </a:extLst>
          </p:cNvPr>
          <p:cNvSpPr/>
          <p:nvPr/>
        </p:nvSpPr>
        <p:spPr>
          <a:xfrm>
            <a:off x="2193362" y="2922353"/>
            <a:ext cx="1109173" cy="178841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Rain/Light 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138" name="Connector: Elbow 132">
            <a:extLst>
              <a:ext uri="{FF2B5EF4-FFF2-40B4-BE49-F238E27FC236}">
                <a16:creationId xmlns:a16="http://schemas.microsoft.com/office/drawing/2014/main" id="{501B9EC3-84E3-471E-94EC-8995A9FDDD27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 flipV="1">
            <a:off x="3308229" y="1561670"/>
            <a:ext cx="738181" cy="636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39" name="Connector: Elbow 132">
            <a:extLst>
              <a:ext uri="{FF2B5EF4-FFF2-40B4-BE49-F238E27FC236}">
                <a16:creationId xmlns:a16="http://schemas.microsoft.com/office/drawing/2014/main" id="{E87F408C-9515-4336-B528-0FB116E23A09}"/>
              </a:ext>
            </a:extLst>
          </p:cNvPr>
          <p:cNvCxnSpPr>
            <a:cxnSpLocks/>
          </p:cNvCxnSpPr>
          <p:nvPr/>
        </p:nvCxnSpPr>
        <p:spPr>
          <a:xfrm flipH="1" flipV="1">
            <a:off x="3305972" y="1301469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951B062-93AA-4970-9C67-98C2210C176B}"/>
              </a:ext>
            </a:extLst>
          </p:cNvPr>
          <p:cNvSpPr txBox="1"/>
          <p:nvPr/>
        </p:nvSpPr>
        <p:spPr>
          <a:xfrm>
            <a:off x="4922473" y="2912441"/>
            <a:ext cx="534544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HS2</a:t>
            </a:r>
            <a:endParaRPr lang="en-US" sz="900" b="1" dirty="0"/>
          </a:p>
        </p:txBody>
      </p:sp>
      <p:cxnSp>
        <p:nvCxnSpPr>
          <p:cNvPr id="144" name="Connector: Elbow 132">
            <a:extLst>
              <a:ext uri="{FF2B5EF4-FFF2-40B4-BE49-F238E27FC236}">
                <a16:creationId xmlns:a16="http://schemas.microsoft.com/office/drawing/2014/main" id="{3293D13C-D551-4F9F-BE38-93026A1C86BB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3323595" y="2531313"/>
            <a:ext cx="726941" cy="734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5AED74F-82BD-419F-8E1E-9DE53B374EF7}"/>
              </a:ext>
            </a:extLst>
          </p:cNvPr>
          <p:cNvSpPr txBox="1"/>
          <p:nvPr/>
        </p:nvSpPr>
        <p:spPr>
          <a:xfrm>
            <a:off x="3452945" y="2356177"/>
            <a:ext cx="5345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HS2</a:t>
            </a:r>
            <a:endParaRPr lang="en-US" sz="800" b="1" dirty="0"/>
          </a:p>
        </p:txBody>
      </p:sp>
      <p:cxnSp>
        <p:nvCxnSpPr>
          <p:cNvPr id="146" name="Connector: Elbow 132">
            <a:extLst>
              <a:ext uri="{FF2B5EF4-FFF2-40B4-BE49-F238E27FC236}">
                <a16:creationId xmlns:a16="http://schemas.microsoft.com/office/drawing/2014/main" id="{4BEF88A4-ED09-4629-834C-0847A3BAD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30357" y="5539510"/>
            <a:ext cx="1194814" cy="70558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57" name="Connector: Elbow 132">
            <a:extLst>
              <a:ext uri="{FF2B5EF4-FFF2-40B4-BE49-F238E27FC236}">
                <a16:creationId xmlns:a16="http://schemas.microsoft.com/office/drawing/2014/main" id="{D0F1091C-D7CE-4A6F-A5AB-7EDE5E108A46}"/>
              </a:ext>
            </a:extLst>
          </p:cNvPr>
          <p:cNvCxnSpPr>
            <a:cxnSpLocks/>
          </p:cNvCxnSpPr>
          <p:nvPr/>
        </p:nvCxnSpPr>
        <p:spPr>
          <a:xfrm flipH="1">
            <a:off x="4759435" y="3119829"/>
            <a:ext cx="726936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162" name="Connector: Elbow 59">
            <a:extLst>
              <a:ext uri="{FF2B5EF4-FFF2-40B4-BE49-F238E27FC236}">
                <a16:creationId xmlns:a16="http://schemas.microsoft.com/office/drawing/2014/main" id="{7977DAD5-968B-42D5-BB67-2EBFAE0092A6}"/>
              </a:ext>
            </a:extLst>
          </p:cNvPr>
          <p:cNvCxnSpPr>
            <a:cxnSpLocks/>
            <a:stCxn id="245" idx="3"/>
          </p:cNvCxnSpPr>
          <p:nvPr/>
        </p:nvCxnSpPr>
        <p:spPr>
          <a:xfrm>
            <a:off x="2243203" y="3231148"/>
            <a:ext cx="182480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8720DE7-BC22-4156-976E-082913DCD3D0}"/>
              </a:ext>
            </a:extLst>
          </p:cNvPr>
          <p:cNvSpPr/>
          <p:nvPr/>
        </p:nvSpPr>
        <p:spPr>
          <a:xfrm>
            <a:off x="4063747" y="3924705"/>
            <a:ext cx="708940" cy="324536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SCMG</a:t>
            </a:r>
          </a:p>
          <a:p>
            <a:pPr algn="ctr" defTabSz="1219170"/>
            <a:r>
              <a:rPr lang="en-AU" sz="1067" b="1" dirty="0">
                <a:solidFill>
                  <a:srgbClr val="000000"/>
                </a:solidFill>
              </a:rPr>
              <a:t>SCMH</a:t>
            </a:r>
          </a:p>
        </p:txBody>
      </p:sp>
      <p:cxnSp>
        <p:nvCxnSpPr>
          <p:cNvPr id="168" name="Connector: Elbow 132">
            <a:extLst>
              <a:ext uri="{FF2B5EF4-FFF2-40B4-BE49-F238E27FC236}">
                <a16:creationId xmlns:a16="http://schemas.microsoft.com/office/drawing/2014/main" id="{D6DA2817-8259-4123-A336-D299B25013DA}"/>
              </a:ext>
            </a:extLst>
          </p:cNvPr>
          <p:cNvCxnSpPr>
            <a:cxnSpLocks/>
          </p:cNvCxnSpPr>
          <p:nvPr/>
        </p:nvCxnSpPr>
        <p:spPr>
          <a:xfrm flipH="1">
            <a:off x="4772687" y="4084160"/>
            <a:ext cx="729660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71F4BAB-DAE2-40AE-B3FD-814C2C980C9D}"/>
              </a:ext>
            </a:extLst>
          </p:cNvPr>
          <p:cNvSpPr txBox="1"/>
          <p:nvPr/>
        </p:nvSpPr>
        <p:spPr>
          <a:xfrm>
            <a:off x="4926016" y="3877930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71" name="Connector: Elbow 59">
            <a:extLst>
              <a:ext uri="{FF2B5EF4-FFF2-40B4-BE49-F238E27FC236}">
                <a16:creationId xmlns:a16="http://schemas.microsoft.com/office/drawing/2014/main" id="{BC2FEC0B-701C-40C7-8A2C-1FCB39183FEC}"/>
              </a:ext>
            </a:extLst>
          </p:cNvPr>
          <p:cNvCxnSpPr>
            <a:cxnSpLocks/>
            <a:stCxn id="250" idx="1"/>
          </p:cNvCxnSpPr>
          <p:nvPr/>
        </p:nvCxnSpPr>
        <p:spPr>
          <a:xfrm flipH="1">
            <a:off x="944169" y="4078346"/>
            <a:ext cx="729158" cy="0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cxnSp>
        <p:nvCxnSpPr>
          <p:cNvPr id="127" name="Connector: Elbow 132">
            <a:extLst>
              <a:ext uri="{FF2B5EF4-FFF2-40B4-BE49-F238E27FC236}">
                <a16:creationId xmlns:a16="http://schemas.microsoft.com/office/drawing/2014/main" id="{0307DA14-A24D-4C03-8F06-74F91536AD74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4412540" y="5283111"/>
            <a:ext cx="0" cy="120660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F88D82A-FB2F-4C4B-B8AD-4BB324EFC24F}"/>
              </a:ext>
            </a:extLst>
          </p:cNvPr>
          <p:cNvSpPr txBox="1"/>
          <p:nvPr/>
        </p:nvSpPr>
        <p:spPr>
          <a:xfrm>
            <a:off x="1119829" y="3914920"/>
            <a:ext cx="5590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Massage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19439BD-4965-4063-8392-FEAA89753148}"/>
              </a:ext>
            </a:extLst>
          </p:cNvPr>
          <p:cNvSpPr/>
          <p:nvPr/>
        </p:nvSpPr>
        <p:spPr>
          <a:xfrm>
            <a:off x="4052307" y="4302478"/>
            <a:ext cx="706733" cy="221365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1200" b="1">
                <a:solidFill>
                  <a:srgbClr val="000000"/>
                </a:solidFill>
              </a:rPr>
              <a:t>DCU</a:t>
            </a:r>
            <a:endParaRPr lang="en-AU" sz="1200" b="1" dirty="0">
              <a:solidFill>
                <a:srgbClr val="000000"/>
              </a:solidFill>
            </a:endParaRPr>
          </a:p>
        </p:txBody>
      </p:sp>
      <p:cxnSp>
        <p:nvCxnSpPr>
          <p:cNvPr id="149" name="Connector: Elbow 132">
            <a:extLst>
              <a:ext uri="{FF2B5EF4-FFF2-40B4-BE49-F238E27FC236}">
                <a16:creationId xmlns:a16="http://schemas.microsoft.com/office/drawing/2014/main" id="{CB05FBC5-8EF9-4F37-A46B-87B1FEE6B9AF}"/>
              </a:ext>
            </a:extLst>
          </p:cNvPr>
          <p:cNvCxnSpPr>
            <a:cxnSpLocks/>
          </p:cNvCxnSpPr>
          <p:nvPr/>
        </p:nvCxnSpPr>
        <p:spPr>
          <a:xfrm flipH="1">
            <a:off x="3430645" y="4403607"/>
            <a:ext cx="625753" cy="174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FB4919B-9B8D-42F0-B1A8-91F7500FECC8}"/>
              </a:ext>
            </a:extLst>
          </p:cNvPr>
          <p:cNvSpPr txBox="1"/>
          <p:nvPr/>
        </p:nvSpPr>
        <p:spPr>
          <a:xfrm>
            <a:off x="3430106" y="1150569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F50577-F7AD-4A42-8B90-F9086E533254}"/>
              </a:ext>
            </a:extLst>
          </p:cNvPr>
          <p:cNvSpPr txBox="1"/>
          <p:nvPr/>
        </p:nvSpPr>
        <p:spPr>
          <a:xfrm>
            <a:off x="3437891" y="1413601"/>
            <a:ext cx="4657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B54F53A-A972-48FC-94E3-E6DB286B3642}"/>
              </a:ext>
            </a:extLst>
          </p:cNvPr>
          <p:cNvSpPr/>
          <p:nvPr/>
        </p:nvSpPr>
        <p:spPr>
          <a:xfrm>
            <a:off x="7952232" y="5422009"/>
            <a:ext cx="922159" cy="166078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AL Static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68C0394-BAD4-413E-AE5F-74F715E0E3B4}"/>
              </a:ext>
            </a:extLst>
          </p:cNvPr>
          <p:cNvCxnSpPr>
            <a:cxnSpLocks/>
            <a:stCxn id="104" idx="2"/>
            <a:endCxn id="161" idx="1"/>
          </p:cNvCxnSpPr>
          <p:nvPr/>
        </p:nvCxnSpPr>
        <p:spPr>
          <a:xfrm rot="16200000" flipH="1">
            <a:off x="7585518" y="5138334"/>
            <a:ext cx="153656" cy="579772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26ACB80-4BC5-403D-BE99-666A478DAACE}"/>
              </a:ext>
            </a:extLst>
          </p:cNvPr>
          <p:cNvSpPr txBox="1"/>
          <p:nvPr/>
        </p:nvSpPr>
        <p:spPr>
          <a:xfrm>
            <a:off x="7322113" y="5341514"/>
            <a:ext cx="5234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1" dirty="0"/>
              <a:t>LIN</a:t>
            </a:r>
            <a:endParaRPr lang="en-US" sz="800" b="1" dirty="0"/>
          </a:p>
        </p:txBody>
      </p:sp>
      <p:cxnSp>
        <p:nvCxnSpPr>
          <p:cNvPr id="172" name="Connector: Elbow 132">
            <a:extLst>
              <a:ext uri="{FF2B5EF4-FFF2-40B4-BE49-F238E27FC236}">
                <a16:creationId xmlns:a16="http://schemas.microsoft.com/office/drawing/2014/main" id="{45D79D9E-AB6B-480F-80BE-7138E7F8B938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4759040" y="4413161"/>
            <a:ext cx="726535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B3084B2-BFA2-4BE8-A6D8-8717EADD9394}"/>
              </a:ext>
            </a:extLst>
          </p:cNvPr>
          <p:cNvSpPr txBox="1"/>
          <p:nvPr/>
        </p:nvSpPr>
        <p:spPr>
          <a:xfrm>
            <a:off x="4924549" y="4219467"/>
            <a:ext cx="502892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1" dirty="0"/>
              <a:t>MS1</a:t>
            </a:r>
            <a:endParaRPr lang="en-US" sz="900" b="1" dirty="0"/>
          </a:p>
        </p:txBody>
      </p:sp>
      <p:cxnSp>
        <p:nvCxnSpPr>
          <p:cNvPr id="136" name="Connector: Elbow 59">
            <a:extLst>
              <a:ext uri="{FF2B5EF4-FFF2-40B4-BE49-F238E27FC236}">
                <a16:creationId xmlns:a16="http://schemas.microsoft.com/office/drawing/2014/main" id="{EB7B1850-B8A1-4B2F-9200-9C2498A15D80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10157293" y="1907347"/>
            <a:ext cx="972221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148" name="Connector: Elbow 132">
            <a:extLst>
              <a:ext uri="{FF2B5EF4-FFF2-40B4-BE49-F238E27FC236}">
                <a16:creationId xmlns:a16="http://schemas.microsoft.com/office/drawing/2014/main" id="{42476629-1589-4032-8899-E50D3A3228E3}"/>
              </a:ext>
            </a:extLst>
          </p:cNvPr>
          <p:cNvCxnSpPr>
            <a:cxnSpLocks/>
          </p:cNvCxnSpPr>
          <p:nvPr/>
        </p:nvCxnSpPr>
        <p:spPr>
          <a:xfrm flipH="1" flipV="1">
            <a:off x="2252736" y="2765660"/>
            <a:ext cx="1815272" cy="294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06D6B8B-6BCC-4348-8231-A39C6C181CAB}"/>
              </a:ext>
            </a:extLst>
          </p:cNvPr>
          <p:cNvSpPr txBox="1"/>
          <p:nvPr/>
        </p:nvSpPr>
        <p:spPr>
          <a:xfrm>
            <a:off x="1124995" y="2620908"/>
            <a:ext cx="3929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SOC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9D0D0B-7D00-4FA4-BDC4-0F0C11CA8921}"/>
              </a:ext>
            </a:extLst>
          </p:cNvPr>
          <p:cNvGrpSpPr/>
          <p:nvPr/>
        </p:nvGrpSpPr>
        <p:grpSpPr>
          <a:xfrm>
            <a:off x="20555" y="5920402"/>
            <a:ext cx="1910545" cy="923330"/>
            <a:chOff x="1590" y="5785398"/>
            <a:chExt cx="2018543" cy="93585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B4D730D-4AE7-4B60-A273-4EC86D9F841C}"/>
                </a:ext>
              </a:extLst>
            </p:cNvPr>
            <p:cNvSpPr txBox="1"/>
            <p:nvPr/>
          </p:nvSpPr>
          <p:spPr>
            <a:xfrm>
              <a:off x="1590" y="5785398"/>
              <a:ext cx="2018543" cy="93585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B9BCBD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900" b="1" kern="0" dirty="0">
                  <a:solidFill>
                    <a:srgbClr val="00095B"/>
                  </a:solidFill>
                </a:rPr>
                <a:t>Legend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Physical Interface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Energy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Data Transfer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External Influence</a:t>
              </a:r>
            </a:p>
            <a:p>
              <a:pPr defTabSz="1219170">
                <a:defRPr/>
              </a:pPr>
              <a:r>
                <a:rPr lang="en-AU" sz="900" kern="0" dirty="0">
                  <a:solidFill>
                    <a:srgbClr val="00095B"/>
                  </a:solidFill>
                </a:rPr>
                <a:t>System Boundary </a:t>
              </a:r>
            </a:p>
          </p:txBody>
        </p:sp>
        <p:cxnSp>
          <p:nvCxnSpPr>
            <p:cNvPr id="176" name="Connector: Elbow 132">
              <a:extLst>
                <a:ext uri="{FF2B5EF4-FFF2-40B4-BE49-F238E27FC236}">
                  <a16:creationId xmlns:a16="http://schemas.microsoft.com/office/drawing/2014/main" id="{F3D04443-1A8E-413A-9449-5E0A5F8DE0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2371" y="6325007"/>
              <a:ext cx="696627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cxnSp>
          <p:nvCxnSpPr>
            <p:cNvPr id="177" name="Connector: Elbow 59">
              <a:extLst>
                <a:ext uri="{FF2B5EF4-FFF2-40B4-BE49-F238E27FC236}">
                  <a16:creationId xmlns:a16="http://schemas.microsoft.com/office/drawing/2014/main" id="{28036B3E-9EBB-4980-9F9B-277F7BA527B8}"/>
                </a:ext>
              </a:extLst>
            </p:cNvPr>
            <p:cNvCxnSpPr>
              <a:cxnSpLocks/>
            </p:cNvCxnSpPr>
            <p:nvPr/>
          </p:nvCxnSpPr>
          <p:spPr>
            <a:xfrm>
              <a:off x="1284600" y="6475986"/>
              <a:ext cx="69195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78" name="Connector: Elbow 132">
              <a:extLst>
                <a:ext uri="{FF2B5EF4-FFF2-40B4-BE49-F238E27FC236}">
                  <a16:creationId xmlns:a16="http://schemas.microsoft.com/office/drawing/2014/main" id="{08018240-139C-428A-9D95-BD76F0DE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4758" y="6620233"/>
              <a:ext cx="6801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D62C14"/>
              </a:solidFill>
              <a:prstDash val="sysDash"/>
              <a:miter lim="800000"/>
              <a:headEnd type="none" w="sm" len="med"/>
              <a:tailEnd type="none" w="sm" len="med"/>
            </a:ln>
            <a:effectLst/>
          </p:spPr>
        </p:cxnSp>
        <p:cxnSp>
          <p:nvCxnSpPr>
            <p:cNvPr id="179" name="Connector: Elbow 59">
              <a:extLst>
                <a:ext uri="{FF2B5EF4-FFF2-40B4-BE49-F238E27FC236}">
                  <a16:creationId xmlns:a16="http://schemas.microsoft.com/office/drawing/2014/main" id="{A7EDB09C-CD88-4F67-8EF8-FAE8E2FF4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72" y="6189363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  <p:cxnSp>
          <p:nvCxnSpPr>
            <p:cNvPr id="187" name="Connector: Elbow 59">
              <a:extLst>
                <a:ext uri="{FF2B5EF4-FFF2-40B4-BE49-F238E27FC236}">
                  <a16:creationId xmlns:a16="http://schemas.microsoft.com/office/drawing/2014/main" id="{0B0698F1-B685-4067-8358-1566D78E5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86" y="6040019"/>
              <a:ext cx="6847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  <a:headEnd w="sm" len="med"/>
              <a:tailEnd type="triangle" w="sm" len="med"/>
            </a:ln>
            <a:effectLst/>
          </p:spPr>
        </p:cxnSp>
      </p:grp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33AA5FDF-90FB-4C24-9B05-7576FC63BDA3}"/>
              </a:ext>
            </a:extLst>
          </p:cNvPr>
          <p:cNvSpPr/>
          <p:nvPr/>
        </p:nvSpPr>
        <p:spPr>
          <a:xfrm>
            <a:off x="10279991" y="6549157"/>
            <a:ext cx="1009499" cy="1949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Lincoln Way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190" name="Connector: Elbow 109">
            <a:extLst>
              <a:ext uri="{FF2B5EF4-FFF2-40B4-BE49-F238E27FC236}">
                <a16:creationId xmlns:a16="http://schemas.microsoft.com/office/drawing/2014/main" id="{18B1A1A7-AFA7-4914-9FB3-06B03E370E64}"/>
              </a:ext>
            </a:extLst>
          </p:cNvPr>
          <p:cNvCxnSpPr>
            <a:cxnSpLocks/>
            <a:stCxn id="188" idx="0"/>
            <a:endCxn id="224" idx="2"/>
          </p:cNvCxnSpPr>
          <p:nvPr/>
        </p:nvCxnSpPr>
        <p:spPr>
          <a:xfrm flipH="1" flipV="1">
            <a:off x="10779675" y="6438765"/>
            <a:ext cx="5066" cy="110392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cxnSp>
        <p:nvCxnSpPr>
          <p:cNvPr id="191" name="Connector: Elbow 59">
            <a:extLst>
              <a:ext uri="{FF2B5EF4-FFF2-40B4-BE49-F238E27FC236}">
                <a16:creationId xmlns:a16="http://schemas.microsoft.com/office/drawing/2014/main" id="{9CB7201F-728E-478B-99CF-7D0285F6C8E0}"/>
              </a:ext>
            </a:extLst>
          </p:cNvPr>
          <p:cNvCxnSpPr>
            <a:cxnSpLocks/>
            <a:endCxn id="188" idx="3"/>
          </p:cNvCxnSpPr>
          <p:nvPr/>
        </p:nvCxnSpPr>
        <p:spPr>
          <a:xfrm rot="5400000">
            <a:off x="10884016" y="5559281"/>
            <a:ext cx="1492806" cy="681858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86621A9-C992-4168-AB3A-014E6EF1DEE6}"/>
              </a:ext>
            </a:extLst>
          </p:cNvPr>
          <p:cNvSpPr txBox="1"/>
          <p:nvPr/>
        </p:nvSpPr>
        <p:spPr>
          <a:xfrm>
            <a:off x="11239643" y="6461221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SMS</a:t>
            </a:r>
            <a:endParaRPr lang="en-US" sz="933" b="1" dirty="0"/>
          </a:p>
        </p:txBody>
      </p:sp>
      <p:cxnSp>
        <p:nvCxnSpPr>
          <p:cNvPr id="193" name="Connector: Elbow 59">
            <a:extLst>
              <a:ext uri="{FF2B5EF4-FFF2-40B4-BE49-F238E27FC236}">
                <a16:creationId xmlns:a16="http://schemas.microsoft.com/office/drawing/2014/main" id="{53E2BA89-343A-4A4F-8141-9D955AE348A2}"/>
              </a:ext>
            </a:extLst>
          </p:cNvPr>
          <p:cNvCxnSpPr>
            <a:cxnSpLocks/>
            <a:stCxn id="58" idx="2"/>
            <a:endCxn id="224" idx="3"/>
          </p:cNvCxnSpPr>
          <p:nvPr/>
        </p:nvCxnSpPr>
        <p:spPr>
          <a:xfrm rot="5400000">
            <a:off x="10870851" y="5564621"/>
            <a:ext cx="1180229" cy="358595"/>
          </a:xfrm>
          <a:prstGeom prst="bentConnector2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ABDBBA8B-5CA0-47E8-AD33-C83B3B639245}"/>
              </a:ext>
            </a:extLst>
          </p:cNvPr>
          <p:cNvSpPr txBox="1"/>
          <p:nvPr/>
        </p:nvSpPr>
        <p:spPr>
          <a:xfrm>
            <a:off x="11239643" y="6611414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Alert</a:t>
            </a:r>
            <a:endParaRPr lang="en-US" sz="933" b="1" dirty="0"/>
          </a:p>
        </p:txBody>
      </p:sp>
      <p:cxnSp>
        <p:nvCxnSpPr>
          <p:cNvPr id="196" name="Connector: Elbow 59">
            <a:extLst>
              <a:ext uri="{FF2B5EF4-FFF2-40B4-BE49-F238E27FC236}">
                <a16:creationId xmlns:a16="http://schemas.microsoft.com/office/drawing/2014/main" id="{7E713780-8D56-4308-B7CF-A920ECC7780A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982188" y="1768790"/>
            <a:ext cx="120798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EE26C-C7E0-44B4-B157-AB135E428F7F}"/>
              </a:ext>
            </a:extLst>
          </p:cNvPr>
          <p:cNvSpPr txBox="1"/>
          <p:nvPr/>
        </p:nvSpPr>
        <p:spPr>
          <a:xfrm>
            <a:off x="1146624" y="1621586"/>
            <a:ext cx="74322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Lock/unlock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97D8387F-2EE9-49B8-8B3D-82EC0A0DBF9B}"/>
              </a:ext>
            </a:extLst>
          </p:cNvPr>
          <p:cNvSpPr/>
          <p:nvPr/>
        </p:nvSpPr>
        <p:spPr>
          <a:xfrm>
            <a:off x="2190171" y="1675655"/>
            <a:ext cx="1116582" cy="186269"/>
          </a:xfrm>
          <a:prstGeom prst="roundRect">
            <a:avLst/>
          </a:prstGeom>
          <a:solidFill>
            <a:srgbClr val="8F91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Key/Phone</a:t>
            </a:r>
            <a:r>
              <a:rPr lang="en-US" sz="800" b="1" dirty="0">
                <a:solidFill>
                  <a:srgbClr val="000000"/>
                </a:solidFill>
              </a:rPr>
              <a:t>…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02" name="Connector: Elbow 132">
            <a:extLst>
              <a:ext uri="{FF2B5EF4-FFF2-40B4-BE49-F238E27FC236}">
                <a16:creationId xmlns:a16="http://schemas.microsoft.com/office/drawing/2014/main" id="{C194D043-D68D-444A-AE7E-DD6470DD6EA2}"/>
              </a:ext>
            </a:extLst>
          </p:cNvPr>
          <p:cNvCxnSpPr>
            <a:cxnSpLocks/>
          </p:cNvCxnSpPr>
          <p:nvPr/>
        </p:nvCxnSpPr>
        <p:spPr>
          <a:xfrm flipH="1" flipV="1">
            <a:off x="3328171" y="1789874"/>
            <a:ext cx="731520" cy="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7724A76-A1F4-4F83-8BBF-92FAEAD4BADF}"/>
              </a:ext>
            </a:extLst>
          </p:cNvPr>
          <p:cNvSpPr txBox="1"/>
          <p:nvPr/>
        </p:nvSpPr>
        <p:spPr>
          <a:xfrm>
            <a:off x="3437891" y="1644657"/>
            <a:ext cx="6295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WIRE</a:t>
            </a:r>
            <a:endParaRPr lang="en-US" sz="7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4F5967A-2BFD-4CAA-8F8F-6E06E52B7074}"/>
              </a:ext>
            </a:extLst>
          </p:cNvPr>
          <p:cNvSpPr txBox="1"/>
          <p:nvPr/>
        </p:nvSpPr>
        <p:spPr>
          <a:xfrm>
            <a:off x="11239643" y="6128673"/>
            <a:ext cx="859907" cy="235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33" b="1" dirty="0"/>
              <a:t>Call</a:t>
            </a:r>
            <a:endParaRPr lang="en-US" sz="933" b="1" dirty="0"/>
          </a:p>
        </p:txBody>
      </p:sp>
      <p:cxnSp>
        <p:nvCxnSpPr>
          <p:cNvPr id="214" name="Connector: Elbow 132">
            <a:extLst>
              <a:ext uri="{FF2B5EF4-FFF2-40B4-BE49-F238E27FC236}">
                <a16:creationId xmlns:a16="http://schemas.microsoft.com/office/drawing/2014/main" id="{844AA9D0-5BCA-4A01-BFD8-FE2779F0F277}"/>
              </a:ext>
            </a:extLst>
          </p:cNvPr>
          <p:cNvCxnSpPr>
            <a:cxnSpLocks/>
            <a:endCxn id="251" idx="3"/>
          </p:cNvCxnSpPr>
          <p:nvPr/>
        </p:nvCxnSpPr>
        <p:spPr>
          <a:xfrm flipH="1" flipV="1">
            <a:off x="2453233" y="3739086"/>
            <a:ext cx="1603488" cy="1719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5FD7213-C828-4A66-8B70-ED4A235D597D}"/>
              </a:ext>
            </a:extLst>
          </p:cNvPr>
          <p:cNvSpPr txBox="1"/>
          <p:nvPr/>
        </p:nvSpPr>
        <p:spPr>
          <a:xfrm>
            <a:off x="2835815" y="3591409"/>
            <a:ext cx="45415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SDM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11ECCD7-BBB7-46E3-BFE2-3A4F751EABD4}"/>
              </a:ext>
            </a:extLst>
          </p:cNvPr>
          <p:cNvSpPr/>
          <p:nvPr/>
        </p:nvSpPr>
        <p:spPr>
          <a:xfrm>
            <a:off x="10272777" y="5901145"/>
            <a:ext cx="996544" cy="1831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000" b="1" dirty="0">
                <a:solidFill>
                  <a:srgbClr val="000000"/>
                </a:solidFill>
              </a:rPr>
              <a:t>IVISL</a:t>
            </a:r>
            <a:endParaRPr lang="en-AU" sz="600" b="1" dirty="0">
              <a:solidFill>
                <a:srgbClr val="000000"/>
              </a:solidFill>
            </a:endParaRPr>
          </a:p>
        </p:txBody>
      </p:sp>
      <p:cxnSp>
        <p:nvCxnSpPr>
          <p:cNvPr id="218" name="Connector: Elbow 109">
            <a:extLst>
              <a:ext uri="{FF2B5EF4-FFF2-40B4-BE49-F238E27FC236}">
                <a16:creationId xmlns:a16="http://schemas.microsoft.com/office/drawing/2014/main" id="{0C0F4E68-DF39-4C20-809F-1EF248A1AD75}"/>
              </a:ext>
            </a:extLst>
          </p:cNvPr>
          <p:cNvCxnSpPr>
            <a:cxnSpLocks/>
            <a:stCxn id="224" idx="0"/>
            <a:endCxn id="217" idx="2"/>
          </p:cNvCxnSpPr>
          <p:nvPr/>
        </p:nvCxnSpPr>
        <p:spPr>
          <a:xfrm flipH="1" flipV="1">
            <a:off x="10771049" y="6084319"/>
            <a:ext cx="0" cy="144981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none" w="sm" len="med"/>
          </a:ln>
          <a:effectLst/>
        </p:spPr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E22C6EF-6F9D-497A-9C60-BB4A05B46847}"/>
              </a:ext>
            </a:extLst>
          </p:cNvPr>
          <p:cNvSpPr/>
          <p:nvPr/>
        </p:nvSpPr>
        <p:spPr>
          <a:xfrm>
            <a:off x="3280322" y="6508465"/>
            <a:ext cx="6351760" cy="308752"/>
          </a:xfrm>
          <a:prstGeom prst="roundRect">
            <a:avLst/>
          </a:prstGeom>
          <a:solidFill>
            <a:srgbClr val="D1C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1200" b="1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E741CDA-0412-41C2-AEF9-975C2895F4BB}"/>
              </a:ext>
            </a:extLst>
          </p:cNvPr>
          <p:cNvSpPr txBox="1"/>
          <p:nvPr/>
        </p:nvSpPr>
        <p:spPr>
          <a:xfrm>
            <a:off x="4650836" y="5879653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2EA9DF5-DC87-475E-B010-DF682F7241D4}"/>
              </a:ext>
            </a:extLst>
          </p:cNvPr>
          <p:cNvSpPr txBox="1"/>
          <p:nvPr/>
        </p:nvSpPr>
        <p:spPr>
          <a:xfrm>
            <a:off x="42230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Internal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5F01FAD-F228-47F5-80C4-1DA546CFB7EA}"/>
              </a:ext>
            </a:extLst>
          </p:cNvPr>
          <p:cNvSpPr txBox="1"/>
          <p:nvPr/>
        </p:nvSpPr>
        <p:spPr>
          <a:xfrm>
            <a:off x="3461190" y="5874692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800" dirty="0">
                <a:solidFill>
                  <a:srgbClr val="000000"/>
                </a:solidFill>
              </a:rPr>
              <a:t>In</a:t>
            </a:r>
            <a:r>
              <a:rPr lang="en-AU" sz="800" dirty="0">
                <a:solidFill>
                  <a:srgbClr val="000000"/>
                </a:solidFill>
              </a:rPr>
              <a:t>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227" name="Connector: Elbow 132">
            <a:extLst>
              <a:ext uri="{FF2B5EF4-FFF2-40B4-BE49-F238E27FC236}">
                <a16:creationId xmlns:a16="http://schemas.microsoft.com/office/drawing/2014/main" id="{97816162-22E6-4E32-A614-3ECC65B83EC7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779691" y="4115618"/>
            <a:ext cx="3878346" cy="904905"/>
          </a:xfrm>
          <a:prstGeom prst="bentConnector4">
            <a:avLst>
              <a:gd name="adj1" fmla="val 27319"/>
              <a:gd name="adj2" fmla="val 132778"/>
            </a:avLst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6A47938-5A48-446C-84D8-3F12DD67FD4F}"/>
              </a:ext>
            </a:extLst>
          </p:cNvPr>
          <p:cNvSpPr txBox="1"/>
          <p:nvPr/>
        </p:nvSpPr>
        <p:spPr>
          <a:xfrm>
            <a:off x="9091856" y="6217329"/>
            <a:ext cx="818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External</a:t>
            </a:r>
          </a:p>
          <a:p>
            <a:pPr algn="ctr" defTabSz="1219170"/>
            <a:r>
              <a:rPr lang="en-AU" sz="800" dirty="0">
                <a:solidFill>
                  <a:srgbClr val="000000"/>
                </a:solidFill>
              </a:rPr>
              <a:t>PM2.5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CB72D6A4-1D5E-45A2-BC96-350C3FD02653}"/>
              </a:ext>
            </a:extLst>
          </p:cNvPr>
          <p:cNvSpPr/>
          <p:nvPr/>
        </p:nvSpPr>
        <p:spPr>
          <a:xfrm>
            <a:off x="1673636" y="3418353"/>
            <a:ext cx="554864" cy="178074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Pedal</a:t>
            </a:r>
          </a:p>
        </p:txBody>
      </p:sp>
      <p:cxnSp>
        <p:nvCxnSpPr>
          <p:cNvPr id="230" name="Connector: Elbow 59">
            <a:extLst>
              <a:ext uri="{FF2B5EF4-FFF2-40B4-BE49-F238E27FC236}">
                <a16:creationId xmlns:a16="http://schemas.microsoft.com/office/drawing/2014/main" id="{FD978928-FC70-4667-97A0-B888E277A19A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982188" y="3507390"/>
            <a:ext cx="691448" cy="0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F6BE096-6795-43D3-AC47-E8B1CCD1D8C5}"/>
              </a:ext>
            </a:extLst>
          </p:cNvPr>
          <p:cNvSpPr txBox="1"/>
          <p:nvPr/>
        </p:nvSpPr>
        <p:spPr>
          <a:xfrm>
            <a:off x="1110817" y="3344834"/>
            <a:ext cx="6707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Accelerate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24ACDC-E6B1-4D66-AD38-3651A5F7B28C}"/>
              </a:ext>
            </a:extLst>
          </p:cNvPr>
          <p:cNvSpPr txBox="1"/>
          <p:nvPr/>
        </p:nvSpPr>
        <p:spPr>
          <a:xfrm>
            <a:off x="1112640" y="3475703"/>
            <a:ext cx="45415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Brake</a:t>
            </a:r>
            <a:endParaRPr lang="en-US" sz="700" b="1" dirty="0">
              <a:cs typeface="Times New Roman" panose="02020603050405020304" pitchFamily="18" charset="0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D3543AD1-A921-4B77-9380-EC6DA3F3A785}"/>
              </a:ext>
            </a:extLst>
          </p:cNvPr>
          <p:cNvSpPr/>
          <p:nvPr/>
        </p:nvSpPr>
        <p:spPr>
          <a:xfrm>
            <a:off x="1694671" y="4588276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34" name="Connector: Elbow 132">
            <a:extLst>
              <a:ext uri="{FF2B5EF4-FFF2-40B4-BE49-F238E27FC236}">
                <a16:creationId xmlns:a16="http://schemas.microsoft.com/office/drawing/2014/main" id="{78E4183F-A0E9-4955-A801-5DD7AC4ADC8D}"/>
              </a:ext>
            </a:extLst>
          </p:cNvPr>
          <p:cNvCxnSpPr>
            <a:cxnSpLocks/>
            <a:stCxn id="201" idx="1"/>
            <a:endCxn id="233" idx="3"/>
          </p:cNvCxnSpPr>
          <p:nvPr/>
        </p:nvCxnSpPr>
        <p:spPr>
          <a:xfrm flipH="1" flipV="1">
            <a:off x="2137817" y="4704643"/>
            <a:ext cx="1925930" cy="2755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5DF7307-2068-4748-9500-1E375184E7AB}"/>
              </a:ext>
            </a:extLst>
          </p:cNvPr>
          <p:cNvSpPr/>
          <p:nvPr/>
        </p:nvSpPr>
        <p:spPr>
          <a:xfrm>
            <a:off x="2325927" y="2267312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Sensor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FC58A987-5AFD-4FAD-8CA7-79641814790E}"/>
              </a:ext>
            </a:extLst>
          </p:cNvPr>
          <p:cNvSpPr/>
          <p:nvPr/>
        </p:nvSpPr>
        <p:spPr>
          <a:xfrm>
            <a:off x="2322751" y="2110135"/>
            <a:ext cx="648204" cy="13115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altLang="zh-CN" sz="800" b="1" dirty="0">
                <a:solidFill>
                  <a:srgbClr val="000000"/>
                </a:solidFill>
              </a:rPr>
              <a:t>Seatbelt</a:t>
            </a:r>
            <a:endParaRPr lang="en-AU" sz="533" b="1" dirty="0">
              <a:solidFill>
                <a:srgbClr val="000000"/>
              </a:solidFill>
            </a:endParaRPr>
          </a:p>
        </p:txBody>
      </p:sp>
      <p:cxnSp>
        <p:nvCxnSpPr>
          <p:cNvPr id="241" name="Connector: Elbow 59">
            <a:extLst>
              <a:ext uri="{FF2B5EF4-FFF2-40B4-BE49-F238E27FC236}">
                <a16:creationId xmlns:a16="http://schemas.microsoft.com/office/drawing/2014/main" id="{D47D1044-5807-4BD8-ADA2-FDEFB3AA236B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982188" y="2332890"/>
            <a:ext cx="1343739" cy="12287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cxnSp>
        <p:nvCxnSpPr>
          <p:cNvPr id="242" name="Connector: Elbow 132">
            <a:extLst>
              <a:ext uri="{FF2B5EF4-FFF2-40B4-BE49-F238E27FC236}">
                <a16:creationId xmlns:a16="http://schemas.microsoft.com/office/drawing/2014/main" id="{35B16DAD-671E-4C01-97C3-DD6DAD6A01A3}"/>
              </a:ext>
            </a:extLst>
          </p:cNvPr>
          <p:cNvCxnSpPr>
            <a:cxnSpLocks/>
          </p:cNvCxnSpPr>
          <p:nvPr/>
        </p:nvCxnSpPr>
        <p:spPr>
          <a:xfrm flipH="1">
            <a:off x="2962638" y="2177977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243" name="Connector: Elbow 132">
            <a:extLst>
              <a:ext uri="{FF2B5EF4-FFF2-40B4-BE49-F238E27FC236}">
                <a16:creationId xmlns:a16="http://schemas.microsoft.com/office/drawing/2014/main" id="{EE845635-FEA6-4877-B530-02B18D890423}"/>
              </a:ext>
            </a:extLst>
          </p:cNvPr>
          <p:cNvCxnSpPr>
            <a:cxnSpLocks/>
          </p:cNvCxnSpPr>
          <p:nvPr/>
        </p:nvCxnSpPr>
        <p:spPr>
          <a:xfrm flipH="1">
            <a:off x="2970955" y="2335702"/>
            <a:ext cx="1097053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1C3105D-95C1-42AE-B924-6DCB84DDBC7B}"/>
              </a:ext>
            </a:extLst>
          </p:cNvPr>
          <p:cNvSpPr txBox="1"/>
          <p:nvPr/>
        </p:nvSpPr>
        <p:spPr>
          <a:xfrm>
            <a:off x="1123441" y="2172864"/>
            <a:ext cx="12681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b="1" dirty="0">
                <a:cs typeface="Times New Roman" panose="02020603050405020304" pitchFamily="18" charset="0"/>
              </a:rPr>
              <a:t>Passenger Seat occupant</a:t>
            </a:r>
            <a:endParaRPr lang="en-US" sz="16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81BE59D9-8F53-4BC8-A300-BFE5735BC322}"/>
              </a:ext>
            </a:extLst>
          </p:cNvPr>
          <p:cNvSpPr/>
          <p:nvPr/>
        </p:nvSpPr>
        <p:spPr>
          <a:xfrm>
            <a:off x="1668542" y="314743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PRNDM</a:t>
            </a:r>
          </a:p>
        </p:txBody>
      </p:sp>
      <p:cxnSp>
        <p:nvCxnSpPr>
          <p:cNvPr id="246" name="Connector: Elbow 59">
            <a:extLst>
              <a:ext uri="{FF2B5EF4-FFF2-40B4-BE49-F238E27FC236}">
                <a16:creationId xmlns:a16="http://schemas.microsoft.com/office/drawing/2014/main" id="{14E798C2-4EFA-4BB9-9F03-4FA8DA38CC1E}"/>
              </a:ext>
            </a:extLst>
          </p:cNvPr>
          <p:cNvCxnSpPr>
            <a:cxnSpLocks/>
            <a:stCxn id="57" idx="3"/>
            <a:endCxn id="245" idx="1"/>
          </p:cNvCxnSpPr>
          <p:nvPr/>
        </p:nvCxnSpPr>
        <p:spPr>
          <a:xfrm flipV="1">
            <a:off x="982188" y="3231148"/>
            <a:ext cx="686354" cy="8414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  <a:headEnd w="sm" len="med"/>
            <a:tailEnd type="triangle" w="sm" len="med"/>
          </a:ln>
          <a:effectLst/>
        </p:spPr>
      </p:cxnSp>
      <p:sp>
        <p:nvSpPr>
          <p:cNvPr id="238" name="Rectangle 8">
            <a:extLst>
              <a:ext uri="{FF2B5EF4-FFF2-40B4-BE49-F238E27FC236}">
                <a16:creationId xmlns:a16="http://schemas.microsoft.com/office/drawing/2014/main" id="{5B60E9DD-7315-4D79-83DE-5A8501E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67" y="1104985"/>
            <a:ext cx="9853016" cy="4696498"/>
          </a:xfrm>
          <a:prstGeom prst="rect">
            <a:avLst/>
          </a:prstGeom>
          <a:noFill/>
          <a:ln w="19050" cap="rnd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400" dirty="0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A933462-9897-4CFE-A5E0-CE169561FD22}"/>
              </a:ext>
            </a:extLst>
          </p:cNvPr>
          <p:cNvSpPr/>
          <p:nvPr/>
        </p:nvSpPr>
        <p:spPr>
          <a:xfrm>
            <a:off x="1678075" y="2687510"/>
            <a:ext cx="574661" cy="167435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Display</a:t>
            </a:r>
          </a:p>
        </p:txBody>
      </p:sp>
      <p:cxnSp>
        <p:nvCxnSpPr>
          <p:cNvPr id="248" name="Connector: Elbow 132">
            <a:extLst>
              <a:ext uri="{FF2B5EF4-FFF2-40B4-BE49-F238E27FC236}">
                <a16:creationId xmlns:a16="http://schemas.microsoft.com/office/drawing/2014/main" id="{CDB63D62-8B1A-45E2-B4E0-FF0451EA11DD}"/>
              </a:ext>
            </a:extLst>
          </p:cNvPr>
          <p:cNvCxnSpPr>
            <a:cxnSpLocks/>
          </p:cNvCxnSpPr>
          <p:nvPr/>
        </p:nvCxnSpPr>
        <p:spPr>
          <a:xfrm flipH="1">
            <a:off x="982188" y="2778785"/>
            <a:ext cx="695887" cy="0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none" w="sm" len="med"/>
            <a:tailEnd type="triangle" w="sm" len="med"/>
          </a:ln>
          <a:effectLst/>
        </p:spPr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A4A72D84-0754-40EC-AF57-43E98072EC8E}"/>
              </a:ext>
            </a:extLst>
          </p:cNvPr>
          <p:cNvSpPr/>
          <p:nvPr/>
        </p:nvSpPr>
        <p:spPr>
          <a:xfrm>
            <a:off x="1673327" y="3961979"/>
            <a:ext cx="443146" cy="232733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800" b="1" dirty="0">
                <a:solidFill>
                  <a:srgbClr val="000000"/>
                </a:solidFill>
              </a:rPr>
              <a:t>Seat</a:t>
            </a:r>
            <a:endParaRPr lang="en-AU" sz="533" b="1" dirty="0">
              <a:solidFill>
                <a:srgbClr val="000000"/>
              </a:solidFill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E7AE3D9E-DE35-4638-8844-328CC68FE7C1}"/>
              </a:ext>
            </a:extLst>
          </p:cNvPr>
          <p:cNvSpPr/>
          <p:nvPr/>
        </p:nvSpPr>
        <p:spPr>
          <a:xfrm>
            <a:off x="1659468" y="3645730"/>
            <a:ext cx="793765" cy="186711"/>
          </a:xfrm>
          <a:prstGeom prst="roundRect">
            <a:avLst/>
          </a:prstGeom>
          <a:solidFill>
            <a:srgbClr val="FF99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AU" sz="900" b="1" dirty="0">
                <a:solidFill>
                  <a:srgbClr val="000000"/>
                </a:solidFill>
              </a:rPr>
              <a:t>Powertrain</a:t>
            </a:r>
          </a:p>
        </p:txBody>
      </p:sp>
      <p:cxnSp>
        <p:nvCxnSpPr>
          <p:cNvPr id="266" name="Connector: Elbow 132">
            <a:extLst>
              <a:ext uri="{FF2B5EF4-FFF2-40B4-BE49-F238E27FC236}">
                <a16:creationId xmlns:a16="http://schemas.microsoft.com/office/drawing/2014/main" id="{24524892-A31C-4DEF-BAC5-7F6BCD00E014}"/>
              </a:ext>
            </a:extLst>
          </p:cNvPr>
          <p:cNvCxnSpPr>
            <a:cxnSpLocks/>
            <a:stCxn id="167" idx="1"/>
            <a:endCxn id="250" idx="3"/>
          </p:cNvCxnSpPr>
          <p:nvPr/>
        </p:nvCxnSpPr>
        <p:spPr>
          <a:xfrm flipH="1" flipV="1">
            <a:off x="2116473" y="4078346"/>
            <a:ext cx="1947274" cy="8627"/>
          </a:xfrm>
          <a:prstGeom prst="straightConnector1">
            <a:avLst/>
          </a:prstGeom>
          <a:noFill/>
          <a:ln w="12700" cap="flat" cmpd="sng" algn="ctr">
            <a:solidFill>
              <a:srgbClr val="D62C14"/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56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1.0 &amp; Camp Scene delivery overall plan – CXL (WIP)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A3647130-5538-4B71-B4B1-4FD946B0B060}"/>
              </a:ext>
            </a:extLst>
          </p:cNvPr>
          <p:cNvGraphicFramePr>
            <a:graphicFrameLocks noGrp="1"/>
          </p:cNvGraphicFramePr>
          <p:nvPr/>
        </p:nvGraphicFramePr>
        <p:xfrm>
          <a:off x="1414295" y="1223317"/>
          <a:ext cx="10643994" cy="228600"/>
        </p:xfrm>
        <a:graphic>
          <a:graphicData uri="http://schemas.openxmlformats.org/drawingml/2006/table">
            <a:tbl>
              <a:tblPr firstRow="1" bandRow="1"/>
              <a:tblGrid>
                <a:gridCol w="506857">
                  <a:extLst>
                    <a:ext uri="{9D8B030D-6E8A-4147-A177-3AD203B41FA5}">
                      <a16:colId xmlns:a16="http://schemas.microsoft.com/office/drawing/2014/main" val="210527893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60960775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090516664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257761112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41083030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54373450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623434947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337696886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734474103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46352285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02192378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3594712856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832653070"/>
                    </a:ext>
                  </a:extLst>
                </a:gridCol>
                <a:gridCol w="506856">
                  <a:extLst>
                    <a:ext uri="{9D8B030D-6E8A-4147-A177-3AD203B41FA5}">
                      <a16:colId xmlns:a16="http://schemas.microsoft.com/office/drawing/2014/main" val="3012631935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4756600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5236751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00882202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49019969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2291379490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738451032"/>
                    </a:ext>
                  </a:extLst>
                </a:gridCol>
                <a:gridCol w="506857">
                  <a:extLst>
                    <a:ext uri="{9D8B030D-6E8A-4147-A177-3AD203B41FA5}">
                      <a16:colId xmlns:a16="http://schemas.microsoft.com/office/drawing/2014/main" val="1860342846"/>
                    </a:ext>
                  </a:extLst>
                </a:gridCol>
              </a:tblGrid>
              <a:tr h="22703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10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9B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2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3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4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5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6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7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8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9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>
                          <a:latin typeface="+mn-lt"/>
                        </a:rPr>
                        <a:t>10</a:t>
                      </a:r>
                      <a:endParaRPr lang="zh-CN" altLang="en-US" sz="70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11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700" dirty="0">
                          <a:latin typeface="+mn-lt"/>
                        </a:rPr>
                        <a:t>12</a:t>
                      </a:r>
                      <a:endParaRPr lang="zh-CN" altLang="en-US" sz="700" dirty="0">
                        <a:latin typeface="+mn-lt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1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2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3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4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5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700" b="1" kern="1200" dirty="0">
                          <a:solidFill>
                            <a:schemeClr val="lt1"/>
                          </a:solidFill>
                          <a:latin typeface="+mn-lt"/>
                          <a:ea typeface="宋体"/>
                          <a:cs typeface="+mn-cs"/>
                        </a:rPr>
                        <a:t>6</a:t>
                      </a:r>
                      <a:endParaRPr lang="zh-CN" altLang="en-US" sz="700" b="1" kern="1200" dirty="0">
                        <a:solidFill>
                          <a:schemeClr val="lt1"/>
                        </a:solidFill>
                        <a:latin typeface="+mn-lt"/>
                        <a:ea typeface="宋体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07507CF3-AA8D-460C-A952-9EEC8BBEDDFD}"/>
              </a:ext>
            </a:extLst>
          </p:cNvPr>
          <p:cNvSpPr/>
          <p:nvPr/>
        </p:nvSpPr>
        <p:spPr>
          <a:xfrm>
            <a:off x="2022215" y="362384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D4BCA4-2C47-42BD-9BBD-BB5AD34BE6DD}"/>
              </a:ext>
            </a:extLst>
          </p:cNvPr>
          <p:cNvSpPr/>
          <p:nvPr/>
        </p:nvSpPr>
        <p:spPr>
          <a:xfrm>
            <a:off x="2974486" y="3722798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1/17</a:t>
            </a:r>
          </a:p>
        </p:txBody>
      </p:sp>
      <p:sp>
        <p:nvSpPr>
          <p:cNvPr id="121" name="TextBox 25">
            <a:extLst>
              <a:ext uri="{FF2B5EF4-FFF2-40B4-BE49-F238E27FC236}">
                <a16:creationId xmlns:a16="http://schemas.microsoft.com/office/drawing/2014/main" id="{0491B053-DB0F-4846-9413-FE17B6CC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49" y="3913280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8155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23" name="矩形 31">
            <a:extLst>
              <a:ext uri="{FF2B5EF4-FFF2-40B4-BE49-F238E27FC236}">
                <a16:creationId xmlns:a16="http://schemas.microsoft.com/office/drawing/2014/main" id="{F9936F92-DFF7-4898-A8B6-605180838A15}"/>
              </a:ext>
            </a:extLst>
          </p:cNvPr>
          <p:cNvSpPr/>
          <p:nvPr/>
        </p:nvSpPr>
        <p:spPr>
          <a:xfrm>
            <a:off x="2298487" y="3910559"/>
            <a:ext cx="938017" cy="131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EA75573B-E5B6-4C61-8E4F-635960DF6EC2}"/>
              </a:ext>
            </a:extLst>
          </p:cNvPr>
          <p:cNvSpPr/>
          <p:nvPr/>
        </p:nvSpPr>
        <p:spPr bwMode="auto">
          <a:xfrm>
            <a:off x="3165954" y="3919736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0F7541A9-0F61-4CFA-83D9-45B1993E3557}"/>
              </a:ext>
            </a:extLst>
          </p:cNvPr>
          <p:cNvSpPr/>
          <p:nvPr/>
        </p:nvSpPr>
        <p:spPr bwMode="auto">
          <a:xfrm>
            <a:off x="2248121" y="3900796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54240D9-5F62-413C-B925-A2E52E43C4A0}"/>
              </a:ext>
            </a:extLst>
          </p:cNvPr>
          <p:cNvCxnSpPr>
            <a:cxnSpLocks/>
          </p:cNvCxnSpPr>
          <p:nvPr/>
        </p:nvCxnSpPr>
        <p:spPr bwMode="auto">
          <a:xfrm>
            <a:off x="1450385" y="185804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7" name="TextBox 3">
            <a:extLst>
              <a:ext uri="{FF2B5EF4-FFF2-40B4-BE49-F238E27FC236}">
                <a16:creationId xmlns:a16="http://schemas.microsoft.com/office/drawing/2014/main" id="{F966BED6-DB30-41D9-8039-50EC31B0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37" y="151867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B2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</a:t>
            </a:r>
            <a:endParaRPr lang="en-US" altLang="en-US" sz="933" b="1" kern="0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C2D05-451E-40AF-BDB8-CCD26A1AAF44}"/>
              </a:ext>
            </a:extLst>
          </p:cNvPr>
          <p:cNvGrpSpPr/>
          <p:nvPr/>
        </p:nvGrpSpPr>
        <p:grpSpPr>
          <a:xfrm>
            <a:off x="3162386" y="1454238"/>
            <a:ext cx="544985" cy="519397"/>
            <a:chOff x="2371789" y="1090678"/>
            <a:chExt cx="408739" cy="389548"/>
          </a:xfrm>
        </p:grpSpPr>
        <p:sp>
          <p:nvSpPr>
            <p:cNvPr id="149" name="Flowchart: Sort 148">
              <a:extLst>
                <a:ext uri="{FF2B5EF4-FFF2-40B4-BE49-F238E27FC236}">
                  <a16:creationId xmlns:a16="http://schemas.microsoft.com/office/drawing/2014/main" id="{A45C64F2-E04A-4B2B-A50D-64175E6516AE}"/>
                </a:ext>
              </a:extLst>
            </p:cNvPr>
            <p:cNvSpPr/>
            <p:nvPr/>
          </p:nvSpPr>
          <p:spPr bwMode="auto">
            <a:xfrm>
              <a:off x="2506142" y="1309887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763FB5E-FD82-4BBC-BA22-B367D81D7133}"/>
                </a:ext>
              </a:extLst>
            </p:cNvPr>
            <p:cNvSpPr/>
            <p:nvPr/>
          </p:nvSpPr>
          <p:spPr>
            <a:xfrm>
              <a:off x="2371789" y="109067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2B547ED-9AA7-43CC-8A9D-41EF5C9D3BEA}"/>
              </a:ext>
            </a:extLst>
          </p:cNvPr>
          <p:cNvGrpSpPr/>
          <p:nvPr/>
        </p:nvGrpSpPr>
        <p:grpSpPr>
          <a:xfrm>
            <a:off x="5718149" y="1484948"/>
            <a:ext cx="544985" cy="490656"/>
            <a:chOff x="4388648" y="1127246"/>
            <a:chExt cx="408739" cy="367992"/>
          </a:xfrm>
        </p:grpSpPr>
        <p:sp>
          <p:nvSpPr>
            <p:cNvPr id="164" name="Flowchart: Sort 163">
              <a:extLst>
                <a:ext uri="{FF2B5EF4-FFF2-40B4-BE49-F238E27FC236}">
                  <a16:creationId xmlns:a16="http://schemas.microsoft.com/office/drawing/2014/main" id="{0AF8D75F-B649-40E8-8328-B6F281C2D2FA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ADAAFD7-E816-4B78-BE1F-D184BB25D567}"/>
                </a:ext>
              </a:extLst>
            </p:cNvPr>
            <p:cNvSpPr/>
            <p:nvPr/>
          </p:nvSpPr>
          <p:spPr>
            <a:xfrm>
              <a:off x="4388648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EF5422B-39E3-44A1-978E-07F6B45020DF}"/>
              </a:ext>
            </a:extLst>
          </p:cNvPr>
          <p:cNvGrpSpPr/>
          <p:nvPr/>
        </p:nvGrpSpPr>
        <p:grpSpPr>
          <a:xfrm>
            <a:off x="7243013" y="1467178"/>
            <a:ext cx="544985" cy="500468"/>
            <a:chOff x="4380304" y="1119887"/>
            <a:chExt cx="408739" cy="375351"/>
          </a:xfrm>
        </p:grpSpPr>
        <p:sp>
          <p:nvSpPr>
            <p:cNvPr id="162" name="Flowchart: Sort 161">
              <a:extLst>
                <a:ext uri="{FF2B5EF4-FFF2-40B4-BE49-F238E27FC236}">
                  <a16:creationId xmlns:a16="http://schemas.microsoft.com/office/drawing/2014/main" id="{4F71E177-0077-4251-9C65-B94150F260C4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D603F40-A621-45CB-8459-4B99056142C5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BDE192-BDC4-49FD-931F-AAB2683D241E}"/>
              </a:ext>
            </a:extLst>
          </p:cNvPr>
          <p:cNvGrpSpPr/>
          <p:nvPr/>
        </p:nvGrpSpPr>
        <p:grpSpPr>
          <a:xfrm>
            <a:off x="4712104" y="1461089"/>
            <a:ext cx="544985" cy="499852"/>
            <a:chOff x="4385892" y="1120349"/>
            <a:chExt cx="408739" cy="374889"/>
          </a:xfrm>
        </p:grpSpPr>
        <p:sp>
          <p:nvSpPr>
            <p:cNvPr id="160" name="Flowchart: Sort 159">
              <a:extLst>
                <a:ext uri="{FF2B5EF4-FFF2-40B4-BE49-F238E27FC236}">
                  <a16:creationId xmlns:a16="http://schemas.microsoft.com/office/drawing/2014/main" id="{8507F278-A752-4C66-9D1A-7DBFDB0117EA}"/>
                </a:ext>
              </a:extLst>
            </p:cNvPr>
            <p:cNvSpPr/>
            <p:nvPr/>
          </p:nvSpPr>
          <p:spPr bwMode="auto">
            <a:xfrm>
              <a:off x="448176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BCE948-E30D-43F1-8B18-CAB6A2E4080D}"/>
                </a:ext>
              </a:extLst>
            </p:cNvPr>
            <p:cNvSpPr/>
            <p:nvPr/>
          </p:nvSpPr>
          <p:spPr>
            <a:xfrm>
              <a:off x="4385892" y="112034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155" name="TextBox 9">
            <a:extLst>
              <a:ext uri="{FF2B5EF4-FFF2-40B4-BE49-F238E27FC236}">
                <a16:creationId xmlns:a16="http://schemas.microsoft.com/office/drawing/2014/main" id="{E47E1B86-5687-4173-A777-1F4EF428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42" y="6298151"/>
            <a:ext cx="797983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1067" kern="0" dirty="0">
                <a:solidFill>
                  <a:srgbClr val="FF0000"/>
                </a:solidFill>
                <a:ea typeface="宋体" charset="-122"/>
              </a:rPr>
              <a:t>Today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46AC8-2FF5-4E5E-83AA-69ADAE2062DC}"/>
              </a:ext>
            </a:extLst>
          </p:cNvPr>
          <p:cNvGrpSpPr/>
          <p:nvPr/>
        </p:nvGrpSpPr>
        <p:grpSpPr>
          <a:xfrm>
            <a:off x="3712718" y="1464961"/>
            <a:ext cx="544985" cy="511128"/>
            <a:chOff x="2784538" y="1098721"/>
            <a:chExt cx="408739" cy="383346"/>
          </a:xfrm>
        </p:grpSpPr>
        <p:sp>
          <p:nvSpPr>
            <p:cNvPr id="156" name="Flowchart: Sort 155">
              <a:extLst>
                <a:ext uri="{FF2B5EF4-FFF2-40B4-BE49-F238E27FC236}">
                  <a16:creationId xmlns:a16="http://schemas.microsoft.com/office/drawing/2014/main" id="{0CFFC876-6162-4FCF-8070-79F5B6AD52D4}"/>
                </a:ext>
              </a:extLst>
            </p:cNvPr>
            <p:cNvSpPr/>
            <p:nvPr/>
          </p:nvSpPr>
          <p:spPr bwMode="auto">
            <a:xfrm>
              <a:off x="2930781" y="1311728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02F210C-E820-46F7-8FAE-F8E5CBEBCC25}"/>
                </a:ext>
              </a:extLst>
            </p:cNvPr>
            <p:cNvSpPr/>
            <p:nvPr/>
          </p:nvSpPr>
          <p:spPr>
            <a:xfrm>
              <a:off x="2784538" y="1098721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1F600-D082-4582-B18B-4FB0417CA5B6}"/>
              </a:ext>
            </a:extLst>
          </p:cNvPr>
          <p:cNvGrpSpPr/>
          <p:nvPr/>
        </p:nvGrpSpPr>
        <p:grpSpPr>
          <a:xfrm>
            <a:off x="4044224" y="1465024"/>
            <a:ext cx="544985" cy="511128"/>
            <a:chOff x="3033167" y="1098768"/>
            <a:chExt cx="408739" cy="383346"/>
          </a:xfrm>
        </p:grpSpPr>
        <p:sp>
          <p:nvSpPr>
            <p:cNvPr id="158" name="Flowchart: Sort 157">
              <a:extLst>
                <a:ext uri="{FF2B5EF4-FFF2-40B4-BE49-F238E27FC236}">
                  <a16:creationId xmlns:a16="http://schemas.microsoft.com/office/drawing/2014/main" id="{82B78138-000E-4BBC-9E87-94FF04BEC37B}"/>
                </a:ext>
              </a:extLst>
            </p:cNvPr>
            <p:cNvSpPr/>
            <p:nvPr/>
          </p:nvSpPr>
          <p:spPr bwMode="auto">
            <a:xfrm>
              <a:off x="3179410" y="1311775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2F19B5B-2DA7-44E3-AC77-AFB1B214816A}"/>
                </a:ext>
              </a:extLst>
            </p:cNvPr>
            <p:cNvSpPr/>
            <p:nvPr/>
          </p:nvSpPr>
          <p:spPr>
            <a:xfrm>
              <a:off x="3033167" y="1098768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3/20</a:t>
              </a:r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44DB32-C76C-4E34-AD52-6F6FC7D99AAF}"/>
              </a:ext>
            </a:extLst>
          </p:cNvPr>
          <p:cNvCxnSpPr>
            <a:cxnSpLocks/>
          </p:cNvCxnSpPr>
          <p:nvPr/>
        </p:nvCxnSpPr>
        <p:spPr bwMode="auto">
          <a:xfrm>
            <a:off x="1429845" y="2235007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TextBox 3">
            <a:extLst>
              <a:ext uri="{FF2B5EF4-FFF2-40B4-BE49-F238E27FC236}">
                <a16:creationId xmlns:a16="http://schemas.microsoft.com/office/drawing/2014/main" id="{B0DC1EFB-30D7-45DC-BF4C-789A8BE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36" y="1895635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727ICA B3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(8155)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D07E2F1-D82E-4CB6-9328-B5523C7EDFF6}"/>
              </a:ext>
            </a:extLst>
          </p:cNvPr>
          <p:cNvGrpSpPr/>
          <p:nvPr/>
        </p:nvGrpSpPr>
        <p:grpSpPr>
          <a:xfrm>
            <a:off x="8261989" y="1861912"/>
            <a:ext cx="544985" cy="490656"/>
            <a:chOff x="4658362" y="1127246"/>
            <a:chExt cx="408739" cy="367992"/>
          </a:xfrm>
        </p:grpSpPr>
        <p:sp>
          <p:nvSpPr>
            <p:cNvPr id="183" name="Flowchart: Sort 182">
              <a:extLst>
                <a:ext uri="{FF2B5EF4-FFF2-40B4-BE49-F238E27FC236}">
                  <a16:creationId xmlns:a16="http://schemas.microsoft.com/office/drawing/2014/main" id="{3C44996F-0DAA-40DE-B242-8B852F73BB5B}"/>
                </a:ext>
              </a:extLst>
            </p:cNvPr>
            <p:cNvSpPr/>
            <p:nvPr/>
          </p:nvSpPr>
          <p:spPr bwMode="auto">
            <a:xfrm>
              <a:off x="479752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19A6746-319F-4A6F-B9E0-8C88507CC8B0}"/>
                </a:ext>
              </a:extLst>
            </p:cNvPr>
            <p:cNvSpPr/>
            <p:nvPr/>
          </p:nvSpPr>
          <p:spPr>
            <a:xfrm>
              <a:off x="465836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PEC/FEC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1B2F82-8325-427C-8ADD-554C411AB901}"/>
              </a:ext>
            </a:extLst>
          </p:cNvPr>
          <p:cNvGrpSpPr/>
          <p:nvPr/>
        </p:nvGrpSpPr>
        <p:grpSpPr>
          <a:xfrm>
            <a:off x="6685324" y="1841925"/>
            <a:ext cx="544985" cy="511128"/>
            <a:chOff x="4566317" y="1506426"/>
            <a:chExt cx="408739" cy="383346"/>
          </a:xfrm>
        </p:grpSpPr>
        <p:sp>
          <p:nvSpPr>
            <p:cNvPr id="191" name="Flowchart: Sort 190">
              <a:extLst>
                <a:ext uri="{FF2B5EF4-FFF2-40B4-BE49-F238E27FC236}">
                  <a16:creationId xmlns:a16="http://schemas.microsoft.com/office/drawing/2014/main" id="{16C0CFE0-92E1-474C-AB2F-C3AA684F5846}"/>
                </a:ext>
              </a:extLst>
            </p:cNvPr>
            <p:cNvSpPr/>
            <p:nvPr/>
          </p:nvSpPr>
          <p:spPr bwMode="auto">
            <a:xfrm>
              <a:off x="4712560" y="1719433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133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5237F3D-0E53-414B-AB13-0083F74F60B8}"/>
                </a:ext>
              </a:extLst>
            </p:cNvPr>
            <p:cNvSpPr/>
            <p:nvPr/>
          </p:nvSpPr>
          <p:spPr>
            <a:xfrm>
              <a:off x="4566317" y="150642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529DA4-FA5C-45F4-AAA9-681C291B452F}"/>
              </a:ext>
            </a:extLst>
          </p:cNvPr>
          <p:cNvGrpSpPr/>
          <p:nvPr/>
        </p:nvGrpSpPr>
        <p:grpSpPr>
          <a:xfrm>
            <a:off x="9552324" y="1845598"/>
            <a:ext cx="544985" cy="510003"/>
            <a:chOff x="6792767" y="1509179"/>
            <a:chExt cx="408739" cy="38250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C65DE0-E983-45C4-8DE2-510689D076C1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2/19</a:t>
              </a:r>
            </a:p>
          </p:txBody>
        </p:sp>
        <p:sp>
          <p:nvSpPr>
            <p:cNvPr id="196" name="Flowchart: Sort 195">
              <a:extLst>
                <a:ext uri="{FF2B5EF4-FFF2-40B4-BE49-F238E27FC236}">
                  <a16:creationId xmlns:a16="http://schemas.microsoft.com/office/drawing/2014/main" id="{D1009A73-0E88-4608-B866-6DF235725562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2629C52-CF37-4815-83CB-DDF13F23FA2F}"/>
              </a:ext>
            </a:extLst>
          </p:cNvPr>
          <p:cNvCxnSpPr>
            <a:cxnSpLocks/>
          </p:cNvCxnSpPr>
          <p:nvPr/>
        </p:nvCxnSpPr>
        <p:spPr>
          <a:xfrm flipH="1">
            <a:off x="2045419" y="1599053"/>
            <a:ext cx="33660" cy="47072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25">
            <a:extLst>
              <a:ext uri="{FF2B5EF4-FFF2-40B4-BE49-F238E27FC236}">
                <a16:creationId xmlns:a16="http://schemas.microsoft.com/office/drawing/2014/main" id="{2B5EAA6B-35B0-4536-82BA-A352B0F6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57" y="3305430"/>
            <a:ext cx="1497504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Scoping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99" name="矩形 31">
            <a:extLst>
              <a:ext uri="{FF2B5EF4-FFF2-40B4-BE49-F238E27FC236}">
                <a16:creationId xmlns:a16="http://schemas.microsoft.com/office/drawing/2014/main" id="{21F303A3-5281-4079-81AD-D1ED1C2C7F2E}"/>
              </a:ext>
            </a:extLst>
          </p:cNvPr>
          <p:cNvSpPr/>
          <p:nvPr/>
        </p:nvSpPr>
        <p:spPr>
          <a:xfrm>
            <a:off x="1514817" y="3487206"/>
            <a:ext cx="1092847" cy="129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200" b="1" kern="0" dirty="0">
              <a:solidFill>
                <a:srgbClr val="0000CC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DB45BD64-9499-41F4-8C48-57CBEBDD47F7}"/>
              </a:ext>
            </a:extLst>
          </p:cNvPr>
          <p:cNvSpPr/>
          <p:nvPr/>
        </p:nvSpPr>
        <p:spPr bwMode="auto">
          <a:xfrm>
            <a:off x="1937994" y="3474945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18526D4-DCCE-49C1-BB2F-34BFD96819E8}"/>
              </a:ext>
            </a:extLst>
          </p:cNvPr>
          <p:cNvSpPr/>
          <p:nvPr/>
        </p:nvSpPr>
        <p:spPr>
          <a:xfrm>
            <a:off x="1579079" y="313773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Final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Scoping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11/10</a:t>
            </a: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4952F8EF-D537-4F40-B231-C756CA554179}"/>
              </a:ext>
            </a:extLst>
          </p:cNvPr>
          <p:cNvSpPr/>
          <p:nvPr/>
        </p:nvSpPr>
        <p:spPr bwMode="auto">
          <a:xfrm>
            <a:off x="2519653" y="3483990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0959079-87AD-4A87-9E22-F8A07C878665}"/>
              </a:ext>
            </a:extLst>
          </p:cNvPr>
          <p:cNvSpPr/>
          <p:nvPr/>
        </p:nvSpPr>
        <p:spPr>
          <a:xfrm>
            <a:off x="2349614" y="3134190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Place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12/30 </a:t>
            </a: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C782002F-276C-4529-9073-5AD2222FA38D}"/>
              </a:ext>
            </a:extLst>
          </p:cNvPr>
          <p:cNvSpPr/>
          <p:nvPr/>
        </p:nvSpPr>
        <p:spPr bwMode="auto">
          <a:xfrm>
            <a:off x="2196265" y="3466552"/>
            <a:ext cx="125917" cy="131615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F1D1153-4DD5-406C-AF47-CD33939C9D4A}"/>
              </a:ext>
            </a:extLst>
          </p:cNvPr>
          <p:cNvSpPr/>
          <p:nvPr/>
        </p:nvSpPr>
        <p:spPr>
          <a:xfrm>
            <a:off x="2083840" y="3135143"/>
            <a:ext cx="350504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PRD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Frozen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11/25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47E870B-C2FD-42AF-BAC6-4C14978BB522}"/>
              </a:ext>
            </a:extLst>
          </p:cNvPr>
          <p:cNvSpPr/>
          <p:nvPr/>
        </p:nvSpPr>
        <p:spPr>
          <a:xfrm>
            <a:off x="2507951" y="3834475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Design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90912AC-0A59-4622-905E-1DAE834DDB90}"/>
              </a:ext>
            </a:extLst>
          </p:cNvPr>
          <p:cNvCxnSpPr>
            <a:cxnSpLocks/>
            <a:stCxn id="257" idx="0"/>
            <a:endCxn id="191" idx="1"/>
          </p:cNvCxnSpPr>
          <p:nvPr/>
        </p:nvCxnSpPr>
        <p:spPr bwMode="auto">
          <a:xfrm flipV="1">
            <a:off x="5747845" y="2239494"/>
            <a:ext cx="1132470" cy="1968459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F019C7-2B89-4C29-883A-25BDB5C817D7}"/>
              </a:ext>
            </a:extLst>
          </p:cNvPr>
          <p:cNvCxnSpPr>
            <a:cxnSpLocks/>
          </p:cNvCxnSpPr>
          <p:nvPr/>
        </p:nvCxnSpPr>
        <p:spPr bwMode="auto">
          <a:xfrm>
            <a:off x="1446833" y="2643613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9406871A-E03F-49E0-9F4E-675983B5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0" y="23042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 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sz="933" b="1" kern="0" dirty="0">
                <a:solidFill>
                  <a:srgbClr val="FF9900"/>
                </a:solidFill>
                <a:ea typeface="宋体" charset="-122"/>
              </a:rPr>
              <a:t>Leading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E1D17D-EC07-41FB-AB10-A0C565F7FE4D}"/>
              </a:ext>
            </a:extLst>
          </p:cNvPr>
          <p:cNvGrpSpPr/>
          <p:nvPr/>
        </p:nvGrpSpPr>
        <p:grpSpPr>
          <a:xfrm>
            <a:off x="7259180" y="2270517"/>
            <a:ext cx="544985" cy="490656"/>
            <a:chOff x="5706112" y="1127246"/>
            <a:chExt cx="408739" cy="367992"/>
          </a:xfrm>
        </p:grpSpPr>
        <p:sp>
          <p:nvSpPr>
            <p:cNvPr id="69" name="Flowchart: Sort 68">
              <a:extLst>
                <a:ext uri="{FF2B5EF4-FFF2-40B4-BE49-F238E27FC236}">
                  <a16:creationId xmlns:a16="http://schemas.microsoft.com/office/drawing/2014/main" id="{49850563-9DEF-41FB-BDE0-F59984761696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03BA39-00E7-4CD2-BDC9-85B461C682A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9/29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80ED8-2CA2-4079-AA09-6ACFEED58DD6}"/>
              </a:ext>
            </a:extLst>
          </p:cNvPr>
          <p:cNvGrpSpPr/>
          <p:nvPr/>
        </p:nvGrpSpPr>
        <p:grpSpPr>
          <a:xfrm>
            <a:off x="8631054" y="2253476"/>
            <a:ext cx="544985" cy="501957"/>
            <a:chOff x="6473290" y="1966383"/>
            <a:chExt cx="408739" cy="37646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E3C9D6-640C-44BA-8033-3D505A60622C}"/>
                </a:ext>
              </a:extLst>
            </p:cNvPr>
            <p:cNvSpPr/>
            <p:nvPr/>
          </p:nvSpPr>
          <p:spPr>
            <a:xfrm>
              <a:off x="6473290" y="1966383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12/22</a:t>
              </a:r>
            </a:p>
          </p:txBody>
        </p:sp>
        <p:sp>
          <p:nvSpPr>
            <p:cNvPr id="82" name="Flowchart: Sort 81">
              <a:extLst>
                <a:ext uri="{FF2B5EF4-FFF2-40B4-BE49-F238E27FC236}">
                  <a16:creationId xmlns:a16="http://schemas.microsoft.com/office/drawing/2014/main" id="{F3D167A1-C9B4-43F1-98D5-D7E4C1E3BB65}"/>
                </a:ext>
              </a:extLst>
            </p:cNvPr>
            <p:cNvSpPr/>
            <p:nvPr/>
          </p:nvSpPr>
          <p:spPr bwMode="auto">
            <a:xfrm>
              <a:off x="6593963" y="217251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C924A2-EDBB-4A2A-89CC-9D089E0AB789}"/>
              </a:ext>
            </a:extLst>
          </p:cNvPr>
          <p:cNvGrpSpPr/>
          <p:nvPr/>
        </p:nvGrpSpPr>
        <p:grpSpPr>
          <a:xfrm>
            <a:off x="9002237" y="2261753"/>
            <a:ext cx="544985" cy="490656"/>
            <a:chOff x="5706112" y="1127246"/>
            <a:chExt cx="408739" cy="367992"/>
          </a:xfrm>
        </p:grpSpPr>
        <p:sp>
          <p:nvSpPr>
            <p:cNvPr id="122" name="Flowchart: Sort 121">
              <a:extLst>
                <a:ext uri="{FF2B5EF4-FFF2-40B4-BE49-F238E27FC236}">
                  <a16:creationId xmlns:a16="http://schemas.microsoft.com/office/drawing/2014/main" id="{5323D8FA-A0A3-4977-92B1-F89D5937DAF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51CC16-3C62-435E-B656-B28D9DFEA677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FEC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1/19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997C36F-35D7-44B6-BF8F-9546BC134620}"/>
              </a:ext>
            </a:extLst>
          </p:cNvPr>
          <p:cNvGrpSpPr/>
          <p:nvPr/>
        </p:nvGrpSpPr>
        <p:grpSpPr>
          <a:xfrm>
            <a:off x="9286481" y="2261712"/>
            <a:ext cx="544985" cy="490656"/>
            <a:chOff x="5706112" y="1127246"/>
            <a:chExt cx="408739" cy="367992"/>
          </a:xfrm>
        </p:grpSpPr>
        <p:sp>
          <p:nvSpPr>
            <p:cNvPr id="128" name="Flowchart: Sort 127">
              <a:extLst>
                <a:ext uri="{FF2B5EF4-FFF2-40B4-BE49-F238E27FC236}">
                  <a16:creationId xmlns:a16="http://schemas.microsoft.com/office/drawing/2014/main" id="{3E70A5C8-EADE-4A0F-8A42-3DAA31BB842E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D2DB6C7-8685-46FA-A532-B6A7DCE889D1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TT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1/31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AF62BD5-D87F-4363-B74D-B3BE934ED814}"/>
              </a:ext>
            </a:extLst>
          </p:cNvPr>
          <p:cNvGrpSpPr/>
          <p:nvPr/>
        </p:nvGrpSpPr>
        <p:grpSpPr>
          <a:xfrm>
            <a:off x="10329801" y="2264777"/>
            <a:ext cx="544985" cy="490656"/>
            <a:chOff x="5706112" y="1127246"/>
            <a:chExt cx="408739" cy="367992"/>
          </a:xfrm>
        </p:grpSpPr>
        <p:sp>
          <p:nvSpPr>
            <p:cNvPr id="131" name="Flowchart: Sort 130">
              <a:extLst>
                <a:ext uri="{FF2B5EF4-FFF2-40B4-BE49-F238E27FC236}">
                  <a16:creationId xmlns:a16="http://schemas.microsoft.com/office/drawing/2014/main" id="{0B096990-366F-4B8B-B94C-00E35C10F763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CB9A39E-2E63-4562-8BD1-2DC7F3C4EEBD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PP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4/3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B8B004-6A66-4F85-9664-72433B83B261}"/>
              </a:ext>
            </a:extLst>
          </p:cNvPr>
          <p:cNvGrpSpPr/>
          <p:nvPr/>
        </p:nvGrpSpPr>
        <p:grpSpPr>
          <a:xfrm>
            <a:off x="11172812" y="2262848"/>
            <a:ext cx="544985" cy="490656"/>
            <a:chOff x="5706112" y="1127246"/>
            <a:chExt cx="408739" cy="367992"/>
          </a:xfrm>
        </p:grpSpPr>
        <p:sp>
          <p:nvSpPr>
            <p:cNvPr id="134" name="Flowchart: Sort 133">
              <a:extLst>
                <a:ext uri="{FF2B5EF4-FFF2-40B4-BE49-F238E27FC236}">
                  <a16:creationId xmlns:a16="http://schemas.microsoft.com/office/drawing/2014/main" id="{4FE5F93E-E821-49E1-A294-E2FD92791A64}"/>
                </a:ext>
              </a:extLst>
            </p:cNvPr>
            <p:cNvSpPr/>
            <p:nvPr/>
          </p:nvSpPr>
          <p:spPr bwMode="auto">
            <a:xfrm>
              <a:off x="584527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6CFD28-8990-4470-9747-3B68EB267EA9}"/>
                </a:ext>
              </a:extLst>
            </p:cNvPr>
            <p:cNvSpPr/>
            <p:nvPr/>
          </p:nvSpPr>
          <p:spPr>
            <a:xfrm>
              <a:off x="5706112" y="1127246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MP1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5/29</a:t>
              </a:r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5DC9087-2CE6-4BD5-9C5E-E518C00429D1}"/>
              </a:ext>
            </a:extLst>
          </p:cNvPr>
          <p:cNvSpPr/>
          <p:nvPr/>
        </p:nvSpPr>
        <p:spPr>
          <a:xfrm>
            <a:off x="2594840" y="4972007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D1C581-30B6-4856-B631-A0D782824CB2}"/>
              </a:ext>
            </a:extLst>
          </p:cNvPr>
          <p:cNvSpPr/>
          <p:nvPr/>
        </p:nvSpPr>
        <p:spPr>
          <a:xfrm>
            <a:off x="3819268" y="5056931"/>
            <a:ext cx="544985" cy="1219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S/O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3/6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0" y="5169852"/>
            <a:ext cx="1674693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8295 Development Plan</a:t>
            </a:r>
            <a:endParaRPr lang="en-US" altLang="en-US" sz="800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sp>
        <p:nvSpPr>
          <p:cNvPr id="176" name="矩形 31">
            <a:extLst>
              <a:ext uri="{FF2B5EF4-FFF2-40B4-BE49-F238E27FC236}">
                <a16:creationId xmlns:a16="http://schemas.microsoft.com/office/drawing/2014/main" id="{5E6AFB71-F3E8-40C8-B174-D37499D10647}"/>
              </a:ext>
            </a:extLst>
          </p:cNvPr>
          <p:cNvSpPr/>
          <p:nvPr/>
        </p:nvSpPr>
        <p:spPr>
          <a:xfrm>
            <a:off x="2871112" y="5258721"/>
            <a:ext cx="1241289" cy="140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9D63286-5BDD-418C-AA53-4471A700D0BA}"/>
              </a:ext>
            </a:extLst>
          </p:cNvPr>
          <p:cNvSpPr/>
          <p:nvPr/>
        </p:nvSpPr>
        <p:spPr bwMode="auto">
          <a:xfrm>
            <a:off x="4045794" y="5267899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8" name="Isosceles Triangle 177">
            <a:extLst>
              <a:ext uri="{FF2B5EF4-FFF2-40B4-BE49-F238E27FC236}">
                <a16:creationId xmlns:a16="http://schemas.microsoft.com/office/drawing/2014/main" id="{B96BB518-5F43-4779-BF66-27EA2C8678FC}"/>
              </a:ext>
            </a:extLst>
          </p:cNvPr>
          <p:cNvSpPr/>
          <p:nvPr/>
        </p:nvSpPr>
        <p:spPr bwMode="auto">
          <a:xfrm>
            <a:off x="2821120" y="5258102"/>
            <a:ext cx="125917" cy="131615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B5D7E87-2158-4B87-8825-B5742103A2F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3757" y="3114392"/>
            <a:ext cx="345655" cy="2464310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CCDACC8-081E-4418-9EB2-65FEBC00C195}"/>
              </a:ext>
            </a:extLst>
          </p:cNvPr>
          <p:cNvCxnSpPr>
            <a:cxnSpLocks/>
            <a:stCxn id="255" idx="0"/>
            <a:endCxn id="183" idx="2"/>
          </p:cNvCxnSpPr>
          <p:nvPr/>
        </p:nvCxnSpPr>
        <p:spPr bwMode="auto">
          <a:xfrm flipV="1">
            <a:off x="6461420" y="2352568"/>
            <a:ext cx="2079479" cy="2169924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273475-7551-4E34-B903-EC43AC88AFCF}"/>
              </a:ext>
            </a:extLst>
          </p:cNvPr>
          <p:cNvCxnSpPr>
            <a:cxnSpLocks/>
            <a:stCxn id="183" idx="0"/>
            <a:endCxn id="201" idx="1"/>
          </p:cNvCxnSpPr>
          <p:nvPr/>
        </p:nvCxnSpPr>
        <p:spPr bwMode="auto">
          <a:xfrm flipV="1">
            <a:off x="8540899" y="1874064"/>
            <a:ext cx="365365" cy="251385"/>
          </a:xfrm>
          <a:prstGeom prst="straightConnector1">
            <a:avLst/>
          </a:prstGeom>
          <a:ln w="12700" cap="flat" cmpd="sng" algn="ctr">
            <a:solidFill>
              <a:srgbClr val="7030A0">
                <a:alpha val="90000"/>
              </a:srgb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38FF45C-61C2-449C-8D09-49609431FA4F}"/>
              </a:ext>
            </a:extLst>
          </p:cNvPr>
          <p:cNvGrpSpPr/>
          <p:nvPr/>
        </p:nvGrpSpPr>
        <p:grpSpPr>
          <a:xfrm>
            <a:off x="8727125" y="1487155"/>
            <a:ext cx="544985" cy="500468"/>
            <a:chOff x="4380304" y="1119887"/>
            <a:chExt cx="408739" cy="375351"/>
          </a:xfrm>
        </p:grpSpPr>
        <p:sp>
          <p:nvSpPr>
            <p:cNvPr id="201" name="Flowchart: Sort 200">
              <a:extLst>
                <a:ext uri="{FF2B5EF4-FFF2-40B4-BE49-F238E27FC236}">
                  <a16:creationId xmlns:a16="http://schemas.microsoft.com/office/drawing/2014/main" id="{961BF850-E4CE-42A2-AB66-7EA7E71A897D}"/>
                </a:ext>
              </a:extLst>
            </p:cNvPr>
            <p:cNvSpPr/>
            <p:nvPr/>
          </p:nvSpPr>
          <p:spPr bwMode="auto">
            <a:xfrm>
              <a:off x="4514658" y="1324899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F9F666-C027-4FA7-9CFA-EB07784FAF2A}"/>
                </a:ext>
              </a:extLst>
            </p:cNvPr>
            <p:cNvSpPr/>
            <p:nvPr/>
          </p:nvSpPr>
          <p:spPr>
            <a:xfrm>
              <a:off x="4380304" y="1119887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OTA4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12/30 </a:t>
              </a:r>
              <a:r>
                <a:rPr lang="zh-CN" altLang="en-US" sz="800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？</a:t>
              </a:r>
              <a:endParaRPr lang="en-US" altLang="zh-CN" sz="667" b="1" kern="0" dirty="0">
                <a:solidFill>
                  <a:sysClr val="windowText" lastClr="000000"/>
                </a:solidFill>
                <a:latin typeface="Arial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8259458-96FE-471E-9429-3AEBF0407581}"/>
              </a:ext>
            </a:extLst>
          </p:cNvPr>
          <p:cNvSpPr/>
          <p:nvPr/>
        </p:nvSpPr>
        <p:spPr>
          <a:xfrm>
            <a:off x="3222587" y="518550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 UE           Design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4652A-3D29-4B2B-BCA6-B5D3B88EF85E}"/>
              </a:ext>
            </a:extLst>
          </p:cNvPr>
          <p:cNvCxnSpPr>
            <a:cxnSpLocks/>
          </p:cNvCxnSpPr>
          <p:nvPr/>
        </p:nvCxnSpPr>
        <p:spPr bwMode="auto">
          <a:xfrm>
            <a:off x="1440618" y="3022190"/>
            <a:ext cx="10643996" cy="11751"/>
          </a:xfrm>
          <a:prstGeom prst="straightConnector1">
            <a:avLst/>
          </a:prstGeom>
          <a:noFill/>
          <a:ln w="19050" cap="flat" cmpd="sng" algn="ctr">
            <a:solidFill>
              <a:srgbClr val="003366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TextBox 3">
            <a:extLst>
              <a:ext uri="{FF2B5EF4-FFF2-40B4-BE49-F238E27FC236}">
                <a16:creationId xmlns:a16="http://schemas.microsoft.com/office/drawing/2014/main" id="{3C2DE413-A692-4B72-B7AD-3B0C8289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0" y="2733641"/>
            <a:ext cx="15377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CX821</a:t>
            </a:r>
          </a:p>
          <a:p>
            <a:pPr defTabSz="1219170">
              <a:defRPr/>
            </a:pPr>
            <a:r>
              <a:rPr lang="en-US" altLang="en-US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(8295)</a:t>
            </a:r>
            <a:r>
              <a:rPr lang="en-US" altLang="en-US" sz="933" b="1" kern="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933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SW Integration</a:t>
            </a:r>
            <a:endParaRPr lang="en-US" altLang="en-US" sz="933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69E04-AE72-4E92-8EE8-BF71CF6E0602}"/>
              </a:ext>
            </a:extLst>
          </p:cNvPr>
          <p:cNvGrpSpPr/>
          <p:nvPr/>
        </p:nvGrpSpPr>
        <p:grpSpPr>
          <a:xfrm>
            <a:off x="5071895" y="2656544"/>
            <a:ext cx="544985" cy="454808"/>
            <a:chOff x="4156619" y="2400244"/>
            <a:chExt cx="408739" cy="341106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DD38BF7-50C0-4B30-A737-7C01997FD959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CFAD68-2683-46BA-8662-19EDF0C076FB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5/20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AD57AD-CA8D-4DD0-9A2F-BFF98DE69A98}"/>
              </a:ext>
            </a:extLst>
          </p:cNvPr>
          <p:cNvGrpSpPr/>
          <p:nvPr/>
        </p:nvGrpSpPr>
        <p:grpSpPr>
          <a:xfrm>
            <a:off x="5694159" y="2657815"/>
            <a:ext cx="544985" cy="454808"/>
            <a:chOff x="4156619" y="2400244"/>
            <a:chExt cx="408739" cy="341106"/>
          </a:xfrm>
        </p:grpSpPr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44D6946B-B3FF-4250-96AD-E31BAA01820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C10DC9D-AAC2-4ADA-AF8E-D6A2EDB6FAC2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6/29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3ED4BB-043C-49E6-9EDA-63D95825B433}"/>
              </a:ext>
            </a:extLst>
          </p:cNvPr>
          <p:cNvGrpSpPr/>
          <p:nvPr/>
        </p:nvGrpSpPr>
        <p:grpSpPr>
          <a:xfrm>
            <a:off x="6378099" y="2658832"/>
            <a:ext cx="544985" cy="454808"/>
            <a:chOff x="4156619" y="2400244"/>
            <a:chExt cx="408739" cy="341106"/>
          </a:xfrm>
        </p:grpSpPr>
        <p:sp>
          <p:nvSpPr>
            <p:cNvPr id="142" name="Star: 5 Points 141">
              <a:extLst>
                <a:ext uri="{FF2B5EF4-FFF2-40B4-BE49-F238E27FC236}">
                  <a16:creationId xmlns:a16="http://schemas.microsoft.com/office/drawing/2014/main" id="{84683C4A-28CD-4600-9FBA-427808B1E06D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3F74654-D7C4-4777-8EDE-DDF8EE0746C1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DCV2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8/3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17667E5-4797-416B-9564-D24233D4AF0A}"/>
              </a:ext>
            </a:extLst>
          </p:cNvPr>
          <p:cNvGrpSpPr/>
          <p:nvPr/>
        </p:nvGrpSpPr>
        <p:grpSpPr>
          <a:xfrm>
            <a:off x="7001381" y="2659449"/>
            <a:ext cx="544985" cy="454808"/>
            <a:chOff x="4156619" y="2400244"/>
            <a:chExt cx="408739" cy="341106"/>
          </a:xfrm>
        </p:grpSpPr>
        <p:sp>
          <p:nvSpPr>
            <p:cNvPr id="145" name="Star: 5 Points 144">
              <a:extLst>
                <a:ext uri="{FF2B5EF4-FFF2-40B4-BE49-F238E27FC236}">
                  <a16:creationId xmlns:a16="http://schemas.microsoft.com/office/drawing/2014/main" id="{20D8C041-EB44-4B4F-A141-18C0F66B4412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8DE156C-FE02-479F-8C8B-C57549422FD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DCV3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9/14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9F5EF2-2826-4676-BCE8-A759D885387B}"/>
              </a:ext>
            </a:extLst>
          </p:cNvPr>
          <p:cNvCxnSpPr>
            <a:cxnSpLocks/>
            <a:stCxn id="143" idx="2"/>
            <a:endCxn id="69" idx="1"/>
          </p:cNvCxnSpPr>
          <p:nvPr/>
        </p:nvCxnSpPr>
        <p:spPr bwMode="auto">
          <a:xfrm flipV="1">
            <a:off x="6650592" y="2647614"/>
            <a:ext cx="794143" cy="306007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09CFE8-F97F-4F38-82D4-DEA4BCC57129}"/>
              </a:ext>
            </a:extLst>
          </p:cNvPr>
          <p:cNvGrpSpPr/>
          <p:nvPr/>
        </p:nvGrpSpPr>
        <p:grpSpPr>
          <a:xfrm>
            <a:off x="7509670" y="2661404"/>
            <a:ext cx="544985" cy="454808"/>
            <a:chOff x="4156619" y="2400244"/>
            <a:chExt cx="408739" cy="341106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7365022D-E816-434A-A985-950B17B94194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693BD1-C481-4D98-9699-32FE364B8149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DCV4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10/12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94E40C-D197-4CD4-849A-13F4C2A7BA73}"/>
              </a:ext>
            </a:extLst>
          </p:cNvPr>
          <p:cNvGrpSpPr/>
          <p:nvPr/>
        </p:nvGrpSpPr>
        <p:grpSpPr>
          <a:xfrm>
            <a:off x="7967840" y="2661404"/>
            <a:ext cx="544985" cy="454808"/>
            <a:chOff x="4156619" y="2400244"/>
            <a:chExt cx="408739" cy="341106"/>
          </a:xfrm>
        </p:grpSpPr>
        <p:sp>
          <p:nvSpPr>
            <p:cNvPr id="170" name="Star: 5 Points 169">
              <a:extLst>
                <a:ext uri="{FF2B5EF4-FFF2-40B4-BE49-F238E27FC236}">
                  <a16:creationId xmlns:a16="http://schemas.microsoft.com/office/drawing/2014/main" id="{C2055CDC-8535-40E4-A664-462EA3F5AEC1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D7DB9DD-CCF5-4373-9DCD-9F4844673697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R00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11/9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39A76AE-92A3-4338-A1B9-EB2BB94218E5}"/>
              </a:ext>
            </a:extLst>
          </p:cNvPr>
          <p:cNvGrpSpPr/>
          <p:nvPr/>
        </p:nvGrpSpPr>
        <p:grpSpPr>
          <a:xfrm>
            <a:off x="8479753" y="2664125"/>
            <a:ext cx="544985" cy="454808"/>
            <a:chOff x="4156619" y="2400244"/>
            <a:chExt cx="408739" cy="341106"/>
          </a:xfrm>
        </p:grpSpPr>
        <p:sp>
          <p:nvSpPr>
            <p:cNvPr id="186" name="Star: 5 Points 185">
              <a:extLst>
                <a:ext uri="{FF2B5EF4-FFF2-40B4-BE49-F238E27FC236}">
                  <a16:creationId xmlns:a16="http://schemas.microsoft.com/office/drawing/2014/main" id="{1D5FAB39-4C49-42E2-A350-27DF85B22DAE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3A5A06D-8F86-4922-A06B-D57398A5FA36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R04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12/14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5DCED36-01CF-49B2-B262-01A893DD3F98}"/>
              </a:ext>
            </a:extLst>
          </p:cNvPr>
          <p:cNvGrpSpPr/>
          <p:nvPr/>
        </p:nvGrpSpPr>
        <p:grpSpPr>
          <a:xfrm>
            <a:off x="9363277" y="2657742"/>
            <a:ext cx="544985" cy="454808"/>
            <a:chOff x="4156619" y="2400244"/>
            <a:chExt cx="408739" cy="341106"/>
          </a:xfrm>
        </p:grpSpPr>
        <p:sp>
          <p:nvSpPr>
            <p:cNvPr id="194" name="Star: 5 Points 193">
              <a:extLst>
                <a:ext uri="{FF2B5EF4-FFF2-40B4-BE49-F238E27FC236}">
                  <a16:creationId xmlns:a16="http://schemas.microsoft.com/office/drawing/2014/main" id="{AE254DC9-7659-4CF1-BC93-BCD80F26FE30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0EB3AA0-D825-4FEF-A6D5-D3CCB66E254C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R06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2/1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02B778A-94E2-405F-868D-E3EA60A7D5A2}"/>
              </a:ext>
            </a:extLst>
          </p:cNvPr>
          <p:cNvGrpSpPr/>
          <p:nvPr/>
        </p:nvGrpSpPr>
        <p:grpSpPr>
          <a:xfrm>
            <a:off x="9946608" y="2650437"/>
            <a:ext cx="544985" cy="454808"/>
            <a:chOff x="4156619" y="2400244"/>
            <a:chExt cx="408739" cy="341106"/>
          </a:xfrm>
        </p:grpSpPr>
        <p:sp>
          <p:nvSpPr>
            <p:cNvPr id="240" name="Star: 5 Points 239">
              <a:extLst>
                <a:ext uri="{FF2B5EF4-FFF2-40B4-BE49-F238E27FC236}">
                  <a16:creationId xmlns:a16="http://schemas.microsoft.com/office/drawing/2014/main" id="{4E5566DB-C1BE-4189-9E75-73A74F6396C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4D4457D-0A72-4EC7-91AC-3A73CED27FBD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3/7</a:t>
              </a:r>
            </a:p>
          </p:txBody>
        </p:sp>
      </p:grpSp>
      <p:sp>
        <p:nvSpPr>
          <p:cNvPr id="245" name="矩形 31">
            <a:extLst>
              <a:ext uri="{FF2B5EF4-FFF2-40B4-BE49-F238E27FC236}">
                <a16:creationId xmlns:a16="http://schemas.microsoft.com/office/drawing/2014/main" id="{48540AFD-DD05-4CB7-99B3-E98790D7FB95}"/>
              </a:ext>
            </a:extLst>
          </p:cNvPr>
          <p:cNvSpPr/>
          <p:nvPr/>
        </p:nvSpPr>
        <p:spPr>
          <a:xfrm>
            <a:off x="2519654" y="4175948"/>
            <a:ext cx="2167270" cy="138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6" name="矩形 31">
            <a:extLst>
              <a:ext uri="{FF2B5EF4-FFF2-40B4-BE49-F238E27FC236}">
                <a16:creationId xmlns:a16="http://schemas.microsoft.com/office/drawing/2014/main" id="{DB69BB25-246D-4391-9249-4562021C3FF8}"/>
              </a:ext>
            </a:extLst>
          </p:cNvPr>
          <p:cNvSpPr/>
          <p:nvPr/>
        </p:nvSpPr>
        <p:spPr>
          <a:xfrm>
            <a:off x="4671781" y="4433809"/>
            <a:ext cx="1058907" cy="145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7" name="矩形 31">
            <a:extLst>
              <a:ext uri="{FF2B5EF4-FFF2-40B4-BE49-F238E27FC236}">
                <a16:creationId xmlns:a16="http://schemas.microsoft.com/office/drawing/2014/main" id="{2643CE9D-E181-44F1-94A9-F7449E140BEC}"/>
              </a:ext>
            </a:extLst>
          </p:cNvPr>
          <p:cNvSpPr/>
          <p:nvPr/>
        </p:nvSpPr>
        <p:spPr>
          <a:xfrm>
            <a:off x="5730688" y="4757641"/>
            <a:ext cx="686327" cy="121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77493D0-FDE3-4A26-80D0-B83F7572F950}"/>
              </a:ext>
            </a:extLst>
          </p:cNvPr>
          <p:cNvSpPr/>
          <p:nvPr/>
        </p:nvSpPr>
        <p:spPr>
          <a:xfrm>
            <a:off x="3341523" y="4103351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DFF2AF2-825C-426A-816C-CDE844950A26}"/>
              </a:ext>
            </a:extLst>
          </p:cNvPr>
          <p:cNvSpPr/>
          <p:nvPr/>
        </p:nvSpPr>
        <p:spPr>
          <a:xfrm>
            <a:off x="5024776" y="435400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47B8BD3-8DBB-47A7-A693-BFBE537F46C9}"/>
              </a:ext>
            </a:extLst>
          </p:cNvPr>
          <p:cNvSpPr/>
          <p:nvPr/>
        </p:nvSpPr>
        <p:spPr>
          <a:xfrm>
            <a:off x="5820013" y="4670994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68716-1F62-48C5-BBDB-6851B5FE0DAA}"/>
              </a:ext>
            </a:extLst>
          </p:cNvPr>
          <p:cNvGrpSpPr/>
          <p:nvPr/>
        </p:nvGrpSpPr>
        <p:grpSpPr>
          <a:xfrm>
            <a:off x="4291272" y="3938696"/>
            <a:ext cx="770601" cy="380002"/>
            <a:chOff x="3917211" y="3966835"/>
            <a:chExt cx="770601" cy="380002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BD03FA00-EDA1-4760-A2A4-4D2A2D6B0B5D}"/>
                </a:ext>
              </a:extLst>
            </p:cNvPr>
            <p:cNvSpPr/>
            <p:nvPr/>
          </p:nvSpPr>
          <p:spPr bwMode="auto">
            <a:xfrm>
              <a:off x="4245432" y="4204086"/>
              <a:ext cx="124310" cy="142751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09EE4DA-A755-4107-8ACB-0AB534FFAD53}"/>
                </a:ext>
              </a:extLst>
            </p:cNvPr>
            <p:cNvSpPr/>
            <p:nvPr/>
          </p:nvSpPr>
          <p:spPr>
            <a:xfrm>
              <a:off x="3917211" y="3966835"/>
              <a:ext cx="770601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APK Complete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4/14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F9B8E-AACD-4573-B52B-CA56C874BD01}"/>
              </a:ext>
            </a:extLst>
          </p:cNvPr>
          <p:cNvGrpSpPr/>
          <p:nvPr/>
        </p:nvGrpSpPr>
        <p:grpSpPr>
          <a:xfrm>
            <a:off x="6188927" y="4522492"/>
            <a:ext cx="544985" cy="351817"/>
            <a:chOff x="6783734" y="4455931"/>
            <a:chExt cx="544985" cy="351817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074CFDE-F0DD-4FD3-B140-D021EF33B1EA}"/>
                </a:ext>
              </a:extLst>
            </p:cNvPr>
            <p:cNvSpPr/>
            <p:nvPr/>
          </p:nvSpPr>
          <p:spPr>
            <a:xfrm>
              <a:off x="6783734" y="4455931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Completed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7/24</a:t>
              </a:r>
            </a:p>
          </p:txBody>
        </p: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FC996815-7EDB-47C5-B6A4-186F255E733C}"/>
                </a:ext>
              </a:extLst>
            </p:cNvPr>
            <p:cNvSpPr/>
            <p:nvPr/>
          </p:nvSpPr>
          <p:spPr bwMode="auto">
            <a:xfrm>
              <a:off x="6960961" y="4685828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6BB082-6048-4283-8D22-87985B899B33}"/>
              </a:ext>
            </a:extLst>
          </p:cNvPr>
          <p:cNvGrpSpPr/>
          <p:nvPr/>
        </p:nvGrpSpPr>
        <p:grpSpPr>
          <a:xfrm>
            <a:off x="5475352" y="4207953"/>
            <a:ext cx="544985" cy="360837"/>
            <a:chOff x="5244732" y="4204665"/>
            <a:chExt cx="544985" cy="36083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0185D2B-3881-4688-B9C7-BE1B62901D9E}"/>
                </a:ext>
              </a:extLst>
            </p:cNvPr>
            <p:cNvSpPr/>
            <p:nvPr/>
          </p:nvSpPr>
          <p:spPr>
            <a:xfrm>
              <a:off x="5244732" y="4204665"/>
              <a:ext cx="544985" cy="21816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Bug Free</a:t>
              </a:r>
            </a:p>
            <a:p>
              <a:pPr algn="ctr" defTabSz="1219170">
                <a:defRPr/>
              </a:pPr>
              <a:r>
                <a:rPr lang="en-US" altLang="zh-CN" sz="800" b="1" kern="0" dirty="0">
                  <a:solidFill>
                    <a:srgbClr val="0000CC"/>
                  </a:solidFill>
                  <a:latin typeface="Arial"/>
                  <a:ea typeface="宋体"/>
                  <a:cs typeface="Arial" panose="020B0604020202020204" pitchFamily="34" charset="0"/>
                </a:rPr>
                <a:t>6/13</a:t>
              </a:r>
            </a:p>
          </p:txBody>
        </p:sp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25D8EA65-C7AF-4516-982D-548A5DD1F578}"/>
                </a:ext>
              </a:extLst>
            </p:cNvPr>
            <p:cNvSpPr/>
            <p:nvPr/>
          </p:nvSpPr>
          <p:spPr bwMode="auto">
            <a:xfrm>
              <a:off x="5439598" y="4443582"/>
              <a:ext cx="125917" cy="121920"/>
            </a:xfrm>
            <a:prstGeom prst="triangle">
              <a:avLst/>
            </a:prstGeom>
            <a:solidFill>
              <a:srgbClr val="FFC000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CC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65" name="矩形 31">
            <a:extLst>
              <a:ext uri="{FF2B5EF4-FFF2-40B4-BE49-F238E27FC236}">
                <a16:creationId xmlns:a16="http://schemas.microsoft.com/office/drawing/2014/main" id="{41B813AF-9F13-41FF-9CFE-B53A1CBCE962}"/>
              </a:ext>
            </a:extLst>
          </p:cNvPr>
          <p:cNvSpPr/>
          <p:nvPr/>
        </p:nvSpPr>
        <p:spPr>
          <a:xfrm>
            <a:off x="4100267" y="5593607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6" name="矩形 31">
            <a:extLst>
              <a:ext uri="{FF2B5EF4-FFF2-40B4-BE49-F238E27FC236}">
                <a16:creationId xmlns:a16="http://schemas.microsoft.com/office/drawing/2014/main" id="{ACF5EED5-1374-42C3-BADA-C06507C68D71}"/>
              </a:ext>
            </a:extLst>
          </p:cNvPr>
          <p:cNvSpPr/>
          <p:nvPr/>
        </p:nvSpPr>
        <p:spPr>
          <a:xfrm>
            <a:off x="5049151" y="5884871"/>
            <a:ext cx="1203499" cy="13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7" name="矩形 31">
            <a:extLst>
              <a:ext uri="{FF2B5EF4-FFF2-40B4-BE49-F238E27FC236}">
                <a16:creationId xmlns:a16="http://schemas.microsoft.com/office/drawing/2014/main" id="{FB455D78-C03C-43AF-A8B0-0CB69E7C88DD}"/>
              </a:ext>
            </a:extLst>
          </p:cNvPr>
          <p:cNvSpPr/>
          <p:nvPr/>
        </p:nvSpPr>
        <p:spPr>
          <a:xfrm>
            <a:off x="6073070" y="6168566"/>
            <a:ext cx="1699656" cy="128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rgbClr val="FFFFFF">
                <a:alpha val="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zh-CN" altLang="en-US" sz="1067" b="1" kern="0" dirty="0">
              <a:solidFill>
                <a:srgbClr val="00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F03AEDF-E2AF-4A86-8870-533808A28CD7}"/>
              </a:ext>
            </a:extLst>
          </p:cNvPr>
          <p:cNvSpPr/>
          <p:nvPr/>
        </p:nvSpPr>
        <p:spPr>
          <a:xfrm>
            <a:off x="4435270" y="5513726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Coding 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3B8368-AD84-4DA4-BA87-5B85F3366B2B}"/>
              </a:ext>
            </a:extLst>
          </p:cNvPr>
          <p:cNvSpPr/>
          <p:nvPr/>
        </p:nvSpPr>
        <p:spPr>
          <a:xfrm>
            <a:off x="5421766" y="5802498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Test &amp; Debug 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51FD92-F6CC-4075-B8C8-6524460B9D76}"/>
              </a:ext>
            </a:extLst>
          </p:cNvPr>
          <p:cNvSpPr/>
          <p:nvPr/>
        </p:nvSpPr>
        <p:spPr>
          <a:xfrm>
            <a:off x="6691456" y="608006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Validation &amp; debug</a:t>
            </a:r>
          </a:p>
        </p:txBody>
      </p:sp>
      <p:sp>
        <p:nvSpPr>
          <p:cNvPr id="271" name="Isosceles Triangle 270">
            <a:extLst>
              <a:ext uri="{FF2B5EF4-FFF2-40B4-BE49-F238E27FC236}">
                <a16:creationId xmlns:a16="http://schemas.microsoft.com/office/drawing/2014/main" id="{AFB20E40-65C2-42CE-A660-DE0522BE17EB}"/>
              </a:ext>
            </a:extLst>
          </p:cNvPr>
          <p:cNvSpPr/>
          <p:nvPr/>
        </p:nvSpPr>
        <p:spPr bwMode="auto">
          <a:xfrm>
            <a:off x="5240808" y="5604263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D07028D-3450-4149-B78B-4091474135F6}"/>
              </a:ext>
            </a:extLst>
          </p:cNvPr>
          <p:cNvSpPr/>
          <p:nvPr/>
        </p:nvSpPr>
        <p:spPr>
          <a:xfrm>
            <a:off x="4908116" y="5356355"/>
            <a:ext cx="770601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Complete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5/15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A64AD58-4939-4C5F-AB12-74C7DE3D6D38}"/>
              </a:ext>
            </a:extLst>
          </p:cNvPr>
          <p:cNvSpPr/>
          <p:nvPr/>
        </p:nvSpPr>
        <p:spPr>
          <a:xfrm>
            <a:off x="7527751" y="5933158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Sprint x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10/15</a:t>
            </a:r>
          </a:p>
        </p:txBody>
      </p:sp>
      <p:sp>
        <p:nvSpPr>
          <p:cNvPr id="274" name="Isosceles Triangle 273">
            <a:extLst>
              <a:ext uri="{FF2B5EF4-FFF2-40B4-BE49-F238E27FC236}">
                <a16:creationId xmlns:a16="http://schemas.microsoft.com/office/drawing/2014/main" id="{C63030BD-A6C2-4F86-8C23-4F35A9706485}"/>
              </a:ext>
            </a:extLst>
          </p:cNvPr>
          <p:cNvSpPr/>
          <p:nvPr/>
        </p:nvSpPr>
        <p:spPr bwMode="auto">
          <a:xfrm>
            <a:off x="7704978" y="61630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AB127D4-D726-46B7-836D-A8A3BE374982}"/>
              </a:ext>
            </a:extLst>
          </p:cNvPr>
          <p:cNvSpPr/>
          <p:nvPr/>
        </p:nvSpPr>
        <p:spPr>
          <a:xfrm>
            <a:off x="5980158" y="5577950"/>
            <a:ext cx="544985" cy="21816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APK 1st formal 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Release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98DCBBEB-0F98-4469-BFE4-27CDA5255DD6}"/>
              </a:ext>
            </a:extLst>
          </p:cNvPr>
          <p:cNvSpPr/>
          <p:nvPr/>
        </p:nvSpPr>
        <p:spPr bwMode="auto">
          <a:xfrm>
            <a:off x="6183616" y="587695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308B555-D2EB-43BB-A12A-A023BA01B73D}"/>
              </a:ext>
            </a:extLst>
          </p:cNvPr>
          <p:cNvCxnSpPr>
            <a:cxnSpLocks/>
            <a:stCxn id="273" idx="0"/>
            <a:endCxn id="170" idx="2"/>
          </p:cNvCxnSpPr>
          <p:nvPr/>
        </p:nvCxnSpPr>
        <p:spPr bwMode="auto">
          <a:xfrm flipV="1">
            <a:off x="7800244" y="3116212"/>
            <a:ext cx="387803" cy="2816946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FE4AB7-3EAD-43CB-8DE1-A26C5CC5B05F}"/>
              </a:ext>
            </a:extLst>
          </p:cNvPr>
          <p:cNvCxnSpPr>
            <a:cxnSpLocks/>
            <a:stCxn id="179" idx="2"/>
            <a:endCxn id="81" idx="2"/>
          </p:cNvCxnSpPr>
          <p:nvPr/>
        </p:nvCxnSpPr>
        <p:spPr bwMode="auto">
          <a:xfrm flipV="1">
            <a:off x="8240333" y="2548265"/>
            <a:ext cx="663214" cy="407928"/>
          </a:xfrm>
          <a:prstGeom prst="straightConnector1">
            <a:avLst/>
          </a:prstGeom>
          <a:ln w="12700" cap="flat" cmpd="sng" algn="ctr">
            <a:solidFill>
              <a:schemeClr val="accent4">
                <a:lumMod val="60000"/>
                <a:lumOff val="40000"/>
                <a:alpha val="90000"/>
              </a:schemeClr>
            </a:solidFill>
            <a:prstDash val="dash"/>
            <a:round/>
            <a:headEnd type="none" w="sm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D340B5D-35E0-4469-A7F2-0069FAEB3189}"/>
              </a:ext>
            </a:extLst>
          </p:cNvPr>
          <p:cNvGrpSpPr/>
          <p:nvPr/>
        </p:nvGrpSpPr>
        <p:grpSpPr>
          <a:xfrm>
            <a:off x="10509114" y="2655624"/>
            <a:ext cx="544985" cy="454808"/>
            <a:chOff x="4156619" y="2400244"/>
            <a:chExt cx="408739" cy="341106"/>
          </a:xfrm>
        </p:grpSpPr>
        <p:sp>
          <p:nvSpPr>
            <p:cNvPr id="181" name="Star: 5 Points 180">
              <a:extLst>
                <a:ext uri="{FF2B5EF4-FFF2-40B4-BE49-F238E27FC236}">
                  <a16:creationId xmlns:a16="http://schemas.microsoft.com/office/drawing/2014/main" id="{655BF239-9E46-4983-9F28-DE485AB54127}"/>
                </a:ext>
              </a:extLst>
            </p:cNvPr>
            <p:cNvSpPr/>
            <p:nvPr/>
          </p:nvSpPr>
          <p:spPr>
            <a:xfrm>
              <a:off x="4297538" y="2596948"/>
              <a:ext cx="126902" cy="144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white"/>
                </a:solidFill>
                <a:latin typeface="Arial" panose="020B060402020202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3C12CDB7-F0D3-48B5-9D0C-EB517288C70E}"/>
                </a:ext>
              </a:extLst>
            </p:cNvPr>
            <p:cNvSpPr/>
            <p:nvPr/>
          </p:nvSpPr>
          <p:spPr>
            <a:xfrm>
              <a:off x="4156619" y="2400244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R07.1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4/11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10F6F-16AF-4260-A368-EBD121505C44}"/>
              </a:ext>
            </a:extLst>
          </p:cNvPr>
          <p:cNvSpPr/>
          <p:nvPr/>
        </p:nvSpPr>
        <p:spPr>
          <a:xfrm>
            <a:off x="2486497" y="3620002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1/3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2519433D-8453-415D-B3ED-44FAF4AFE9C0}"/>
              </a:ext>
            </a:extLst>
          </p:cNvPr>
          <p:cNvSpPr/>
          <p:nvPr/>
        </p:nvSpPr>
        <p:spPr bwMode="auto">
          <a:xfrm>
            <a:off x="2687418" y="3916688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B9E92A-D4D2-40F6-97FC-150EF4612D7C}"/>
              </a:ext>
            </a:extLst>
          </p:cNvPr>
          <p:cNvSpPr/>
          <p:nvPr/>
        </p:nvSpPr>
        <p:spPr>
          <a:xfrm>
            <a:off x="3222587" y="4970439"/>
            <a:ext cx="544985" cy="2947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r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UI</a:t>
            </a:r>
          </a:p>
          <a:p>
            <a:pPr algn="ctr" defTabSz="1219170">
              <a:defRPr/>
            </a:pPr>
            <a:r>
              <a:rPr lang="en-US" altLang="zh-CN" sz="800" b="1" kern="0" dirty="0">
                <a:solidFill>
                  <a:srgbClr val="0000CC"/>
                </a:solidFill>
                <a:latin typeface="Arial"/>
                <a:ea typeface="宋体"/>
                <a:cs typeface="Arial" panose="020B0604020202020204" pitchFamily="34" charset="0"/>
              </a:rPr>
              <a:t>2/3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8234F46C-3B67-4969-A37E-D416681AF710}"/>
              </a:ext>
            </a:extLst>
          </p:cNvPr>
          <p:cNvSpPr/>
          <p:nvPr/>
        </p:nvSpPr>
        <p:spPr bwMode="auto">
          <a:xfrm>
            <a:off x="3423508" y="5267125"/>
            <a:ext cx="125917" cy="121920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sz="2400" kern="0">
              <a:solidFill>
                <a:srgbClr val="0000CC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622FDEC-05AF-4D89-AAA7-49E628E4083C}"/>
              </a:ext>
            </a:extLst>
          </p:cNvPr>
          <p:cNvGrpSpPr/>
          <p:nvPr/>
        </p:nvGrpSpPr>
        <p:grpSpPr>
          <a:xfrm>
            <a:off x="10189006" y="1833603"/>
            <a:ext cx="544985" cy="510003"/>
            <a:chOff x="6792767" y="1509179"/>
            <a:chExt cx="408739" cy="382502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81E48CB-532E-416F-A700-736D0432132E}"/>
                </a:ext>
              </a:extLst>
            </p:cNvPr>
            <p:cNvSpPr/>
            <p:nvPr/>
          </p:nvSpPr>
          <p:spPr>
            <a:xfrm>
              <a:off x="6792767" y="1509179"/>
              <a:ext cx="408739" cy="22109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wrap="none" lIns="0" rIns="0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OKTB</a:t>
              </a:r>
            </a:p>
            <a:p>
              <a:pPr algn="ctr" defTabSz="1219170">
                <a:defRPr/>
              </a:pPr>
              <a:r>
                <a:rPr lang="en-US" altLang="zh-CN" sz="667" b="1" kern="0" dirty="0">
                  <a:solidFill>
                    <a:sysClr val="windowText" lastClr="000000"/>
                  </a:solidFill>
                  <a:latin typeface="Arial"/>
                  <a:ea typeface="宋体"/>
                  <a:cs typeface="Arial" panose="020B0604020202020204" pitchFamily="34" charset="0"/>
                </a:rPr>
                <a:t>3/26</a:t>
              </a:r>
            </a:p>
          </p:txBody>
        </p:sp>
        <p:sp>
          <p:nvSpPr>
            <p:cNvPr id="214" name="Flowchart: Sort 213">
              <a:extLst>
                <a:ext uri="{FF2B5EF4-FFF2-40B4-BE49-F238E27FC236}">
                  <a16:creationId xmlns:a16="http://schemas.microsoft.com/office/drawing/2014/main" id="{3A5FD0EA-AE0C-42BE-8399-91559DFD7329}"/>
                </a:ext>
              </a:extLst>
            </p:cNvPr>
            <p:cNvSpPr/>
            <p:nvPr/>
          </p:nvSpPr>
          <p:spPr bwMode="auto">
            <a:xfrm>
              <a:off x="6931620" y="1721342"/>
              <a:ext cx="140032" cy="170339"/>
            </a:xfrm>
            <a:prstGeom prst="flowChartSort">
              <a:avLst/>
            </a:prstGeom>
            <a:solidFill>
              <a:srgbClr val="003366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867" b="1" kern="0">
                <a:ln w="0"/>
                <a:solidFill>
                  <a:srgbClr val="99CC9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80"/>
                </a:highlight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87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71DF-D391-4E22-9E35-03C9A0E7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0" y="326000"/>
            <a:ext cx="10148047" cy="601737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133" b="1" dirty="0"/>
              <a:t>Mode Card feature delivery overall plan – CXL (WIP)</a:t>
            </a:r>
          </a:p>
        </p:txBody>
      </p:sp>
      <p:sp>
        <p:nvSpPr>
          <p:cNvPr id="175" name="TextBox 25">
            <a:extLst>
              <a:ext uri="{FF2B5EF4-FFF2-40B4-BE49-F238E27FC236}">
                <a16:creationId xmlns:a16="http://schemas.microsoft.com/office/drawing/2014/main" id="{8F6D39BD-69E9-4545-8464-52EF721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7" y="1182695"/>
            <a:ext cx="1138904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需要确认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HMI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的接口人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           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11/15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kick-off meeting                                                                               @Anthony&amp;Dekang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11/16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Detailed UE/UI delivery Plan                                                           @Tao </a:t>
            </a:r>
            <a:r>
              <a:rPr lang="en-US" altLang="zh-CN" b="1" kern="0" dirty="0" err="1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Yali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11/18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PRD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冻结，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involve HMI,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作为出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的重要依据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@Ni 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11/25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需要上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CCM meeting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TBD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）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                                 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@Dekang&amp;Anthony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供应商报价合理性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找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Relax Mode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供应商报价白噪声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11/21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签收完成后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,In-house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开始开发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@Yu Ruizhe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Lead Test Case design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</a:t>
            </a:r>
            <a:endParaRPr lang="en-US" altLang="zh-CN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给供应商下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PO                                                                                                                         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12/12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SPEC &amp; FMA                                                                                     @Geng Dekang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</a:rPr>
              <a:t>xx/xx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Book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实车资源用于测试                                                                    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@Geng Dekang 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以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11/28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开始，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输出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1-2week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review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ea typeface="宋体" charset="-122"/>
            </a:endParaRP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 UE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确定后，开始</a:t>
            </a: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UI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，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</a:rPr>
              <a:t>4 week,      review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ea typeface="宋体" charset="-122"/>
                <a:sym typeface="Wingdings" panose="05000000000000000000" pitchFamily="2" charset="2"/>
              </a:rPr>
              <a:t>  S/O</a:t>
            </a:r>
          </a:p>
          <a:p>
            <a:pPr marL="228600" indent="-228600" defTabSz="1219170">
              <a:buFont typeface="+mj-lt"/>
              <a:buAutoNum type="arabicPeriod"/>
              <a:defRPr/>
            </a:pPr>
            <a:r>
              <a:rPr lang="en-US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Demo: 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露营模式进入条件，日间行车灯 </a:t>
            </a:r>
            <a:r>
              <a:rPr lang="en-US" altLang="zh-CN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off + HVAC on</a:t>
            </a:r>
            <a:r>
              <a:rPr lang="zh-CN" altLang="en-US" b="1" kern="0" dirty="0">
                <a:solidFill>
                  <a:srgbClr val="002A56">
                    <a:lumMod val="75000"/>
                    <a:lumOff val="25000"/>
                  </a:srgbClr>
                </a:solidFill>
                <a:highlight>
                  <a:srgbClr val="FFFF00"/>
                </a:highlight>
                <a:ea typeface="宋体" charset="-122"/>
                <a:sym typeface="Wingdings" panose="05000000000000000000" pitchFamily="2" charset="2"/>
              </a:rPr>
              <a:t>， 不满足进入条件就退出</a:t>
            </a:r>
            <a:endParaRPr lang="en-US" altLang="en-US" b="1" kern="0" dirty="0">
              <a:solidFill>
                <a:srgbClr val="002A56">
                  <a:lumMod val="75000"/>
                  <a:lumOff val="25000"/>
                </a:srgbClr>
              </a:solidFill>
              <a:highlight>
                <a:srgbClr val="FFFF00"/>
              </a:highligh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023919"/>
      </p:ext>
    </p:extLst>
  </p:cSld>
  <p:clrMapOvr>
    <a:masterClrMapping/>
  </p:clrMapOvr>
</p:sld>
</file>

<file path=ppt/theme/theme1.xml><?xml version="1.0" encoding="utf-8"?>
<a:theme xmlns:a="http://schemas.openxmlformats.org/drawingml/2006/main" name="1_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3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 V3" id="{4A0EB675-2B0C-4D17-B82A-520187391716}" vid="{75E0F2EF-EE50-457D-98A3-5CDAD908BC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149562700F44E810D103FF35DEDB1" ma:contentTypeVersion="2" ma:contentTypeDescription="Create a new document." ma:contentTypeScope="" ma:versionID="4f90adcb0b06e7b1a617b0f1a61d8d82">
  <xsd:schema xmlns:xsd="http://www.w3.org/2001/XMLSchema" xmlns:xs="http://www.w3.org/2001/XMLSchema" xmlns:p="http://schemas.microsoft.com/office/2006/metadata/properties" xmlns:ns3="adeb02b8-4da4-4960-95da-d97eb840a1df" targetNamespace="http://schemas.microsoft.com/office/2006/metadata/properties" ma:root="true" ma:fieldsID="ce059e3527b2bf798f2c531cb778c572" ns3:_="">
    <xsd:import namespace="adeb02b8-4da4-4960-95da-d97eb840a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b02b8-4da4-4960-95da-d97eb840a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284E5-7C14-4D5D-BC33-E13D6A246D85}">
  <ds:schemaRefs>
    <ds:schemaRef ds:uri="adeb02b8-4da4-4960-95da-d97eb840a1df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BD338A-D291-4446-9570-E50E0AF78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A2A31E-0031-4939-B11C-8F2B04B1E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b02b8-4da4-4960-95da-d97eb840a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21138</TotalTime>
  <Words>1537</Words>
  <Application>Microsoft Office PowerPoint</Application>
  <PresentationFormat>Widescreen</PresentationFormat>
  <Paragraphs>714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等线</vt:lpstr>
      <vt:lpstr>System Font Regular</vt:lpstr>
      <vt:lpstr>Arial</vt:lpstr>
      <vt:lpstr>Arial Nova</vt:lpstr>
      <vt:lpstr>Arial Nova Light</vt:lpstr>
      <vt:lpstr>Calibri</vt:lpstr>
      <vt:lpstr>Courier New</vt:lpstr>
      <vt:lpstr>Ford Antenna Medium</vt:lpstr>
      <vt:lpstr>Ford Antenna Regular</vt:lpstr>
      <vt:lpstr>Wingdings 3</vt:lpstr>
      <vt:lpstr>1_2021 Corp Template</vt:lpstr>
      <vt:lpstr>1_Office Theme</vt:lpstr>
      <vt:lpstr>Corp Presentations 2018</vt:lpstr>
      <vt:lpstr>2_Office Theme</vt:lpstr>
      <vt:lpstr>Mode Card 1.0 CX727 delivery overall plan (WIP)</vt:lpstr>
      <vt:lpstr>Mode Card 1.0 CX821 delivery overall plan (WIP)</vt:lpstr>
      <vt:lpstr>Mode Card 1.0 test requirement (WIP)</vt:lpstr>
      <vt:lpstr>Mode Card _ 埋点需求</vt:lpstr>
      <vt:lpstr>Boundary Diagram – Mode Card For CX727 8155 (WIP)</vt:lpstr>
      <vt:lpstr>Boundary Diagram – Mode Card For CX821 (WIP)</vt:lpstr>
      <vt:lpstr>Mode Card 1.0 &amp; Camp Scene delivery overall plan – CXL (WIP)</vt:lpstr>
      <vt:lpstr>Mode Card feature delivery overall plan – CXL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Eva (X.)</dc:creator>
  <cp:lastModifiedBy>Ni, Anthony (H.A.)</cp:lastModifiedBy>
  <cp:revision>659</cp:revision>
  <dcterms:created xsi:type="dcterms:W3CDTF">2021-07-15T09:41:04Z</dcterms:created>
  <dcterms:modified xsi:type="dcterms:W3CDTF">2023-02-20T08:56:35Z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0x010100B61149562700F44E810D103FF35DEDB1</vt:lpwstr>
  </property>
</Properties>
</file>