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xls" ContentType="application/vnd.ms-excel"/>
  <Default Extension="xlsx" ContentType="application/vnd.openxmlformats-officedocument.spreadsheetml.sheet"/>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gs/tag1.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tags/tag2.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tags/tag3.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tags/tag4.xml" ContentType="application/vnd.openxmlformats-officedocument.presentationml.tags+xml"/>
  <Override PartName="/ppt/slides/slide3.xml" ContentType="application/vnd.openxmlformats-officedocument.presentationml.slide+xml"/>
  <Override PartName="/ppt/tags/tag5.xml" ContentType="application/vnd.openxmlformats-officedocument.presentationml.tags+xml"/>
  <Override PartName="/ppt/slides/slide4.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s/slide5.xml" ContentType="application/vnd.openxmlformats-officedocument.presentationml.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slides/slide6.xml" ContentType="application/vnd.openxmlformats-officedocument.presentationml.slide+xml"/>
  <Override PartName="/ppt/tags/tag9.xml" ContentType="application/vnd.openxmlformats-officedocument.presentationml.tags+xml"/>
  <Override PartName="/ppt/slides/slide7.xml" ContentType="application/vnd.openxmlformats-officedocument.presentationml.slide+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slides/slide8.xml" ContentType="application/vnd.openxmlformats-officedocument.presentationml.slide+xml"/>
  <Override PartName="/ppt/notesSlides/notesSlide5.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tags/tag13.xml" ContentType="application/vnd.openxmlformats-officedocument.presentationml.tags+xml"/>
  <Override PartName="/ppt/slides/slide10.xml" ContentType="application/vnd.openxmlformats-officedocument.presentationml.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slides/slide11.xml" ContentType="application/vnd.openxmlformats-officedocument.presentationml.slide+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slides/slide12.xml" ContentType="application/vnd.openxmlformats-officedocument.presentationml.slide+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slides/slide13.xml" ContentType="application/vnd.openxmlformats-officedocument.presentationml.slide+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slides/slide14.xml" ContentType="application/vnd.openxmlformats-officedocument.presentationml.slide+xml"/>
  <Override PartName="/ppt/tags/tag22.xml" ContentType="application/vnd.openxmlformats-officedocument.presentationml.tags+xml"/>
  <Override PartName="/ppt/slides/slide15.xml" ContentType="application/vnd.openxmlformats-officedocument.presentationml.slide+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s/slide16.xml" ContentType="application/vnd.openxmlformats-officedocument.presentationml.slide+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slides/slide17.xml" ContentType="application/vnd.openxmlformats-officedocument.presentationml.slide+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s/slide18.xml" ContentType="application/vnd.openxmlformats-officedocument.presentationml.slide+xml"/>
  <Override PartName="/ppt/notesSlides/notesSlide13.xml" ContentType="application/vnd.openxmlformats-officedocument.presentationml.notesSlide+xml"/>
  <Override PartName="/ppt/tags/tag31.xml" ContentType="application/vnd.openxmlformats-officedocument.presentationml.tags+xml"/>
  <Override PartName="/ppt/slides/slide19.xml" ContentType="application/vnd.openxmlformats-officedocument.presentationml.slide+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s/slide20.xml" ContentType="application/vnd.openxmlformats-officedocument.presentationml.slide+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s/slide21.xml" ContentType="application/vnd.openxmlformats-officedocument.presentationml.slide+xml"/>
  <Override PartName="/ppt/notesSlides/notesSlide1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s/slide22.xml" ContentType="application/vnd.openxmlformats-officedocument.presentationml.slide+xml"/>
  <Override PartName="/ppt/tags/tag45.xml" ContentType="application/vnd.openxmlformats-officedocument.presentationml.tags+xml"/>
  <Override PartName="/ppt/slides/slide23.xml" ContentType="application/vnd.openxmlformats-officedocument.presentationml.slide+xml"/>
  <Override PartName="/ppt/notesSlides/notesSlide1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slides/slide24.xml" ContentType="application/vnd.openxmlformats-officedocument.presentationml.slide+xml"/>
  <Override PartName="/ppt/notesMasters/notesMaster1.xml" ContentType="application/vnd.openxmlformats-officedocument.presentationml.notesMaster+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presentation.xml" ContentType="application/vnd.openxmlformats-officedocument.presentationml.presentation.main+xml"/>
  <Override PartName="/ppt/tags/tag48.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3" r:id="rId3"/>
    <p:sldMasterId id="2147483747" r:id="rId4"/>
  </p:sldMasterIdLst>
  <p:notesMasterIdLst>
    <p:notesMasterId r:id="rId7"/>
  </p:notesMasterIdLst>
  <p:sldIdLst>
    <p:sldId id="496" r:id="rId5"/>
    <p:sldId id="407" r:id="rId6"/>
    <p:sldId id="542" r:id="rId8"/>
    <p:sldId id="16432398" r:id="rId9"/>
    <p:sldId id="16432399" r:id="rId10"/>
    <p:sldId id="16432413" r:id="rId11"/>
    <p:sldId id="16432417" r:id="rId12"/>
    <p:sldId id="16432419" r:id="rId13"/>
    <p:sldId id="16432414" r:id="rId14"/>
    <p:sldId id="16432393" r:id="rId15"/>
    <p:sldId id="16432453" r:id="rId16"/>
    <p:sldId id="16432427" r:id="rId17"/>
    <p:sldId id="16432428" r:id="rId18"/>
    <p:sldId id="16432415" r:id="rId19"/>
    <p:sldId id="16432420" r:id="rId20"/>
    <p:sldId id="16432407" r:id="rId21"/>
    <p:sldId id="16432425" r:id="rId22"/>
    <p:sldId id="16432421" r:id="rId23"/>
    <p:sldId id="16432422" r:id="rId24"/>
    <p:sldId id="16432423" r:id="rId25"/>
    <p:sldId id="16432424" r:id="rId26"/>
    <p:sldId id="16432416" r:id="rId27"/>
    <p:sldId id="16432411" r:id="rId28"/>
    <p:sldId id="481" r:id="rId29"/>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705" autoAdjust="0"/>
  </p:normalViewPr>
  <p:slideViewPr>
    <p:cSldViewPr snapToGrid="0">
      <p:cViewPr varScale="1">
        <p:scale>
          <a:sx n="75" d="100"/>
          <a:sy n="75" d="100"/>
        </p:scale>
        <p:origin x="4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8" Type="http://schemas.openxmlformats.org/officeDocument/2006/relationships/slide" Target="slides/slide13.xml"/><Relationship Id="rId13" Type="http://schemas.openxmlformats.org/officeDocument/2006/relationships/slide" Target="slides/slide8.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customXml" Target="../customXml/item1.xml"/><Relationship Id="rId7" Type="http://schemas.openxmlformats.org/officeDocument/2006/relationships/notesMaster" Target="notesMasters/notesMaster1.xml"/><Relationship Id="rId33" Type="http://schemas.openxmlformats.org/officeDocument/2006/relationships/tags" Target="tags/tag48.xml"/><Relationship Id="rId25" Type="http://schemas.openxmlformats.org/officeDocument/2006/relationships/slide" Target="slides/slide20.xml"/><Relationship Id="rId17" Type="http://schemas.openxmlformats.org/officeDocument/2006/relationships/slide" Target="slides/slide12.xml"/><Relationship Id="rId12" Type="http://schemas.openxmlformats.org/officeDocument/2006/relationships/slide" Target="slides/slide7.xml"/><Relationship Id="rId29" Type="http://schemas.openxmlformats.org/officeDocument/2006/relationships/slide" Target="slides/slide24.xml"/><Relationship Id="rId20" Type="http://schemas.openxmlformats.org/officeDocument/2006/relationships/slide" Target="slides/slide15.xml"/><Relationship Id="rId2" Type="http://schemas.openxmlformats.org/officeDocument/2006/relationships/theme" Target="theme/theme1.xml"/><Relationship Id="rId16" Type="http://schemas.openxmlformats.org/officeDocument/2006/relationships/slide" Target="slides/slide11.xml"/><Relationship Id="rId6" Type="http://schemas.openxmlformats.org/officeDocument/2006/relationships/slide" Target="slides/slide2.xml"/><Relationship Id="rId32" Type="http://schemas.openxmlformats.org/officeDocument/2006/relationships/tableStyles" Target="tableStyles.xml"/><Relationship Id="rId24" Type="http://schemas.openxmlformats.org/officeDocument/2006/relationships/slide" Target="slides/slide19.xml"/><Relationship Id="rId11"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slide" Target="slides/slide1.xml"/><Relationship Id="rId28" Type="http://schemas.openxmlformats.org/officeDocument/2006/relationships/slide" Target="slides/slide23.xml"/><Relationship Id="rId23" Type="http://schemas.openxmlformats.org/officeDocument/2006/relationships/slide" Target="slides/slide18.xml"/><Relationship Id="rId15" Type="http://schemas.openxmlformats.org/officeDocument/2006/relationships/slide" Target="slides/slide10.xml"/><Relationship Id="rId31" Type="http://schemas.openxmlformats.org/officeDocument/2006/relationships/viewProps" Target="viewProps.xml"/><Relationship Id="rId19" Type="http://schemas.openxmlformats.org/officeDocument/2006/relationships/slide" Target="slides/slide14.xml"/><Relationship Id="rId10" Type="http://schemas.openxmlformats.org/officeDocument/2006/relationships/slide" Target="slides/slide5.xml"/><Relationship Id="rId9" Type="http://schemas.openxmlformats.org/officeDocument/2006/relationships/slide" Target="slides/slide4.xml"/><Relationship Id="rId4" Type="http://schemas.openxmlformats.org/officeDocument/2006/relationships/slideMaster" Target="slideMasters/slideMaster3.xml"/><Relationship Id="rId30" Type="http://schemas.openxmlformats.org/officeDocument/2006/relationships/presProps" Target="presProps.xml"/><Relationship Id="rId27" Type="http://schemas.openxmlformats.org/officeDocument/2006/relationships/slide" Target="slides/slide22.xml"/><Relationship Id="rId22" Type="http://schemas.openxmlformats.org/officeDocument/2006/relationships/slide" Target="slides/slide17.xml"/><Relationship Id="rId14" Type="http://schemas.openxmlformats.org/officeDocument/2006/relationships/slide" Target="slides/slide9.xml"/><Relationship Id="rId35" Type="http://schemas.openxmlformats.org/officeDocument/2006/relationships/customXml" Target="../customXml/item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146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01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01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endParaRPr lang="en-US" dirty="0"/>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endParaRPr lang="en-US" dirty="0"/>
          </a:p>
        </p:txBody>
      </p:sp>
      <p:sp>
        <p:nvSpPr>
          <p:cNvPr id="10" name="Content Placeholder 2"/>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2" name="Text Placeholder 4"/>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endParaRPr lang="en-US" dirty="0"/>
          </a:p>
        </p:txBody>
      </p:sp>
      <p:sp>
        <p:nvSpPr>
          <p:cNvPr id="13" name="Text Placeholder 4"/>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endParaRPr lang="en-US" dirty="0"/>
          </a:p>
        </p:txBody>
      </p:sp>
      <p:sp>
        <p:nvSpPr>
          <p:cNvPr id="14" name="Text Placeholder 4"/>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15" name="Text Placeholder 4"/>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endParaRPr lang="en-US" dirty="0"/>
          </a:p>
        </p:txBody>
      </p:sp>
      <p:sp>
        <p:nvSpPr>
          <p:cNvPr id="16" name="Content Placeholder 2"/>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7" name="Content Placeholder 2"/>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8" name="Content Placeholder 2"/>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9" name="Text Placeholder 4"/>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endParaRPr lang="en-US" dirty="0"/>
          </a:p>
        </p:txBody>
      </p:sp>
      <p:sp>
        <p:nvSpPr>
          <p:cNvPr id="20" name="Content Placeholder 2"/>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25"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endParaRPr lang="en-US" dirty="0"/>
          </a:p>
        </p:txBody>
      </p:sp>
      <p:sp>
        <p:nvSpPr>
          <p:cNvPr id="22" name="Text Placeholder 4"/>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endParaRPr lang="en-US" dirty="0"/>
          </a:p>
        </p:txBody>
      </p:sp>
      <p:sp>
        <p:nvSpPr>
          <p:cNvPr id="31" name="Text Placeholder 4"/>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2" name="Text Placeholder 4"/>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3" name="Text Placeholder 4"/>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4" name="Text Placeholder 4"/>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5" name="Text Placeholder 4"/>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endParaRPr lang="en-US" dirty="0"/>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endParaRPr lang="en-US" dirty="0"/>
          </a:p>
        </p:txBody>
      </p:sp>
      <p:sp>
        <p:nvSpPr>
          <p:cNvPr id="13" name="Text Placeholder 4"/>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endParaRPr lang="en-US" dirty="0"/>
          </a:p>
        </p:txBody>
      </p:sp>
      <p:sp>
        <p:nvSpPr>
          <p:cNvPr id="14" name="Text Placeholder 4"/>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15" name="Text Placeholder 4"/>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endParaRPr lang="en-US" dirty="0"/>
          </a:p>
        </p:txBody>
      </p:sp>
      <p:sp>
        <p:nvSpPr>
          <p:cNvPr id="19" name="Text Placeholder 4"/>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endParaRPr lang="en-US" dirty="0"/>
          </a:p>
        </p:txBody>
      </p:sp>
      <p:sp>
        <p:nvSpPr>
          <p:cNvPr id="23" name="Text Placeholder 4"/>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endParaRPr lang="en-US" dirty="0"/>
          </a:p>
        </p:txBody>
      </p:sp>
      <p:sp>
        <p:nvSpPr>
          <p:cNvPr id="24" name="Text Placeholder 4"/>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endParaRPr lang="en-US" dirty="0"/>
          </a:p>
        </p:txBody>
      </p:sp>
      <p:sp>
        <p:nvSpPr>
          <p:cNvPr id="25" name="Text Placeholder 4"/>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endParaRPr lang="en-US" dirty="0"/>
          </a:p>
        </p:txBody>
      </p:sp>
      <p:sp>
        <p:nvSpPr>
          <p:cNvPr id="29" name="Text Placeholder 4"/>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endParaRPr lang="en-US" dirty="0"/>
          </a:p>
        </p:txBody>
      </p:sp>
      <p:sp>
        <p:nvSpPr>
          <p:cNvPr id="35" name="Text Placeholder 4"/>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6" name="Text Placeholder 4"/>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7" name="Text Placeholder 4"/>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8" name="Text Placeholder 4"/>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9" name="Text Placeholder 4"/>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4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copy</a:t>
            </a:r>
            <a:endParaRPr lang="en-US" dirty="0"/>
          </a:p>
        </p:txBody>
      </p:sp>
      <p:sp>
        <p:nvSpPr>
          <p:cNvPr id="11" name="Text Placeholder 38"/>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endParaRPr lang="en-US" dirty="0"/>
          </a:p>
        </p:txBody>
      </p:sp>
      <p:cxnSp>
        <p:nvCxnSpPr>
          <p:cNvPr id="13" name="Straight Connector 12"/>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endParaRPr lang="en-US" dirty="0"/>
          </a:p>
        </p:txBody>
      </p:sp>
      <p:sp>
        <p:nvSpPr>
          <p:cNvPr id="25" name="Text Placeholder 5"/>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endParaRPr lang="en-US" dirty="0"/>
          </a:p>
        </p:txBody>
      </p:sp>
      <p:sp>
        <p:nvSpPr>
          <p:cNvPr id="26" name="Text Placeholder 5"/>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endParaRPr lang="en-US" dirty="0"/>
          </a:p>
        </p:txBody>
      </p:sp>
      <p:sp>
        <p:nvSpPr>
          <p:cNvPr id="27" name="Text Placeholder 5"/>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endParaRPr lang="en-US" dirty="0"/>
          </a:p>
        </p:txBody>
      </p:sp>
      <p:sp>
        <p:nvSpPr>
          <p:cNvPr id="28" name="Text Placeholder 5"/>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endParaRPr lang="en-US" dirty="0"/>
          </a:p>
        </p:txBody>
      </p:sp>
      <p:sp>
        <p:nvSpPr>
          <p:cNvPr id="29" name="Text Placeholder 5"/>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endParaRPr lang="en-US" dirty="0"/>
          </a:p>
        </p:txBody>
      </p:sp>
      <p:sp>
        <p:nvSpPr>
          <p:cNvPr id="30" name="Text Placeholder 5"/>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endParaRPr lang="en-US" dirty="0"/>
          </a:p>
        </p:txBody>
      </p:sp>
      <p:sp>
        <p:nvSpPr>
          <p:cNvPr id="31" name="Text Placeholder 5"/>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endParaRPr lang="en-US" dirty="0"/>
          </a:p>
        </p:txBody>
      </p:sp>
      <p:sp>
        <p:nvSpPr>
          <p:cNvPr id="42" name="Text Placeholder 5"/>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endParaRPr lang="en-US" dirty="0"/>
          </a:p>
        </p:txBody>
      </p:sp>
      <p:sp>
        <p:nvSpPr>
          <p:cNvPr id="48" name="Text Placeholder 5"/>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endParaRPr lang="en-US" dirty="0"/>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4" name="Text Placeholder 59"/>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5" name="Text Placeholder 59"/>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6" name="Text Placeholder 59"/>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69" name="Text Placeholder 59"/>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0" name="Text Placeholder 59"/>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1" name="Text Placeholder 59"/>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72" name="Text Placeholder 59"/>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endParaRPr lang="en-US" dirty="0"/>
          </a:p>
        </p:txBody>
      </p:sp>
      <p:sp>
        <p:nvSpPr>
          <p:cNvPr id="3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37" name="TextBox 36"/>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copy</a:t>
            </a:r>
            <a:endParaRPr lang="en-US" dirty="0"/>
          </a:p>
        </p:txBody>
      </p:sp>
      <p:cxnSp>
        <p:nvCxnSpPr>
          <p:cNvPr id="13" name="Straight Connector 12"/>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endParaRPr lang="en-US" dirty="0"/>
          </a:p>
        </p:txBody>
      </p:sp>
      <p:sp>
        <p:nvSpPr>
          <p:cNvPr id="26" name="Text Placeholder 5"/>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endParaRPr lang="en-US" dirty="0"/>
          </a:p>
        </p:txBody>
      </p:sp>
      <p:sp>
        <p:nvSpPr>
          <p:cNvPr id="29" name="Text Placeholder 5"/>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endParaRPr lang="en-US" dirty="0"/>
          </a:p>
        </p:txBody>
      </p:sp>
      <p:sp>
        <p:nvSpPr>
          <p:cNvPr id="64" name="Text Placeholder 59"/>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9" name="TextBox 1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Master text styles</a:t>
            </a:r>
            <a:endParaRPr lang="en-US" dirty="0"/>
          </a:p>
        </p:txBody>
      </p:sp>
      <p:sp>
        <p:nvSpPr>
          <p:cNvPr id="11" name="Title 1"/>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0" name="Content Placeholder 2"/>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13" name="Text Placeholder 38"/>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8" name="Text Placeholder 38"/>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9" name="Content Placeholder 2"/>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955"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endParaRPr lang="en-US" dirty="0"/>
          </a:p>
          <a:p>
            <a:pPr lvl="2"/>
            <a:r>
              <a:rPr lang="en-US" dirty="0"/>
              <a:t>Second level</a:t>
            </a:r>
            <a:endParaRPr lang="en-US" dirty="0"/>
          </a:p>
          <a:p>
            <a:pPr lvl="3"/>
            <a:r>
              <a:rPr lang="en-US" dirty="0"/>
              <a:t>Third level</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endParaRPr lang="en-US" dirty="0"/>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endParaRPr lang="en-US" dirty="0"/>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endParaRPr lang="en-US" dirty="0"/>
          </a:p>
        </p:txBody>
      </p:sp>
      <p:cxnSp>
        <p:nvCxnSpPr>
          <p:cNvPr id="18" name="Straight Connector 17"/>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endParaRPr lang="en-US" dirty="0"/>
          </a:p>
        </p:txBody>
      </p:sp>
      <p:sp>
        <p:nvSpPr>
          <p:cNvPr id="22" name="Text Placeholder 4"/>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24" name="Text Placeholder 4"/>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endParaRPr lang="en-US" dirty="0">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endParaRPr lang="en-US" dirty="0"/>
          </a:p>
        </p:txBody>
      </p:sp>
      <p:sp>
        <p:nvSpPr>
          <p:cNvPr id="15" name="Content Placeholder 2"/>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endParaRPr lang="en-US" dirty="0">
              <a:solidFill>
                <a:schemeClr val="tx1"/>
              </a:solidFill>
            </a:endParaRPr>
          </a:p>
        </p:txBody>
      </p:sp>
      <p:sp>
        <p:nvSpPr>
          <p:cNvPr id="16" name="Text Placeholder 38"/>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endParaRPr lang="en-US" sz="1600" dirty="0"/>
          </a:p>
        </p:txBody>
      </p:sp>
      <p:sp>
        <p:nvSpPr>
          <p:cNvPr id="17" name="Content Placeholder 2"/>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endParaRPr lang="en-US" dirty="0">
              <a:solidFill>
                <a:schemeClr val="tx1"/>
              </a:solidFill>
            </a:endParaRPr>
          </a:p>
        </p:txBody>
      </p:sp>
      <p:sp>
        <p:nvSpPr>
          <p:cNvPr id="18" name="Text Placeholder 38"/>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endParaRPr lang="en-US" sz="1600" dirty="0"/>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0" name="Content Placeholder 2"/>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endParaRPr lang="en-US" dirty="0"/>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endParaRPr lang="en-US" dirty="0"/>
          </a:p>
        </p:txBody>
      </p:sp>
      <p:sp>
        <p:nvSpPr>
          <p:cNvPr id="6" name="Text Placeholder 5"/>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endParaRPr lang="en-US" dirty="0"/>
          </a:p>
        </p:txBody>
      </p:sp>
      <p:sp>
        <p:nvSpPr>
          <p:cNvPr id="5" name="Text Placeholder 5"/>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endParaRPr lang="en-US" dirty="0"/>
          </a:p>
        </p:txBody>
      </p:sp>
      <p:sp>
        <p:nvSpPr>
          <p:cNvPr id="16" name="Text Placeholder 5"/>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8255" indent="0" algn="ctr">
              <a:defRPr lang="en-US" sz="4800" dirty="0" smtClean="0">
                <a:solidFill>
                  <a:schemeClr val="accent1"/>
                </a:solidFill>
                <a:latin typeface="+mn-lt"/>
                <a:ea typeface="+mn-ea"/>
                <a:cs typeface="+mn-cs"/>
              </a:defRPr>
            </a:lvl1pPr>
          </a:lstStyle>
          <a:p>
            <a:pPr lvl="0" algn="ctr"/>
            <a:r>
              <a:rPr lang="en-US" dirty="0"/>
              <a:t>$XX</a:t>
            </a:r>
            <a:endParaRPr lang="en-US" dirty="0"/>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endParaRPr lang="en-US" dirty="0"/>
          </a:p>
        </p:txBody>
      </p:sp>
      <p:sp>
        <p:nvSpPr>
          <p:cNvPr id="17" name="Text Placeholder 5"/>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endParaRPr lang="en-US" dirty="0"/>
          </a:p>
        </p:txBody>
      </p:sp>
      <p:sp>
        <p:nvSpPr>
          <p:cNvPr id="19" name="Text Placeholder 18"/>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1"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2" name="Text Placeholder 38"/>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7"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Header</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5" name="Cross 14"/>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p:txBody>
      </p:sp>
      <p:sp>
        <p:nvSpPr>
          <p:cNvPr id="24" name="Text Placeholder 6"/>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p:txBody>
      </p:sp>
      <p:sp>
        <p:nvSpPr>
          <p:cNvPr id="27" name="Text Placeholder 6"/>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a:p>
            <a:pPr marL="0" marR="0" lvl="0" indent="0" algn="l" defTabSz="914400" rtl="0" eaLnBrk="1" fontAlgn="auto" latinLnBrk="0" hangingPunct="1">
              <a:lnSpc>
                <a:spcPct val="100000"/>
              </a:lnSpc>
              <a:spcBef>
                <a:spcPts val="3600"/>
              </a:spcBef>
              <a:spcAft>
                <a:spcPts val="0"/>
              </a:spcAft>
              <a:buClrTx/>
              <a:buSzTx/>
              <a:buFont typeface="Arial" panose="020B0604020202020204"/>
              <a:buNone/>
              <a:defRPr/>
            </a:pPr>
            <a:r>
              <a:rPr lang="en-US" dirty="0"/>
              <a:t>Bullet Content Here</a:t>
            </a:r>
            <a:endParaRPr lang="en-US" dirty="0"/>
          </a:p>
        </p:txBody>
      </p:sp>
      <p:sp>
        <p:nvSpPr>
          <p:cNvPr id="19" name="Text Placeholder 4"/>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22" name="Text Placeholder 4"/>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25" name="Text Placeholder 4"/>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3" name="Text Placeholder 4"/>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4" name="Text Placeholder 4"/>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sp>
        <p:nvSpPr>
          <p:cNvPr id="7" name="Text Placeholder 4"/>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endParaRPr lang="en-US" dirty="0"/>
          </a:p>
        </p:txBody>
      </p:sp>
      <p:pic>
        <p:nvPicPr>
          <p:cNvPr id="14" name="Graphic 1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6" name="Text Placeholder 38"/>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7" name="Text Placeholder 38"/>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1" name="Text Placeholder 8"/>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6" name="Cross 5"/>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4" name="Text Placeholder 6"/>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5" name="Text Placeholder 6"/>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26" name="Text Placeholder 6"/>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endParaRPr lang="en-US" dirty="0"/>
          </a:p>
        </p:txBody>
      </p:sp>
      <p:sp>
        <p:nvSpPr>
          <p:cNvPr id="5" name="Text Placeholder 4"/>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endParaRPr lang="en-US" dirty="0"/>
          </a:p>
        </p:txBody>
      </p:sp>
      <p:sp>
        <p:nvSpPr>
          <p:cNvPr id="21" name="Text Placeholder 4"/>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endParaRPr lang="en-US" dirty="0"/>
          </a:p>
        </p:txBody>
      </p:sp>
      <p:sp>
        <p:nvSpPr>
          <p:cNvPr id="22" name="Text Placeholder 4"/>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endParaRPr lang="en-US" dirty="0"/>
          </a:p>
        </p:txBody>
      </p:sp>
      <p:sp>
        <p:nvSpPr>
          <p:cNvPr id="23" name="Text Placeholder 4"/>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7" name="Text Placeholder 36"/>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38" name="Text Placeholder 34"/>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9" name="Text Placeholder 36"/>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40" name="Text Placeholder 34"/>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1" name="Text Placeholder 36"/>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42" name="Text Placeholder 34"/>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3" name="Text Placeholder 36"/>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endParaRPr lang="en-US" sz="1200" baseline="0" dirty="0"/>
          </a:p>
          <a:p>
            <a:pPr algn="ctr"/>
            <a:endParaRPr lang="en-US" sz="1200" baseline="0"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endParaRPr lang="en-US" dirty="0"/>
          </a:p>
        </p:txBody>
      </p:sp>
      <p:sp>
        <p:nvSpPr>
          <p:cNvPr id="35" name="Text Placeholder 38"/>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Far</a:t>
            </a:r>
            <a:endParaRPr lang="en-US" dirty="0"/>
          </a:p>
        </p:txBody>
      </p:sp>
      <p:sp>
        <p:nvSpPr>
          <p:cNvPr id="34" name="Text Placeholder 38"/>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Near</a:t>
            </a:r>
            <a:endParaRPr lang="en-US" dirty="0"/>
          </a:p>
        </p:txBody>
      </p:sp>
      <p:sp>
        <p:nvSpPr>
          <p:cNvPr id="11" name="Text Placeholder 38"/>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endParaRPr lang="en-US" dirty="0"/>
          </a:p>
        </p:txBody>
      </p:sp>
      <p:sp>
        <p:nvSpPr>
          <p:cNvPr id="36" name="Text Placeholder 5"/>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37" name="Text Placeholder 10"/>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0" name="Text Placeholder 5"/>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1" name="Text Placeholder 10"/>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2" name="Text Placeholder 5"/>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3" name="Text Placeholder 10"/>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4" name="Text Placeholder 5"/>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5" name="Text Placeholder 10"/>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6" name="Text Placeholder 5"/>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47" name="Text Placeholder 10"/>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63" name="Text Placeholder 5"/>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endParaRPr lang="en-US" dirty="0"/>
          </a:p>
        </p:txBody>
      </p:sp>
      <p:sp>
        <p:nvSpPr>
          <p:cNvPr id="64" name="Text Placeholder 10"/>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16"/>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2" name="Text Placeholder 16"/>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4" name="Text Placeholder 16"/>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4" name="Text Placeholder 39"/>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5" name="Text Placeholder 39"/>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6" name="Text Placeholder 39"/>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7" name="Text Placeholder 39"/>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endParaRPr lang="en-US" dirty="0"/>
          </a:p>
          <a:p>
            <a:pPr lvl="0"/>
            <a:r>
              <a:rPr lang="en-US" dirty="0"/>
              <a:t>Maecenas porttitor </a:t>
            </a:r>
            <a:r>
              <a:rPr lang="en-US" dirty="0" err="1"/>
              <a:t>congue</a:t>
            </a:r>
            <a:r>
              <a:rPr lang="en-US" dirty="0"/>
              <a:t> </a:t>
            </a:r>
            <a:r>
              <a:rPr lang="en-US" dirty="0" err="1"/>
              <a:t>massa</a:t>
            </a:r>
            <a:r>
              <a:rPr lang="en-US" dirty="0"/>
              <a:t> Fusce posuere, magna sed pulvinar</a:t>
            </a:r>
            <a:endParaRPr lang="en-US" dirty="0"/>
          </a:p>
          <a:p>
            <a:pPr lvl="0"/>
            <a:r>
              <a:rPr lang="en-US" dirty="0"/>
              <a:t>Nunc viverra imperdiet enim. Fusce est. Vivamus a tellus.</a:t>
            </a:r>
            <a:endParaRPr lang="en-US" dirty="0"/>
          </a:p>
          <a:p>
            <a:pPr lvl="0"/>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p:cNvGrpSpPr/>
          <p:nvPr userDrawn="1"/>
        </p:nvGrpSpPr>
        <p:grpSpPr>
          <a:xfrm>
            <a:off x="5075525" y="3254228"/>
            <a:ext cx="4747426" cy="3228950"/>
            <a:chOff x="5075525" y="1335397"/>
            <a:chExt cx="4747426" cy="3754719"/>
          </a:xfrm>
        </p:grpSpPr>
        <p:cxnSp>
          <p:nvCxnSpPr>
            <p:cNvPr id="28"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a:xfrm>
            <a:off x="5075525" y="1353095"/>
            <a:ext cx="4747426" cy="1651238"/>
            <a:chOff x="5075525" y="1335397"/>
            <a:chExt cx="4747426" cy="3754719"/>
          </a:xfrm>
        </p:grpSpPr>
        <p:cxnSp>
          <p:nvCxnSpPr>
            <p:cNvPr id="67"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20" name="Text Placeholder 19"/>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endParaRPr lang="en-US" dirty="0"/>
          </a:p>
          <a:p>
            <a:pPr lvl="1"/>
            <a:r>
              <a:rPr lang="en-US" dirty="0"/>
              <a:t>Second level</a:t>
            </a:r>
            <a:endParaRPr lang="en-US" dirty="0"/>
          </a:p>
          <a:p>
            <a:pPr lvl="2"/>
            <a:endParaRPr lang="en-US" dirty="0"/>
          </a:p>
        </p:txBody>
      </p:sp>
      <p:cxnSp>
        <p:nvCxnSpPr>
          <p:cNvPr id="5" name="Straight Connector 4"/>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33" name="Text Placeholder 19"/>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emotional</a:t>
            </a:r>
            <a:endParaRPr lang="en-US" dirty="0"/>
          </a:p>
        </p:txBody>
      </p:sp>
      <p:sp>
        <p:nvSpPr>
          <p:cNvPr id="34" name="Text Placeholder 19"/>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rational</a:t>
            </a:r>
            <a:endParaRPr lang="en-US" dirty="0"/>
          </a:p>
        </p:txBody>
      </p:sp>
      <p:sp>
        <p:nvSpPr>
          <p:cNvPr id="35" name="Text Placeholder 19"/>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Consideration indicators</a:t>
            </a:r>
            <a:endParaRPr lang="en-US" dirty="0"/>
          </a:p>
        </p:txBody>
      </p:sp>
      <p:sp>
        <p:nvSpPr>
          <p:cNvPr id="36" name="Text Placeholder 19"/>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Intent indicators</a:t>
            </a:r>
            <a:endParaRPr lang="en-US" dirty="0"/>
          </a:p>
        </p:txBody>
      </p:sp>
      <p:sp>
        <p:nvSpPr>
          <p:cNvPr id="37" name="Text Placeholder 19"/>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5" name="Text Placeholder 53"/>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6" name="Text Placeholder 53"/>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7" name="Text Placeholder 53"/>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8" name="Text Placeholder 53"/>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9" name="Text Placeholder 53"/>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0" name="Text Placeholder 53"/>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1" name="Text Placeholder 53"/>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2" name="Text Placeholder 53"/>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3" name="Text Placeholder 53"/>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4" name="Text Placeholder 53"/>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5" name="Text Placeholder 53"/>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69" name="TextBox 6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3" name="Rounded Rectangle 2"/>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panose="020B0604020202020204"/>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39" name="Text Placeholder 38"/>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endParaRPr lang="en-US" dirty="0"/>
          </a:p>
        </p:txBody>
      </p:sp>
      <p:sp>
        <p:nvSpPr>
          <p:cNvPr id="4"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16" name="Rectangle 15"/>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3" name="Text Placeholder 6"/>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38" name="Text Placeholder 38"/>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9" name="Text Placeholder 6"/>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40" name="Text Placeholder 38"/>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41" name="Text Placeholder 6"/>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grpSp>
        <p:nvGrpSpPr>
          <p:cNvPr id="7" name="Group 6"/>
          <p:cNvGrpSpPr/>
          <p:nvPr userDrawn="1"/>
        </p:nvGrpSpPr>
        <p:grpSpPr>
          <a:xfrm>
            <a:off x="836" y="3986114"/>
            <a:ext cx="12191164" cy="64008"/>
            <a:chOff x="836" y="3993779"/>
            <a:chExt cx="12191164" cy="215149"/>
          </a:xfrm>
        </p:grpSpPr>
        <p:sp>
          <p:nvSpPr>
            <p:cNvPr id="4" name="Rectangle 3"/>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5" name="Text Placeholder 4"/>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grpSp>
        <p:nvGrpSpPr>
          <p:cNvPr id="25" name="Group 24"/>
          <p:cNvGrpSpPr/>
          <p:nvPr userDrawn="1"/>
        </p:nvGrpSpPr>
        <p:grpSpPr>
          <a:xfrm>
            <a:off x="4071203" y="1473039"/>
            <a:ext cx="4060398" cy="5384961"/>
            <a:chOff x="4071203" y="3316224"/>
            <a:chExt cx="4060398" cy="3541776"/>
          </a:xfrm>
        </p:grpSpPr>
        <p:cxnSp>
          <p:nvCxnSpPr>
            <p:cNvPr id="2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sp>
        <p:nvSpPr>
          <p:cNvPr id="42" name="Text Placeholder 4"/>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endParaRPr lang="en-US" dirty="0"/>
          </a:p>
        </p:txBody>
      </p:sp>
      <p:sp>
        <p:nvSpPr>
          <p:cNvPr id="13" name="Text Placeholder 12"/>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2" name="Content Placeholder 2"/>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3" name="Text Placeholder 12"/>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4" name="Content Placeholder 2"/>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5" name="Text Placeholder 12"/>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6" name="Content Placeholder 2"/>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7" name="Text Placeholder 12"/>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8" name="Content Placeholder 2"/>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69" name="Text Placeholder 12"/>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0" name="Content Placeholder 2"/>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endParaRPr lang="en-US" dirty="0"/>
          </a:p>
        </p:txBody>
      </p:sp>
      <p:sp>
        <p:nvSpPr>
          <p:cNvPr id="71" name="Text Placeholder 12"/>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34" name="TextBox 3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endParaRPr lang="en-US" dirty="0"/>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endParaRPr lang="en-US"/>
          </a:p>
        </p:txBody>
      </p:sp>
      <p:sp>
        <p:nvSpPr>
          <p:cNvPr id="39" name="Text Placeholder 38"/>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5" name="Text Placeholder 19"/>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36" name="Text Placeholder 6"/>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7" name="Text Placeholder 19"/>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p:cNvGrpSpPr/>
          <p:nvPr userDrawn="1"/>
        </p:nvGrpSpPr>
        <p:grpSpPr>
          <a:xfrm>
            <a:off x="4064000" y="1967696"/>
            <a:ext cx="4064000" cy="4356904"/>
            <a:chOff x="4064000" y="1967696"/>
            <a:chExt cx="4064000" cy="3183038"/>
          </a:xfrm>
        </p:grpSpPr>
        <p:cxnSp>
          <p:nvCxnSpPr>
            <p:cNvPr id="2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endParaRPr lang="en-US" dirty="0"/>
          </a:p>
        </p:txBody>
      </p:sp>
      <p:sp>
        <p:nvSpPr>
          <p:cNvPr id="33" name="Text Placeholder 19"/>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endParaRPr lang="en-US" dirty="0"/>
          </a:p>
        </p:txBody>
      </p:sp>
      <p:sp>
        <p:nvSpPr>
          <p:cNvPr id="2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endParaRPr lang="en-US" sz="2400" dirty="0"/>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endParaRPr lang="en-US" sz="2400" dirty="0"/>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endParaRPr lang="en-US" dirty="0"/>
          </a:p>
        </p:txBody>
      </p:sp>
      <p:cxnSp>
        <p:nvCxnSpPr>
          <p:cNvPr id="7" name="Straight Connector 6"/>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endParaRPr lang="en-US" dirty="0"/>
          </a:p>
        </p:txBody>
      </p:sp>
      <p:sp>
        <p:nvSpPr>
          <p:cNvPr id="15" name="Text Placeholder 10"/>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endParaRPr lang="en-US" dirty="0"/>
          </a:p>
        </p:txBody>
      </p:sp>
      <p:sp>
        <p:nvSpPr>
          <p:cNvPr id="16" name="Text Placeholder 10"/>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endParaRPr lang="en-US" dirty="0"/>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1390592"/>
            <a:ext cx="11477625" cy="4956993"/>
            <a:chOff x="216765" y="1390592"/>
            <a:chExt cx="11767393" cy="4956993"/>
          </a:xfrm>
        </p:grpSpPr>
        <p:sp>
          <p:nvSpPr>
            <p:cNvPr id="19" name="Rounded Rectangle 18"/>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20" name="Rounded Rectangle 19"/>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22" name="Rounded Rectangle 21"/>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23" name="Rounded Rectangle 22"/>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17" name="Rounded Rectangle 16"/>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18" name="Rounded Rectangle 17"/>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16" name="Rounded Rectangle 15"/>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sp>
          <p:nvSpPr>
            <p:cNvPr id="4" name="Rounded Rectangle 3"/>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20204"/>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28" name="Text Placeholder 26"/>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9" name="Text Placeholder 26"/>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30" name="Text Placeholder 26"/>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7" name="Text Placeholder 26"/>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endParaRPr lang="en-US" dirty="0"/>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24" name="TextBox 2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6"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2" name="Rounded Rectangle 1"/>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0" name="TextBox 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a:xfrm>
            <a:off x="198108" y="1764911"/>
            <a:ext cx="11795784" cy="4345790"/>
            <a:chOff x="324572" y="2019554"/>
            <a:chExt cx="11646576" cy="4345790"/>
          </a:xfrm>
        </p:grpSpPr>
        <p:sp>
          <p:nvSpPr>
            <p:cNvPr id="4" name="Rounded Rectangle 3"/>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endParaRPr lang="en-US" dirty="0"/>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userDrawn="1"/>
        </p:nvGrpSpPr>
        <p:grpSpPr>
          <a:xfrm>
            <a:off x="374903" y="3705779"/>
            <a:ext cx="11467327" cy="2631363"/>
            <a:chOff x="374903" y="3746919"/>
            <a:chExt cx="11467327" cy="2631363"/>
          </a:xfrm>
        </p:grpSpPr>
        <p:sp>
          <p:nvSpPr>
            <p:cNvPr id="6" name="Rounded Rectangle 5"/>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a:xfrm>
            <a:off x="365125" y="956586"/>
            <a:ext cx="11477106" cy="5380556"/>
            <a:chOff x="374904" y="985520"/>
            <a:chExt cx="11592776" cy="5417453"/>
          </a:xfrm>
        </p:grpSpPr>
        <p:sp>
          <p:nvSpPr>
            <p:cNvPr id="10" name="Rounded Rectangle 9"/>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953146"/>
            <a:ext cx="5662493" cy="5383996"/>
            <a:chOff x="250292" y="879674"/>
            <a:chExt cx="5652715" cy="4831260"/>
          </a:xfrm>
        </p:grpSpPr>
        <p:sp>
          <p:nvSpPr>
            <p:cNvPr id="9" name="Rounded Rectangle 8"/>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50" charset="0"/>
              </a:defRPr>
            </a:lvl1pPr>
          </a:lstStyle>
          <a:p>
            <a:endParaRPr lang="en-US" dirty="0"/>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grpSp>
        <p:nvGrpSpPr>
          <p:cNvPr id="13" name="Group 12"/>
          <p:cNvGrpSpPr/>
          <p:nvPr userDrawn="1"/>
        </p:nvGrpSpPr>
        <p:grpSpPr>
          <a:xfrm>
            <a:off x="6189515" y="159572"/>
            <a:ext cx="5653235" cy="6177570"/>
            <a:chOff x="11037667" y="184484"/>
            <a:chExt cx="5652715" cy="5958270"/>
          </a:xfrm>
        </p:grpSpPr>
        <p:sp>
          <p:nvSpPr>
            <p:cNvPr id="14" name="Rounded Rectangle 13"/>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p:cNvGrpSpPr/>
          <p:nvPr userDrawn="1"/>
        </p:nvGrpSpPr>
        <p:grpSpPr>
          <a:xfrm>
            <a:off x="374903" y="3702905"/>
            <a:ext cx="11467327" cy="2634237"/>
            <a:chOff x="201695" y="3768736"/>
            <a:chExt cx="11788610" cy="2634237"/>
          </a:xfrm>
        </p:grpSpPr>
        <p:sp>
          <p:nvSpPr>
            <p:cNvPr id="2" name="Rounded Rectangle 1"/>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 name="Text Placeholder 8"/>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endParaRPr lang="en-US" dirty="0"/>
          </a:p>
          <a:p>
            <a:pPr lvl="1"/>
            <a:r>
              <a:rPr lang="en-US" dirty="0"/>
              <a:t>Second level</a:t>
            </a:r>
            <a:endParaRPr lang="en-US" dirty="0"/>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4" name="Text Placeholder 3"/>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26" name="Text Placeholder 38"/>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28" name="Text Placeholder 4"/>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29" name="Text Placeholder 3"/>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30" name="Text Placeholder 38"/>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31" name="Text Placeholder 4"/>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37" name="Text Placeholder 3"/>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38" name="Text Placeholder 38"/>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39" name="Text Placeholder 4"/>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40" name="Text Placeholder 3"/>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41" name="Text Placeholder 38"/>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endParaRPr lang="en-US" dirty="0"/>
          </a:p>
        </p:txBody>
      </p:sp>
      <p:sp>
        <p:nvSpPr>
          <p:cNvPr id="42" name="Text Placeholder 4"/>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20" name="TextBox 1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p:cNvGrpSpPr/>
          <p:nvPr userDrawn="1"/>
        </p:nvGrpSpPr>
        <p:grpSpPr>
          <a:xfrm>
            <a:off x="2438400" y="2389916"/>
            <a:ext cx="7315200" cy="2206818"/>
            <a:chOff x="2438400" y="1140976"/>
            <a:chExt cx="7315200" cy="2288024"/>
          </a:xfrm>
        </p:grpSpPr>
        <p:cxnSp>
          <p:nvCxnSpPr>
            <p:cNvPr id="83"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p:cNvGrpSpPr/>
          <p:nvPr userDrawn="1"/>
        </p:nvGrpSpPr>
        <p:grpSpPr>
          <a:xfrm>
            <a:off x="2438400" y="4936802"/>
            <a:ext cx="7315200" cy="1705276"/>
            <a:chOff x="2438400" y="1140976"/>
            <a:chExt cx="7315200" cy="2288024"/>
          </a:xfrm>
        </p:grpSpPr>
        <p:cxnSp>
          <p:nvCxnSpPr>
            <p:cNvPr id="89"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copy</a:t>
            </a:r>
            <a:endParaRPr lang="en-US" dirty="0"/>
          </a:p>
        </p:txBody>
      </p:sp>
      <p:sp>
        <p:nvSpPr>
          <p:cNvPr id="5" name="Text Placeholder 4"/>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endParaRPr lang="en-US" dirty="0"/>
          </a:p>
        </p:txBody>
      </p:sp>
      <p:sp>
        <p:nvSpPr>
          <p:cNvPr id="54" name="Text Placeholder 4"/>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endParaRPr lang="en-US" dirty="0"/>
          </a:p>
        </p:txBody>
      </p:sp>
      <p:sp>
        <p:nvSpPr>
          <p:cNvPr id="55" name="Text Placeholder 4"/>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endParaRPr lang="en-US" dirty="0"/>
          </a:p>
        </p:txBody>
      </p:sp>
      <p:sp>
        <p:nvSpPr>
          <p:cNvPr id="56" name="Text Placeholder 4"/>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endParaRPr lang="en-US" dirty="0"/>
          </a:p>
        </p:txBody>
      </p:sp>
      <p:sp>
        <p:nvSpPr>
          <p:cNvPr id="57" name="Text Placeholder 4"/>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endParaRPr lang="en-US" dirty="0"/>
          </a:p>
        </p:txBody>
      </p:sp>
      <p:sp>
        <p:nvSpPr>
          <p:cNvPr id="58" name="Text Placeholder 3"/>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0" name="Text Placeholder 3"/>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1" name="Text Placeholder 3"/>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4" name="Text Placeholder 3"/>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5" name="Text Placeholder 3"/>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6" name="Text Placeholder 3"/>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7" name="Text Placeholder 3"/>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8" name="Text Placeholder 3"/>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69" name="Text Placeholder 3"/>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1" name="Text Placeholder 3"/>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2" name="Text Placeholder 3"/>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3" name="Text Placeholder 3"/>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4" name="Text Placeholder 3"/>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5" name="Text Placeholder 3"/>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6" name="Text Placeholder 3"/>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7" name="Text Placeholder 3"/>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8" name="Text Placeholder 3"/>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9" name="Text Placeholder 3"/>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80" name="Text Placeholder 3"/>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endParaRPr lang="en-US" dirty="0"/>
          </a:p>
        </p:txBody>
      </p:sp>
      <p:sp>
        <p:nvSpPr>
          <p:cNvPr id="70" name="Text Placeholder 4"/>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panose="020B0604020202020204"/>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endParaRPr lang="en-US" dirty="0"/>
          </a:p>
        </p:txBody>
      </p:sp>
      <p:sp>
        <p:nvSpPr>
          <p:cNvPr id="4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45" name="TextBox 4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panose="020B0604020202020204"/>
              <a:buNone/>
            </a:pPr>
            <a:r>
              <a:rPr lang="en-US" dirty="0"/>
              <a:t>Click to edit Master text styles</a:t>
            </a:r>
            <a:endParaRPr lang="en-US" dirty="0"/>
          </a:p>
        </p:txBody>
      </p:sp>
      <p:sp>
        <p:nvSpPr>
          <p:cNvPr id="7" name="Text Placeholder 6"/>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10" name="Text Placeholder 19"/>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endParaRPr lang="en-US" dirty="0"/>
          </a:p>
        </p:txBody>
      </p:sp>
      <p:sp>
        <p:nvSpPr>
          <p:cNvPr id="11" name="Text Placeholder 6"/>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endParaRPr lang="en-US" dirty="0"/>
          </a:p>
        </p:txBody>
      </p:sp>
      <p:sp>
        <p:nvSpPr>
          <p:cNvPr id="12" name="Text Placeholder 19"/>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endParaRPr lang="en-US" dirty="0"/>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panose="02000505000000020004" pitchFamily="50" charset="0"/>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pic>
        <p:nvPicPr>
          <p:cNvPr id="2" name="Picture 1"/>
          <p:cNvPicPr>
            <a:picLocks noChangeAspect="1"/>
          </p:cNvPicPr>
          <p:nvPr userDrawn="1"/>
        </p:nvPicPr>
        <p:blipFill>
          <a:blip r:embed="rId2"/>
          <a:stretch>
            <a:fillRect/>
          </a:stretch>
        </p:blipFill>
        <p:spPr>
          <a:xfrm rot="10800000">
            <a:off x="0" y="0"/>
            <a:ext cx="12192000" cy="6858000"/>
          </a:xfrm>
          <a:prstGeom prst="rect">
            <a:avLst/>
          </a:prstGeom>
        </p:spPr>
      </p:pic>
      <p:pic>
        <p:nvPicPr>
          <p:cNvPr id="3" name="Graphic 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34400" y="368300"/>
            <a:ext cx="315595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userDrawn="1"/>
        </p:nvGrpSpPr>
        <p:grpSpPr bwMode="auto">
          <a:xfrm>
            <a:off x="195263" y="5165725"/>
            <a:ext cx="5353050" cy="1385888"/>
            <a:chOff x="4956319" y="4393480"/>
            <a:chExt cx="5351684" cy="1385878"/>
          </a:xfrm>
        </p:grpSpPr>
        <p:sp>
          <p:nvSpPr>
            <p:cNvPr id="4" name="TextBox 3"/>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endParaRPr lang="en-US" altLang="en-US" sz="1200">
                <a:solidFill>
                  <a:srgbClr val="FFFFFF"/>
                </a:solidFill>
                <a:latin typeface="Ford Antenna Regular" panose="02000505000000020004" pitchFamily="50" charset="0"/>
              </a:endParaRPr>
            </a:p>
            <a:p>
              <a:pPr algn="ctr" eaLnBrk="1" hangingPunct="1">
                <a:defRPr/>
              </a:pPr>
              <a:r>
                <a:rPr lang="en-US" altLang="en-US" sz="1200">
                  <a:solidFill>
                    <a:srgbClr val="FFFFFF"/>
                  </a:solidFill>
                  <a:latin typeface="Ford Antenna Regular" panose="02000505000000020004" pitchFamily="50" charset="0"/>
                </a:rPr>
                <a:t>Automotive Operations</a:t>
              </a:r>
              <a:endParaRPr lang="en-US" altLang="en-US" sz="1200">
                <a:solidFill>
                  <a:srgbClr val="FFFFFF"/>
                </a:solidFill>
                <a:latin typeface="Ford Antenna Regular" panose="02000505000000020004" pitchFamily="50" charset="0"/>
              </a:endParaRPr>
            </a:p>
          </p:txBody>
        </p:sp>
        <p:pic>
          <p:nvPicPr>
            <p:cNvPr id="5" name="Picture 4"/>
            <p:cNvPicPr>
              <a:picLocks noChangeAspect="1"/>
            </p:cNvPicPr>
            <p:nvPr/>
          </p:nvPicPr>
          <p:blipFill rotWithShape="1">
            <a:blip r:embed="rId3" cstate="email">
              <a:duotone>
                <a:schemeClr val="bg2">
                  <a:shade val="45000"/>
                  <a:satMod val="135000"/>
                </a:schemeClr>
                <a:prstClr val="white"/>
              </a:duotone>
            </a:blip>
            <a:srcRect/>
            <a:stretch>
              <a:fillRect/>
            </a:stretch>
          </p:blipFill>
          <p:spPr>
            <a:xfrm>
              <a:off x="5427728" y="4454800"/>
              <a:ext cx="1027704" cy="882911"/>
            </a:xfrm>
            <a:prstGeom prst="rect">
              <a:avLst/>
            </a:prstGeom>
          </p:spPr>
        </p:pic>
        <p:sp>
          <p:nvSpPr>
            <p:cNvPr id="6" name="TextBox 5"/>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endParaRPr lang="en-US" altLang="en-US" sz="1200">
                <a:solidFill>
                  <a:srgbClr val="FFFFFF"/>
                </a:solidFill>
                <a:latin typeface="Ford Antenna Regular" panose="02000505000000020004" pitchFamily="50" charset="0"/>
              </a:endParaRPr>
            </a:p>
          </p:txBody>
        </p:sp>
        <p:pic>
          <p:nvPicPr>
            <p:cNvPr id="7" name="Picture 6"/>
            <p:cNvPicPr>
              <a:picLocks noChangeAspect="1"/>
            </p:cNvPicPr>
            <p:nvPr/>
          </p:nvPicPr>
          <p:blipFill rotWithShape="1">
            <a:blip r:embed="rId4" cstate="email">
              <a:duotone>
                <a:schemeClr val="bg2">
                  <a:shade val="45000"/>
                  <a:satMod val="135000"/>
                </a:schemeClr>
                <a:prstClr val="white"/>
              </a:duotone>
            </a:blip>
            <a:srcRect/>
            <a:stretch>
              <a:fillRect/>
            </a:stretch>
          </p:blipFill>
          <p:spPr>
            <a:xfrm>
              <a:off x="7373091" y="4393480"/>
              <a:ext cx="922037" cy="944231"/>
            </a:xfrm>
            <a:prstGeom prst="rect">
              <a:avLst/>
            </a:prstGeom>
          </p:spPr>
        </p:pic>
        <p:sp>
          <p:nvSpPr>
            <p:cNvPr id="8" name="TextBox 7"/>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endParaRPr lang="en-US" altLang="en-US" sz="1200">
                <a:solidFill>
                  <a:srgbClr val="FFFFFF"/>
                </a:solidFill>
                <a:latin typeface="Ford Antenna Regular" panose="02000505000000020004" pitchFamily="50" charset="0"/>
              </a:endParaRPr>
            </a:p>
          </p:txBody>
        </p:sp>
        <p:pic>
          <p:nvPicPr>
            <p:cNvPr id="9" name="Picture 8"/>
            <p:cNvPicPr>
              <a:picLocks noChangeAspect="1"/>
            </p:cNvPicPr>
            <p:nvPr/>
          </p:nvPicPr>
          <p:blipFill rotWithShape="1">
            <a:blip r:embed="rId5" cstate="email">
              <a:duotone>
                <a:schemeClr val="bg2">
                  <a:shade val="45000"/>
                  <a:satMod val="135000"/>
                </a:schemeClr>
                <a:prstClr val="white"/>
              </a:duotone>
            </a:blip>
            <a:srcRect/>
            <a:stretch>
              <a:fill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6"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2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3" name="TextBox 3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4" name="TextBox 3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0" name="TextBox 1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1" name="TextBox 2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15"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16"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17"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19"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0"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1"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3"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4"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96"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97"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98"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99"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00"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01"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02"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03"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04"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05"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0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0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09"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110" name="Straight Connector 10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16"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117" name="Oval 11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23" name="TextBox 12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2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25"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2"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4"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5"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7"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8"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9"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1"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9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9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98"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99" name="Straight Connector 98"/>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05"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106" name="Oval 105"/>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13" name="TextBox 1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5"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5" name="Straight Connector 4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2" name="Oval 5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5" name="Straight Connector 3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2" name="Oval 4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9"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7"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8"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9"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1"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2"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4"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5" name="Straight Connector 44"/>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2" name="Oval 5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6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68" name="TextBox 6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69" name="TextBox 6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6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66" name="TextBox 65"/>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67" name="TextBox 66"/>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6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6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0" name="TextBox 7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1" name="TextBox 8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0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0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0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0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0" name="TextBox 10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1" name="TextBox 11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3"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p:cNvSpPr txBox="1"/>
          <p:nvPr userDrawn="1"/>
        </p:nvSpPr>
        <p:spPr>
          <a:xfrm>
            <a:off x="6546850" y="212725"/>
            <a:ext cx="514350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5"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lIns="91345" tIns="45673" rIns="91345" bIns="45673"/>
          <a:lstStyle>
            <a:lvl1pPr defTabSz="1087755">
              <a:defRPr>
                <a:solidFill>
                  <a:schemeClr val="tx1"/>
                </a:solidFill>
                <a:latin typeface="Arial" panose="020B0604020202020204" pitchFamily="34" charset="0"/>
              </a:defRPr>
            </a:lvl1pPr>
            <a:lvl2pPr marL="742950" indent="-285750" defTabSz="1087755">
              <a:defRPr>
                <a:solidFill>
                  <a:schemeClr val="tx1"/>
                </a:solidFill>
                <a:latin typeface="Arial" panose="020B0604020202020204" pitchFamily="34" charset="0"/>
              </a:defRPr>
            </a:lvl2pPr>
            <a:lvl3pPr marL="1143000" indent="-228600" defTabSz="1087755">
              <a:defRPr>
                <a:solidFill>
                  <a:schemeClr val="tx1"/>
                </a:solidFill>
                <a:latin typeface="Arial" panose="020B0604020202020204" pitchFamily="34" charset="0"/>
              </a:defRPr>
            </a:lvl3pPr>
            <a:lvl4pPr marL="1600200" indent="-228600" defTabSz="1087755">
              <a:defRPr>
                <a:solidFill>
                  <a:schemeClr val="tx1"/>
                </a:solidFill>
                <a:latin typeface="Arial" panose="020B0604020202020204" pitchFamily="34" charset="0"/>
              </a:defRPr>
            </a:lvl4pPr>
            <a:lvl5pPr marL="2057400" indent="-228600" defTabSz="1087755">
              <a:defRPr>
                <a:solidFill>
                  <a:schemeClr val="tx1"/>
                </a:solidFill>
                <a:latin typeface="Arial" panose="020B0604020202020204" pitchFamily="34" charset="0"/>
              </a:defRPr>
            </a:lvl5pPr>
            <a:lvl6pPr marL="2514600" indent="-228600" defTabSz="1087755" eaLnBrk="0" fontAlgn="base" hangingPunct="0">
              <a:spcBef>
                <a:spcPct val="0"/>
              </a:spcBef>
              <a:spcAft>
                <a:spcPct val="0"/>
              </a:spcAft>
              <a:defRPr>
                <a:solidFill>
                  <a:schemeClr val="tx1"/>
                </a:solidFill>
                <a:latin typeface="Arial" panose="020B0604020202020204" pitchFamily="34" charset="0"/>
              </a:defRPr>
            </a:lvl6pPr>
            <a:lvl7pPr marL="2971800" indent="-228600" defTabSz="1087755" eaLnBrk="0" fontAlgn="base" hangingPunct="0">
              <a:spcBef>
                <a:spcPct val="0"/>
              </a:spcBef>
              <a:spcAft>
                <a:spcPct val="0"/>
              </a:spcAft>
              <a:defRPr>
                <a:solidFill>
                  <a:schemeClr val="tx1"/>
                </a:solidFill>
                <a:latin typeface="Arial" panose="020B0604020202020204" pitchFamily="34" charset="0"/>
              </a:defRPr>
            </a:lvl7pPr>
            <a:lvl8pPr marL="3429000" indent="-228600" defTabSz="1087755" eaLnBrk="0" fontAlgn="base" hangingPunct="0">
              <a:spcBef>
                <a:spcPct val="0"/>
              </a:spcBef>
              <a:spcAft>
                <a:spcPct val="0"/>
              </a:spcAft>
              <a:defRPr>
                <a:solidFill>
                  <a:schemeClr val="tx1"/>
                </a:solidFill>
                <a:latin typeface="Arial" panose="020B0604020202020204" pitchFamily="34" charset="0"/>
              </a:defRPr>
            </a:lvl8pPr>
            <a:lvl9pPr marL="3886200" indent="-228600" defTabSz="1087755"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3"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3130">
              <a:defRPr>
                <a:solidFill>
                  <a:schemeClr val="tx1"/>
                </a:solidFill>
                <a:latin typeface="Arial" panose="020B0604020202020204" pitchFamily="34" charset="0"/>
              </a:defRPr>
            </a:lvl1pPr>
            <a:lvl2pPr marL="742950" indent="-285750" defTabSz="913130">
              <a:defRPr>
                <a:solidFill>
                  <a:schemeClr val="tx1"/>
                </a:solidFill>
                <a:latin typeface="Arial" panose="020B0604020202020204" pitchFamily="34" charset="0"/>
              </a:defRPr>
            </a:lvl2pPr>
            <a:lvl3pPr marL="1143000" indent="-228600" defTabSz="913130">
              <a:defRPr>
                <a:solidFill>
                  <a:schemeClr val="tx1"/>
                </a:solidFill>
                <a:latin typeface="Arial" panose="020B0604020202020204" pitchFamily="34" charset="0"/>
              </a:defRPr>
            </a:lvl3pPr>
            <a:lvl4pPr marL="1600200" indent="-228600" defTabSz="913130">
              <a:defRPr>
                <a:solidFill>
                  <a:schemeClr val="tx1"/>
                </a:solidFill>
                <a:latin typeface="Arial" panose="020B0604020202020204" pitchFamily="34" charset="0"/>
              </a:defRPr>
            </a:lvl4pPr>
            <a:lvl5pPr marL="2057400" indent="-228600" defTabSz="913130">
              <a:defRPr>
                <a:solidFill>
                  <a:schemeClr val="tx1"/>
                </a:solidFill>
                <a:latin typeface="Arial" panose="020B0604020202020204" pitchFamily="34" charset="0"/>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6"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itle 1"/>
          <p:cNvSpPr txBox="1"/>
          <p:nvPr userDrawn="1"/>
        </p:nvSpPr>
        <p:spPr>
          <a:xfrm>
            <a:off x="8574088" y="263525"/>
            <a:ext cx="3097212" cy="511175"/>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0"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1"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2"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400"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userDrawn="1"/>
        </p:nvSpPr>
        <p:spPr>
          <a:xfrm>
            <a:off x="8574088" y="296863"/>
            <a:ext cx="3097212" cy="509587"/>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1"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itchFamily="2" charset="-122"/>
              </a:rPr>
              <a:t>Secret</a:t>
            </a:r>
            <a:endParaRPr lang="en-US" altLang="zh-CN" sz="800">
              <a:solidFill>
                <a:schemeClr val="accent2"/>
              </a:solidFill>
              <a:ea typeface="宋体" pitchFamily="2" charset="-122"/>
            </a:endParaRP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1_Divider Slide-Pattern">
    <p:spTree>
      <p:nvGrpSpPr>
        <p:cNvPr id="1" name=""/>
        <p:cNvGrpSpPr/>
        <p:nvPr/>
      </p:nvGrpSpPr>
      <p:grpSpPr>
        <a:xfrm>
          <a:off x="0" y="0"/>
          <a:ext cx="0" cy="0"/>
          <a:chOff x="0" y="0"/>
          <a:chExt cx="0" cy="0"/>
        </a:xfrm>
      </p:grpSpPr>
      <p:pic>
        <p:nvPicPr>
          <p:cNvPr id="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panose="020B0604020202020204"/>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endParaRPr lang="zh-CN" altLang="en-US"/>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3" name="Slide Number Placeholder 5"/>
          <p:cNvSpPr>
            <a:spLocks noGrp="1"/>
          </p:cNvSpPr>
          <p:nvPr>
            <p:ph type="sldNum" sz="quarter" idx="28"/>
          </p:nvPr>
        </p:nvSpPr>
        <p:spPr/>
        <p:txBody>
          <a:bodyPr/>
          <a:lstStyle>
            <a:lvl1pPr>
              <a:defRPr/>
            </a:lvl1pPr>
          </a:lstStyle>
          <a:p>
            <a:pPr>
              <a:defRPr/>
            </a:pPr>
            <a:fld id="{CEA89E12-965C-468A-8E5E-A61DF6A2BA07}" type="slidenum">
              <a:rPr lang="en-US" altLang="zh-CN"/>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3" name="Slide Number Placeholder 5"/>
          <p:cNvSpPr>
            <a:spLocks noGrp="1"/>
          </p:cNvSpPr>
          <p:nvPr>
            <p:ph type="sldNum" sz="quarter" idx="48"/>
          </p:nvPr>
        </p:nvSpPr>
        <p:spPr/>
        <p:txBody>
          <a:bodyPr/>
          <a:lstStyle>
            <a:lvl1pPr>
              <a:defRPr/>
            </a:lvl1pPr>
          </a:lstStyle>
          <a:p>
            <a:pPr>
              <a:defRPr/>
            </a:pPr>
            <a:fld id="{B3EB1EEE-24C6-466A-B914-187CB097DD8B}" type="slidenum">
              <a:rPr lang="en-US" altLang="zh-CN"/>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cxnSp>
        <p:nvCxnSpPr>
          <p:cNvPr id="4" name="Straight Connector 12"/>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endParaRPr lang="en-US" dirty="0"/>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endParaRPr lang="en-US" dirty="0"/>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endParaRPr lang="en-US" dirty="0"/>
          </a:p>
        </p:txBody>
      </p:sp>
      <p:sp>
        <p:nvSpPr>
          <p:cNvPr id="10" name="Slide Number Placeholder 5"/>
          <p:cNvSpPr>
            <a:spLocks noGrp="1"/>
          </p:cNvSpPr>
          <p:nvPr>
            <p:ph type="sldNum" sz="quarter" idx="56"/>
          </p:nvPr>
        </p:nvSpPr>
        <p:spPr/>
        <p:txBody>
          <a:bodyPr/>
          <a:lstStyle>
            <a:lvl1pPr>
              <a:defRPr/>
            </a:lvl1pPr>
          </a:lstStyle>
          <a:p>
            <a:pPr>
              <a:defRPr/>
            </a:pPr>
            <a:fld id="{788359BF-A4F3-4AB4-B5BE-1C9EB774FD7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cxnSp>
        <p:nvCxnSpPr>
          <p:cNvPr id="4" name="Straight Connector 12"/>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defRPr sz="1100" b="0" i="0" spc="0" baseline="0">
                <a:latin typeface="+mn-lt"/>
              </a:defRPr>
            </a:lvl1pPr>
          </a:lstStyle>
          <a:p>
            <a:pPr lvl="0"/>
            <a:r>
              <a:rPr lang="en-US" dirty="0"/>
              <a:t>Click to edit Master text styles</a:t>
            </a:r>
            <a:endParaRPr lang="en-US" dirty="0"/>
          </a:p>
        </p:txBody>
      </p:sp>
      <p:sp>
        <p:nvSpPr>
          <p:cNvPr id="8" name="Slide Number Placeholder 5"/>
          <p:cNvSpPr>
            <a:spLocks noGrp="1"/>
          </p:cNvSpPr>
          <p:nvPr>
            <p:ph type="sldNum" sz="quarter" idx="52"/>
          </p:nvPr>
        </p:nvSpPr>
        <p:spPr/>
        <p:txBody>
          <a:bodyPr/>
          <a:lstStyle>
            <a:lvl1pPr>
              <a:defRPr/>
            </a:lvl1pPr>
          </a:lstStyle>
          <a:p>
            <a:pPr>
              <a:defRPr/>
            </a:pPr>
            <a:fld id="{8B3BC360-B614-44F0-91E6-ACFC32E45E39}" type="slidenum">
              <a:rPr lang="en-US" altLang="zh-CN"/>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pic>
        <p:nvPicPr>
          <p:cNvPr id="3" name="Graphic 2"/>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panose="020B0604020202020204"/>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panose="020B060402020202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panose="020B060402020202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955"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4" name="Slide Number Placeholder 5"/>
          <p:cNvSpPr>
            <a:spLocks noGrp="1"/>
          </p:cNvSpPr>
          <p:nvPr>
            <p:ph type="sldNum" sz="quarter" idx="26"/>
          </p:nvPr>
        </p:nvSpPr>
        <p:spPr/>
        <p:txBody>
          <a:bodyPr/>
          <a:lstStyle>
            <a:lvl1pPr>
              <a:defRPr/>
            </a:lvl1pPr>
          </a:lstStyle>
          <a:p>
            <a:pPr>
              <a:defRPr/>
            </a:pPr>
            <a:fld id="{10612FC7-2D7B-4950-8B71-CB84A1596095}" type="slidenum">
              <a:rPr lang="en-US" altLang="zh-CN"/>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endParaRPr lang="zh-CN" altLang="en-US"/>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endParaRPr lang="en-US" dirty="0"/>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endParaRPr lang="en-US" dirty="0"/>
          </a:p>
        </p:txBody>
      </p:sp>
      <p:sp>
        <p:nvSpPr>
          <p:cNvPr id="6" name="Slide Number Placeholder 5"/>
          <p:cNvSpPr>
            <a:spLocks noGrp="1"/>
          </p:cNvSpPr>
          <p:nvPr>
            <p:ph type="sldNum" sz="quarter" idx="27"/>
          </p:nvPr>
        </p:nvSpPr>
        <p:spPr/>
        <p:txBody>
          <a:bodyPr/>
          <a:lstStyle>
            <a:lvl1pPr>
              <a:defRPr/>
            </a:lvl1pPr>
          </a:lstStyle>
          <a:p>
            <a:pPr>
              <a:defRPr/>
            </a:pPr>
            <a:fld id="{214CB008-9432-404D-96F3-40F19F5306FE}" type="slidenum">
              <a:rPr lang="en-US" altLang="zh-CN"/>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panose="020B060402020202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22"/>
          </p:nvPr>
        </p:nvSpPr>
        <p:spPr/>
        <p:txBody>
          <a:bodyPr/>
          <a:lstStyle>
            <a:lvl1pPr>
              <a:defRPr/>
            </a:lvl1pPr>
          </a:lstStyle>
          <a:p>
            <a:pPr>
              <a:defRPr/>
            </a:pPr>
            <a:fld id="{0FC6C0B5-30C1-411C-8D4F-FBF0CB0746EE}" type="slidenum">
              <a:rPr lang="en-US" altLang="zh-CN"/>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endParaRPr lang="en-US" dirty="0"/>
          </a:p>
        </p:txBody>
      </p:sp>
      <p:sp>
        <p:nvSpPr>
          <p:cNvPr id="2" name="Slide Number Placeholder 5"/>
          <p:cNvSpPr>
            <a:spLocks noGrp="1"/>
          </p:cNvSpPr>
          <p:nvPr>
            <p:ph type="sldNum" sz="quarter" idx="17"/>
          </p:nvPr>
        </p:nvSpPr>
        <p:spPr/>
        <p:txBody>
          <a:bodyPr/>
          <a:lstStyle>
            <a:lvl1pPr>
              <a:defRPr/>
            </a:lvl1pPr>
          </a:lstStyle>
          <a:p>
            <a:pPr>
              <a:defRPr/>
            </a:pPr>
            <a:fld id="{0F0388CB-9F8C-4631-92EC-21BF3E0C3386}" type="slidenum">
              <a:rPr lang="en-US" altLang="zh-CN"/>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endParaRPr lang="en-US" dirty="0"/>
          </a:p>
        </p:txBody>
      </p:sp>
      <p:sp>
        <p:nvSpPr>
          <p:cNvPr id="3" name="Slide Number Placeholder 5"/>
          <p:cNvSpPr>
            <a:spLocks noGrp="1"/>
          </p:cNvSpPr>
          <p:nvPr>
            <p:ph type="sldNum" sz="quarter" idx="17"/>
          </p:nvPr>
        </p:nvSpPr>
        <p:spPr/>
        <p:txBody>
          <a:bodyPr/>
          <a:lstStyle>
            <a:lvl1pPr>
              <a:defRPr/>
            </a:lvl1pPr>
          </a:lstStyle>
          <a:p>
            <a:pPr>
              <a:defRPr/>
            </a:pPr>
            <a:fld id="{BB019C61-539F-4FDC-9FEF-540FE9A28598}" type="slidenum">
              <a:rPr lang="en-US" altLang="zh-CN"/>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8255" indent="0" algn="ctr">
              <a:defRPr lang="en-US" sz="4800" dirty="0" smtClean="0">
                <a:solidFill>
                  <a:schemeClr val="accent1"/>
                </a:solidFill>
                <a:latin typeface="+mn-lt"/>
                <a:ea typeface="+mn-ea"/>
                <a:cs typeface="+mn-cs"/>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endParaRPr lang="en-US" dirty="0"/>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endParaRPr lang="zh-CN" altLang="en-US"/>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34"/>
          </p:nvPr>
        </p:nvSpPr>
        <p:spPr/>
        <p:txBody>
          <a:bodyPr/>
          <a:lstStyle>
            <a:lvl1pPr>
              <a:defRPr/>
            </a:lvl1pPr>
          </a:lstStyle>
          <a:p>
            <a:pPr>
              <a:defRPr/>
            </a:pPr>
            <a:fld id="{77D2973F-4F5C-466F-AFAC-560E4E278415}" type="slidenum">
              <a:rPr lang="en-US" altLang="zh-CN"/>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itchFamily="2" charset="-122"/>
            </a:endParaRPr>
          </a:p>
        </p:txBody>
      </p:sp>
      <p:sp>
        <p:nvSpPr>
          <p:cNvPr id="6"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7" name="Slide Number Placeholder 5"/>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 name="Slide Number Placeholder 5"/>
          <p:cNvSpPr>
            <a:spLocks noGrp="1"/>
          </p:cNvSpPr>
          <p:nvPr>
            <p:ph type="sldNum" sz="quarter" idx="18"/>
          </p:nvPr>
        </p:nvSpPr>
        <p:spPr/>
        <p:txBody>
          <a:bodyPr/>
          <a:lstStyle>
            <a:lvl1pPr>
              <a:defRPr/>
            </a:lvl1pPr>
          </a:lstStyle>
          <a:p>
            <a:pPr>
              <a:defRPr/>
            </a:pPr>
            <a:fld id="{CB530762-51D8-44CE-B5D6-B7F2C74A7679}" type="slidenum">
              <a:rPr lang="en-US" altLang="zh-CN"/>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itchFamily="2" charset="-122"/>
            </a:endParaRPr>
          </a:p>
        </p:txBody>
      </p:sp>
      <p:sp>
        <p:nvSpPr>
          <p:cNvPr id="5"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6" name="Slide Number Placeholder 5"/>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7"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600"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8"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600"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0"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1"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2"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4"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5"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20204" pitchFamily="34" charset="0"/>
              </a:defRPr>
            </a:lvl1pPr>
            <a:lvl2pPr marL="742950" indent="-285750" defTabSz="1008380">
              <a:defRPr>
                <a:solidFill>
                  <a:schemeClr val="tx1"/>
                </a:solidFill>
                <a:latin typeface="Arial" panose="020B0604020202020204" pitchFamily="34" charset="0"/>
              </a:defRPr>
            </a:lvl2pPr>
            <a:lvl3pPr marL="1143000" indent="-228600" defTabSz="1008380">
              <a:defRPr>
                <a:solidFill>
                  <a:schemeClr val="tx1"/>
                </a:solidFill>
                <a:latin typeface="Arial" panose="020B0604020202020204" pitchFamily="34" charset="0"/>
              </a:defRPr>
            </a:lvl3pPr>
            <a:lvl4pPr marL="1600200" indent="-228600" defTabSz="1008380">
              <a:defRPr>
                <a:solidFill>
                  <a:schemeClr val="tx1"/>
                </a:solidFill>
                <a:latin typeface="Arial" panose="020B0604020202020204" pitchFamily="34" charset="0"/>
              </a:defRPr>
            </a:lvl4pPr>
            <a:lvl5pPr marL="2057400" indent="-228600" defTabSz="1008380">
              <a:defRPr>
                <a:solidFill>
                  <a:schemeClr val="tx1"/>
                </a:solidFill>
                <a:latin typeface="Arial" panose="020B0604020202020204" pitchFamily="34" charset="0"/>
              </a:defRPr>
            </a:lvl5pPr>
            <a:lvl6pPr marL="2514600" indent="-228600" defTabSz="1008380" fontAlgn="base">
              <a:spcBef>
                <a:spcPct val="0"/>
              </a:spcBef>
              <a:spcAft>
                <a:spcPct val="0"/>
              </a:spcAft>
              <a:defRPr>
                <a:solidFill>
                  <a:schemeClr val="tx1"/>
                </a:solidFill>
                <a:latin typeface="Arial" panose="020B0604020202020204" pitchFamily="34" charset="0"/>
              </a:defRPr>
            </a:lvl6pPr>
            <a:lvl7pPr marL="2971800" indent="-228600" defTabSz="1008380" fontAlgn="base">
              <a:spcBef>
                <a:spcPct val="0"/>
              </a:spcBef>
              <a:spcAft>
                <a:spcPct val="0"/>
              </a:spcAft>
              <a:defRPr>
                <a:solidFill>
                  <a:schemeClr val="tx1"/>
                </a:solidFill>
                <a:latin typeface="Arial" panose="020B0604020202020204" pitchFamily="34" charset="0"/>
              </a:defRPr>
            </a:lvl7pPr>
            <a:lvl8pPr marL="3429000" indent="-228600" defTabSz="1008380" fontAlgn="base">
              <a:spcBef>
                <a:spcPct val="0"/>
              </a:spcBef>
              <a:spcAft>
                <a:spcPct val="0"/>
              </a:spcAft>
              <a:defRPr>
                <a:solidFill>
                  <a:schemeClr val="tx1"/>
                </a:solidFill>
                <a:latin typeface="Arial" panose="020B0604020202020204" pitchFamily="34" charset="0"/>
              </a:defRPr>
            </a:lvl8pPr>
            <a:lvl9pPr marL="3886200" indent="-228600" defTabSz="1008380"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6" name="Straight Connector 15"/>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p:cNvSpPr>
            <a:spLocks noGrp="1"/>
          </p:cNvSpPr>
          <p:nvPr>
            <p:ph type="sldNum" sz="quarter" idx="21"/>
          </p:nvPr>
        </p:nvSpPr>
        <p:spPr/>
        <p:txBody>
          <a:bodyPr/>
          <a:lstStyle>
            <a:lvl1pPr>
              <a:defRPr/>
            </a:lvl1pPr>
          </a:lstStyle>
          <a:p>
            <a:pPr>
              <a:defRPr/>
            </a:pPr>
            <a:fld id="{EDE793F2-9EC6-431D-B8AE-1EEE1475A2AF}" type="slidenum">
              <a:rPr lang="en-US" altLang="zh-CN"/>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2"/>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2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309020205020404" pitchFamily="49" charset="0"/>
              <a:buChar char="o"/>
              <a:defRPr sz="1400" spc="0">
                <a:solidFill>
                  <a:srgbClr val="00095B"/>
                </a:solidFill>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p:cNvSpPr>
            <a:spLocks noGrp="1"/>
          </p:cNvSpPr>
          <p:nvPr>
            <p:ph type="sldNum" sz="quarter" idx="20"/>
          </p:nvPr>
        </p:nvSpPr>
        <p:spPr/>
        <p:txBody>
          <a:bodyPr/>
          <a:lstStyle>
            <a:lvl1pPr>
              <a:defRPr/>
            </a:lvl1pPr>
          </a:lstStyle>
          <a:p>
            <a:pPr>
              <a:defRPr/>
            </a:pPr>
            <a:fld id="{1748B8DC-9ADE-4D0C-9044-10DD323AA327}" type="slidenum">
              <a:rPr lang="en-US" altLang="zh-CN"/>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9"/>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0" name="Rounded Rectangle 11"/>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2" name="Cross 14"/>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panose="020B0503020202020204"/>
              <a:ea typeface="宋体" pitchFamily="2" charset="-122"/>
            </a:endParaRPr>
          </a:p>
        </p:txBody>
      </p:sp>
      <p:sp>
        <p:nvSpPr>
          <p:cNvPr id="14" name="Equal 15"/>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20204"/>
              <a:buNone/>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6" name="Slide Number Placeholder 5"/>
          <p:cNvSpPr>
            <a:spLocks noGrp="1"/>
          </p:cNvSpPr>
          <p:nvPr>
            <p:ph type="sldNum" sz="quarter" idx="30"/>
          </p:nvPr>
        </p:nvSpPr>
        <p:spPr/>
        <p:txBody>
          <a:bodyPr/>
          <a:lstStyle>
            <a:lvl1pPr>
              <a:defRPr/>
            </a:lvl1pPr>
          </a:lstStyle>
          <a:p>
            <a:pPr>
              <a:defRPr/>
            </a:pPr>
            <a:fld id="{1B62DF45-723C-406F-A452-5E1E20A39FB3}" type="slidenum">
              <a:rPr lang="en-US" altLang="zh-CN"/>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sp>
        <p:nvSpPr>
          <p:cNvPr id="4" name="Cross 6"/>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5" name="Slide Number Placeholder 5"/>
          <p:cNvSpPr>
            <a:spLocks noGrp="1"/>
          </p:cNvSpPr>
          <p:nvPr>
            <p:ph type="sldNum" sz="quarter" idx="24"/>
          </p:nvPr>
        </p:nvSpPr>
        <p:spPr/>
        <p:txBody>
          <a:bodyPr/>
          <a:lstStyle>
            <a:lvl1pPr>
              <a:defRPr/>
            </a:lvl1pPr>
          </a:lstStyle>
          <a:p>
            <a:pPr>
              <a:defRPr/>
            </a:pPr>
            <a:fld id="{B7AC8EB4-79AF-47AB-BC25-A705A5C76484}" type="slidenum">
              <a:rPr lang="en-US" altLang="zh-CN"/>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endParaRPr lang="zh-CN" altLang="en-US"/>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 name="Slide Number Placeholder 5"/>
          <p:cNvSpPr>
            <a:spLocks noGrp="1"/>
          </p:cNvSpPr>
          <p:nvPr>
            <p:ph type="sldNum" sz="quarter" idx="27"/>
          </p:nvPr>
        </p:nvSpPr>
        <p:spPr/>
        <p:txBody>
          <a:bodyPr/>
          <a:lstStyle>
            <a:lvl1pPr>
              <a:defRPr/>
            </a:lvl1pPr>
          </a:lstStyle>
          <a:p>
            <a:pPr>
              <a:defRPr/>
            </a:pPr>
            <a:fld id="{D8534DCB-B78E-4EE4-BF8B-CCAA9DFCEF94}" type="slidenum">
              <a:rPr lang="en-US" altLang="zh-CN"/>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endParaRPr lang="en-US" dirty="0"/>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endParaRPr lang="zh-CN" altLang="en-US"/>
          </a:p>
          <a:p>
            <a:pPr lvl="1"/>
            <a:r>
              <a:rPr lang="zh-CN" altLang="en-US"/>
              <a:t>二级</a:t>
            </a:r>
            <a:endParaRPr lang="zh-CN" altLang="en-US"/>
          </a:p>
        </p:txBody>
      </p:sp>
      <p:sp>
        <p:nvSpPr>
          <p:cNvPr id="3" name="Slide Number Placeholder 5"/>
          <p:cNvSpPr>
            <a:spLocks noGrp="1"/>
          </p:cNvSpPr>
          <p:nvPr>
            <p:ph type="sldNum" sz="quarter" idx="31"/>
          </p:nvPr>
        </p:nvSpPr>
        <p:spPr/>
        <p:txBody>
          <a:bodyPr/>
          <a:lstStyle>
            <a:lvl1pPr>
              <a:defRPr/>
            </a:lvl1pPr>
          </a:lstStyle>
          <a:p>
            <a:pPr>
              <a:defRPr/>
            </a:pPr>
            <a:fld id="{15A27F93-E132-4EA7-8487-AE3CF77855FB}" type="slidenum">
              <a:rPr lang="en-US" altLang="zh-CN"/>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endParaRPr lang="en-US" dirty="0"/>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panose="020B0604020202020204"/>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35"/>
          </p:nvPr>
        </p:nvSpPr>
        <p:spPr/>
        <p:txBody>
          <a:bodyPr/>
          <a:lstStyle>
            <a:lvl1pPr>
              <a:defRPr/>
            </a:lvl1pPr>
          </a:lstStyle>
          <a:p>
            <a:pPr>
              <a:defRPr/>
            </a:pPr>
            <a:fld id="{FCA4F37E-9AF1-40E8-A747-CBCF830AEFAD}" type="slidenum">
              <a:rPr lang="en-US" altLang="zh-CN"/>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9"/>
          </p:nvPr>
        </p:nvSpPr>
        <p:spPr/>
        <p:txBody>
          <a:bodyPr/>
          <a:lstStyle>
            <a:lvl1pPr>
              <a:defRPr/>
            </a:lvl1pPr>
          </a:lstStyle>
          <a:p>
            <a:pPr>
              <a:defRPr/>
            </a:pPr>
            <a:fld id="{940C983C-5A0F-48F9-A065-AE25422FC14D}" type="slidenum">
              <a:rPr lang="en-US" altLang="zh-CN"/>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endParaRPr lang="en-US" dirty="0"/>
          </a:p>
          <a:p>
            <a:pPr lvl="1"/>
            <a:r>
              <a:rPr lang="en-US" dirty="0"/>
              <a:t>Second level</a:t>
            </a:r>
            <a:endParaRPr lang="en-US" dirty="0"/>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endParaRPr lang="en-US" dirty="0"/>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endParaRPr lang="en-US" dirty="0"/>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p:txBody>
      </p:sp>
      <p:sp>
        <p:nvSpPr>
          <p:cNvPr id="3" name="Slide Number Placeholder 5"/>
          <p:cNvSpPr>
            <a:spLocks noGrp="1"/>
          </p:cNvSpPr>
          <p:nvPr>
            <p:ph type="sldNum" sz="quarter" idx="34"/>
          </p:nvPr>
        </p:nvSpPr>
        <p:spPr/>
        <p:txBody>
          <a:bodyPr/>
          <a:lstStyle>
            <a:lvl1pPr>
              <a:defRPr/>
            </a:lvl1pPr>
          </a:lstStyle>
          <a:p>
            <a:pPr>
              <a:defRPr/>
            </a:pPr>
            <a:fld id="{A324FAA2-9239-4194-8D4D-29254CFB491F}" type="slidenum">
              <a:rPr lang="en-US" altLang="zh-CN"/>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grpSp>
        <p:nvGrpSpPr>
          <p:cNvPr id="4" name="Group 26"/>
          <p:cNvGrpSpPr/>
          <p:nvPr userDrawn="1"/>
        </p:nvGrpSpPr>
        <p:grpSpPr bwMode="auto">
          <a:xfrm>
            <a:off x="5075238" y="3254375"/>
            <a:ext cx="4748212" cy="3228975"/>
            <a:chOff x="5075525" y="1335397"/>
            <a:chExt cx="4747426" cy="3754719"/>
          </a:xfrm>
        </p:grpSpPr>
        <p:cxnSp>
          <p:nvCxnSpPr>
            <p:cNvPr id="5"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p:cNvGrpSpPr/>
          <p:nvPr userDrawn="1"/>
        </p:nvGrpSpPr>
        <p:grpSpPr bwMode="auto">
          <a:xfrm>
            <a:off x="5075238" y="1352550"/>
            <a:ext cx="4748212" cy="1651000"/>
            <a:chOff x="5075525" y="1335397"/>
            <a:chExt cx="4747426" cy="3754719"/>
          </a:xfrm>
        </p:grpSpPr>
        <p:cxnSp>
          <p:nvCxnSpPr>
            <p:cNvPr id="8"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endParaRPr lang="en-US" dirty="0"/>
          </a:p>
          <a:p>
            <a:pPr lvl="1"/>
            <a:r>
              <a:rPr lang="en-US" dirty="0"/>
              <a:t>Second level</a:t>
            </a:r>
            <a:endParaRPr lang="en-US" dirty="0"/>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endParaRPr lang="en-US" dirty="0"/>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endParaRPr lang="zh-CN" altLang="en-US"/>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endParaRPr lang="en-US" dirty="0"/>
          </a:p>
        </p:txBody>
      </p:sp>
      <p:sp>
        <p:nvSpPr>
          <p:cNvPr id="15" name="Slide Number Placeholder 5"/>
          <p:cNvSpPr>
            <a:spLocks noGrp="1"/>
          </p:cNvSpPr>
          <p:nvPr>
            <p:ph type="sldNum" sz="quarter" idx="85"/>
          </p:nvPr>
        </p:nvSpPr>
        <p:spPr/>
        <p:txBody>
          <a:bodyPr/>
          <a:lstStyle>
            <a:lvl1pPr>
              <a:defRPr/>
            </a:lvl1pPr>
          </a:lstStyle>
          <a:p>
            <a:pPr>
              <a:defRPr/>
            </a:pPr>
            <a:fld id="{8028F1EB-81F1-4587-BAFC-B461903978F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3" name="Slide Number Placeholder 5"/>
          <p:cNvSpPr>
            <a:spLocks noGrp="1"/>
          </p:cNvSpPr>
          <p:nvPr>
            <p:ph type="sldNum" sz="quarter" idx="19"/>
          </p:nvPr>
        </p:nvSpPr>
        <p:spPr/>
        <p:txBody>
          <a:bodyPr/>
          <a:lstStyle>
            <a:lvl1pPr>
              <a:defRPr/>
            </a:lvl1pPr>
          </a:lstStyle>
          <a:p>
            <a:pPr>
              <a:defRPr/>
            </a:pPr>
            <a:fld id="{D08EDBBF-8B04-4967-98BB-6CE153345DD7}" type="slidenum">
              <a:rPr lang="en-US" altLang="zh-CN"/>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Rounded Rectangle 3"/>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6"/>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8" name="Slide Number Placeholder 5"/>
          <p:cNvSpPr>
            <a:spLocks noGrp="1"/>
          </p:cNvSpPr>
          <p:nvPr>
            <p:ph type="sldNum" sz="quarter" idx="17"/>
          </p:nvPr>
        </p:nvSpPr>
        <p:spPr/>
        <p:txBody>
          <a:bodyPr/>
          <a:lstStyle>
            <a:lvl1pPr>
              <a:defRPr/>
            </a:lvl1pPr>
          </a:lstStyle>
          <a:p>
            <a:pPr>
              <a:defRPr/>
            </a:pPr>
            <a:fld id="{BEBC343F-4F99-477A-8DD2-25FD45AEA354}" type="slidenum">
              <a:rPr lang="en-US" altLang="zh-CN"/>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panose="020B0604020202020204"/>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panose="020B060402020202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endParaRPr lang="en-US" dirty="0"/>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25"/>
          </p:nvPr>
        </p:nvSpPr>
        <p:spPr/>
        <p:txBody>
          <a:bodyPr/>
          <a:lstStyle>
            <a:lvl1pPr>
              <a:defRPr/>
            </a:lvl1pPr>
          </a:lstStyle>
          <a:p>
            <a:pPr>
              <a:defRPr/>
            </a:pPr>
            <a:fld id="{043E91EA-45F1-4D60-8585-37CE274F549A}" type="slidenum">
              <a:rPr lang="en-US" altLang="zh-CN"/>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grpSp>
        <p:nvGrpSpPr>
          <p:cNvPr id="3" name="Group 6"/>
          <p:cNvGrpSpPr/>
          <p:nvPr userDrawn="1"/>
        </p:nvGrpSpPr>
        <p:grpSpPr bwMode="auto">
          <a:xfrm>
            <a:off x="1588" y="3986213"/>
            <a:ext cx="12190412" cy="63500"/>
            <a:chOff x="836" y="3993779"/>
            <a:chExt cx="12191164" cy="215149"/>
          </a:xfrm>
        </p:grpSpPr>
        <p:sp>
          <p:nvSpPr>
            <p:cNvPr id="4" name="Rectangle 3"/>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sp>
          <p:nvSpPr>
            <p:cNvPr id="5" name="Rectangle 4"/>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sp>
          <p:nvSpPr>
            <p:cNvPr id="6" name="Rectangle 5"/>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panose="020B0503020202020204"/>
                <a:ea typeface="宋体"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endParaRPr lang="en-US" dirty="0"/>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7" name="Slide Number Placeholder 5"/>
          <p:cNvSpPr>
            <a:spLocks noGrp="1"/>
          </p:cNvSpPr>
          <p:nvPr>
            <p:ph type="sldNum" sz="quarter" idx="28"/>
          </p:nvPr>
        </p:nvSpPr>
        <p:spPr/>
        <p:txBody>
          <a:bodyPr/>
          <a:lstStyle>
            <a:lvl1pPr>
              <a:defRPr/>
            </a:lvl1pPr>
          </a:lstStyle>
          <a:p>
            <a:pPr>
              <a:defRPr/>
            </a:pPr>
            <a:fld id="{34F0ED4B-A98F-4DC7-8924-B959D3A583D8}" type="slidenum">
              <a:rPr lang="en-US" altLang="zh-CN"/>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5" name="Slide Number Placeholder 5"/>
          <p:cNvSpPr>
            <a:spLocks noGrp="1"/>
          </p:cNvSpPr>
          <p:nvPr>
            <p:ph type="sldNum" sz="quarter" idx="23"/>
          </p:nvPr>
        </p:nvSpPr>
        <p:spPr/>
        <p:txBody>
          <a:bodyPr/>
          <a:lstStyle>
            <a:lvl1pPr>
              <a:defRPr/>
            </a:lvl1pPr>
          </a:lstStyle>
          <a:p>
            <a:pPr>
              <a:defRPr/>
            </a:pPr>
            <a:fld id="{0EA7DD4D-B25C-45D2-A647-FBEAA832849E}" type="slidenum">
              <a:rPr lang="en-US" altLang="zh-CN"/>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endParaRPr lang="en-US" dirty="0"/>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endParaRPr lang="en-US" dirty="0"/>
          </a:p>
        </p:txBody>
      </p:sp>
      <p:sp>
        <p:nvSpPr>
          <p:cNvPr id="8" name="Slide Number Placeholder 5"/>
          <p:cNvSpPr>
            <a:spLocks noGrp="1"/>
          </p:cNvSpPr>
          <p:nvPr>
            <p:ph type="sldNum" sz="quarter" idx="25"/>
          </p:nvPr>
        </p:nvSpPr>
        <p:spPr/>
        <p:txBody>
          <a:bodyPr/>
          <a:lstStyle>
            <a:lvl1pPr>
              <a:defRPr/>
            </a:lvl1pPr>
          </a:lstStyle>
          <a:p>
            <a:pPr>
              <a:defRPr/>
            </a:pPr>
            <a:fld id="{6BB9BFE0-B6F6-4DC4-BEE7-F05C0D8B7E14}" type="slidenum">
              <a:rPr lang="en-US" altLang="zh-CN"/>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p:cNvSpPr>
            <a:spLocks noGrp="1"/>
          </p:cNvSpPr>
          <p:nvPr>
            <p:ph type="sldNum" sz="quarter" idx="24"/>
          </p:nvPr>
        </p:nvSpPr>
        <p:spPr/>
        <p:txBody>
          <a:bodyPr/>
          <a:lstStyle>
            <a:lvl1pPr>
              <a:defRPr/>
            </a:lvl1pPr>
          </a:lstStyle>
          <a:p>
            <a:pPr>
              <a:defRPr/>
            </a:pPr>
            <a:fld id="{B8ABBCDF-A7CF-4ED1-9E87-82450AAB917F}" type="slidenum">
              <a:rPr lang="en-US" altLang="zh-CN"/>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4" name="Group 24"/>
          <p:cNvGrpSpPr/>
          <p:nvPr userDrawn="1"/>
        </p:nvGrpSpPr>
        <p:grpSpPr bwMode="auto">
          <a:xfrm>
            <a:off x="4071938" y="1473200"/>
            <a:ext cx="4059237" cy="5384800"/>
            <a:chOff x="4071203" y="3316224"/>
            <a:chExt cx="4060398" cy="3541776"/>
          </a:xfrm>
        </p:grpSpPr>
        <p:cxnSp>
          <p:nvCxnSpPr>
            <p:cNvPr id="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1" name="Equal 30"/>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endParaRPr lang="en-US" dirty="0"/>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p:cNvSpPr>
            <a:spLocks noGrp="1"/>
          </p:cNvSpPr>
          <p:nvPr>
            <p:ph type="sldNum" sz="quarter" idx="47"/>
          </p:nvPr>
        </p:nvSpPr>
        <p:spPr/>
        <p:txBody>
          <a:bodyPr/>
          <a:lstStyle>
            <a:lvl1pPr>
              <a:defRPr/>
            </a:lvl1pPr>
          </a:lstStyle>
          <a:p>
            <a:pPr>
              <a:defRPr/>
            </a:pPr>
            <a:fld id="{B24CFDC0-0729-4126-928B-AA6F73B3C9F1}" type="slidenum">
              <a:rPr lang="en-US" altLang="zh-CN"/>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endParaRPr lang="en-US" noProof="0" dirty="0"/>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endParaRPr lang="en-US" noProof="0"/>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2" name="Slide Number Placeholder 5"/>
          <p:cNvSpPr>
            <a:spLocks noGrp="1"/>
          </p:cNvSpPr>
          <p:nvPr>
            <p:ph type="sldNum" sz="quarter" idx="22"/>
          </p:nvPr>
        </p:nvSpPr>
        <p:spPr/>
        <p:txBody>
          <a:bodyPr/>
          <a:lstStyle>
            <a:lvl1pPr>
              <a:defRPr/>
            </a:lvl1pPr>
          </a:lstStyle>
          <a:p>
            <a:pPr>
              <a:defRPr/>
            </a:pPr>
            <a:fld id="{656C352A-8B84-4D2B-A16B-7117DAD53932}" type="slidenum">
              <a:rPr lang="en-US" altLang="zh-CN"/>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p:cNvGrpSpPr/>
          <p:nvPr userDrawn="1"/>
        </p:nvGrpSpPr>
        <p:grpSpPr bwMode="auto">
          <a:xfrm>
            <a:off x="4064000" y="1966913"/>
            <a:ext cx="4064000" cy="4357687"/>
            <a:chOff x="4064000" y="1967696"/>
            <a:chExt cx="4064000" cy="3183038"/>
          </a:xfrm>
        </p:grpSpPr>
        <p:cxnSp>
          <p:nvCxnSpPr>
            <p:cNvPr id="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endParaRPr lang="en-US" dirty="0"/>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endParaRPr lang="zh-CN" altLang="en-US"/>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endParaRPr lang="zh-CN" altLang="en-US"/>
          </a:p>
        </p:txBody>
      </p:sp>
      <p:sp>
        <p:nvSpPr>
          <p:cNvPr id="8" name="Slide Number Placeholder 5"/>
          <p:cNvSpPr>
            <a:spLocks noGrp="1"/>
          </p:cNvSpPr>
          <p:nvPr>
            <p:ph type="sldNum" sz="quarter" idx="30"/>
          </p:nvPr>
        </p:nvSpPr>
        <p:spPr/>
        <p:txBody>
          <a:bodyPr/>
          <a:lstStyle>
            <a:lvl1pPr>
              <a:defRPr/>
            </a:lvl1pPr>
          </a:lstStyle>
          <a:p>
            <a:pPr>
              <a:defRPr/>
            </a:pPr>
            <a:fld id="{418EDFC7-6C79-49E5-9F9B-74CB3014D9F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endParaRPr lang="zh-CN" altLang="en-US"/>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p:cNvSpPr>
            <a:spLocks noGrp="1"/>
          </p:cNvSpPr>
          <p:nvPr>
            <p:ph type="sldNum" sz="quarter" idx="20"/>
          </p:nvPr>
        </p:nvSpPr>
        <p:spPr/>
        <p:txBody>
          <a:bodyPr/>
          <a:lstStyle>
            <a:lvl1pPr>
              <a:defRPr/>
            </a:lvl1pPr>
          </a:lstStyle>
          <a:p>
            <a:pPr>
              <a:defRPr/>
            </a:pPr>
            <a:fld id="{D82A2EBF-3F04-4744-AA4C-FECB1A6BA459}" type="slidenum">
              <a:rPr lang="en-US" altLang="zh-CN"/>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endParaRPr lang="zh-CN" altLang="en-US"/>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p:cNvSpPr>
            <a:spLocks noGrp="1"/>
          </p:cNvSpPr>
          <p:nvPr>
            <p:ph type="sldNum" sz="quarter" idx="24"/>
          </p:nvPr>
        </p:nvSpPr>
        <p:spPr/>
        <p:txBody>
          <a:bodyPr/>
          <a:lstStyle>
            <a:lvl1pPr>
              <a:defRPr/>
            </a:lvl1pPr>
          </a:lstStyle>
          <a:p>
            <a:pPr>
              <a:defRPr/>
            </a:pPr>
            <a:fld id="{FADDB446-32E4-4215-B873-12B05681A6EB}" type="slidenum">
              <a:rPr lang="en-US" altLang="zh-CN"/>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cxnSp>
        <p:nvCxnSpPr>
          <p:cNvPr id="3" name="Straight Connector 6"/>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endParaRPr lang="zh-CN" altLang="en-US"/>
          </a:p>
        </p:txBody>
      </p:sp>
      <p:sp>
        <p:nvSpPr>
          <p:cNvPr id="8" name="Slide Number Placeholder 5"/>
          <p:cNvSpPr>
            <a:spLocks noGrp="1"/>
          </p:cNvSpPr>
          <p:nvPr>
            <p:ph type="sldNum" sz="quarter" idx="14"/>
          </p:nvPr>
        </p:nvSpPr>
        <p:spPr/>
        <p:txBody>
          <a:bodyPr/>
          <a:lstStyle>
            <a:lvl1pPr>
              <a:defRPr/>
            </a:lvl1pPr>
          </a:lstStyle>
          <a:p>
            <a:pPr>
              <a:defRPr/>
            </a:pPr>
            <a:fld id="{95F31967-7CF0-4742-879F-098DAAA79B16}" type="slidenum">
              <a:rPr lang="en-US" altLang="zh-CN"/>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3" name="Group 2"/>
          <p:cNvGrpSpPr/>
          <p:nvPr userDrawn="1"/>
        </p:nvGrpSpPr>
        <p:grpSpPr bwMode="auto">
          <a:xfrm>
            <a:off x="365125" y="1390650"/>
            <a:ext cx="11477625" cy="4956175"/>
            <a:chOff x="216765" y="1390592"/>
            <a:chExt cx="11767393" cy="4956993"/>
          </a:xfrm>
        </p:grpSpPr>
        <p:sp>
          <p:nvSpPr>
            <p:cNvPr id="4" name="Rounded Rectangle 18"/>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5" name="Rounded Rectangle 19"/>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6" name="Rounded Rectangle 21"/>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7" name="Rounded Rectangle 22"/>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8" name="Rounded Rectangle 16"/>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11" name="Rounded Rectangle 17"/>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12" name="Rounded Rectangle 15"/>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sp>
          <p:nvSpPr>
            <p:cNvPr id="13" name="Rounded Rectangle 3"/>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itchFamily="2" charset="-122"/>
              </a:endParaRPr>
            </a:p>
          </p:txBody>
        </p:sp>
      </p:grpSp>
      <p:sp>
        <p:nvSpPr>
          <p:cNvPr id="14" name="TextBox 2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panose="020B060402020202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endParaRPr lang="zh-CN" altLang="en-US"/>
          </a:p>
        </p:txBody>
      </p:sp>
      <p:sp>
        <p:nvSpPr>
          <p:cNvPr id="15" name="Slide Number Placeholder 5"/>
          <p:cNvSpPr>
            <a:spLocks noGrp="1"/>
          </p:cNvSpPr>
          <p:nvPr>
            <p:ph type="sldNum" sz="quarter" idx="22"/>
          </p:nvPr>
        </p:nvSpPr>
        <p:spPr/>
        <p:txBody>
          <a:bodyPr/>
          <a:lstStyle>
            <a:lvl1pPr>
              <a:defRPr/>
            </a:lvl1pPr>
          </a:lstStyle>
          <a:p>
            <a:pPr>
              <a:defRPr/>
            </a:pPr>
            <a:fld id="{430ED69B-F82F-47BF-A5B8-52FF4E40D165}" type="slidenum">
              <a:rPr lang="en-US" altLang="zh-CN"/>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4"/>
          </p:nvPr>
        </p:nvSpPr>
        <p:spPr/>
        <p:txBody>
          <a:bodyPr/>
          <a:lstStyle>
            <a:lvl1pPr>
              <a:defRPr/>
            </a:lvl1pPr>
          </a:lstStyle>
          <a:p>
            <a:pPr>
              <a:defRPr/>
            </a:pPr>
            <a:fld id="{776B5A88-8345-465F-AE9D-31CCEAAEA8CC}" type="slidenum">
              <a:rPr lang="en-US" altLang="zh-CN"/>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endParaRPr lang="en-US" dirty="0"/>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3" name="Slide Number Placeholder 5"/>
          <p:cNvSpPr>
            <a:spLocks noGrp="1"/>
          </p:cNvSpPr>
          <p:nvPr>
            <p:ph type="sldNum" sz="quarter" idx="19"/>
          </p:nvPr>
        </p:nvSpPr>
        <p:spPr/>
        <p:txBody>
          <a:bodyPr/>
          <a:lstStyle>
            <a:lvl1pPr>
              <a:defRPr/>
            </a:lvl1pPr>
          </a:lstStyle>
          <a:p>
            <a:pPr>
              <a:defRPr/>
            </a:pPr>
            <a:fld id="{09C66988-0F84-4559-B71D-4FB51A0B2F95}" type="slidenum">
              <a:rPr lang="en-US" altLang="zh-CN"/>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TextBox 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5" name="Slide Number Placeholder 5"/>
          <p:cNvSpPr>
            <a:spLocks noGrp="1"/>
          </p:cNvSpPr>
          <p:nvPr>
            <p:ph type="sldNum" sz="quarter" idx="17"/>
          </p:nvPr>
        </p:nvSpPr>
        <p:spPr/>
        <p:txBody>
          <a:bodyPr/>
          <a:lstStyle>
            <a:lvl1pPr>
              <a:defRPr/>
            </a:lvl1pPr>
          </a:lstStyle>
          <a:p>
            <a:pPr>
              <a:defRPr/>
            </a:pPr>
            <a:fld id="{93C2FC31-757B-4136-AF83-E9DF42906AAC}" type="slidenum">
              <a:rPr lang="en-US" altLang="zh-CN"/>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bwMode="auto">
          <a:xfrm>
            <a:off x="198438" y="1765300"/>
            <a:ext cx="11795125" cy="4344988"/>
            <a:chOff x="324572" y="2019554"/>
            <a:chExt cx="11646576" cy="4345790"/>
          </a:xfrm>
        </p:grpSpPr>
        <p:sp>
          <p:nvSpPr>
            <p:cNvPr id="4" name="Rounded Rectangle 3"/>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5"/>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7A404ABC-D0CA-437E-B7DB-3D7477BE09FD}" type="slidenum">
              <a:rPr lang="en-US" altLang="zh-CN"/>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3" name="Rounded Rectangle 2"/>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5" name="Group 13"/>
          <p:cNvGrpSpPr/>
          <p:nvPr userDrawn="1"/>
        </p:nvGrpSpPr>
        <p:grpSpPr bwMode="auto">
          <a:xfrm>
            <a:off x="374650" y="3705225"/>
            <a:ext cx="11468100" cy="2632075"/>
            <a:chOff x="374903" y="3746919"/>
            <a:chExt cx="11467327" cy="2631363"/>
          </a:xfrm>
        </p:grpSpPr>
        <p:sp>
          <p:nvSpPr>
            <p:cNvPr id="6" name="Rounded Rectangle 5"/>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Rounded Rectangle 7"/>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8" name="Slide Number Placeholder 5"/>
          <p:cNvSpPr>
            <a:spLocks noGrp="1"/>
          </p:cNvSpPr>
          <p:nvPr>
            <p:ph type="sldNum" sz="quarter" idx="18"/>
          </p:nvPr>
        </p:nvSpPr>
        <p:spPr/>
        <p:txBody>
          <a:bodyPr/>
          <a:lstStyle>
            <a:lvl1pPr>
              <a:defRPr/>
            </a:lvl1pPr>
          </a:lstStyle>
          <a:p>
            <a:pPr>
              <a:defRPr/>
            </a:pPr>
            <a:fld id="{41BC5298-4DE2-4789-90B8-D58ED1C8C5EC}" type="slidenum">
              <a:rPr lang="en-US" altLang="zh-CN"/>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bwMode="auto">
          <a:xfrm>
            <a:off x="365125" y="957263"/>
            <a:ext cx="11477625" cy="5380037"/>
            <a:chOff x="374904" y="985520"/>
            <a:chExt cx="11592776" cy="5417453"/>
          </a:xfrm>
        </p:grpSpPr>
        <p:sp>
          <p:nvSpPr>
            <p:cNvPr id="3" name="Rounded Rectangle 9"/>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12"/>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3"/>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Rounded Rectangle 15"/>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16"/>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9" name="Rounded Rectangle 17"/>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Slide Number Placeholder 5"/>
          <p:cNvSpPr>
            <a:spLocks noGrp="1"/>
          </p:cNvSpPr>
          <p:nvPr>
            <p:ph type="sldNum" sz="quarter" idx="18"/>
          </p:nvPr>
        </p:nvSpPr>
        <p:spPr/>
        <p:txBody>
          <a:bodyPr/>
          <a:lstStyle>
            <a:lvl1pPr>
              <a:defRPr/>
            </a:lvl1pPr>
          </a:lstStyle>
          <a:p>
            <a:pPr>
              <a:defRPr/>
            </a:pPr>
            <a:fld id="{BF3C1942-950B-4FD7-AF6E-A09F2DA0F7E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3" name="Group 2"/>
          <p:cNvGrpSpPr/>
          <p:nvPr userDrawn="1"/>
        </p:nvGrpSpPr>
        <p:grpSpPr bwMode="auto">
          <a:xfrm>
            <a:off x="365125" y="952500"/>
            <a:ext cx="5662613" cy="5384800"/>
            <a:chOff x="250292" y="879674"/>
            <a:chExt cx="5652715" cy="4831260"/>
          </a:xfrm>
        </p:grpSpPr>
        <p:sp>
          <p:nvSpPr>
            <p:cNvPr id="5" name="Rounded Rectangle 8"/>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1"/>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grpSp>
        <p:nvGrpSpPr>
          <p:cNvPr id="7" name="Group 12"/>
          <p:cNvGrpSpPr/>
          <p:nvPr userDrawn="1"/>
        </p:nvGrpSpPr>
        <p:grpSpPr bwMode="auto">
          <a:xfrm>
            <a:off x="6189663" y="160338"/>
            <a:ext cx="5653087" cy="6176962"/>
            <a:chOff x="11037667" y="184484"/>
            <a:chExt cx="5652715" cy="5958270"/>
          </a:xfrm>
        </p:grpSpPr>
        <p:sp>
          <p:nvSpPr>
            <p:cNvPr id="8" name="Rounded Rectangle 13"/>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9" name="Rounded Rectangle 15"/>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0" name="Rounded Rectangle 16"/>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pic>
        <p:nvPicPr>
          <p:cNvPr id="12" name="Graphic 9"/>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3" name="Footer Placeholder 3"/>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lstStyle>
            <a:lvl1pPr algn="r">
              <a:defRPr sz="800">
                <a:latin typeface="Ford Antenna Regular" panose="02000505000000020004" pitchFamily="50" charset="0"/>
                <a:ea typeface="宋体" pitchFamily="2" charset="-122"/>
              </a:defRPr>
            </a:lvl1pPr>
          </a:lstStyle>
          <a:p>
            <a:pPr>
              <a:defRPr/>
            </a:pPr>
            <a:endParaRPr lang="en-US" altLang="zh-CN"/>
          </a:p>
        </p:txBody>
      </p:sp>
      <p:sp>
        <p:nvSpPr>
          <p:cNvPr id="14" name="Slide Number Placeholder 5"/>
          <p:cNvSpPr>
            <a:spLocks noGrp="1"/>
          </p:cNvSpPr>
          <p:nvPr>
            <p:ph type="sldNum" sz="quarter" idx="19"/>
          </p:nvPr>
        </p:nvSpPr>
        <p:spPr/>
        <p:txBody>
          <a:bodyPr/>
          <a:lstStyle>
            <a:lvl1pPr>
              <a:defRPr/>
            </a:lvl1pPr>
          </a:lstStyle>
          <a:p>
            <a:pPr>
              <a:defRPr/>
            </a:pPr>
            <a:fld id="{177006BF-302B-4A6E-86FF-D636615AFC25}" type="slidenum">
              <a:rPr lang="en-US" altLang="zh-CN"/>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p:cNvGrpSpPr/>
          <p:nvPr userDrawn="1"/>
        </p:nvGrpSpPr>
        <p:grpSpPr bwMode="auto">
          <a:xfrm>
            <a:off x="374650" y="3703638"/>
            <a:ext cx="11468100" cy="2633662"/>
            <a:chOff x="201695" y="3768736"/>
            <a:chExt cx="11788610" cy="2634237"/>
          </a:xfrm>
        </p:grpSpPr>
        <p:sp>
          <p:nvSpPr>
            <p:cNvPr id="3" name="Rounded Rectangle 1"/>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7"/>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4"/>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7" name="Rounded Rectangle 8"/>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11"/>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9" name="Slide Number Placeholder 5"/>
          <p:cNvSpPr>
            <a:spLocks noGrp="1"/>
          </p:cNvSpPr>
          <p:nvPr>
            <p:ph type="sldNum" sz="quarter" idx="18"/>
          </p:nvPr>
        </p:nvSpPr>
        <p:spPr/>
        <p:txBody>
          <a:bodyPr/>
          <a:lstStyle>
            <a:lvl1pPr>
              <a:defRPr/>
            </a:lvl1pPr>
          </a:lstStyle>
          <a:p>
            <a:pPr>
              <a:defRPr/>
            </a:pPr>
            <a:fld id="{ABD4E2E8-AB4B-4D36-9FCD-B80BC70FD91D}" type="slidenum">
              <a:rPr lang="en-US" altLang="zh-CN"/>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4" name="Slide Number Placeholder 5"/>
          <p:cNvSpPr>
            <a:spLocks noGrp="1"/>
          </p:cNvSpPr>
          <p:nvPr>
            <p:ph type="sldNum" sz="quarter" idx="17"/>
          </p:nvPr>
        </p:nvSpPr>
        <p:spPr/>
        <p:txBody>
          <a:bodyPr/>
          <a:lstStyle>
            <a:lvl1pPr>
              <a:defRPr/>
            </a:lvl1pPr>
          </a:lstStyle>
          <a:p>
            <a:pPr>
              <a:defRPr/>
            </a:pPr>
            <a:fld id="{BD0AD3DD-62F8-498B-A892-D29AC3829804}" type="slidenum">
              <a:rPr lang="en-US" altLang="zh-CN"/>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itchFamily="2" charset="-122"/>
            </a:endParaRPr>
          </a:p>
        </p:txBody>
      </p:sp>
      <p:sp>
        <p:nvSpPr>
          <p:cNvPr id="3"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2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endParaRPr lang="en-US" dirty="0"/>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endParaRPr lang="zh-CN" altLang="en-US"/>
          </a:p>
          <a:p>
            <a:pPr lvl="1"/>
            <a:r>
              <a:rPr lang="zh-CN" altLang="en-US"/>
              <a:t>二级</a:t>
            </a:r>
            <a:endParaRPr lang="zh-CN" altLang="en-US"/>
          </a:p>
        </p:txBody>
      </p:sp>
      <p:sp>
        <p:nvSpPr>
          <p:cNvPr id="4" name="Slide Number Placeholder 5"/>
          <p:cNvSpPr>
            <a:spLocks noGrp="1"/>
          </p:cNvSpPr>
          <p:nvPr>
            <p:ph type="sldNum" sz="quarter" idx="17"/>
          </p:nvPr>
        </p:nvSpPr>
        <p:spPr/>
        <p:txBody>
          <a:bodyPr/>
          <a:lstStyle>
            <a:lvl1pPr>
              <a:defRPr/>
            </a:lvl1pPr>
          </a:lstStyle>
          <a:p>
            <a:pPr>
              <a:defRPr/>
            </a:pPr>
            <a:fld id="{42327152-071B-4B40-BD54-4D8D6042E968}" type="slidenum">
              <a:rPr lang="en-US" altLang="zh-CN"/>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3" name="TextBox 1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panose="020B0604020202020204"/>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endParaRPr lang="zh-CN" altLang="en-US"/>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endParaRPr lang="en-US" dirty="0"/>
          </a:p>
        </p:txBody>
      </p:sp>
      <p:sp>
        <p:nvSpPr>
          <p:cNvPr id="5" name="Slide Number Placeholder 5"/>
          <p:cNvSpPr>
            <a:spLocks noGrp="1"/>
          </p:cNvSpPr>
          <p:nvPr>
            <p:ph type="sldNum" sz="quarter" idx="34"/>
          </p:nvPr>
        </p:nvSpPr>
        <p:spPr/>
        <p:txBody>
          <a:bodyPr/>
          <a:lstStyle>
            <a:lvl1pPr>
              <a:defRPr/>
            </a:lvl1pPr>
          </a:lstStyle>
          <a:p>
            <a:pPr>
              <a:defRPr/>
            </a:pPr>
            <a:fld id="{71B5D037-3361-425A-94C7-02FC6E0B1445}" type="slidenum">
              <a:rPr lang="en-US" altLang="zh-CN"/>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4" name="Group 81"/>
          <p:cNvGrpSpPr/>
          <p:nvPr userDrawn="1"/>
        </p:nvGrpSpPr>
        <p:grpSpPr bwMode="auto">
          <a:xfrm>
            <a:off x="2438400" y="2389188"/>
            <a:ext cx="7315200" cy="2208212"/>
            <a:chOff x="2438400" y="1140976"/>
            <a:chExt cx="7315200" cy="2288024"/>
          </a:xfrm>
        </p:grpSpPr>
        <p:cxnSp>
          <p:nvCxnSpPr>
            <p:cNvPr id="6"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p:cNvGrpSpPr/>
          <p:nvPr userDrawn="1"/>
        </p:nvGrpSpPr>
        <p:grpSpPr bwMode="auto">
          <a:xfrm>
            <a:off x="2438400" y="4937125"/>
            <a:ext cx="7315200" cy="1704975"/>
            <a:chOff x="2438400" y="1140976"/>
            <a:chExt cx="7315200" cy="2288024"/>
          </a:xfrm>
        </p:grpSpPr>
        <p:cxnSp>
          <p:nvCxnSpPr>
            <p:cNvPr id="13"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endParaRPr lang="zh-CN" altLang="en-US"/>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panose="020B0604020202020204"/>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endParaRPr lang="zh-CN" altLang="en-US"/>
          </a:p>
        </p:txBody>
      </p:sp>
      <p:sp>
        <p:nvSpPr>
          <p:cNvPr id="18" name="Slide Number Placeholder 5"/>
          <p:cNvSpPr>
            <a:spLocks noGrp="1"/>
          </p:cNvSpPr>
          <p:nvPr>
            <p:ph type="sldNum" sz="quarter" idx="44"/>
          </p:nvPr>
        </p:nvSpPr>
        <p:spPr/>
        <p:txBody>
          <a:bodyPr/>
          <a:lstStyle>
            <a:lvl1pPr>
              <a:defRPr/>
            </a:lvl1pPr>
          </a:lstStyle>
          <a:p>
            <a:pPr>
              <a:defRPr/>
            </a:pPr>
            <a:fld id="{4E7C2F92-915B-43A8-9BCF-8125B7E457DF}" type="slidenum">
              <a:rPr lang="en-US" altLang="zh-CN"/>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endParaRPr lang="zh-CN" altLang="en-US"/>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endParaRPr lang="zh-CN" altLang="en-US"/>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endParaRPr lang="zh-CN" altLang="en-US"/>
          </a:p>
        </p:txBody>
      </p:sp>
      <p:sp>
        <p:nvSpPr>
          <p:cNvPr id="3" name="Slide Number Placeholder 5"/>
          <p:cNvSpPr>
            <a:spLocks noGrp="1"/>
          </p:cNvSpPr>
          <p:nvPr>
            <p:ph type="sldNum" sz="quarter" idx="30"/>
          </p:nvPr>
        </p:nvSpPr>
        <p:spPr/>
        <p:txBody>
          <a:bodyPr/>
          <a:lstStyle>
            <a:lvl1pPr>
              <a:defRPr/>
            </a:lvl1pPr>
          </a:lstStyle>
          <a:p>
            <a:pPr>
              <a:defRPr/>
            </a:pPr>
            <a:fld id="{713C5621-F5F1-4744-8170-C0E069D955BD}" type="slidenum">
              <a:rPr lang="en-US" altLang="zh-CN"/>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endParaRPr lang="en-US" dirty="0"/>
          </a:p>
        </p:txBody>
      </p:sp>
      <p:sp>
        <p:nvSpPr>
          <p:cNvPr id="7" name="Text Placeholder 6"/>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Presentation Title here</a:t>
            </a:r>
            <a:endParaRPr lang="en-US" dirty="0"/>
          </a:p>
        </p:txBody>
      </p:sp>
      <p:pic>
        <p:nvPicPr>
          <p:cNvPr id="3" name="Picture 2" descr="Logo, company name&#10;&#10;Description automatically generated"/>
          <p:cNvPicPr>
            <a:picLocks noChangeAspect="1"/>
          </p:cNvPicPr>
          <p:nvPr userDrawn="1"/>
        </p:nvPicPr>
        <p:blipFill rotWithShape="1">
          <a:blip r:embed="rId2"/>
          <a:srcRect l="6480" t="-2130" r="3669" b="13543"/>
          <a:stretch>
            <a:fillRect/>
          </a:stretch>
        </p:blipFill>
        <p:spPr>
          <a:xfrm>
            <a:off x="8039310" y="4599709"/>
            <a:ext cx="3998792" cy="2018145"/>
          </a:xfrm>
          <a:prstGeom prst="rect">
            <a:avLst/>
          </a:prstGeom>
          <a:effectLst/>
        </p:spPr>
      </p:pic>
      <p:cxnSp>
        <p:nvCxnSpPr>
          <p:cNvPr id="5" name="Straight Connector 4"/>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MM.DD.20XX</a:t>
            </a:r>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65000"/>
          </a:blip>
          <a:stretch>
            <a:fillRect/>
          </a:stretch>
        </p:blipFill>
        <p:spPr>
          <a:xfrm rot="10800000">
            <a:off x="0" y="0"/>
            <a:ext cx="12192000" cy="6858000"/>
          </a:xfrm>
          <a:prstGeom prst="rect">
            <a:avLst/>
          </a:prstGeom>
        </p:spPr>
      </p:pic>
      <p:sp>
        <p:nvSpPr>
          <p:cNvPr id="13" name="Title 1"/>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endParaRPr lang="en-US" dirty="0"/>
          </a:p>
        </p:txBody>
      </p:sp>
      <p:sp>
        <p:nvSpPr>
          <p:cNvPr id="14" name="Text Placeholder 8"/>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panose="020B0604020202020204"/>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endParaRPr lang="en-US" dirty="0"/>
          </a:p>
        </p:txBody>
      </p:sp>
      <p:cxnSp>
        <p:nvCxnSpPr>
          <p:cNvPr id="7" name="Straight Connector 6"/>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9" Type="http://schemas.openxmlformats.org/officeDocument/2006/relationships/theme" Target="../theme/theme1.xml"/><Relationship Id="rId48" Type="http://schemas.openxmlformats.org/officeDocument/2006/relationships/vmlDrawing" Target="../drawings/vmlDrawing1.vml"/><Relationship Id="rId47" Type="http://schemas.openxmlformats.org/officeDocument/2006/relationships/image" Target="../media/image11.emf"/><Relationship Id="rId46" Type="http://schemas.openxmlformats.org/officeDocument/2006/relationships/oleObject" Target="../embeddings/oleObject1.bin"/><Relationship Id="rId45" Type="http://schemas.openxmlformats.org/officeDocument/2006/relationships/tags" Target="../tags/tag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9" Type="http://schemas.openxmlformats.org/officeDocument/2006/relationships/theme" Target="../theme/theme2.xml"/><Relationship Id="rId58" Type="http://schemas.openxmlformats.org/officeDocument/2006/relationships/vmlDrawing" Target="../drawings/vmlDrawing2.vml"/><Relationship Id="rId57" Type="http://schemas.openxmlformats.org/officeDocument/2006/relationships/image" Target="../media/image13.png"/><Relationship Id="rId56" Type="http://schemas.openxmlformats.org/officeDocument/2006/relationships/image" Target="../media/image11.emf"/><Relationship Id="rId55" Type="http://schemas.openxmlformats.org/officeDocument/2006/relationships/oleObject" Target="../embeddings/oleObject2.bin"/><Relationship Id="rId54" Type="http://schemas.openxmlformats.org/officeDocument/2006/relationships/tags" Target="../tags/tag2.xml"/><Relationship Id="rId53" Type="http://schemas.openxmlformats.org/officeDocument/2006/relationships/slideLayout" Target="../slideLayouts/slideLayout97.xml"/><Relationship Id="rId52" Type="http://schemas.openxmlformats.org/officeDocument/2006/relationships/slideLayout" Target="../slideLayouts/slideLayout96.xml"/><Relationship Id="rId51" Type="http://schemas.openxmlformats.org/officeDocument/2006/relationships/slideLayout" Target="../slideLayouts/slideLayout95.xml"/><Relationship Id="rId50" Type="http://schemas.openxmlformats.org/officeDocument/2006/relationships/slideLayout" Target="../slideLayouts/slideLayout94.xml"/><Relationship Id="rId5" Type="http://schemas.openxmlformats.org/officeDocument/2006/relationships/slideLayout" Target="../slideLayouts/slideLayout49.xml"/><Relationship Id="rId49" Type="http://schemas.openxmlformats.org/officeDocument/2006/relationships/slideLayout" Target="../slideLayouts/slideLayout93.xml"/><Relationship Id="rId48" Type="http://schemas.openxmlformats.org/officeDocument/2006/relationships/slideLayout" Target="../slideLayouts/slideLayout92.xml"/><Relationship Id="rId47" Type="http://schemas.openxmlformats.org/officeDocument/2006/relationships/slideLayout" Target="../slideLayouts/slideLayout91.xml"/><Relationship Id="rId46" Type="http://schemas.openxmlformats.org/officeDocument/2006/relationships/slideLayout" Target="../slideLayouts/slideLayout90.xml"/><Relationship Id="rId45" Type="http://schemas.openxmlformats.org/officeDocument/2006/relationships/slideLayout" Target="../slideLayouts/slideLayout89.xml"/><Relationship Id="rId44" Type="http://schemas.openxmlformats.org/officeDocument/2006/relationships/slideLayout" Target="../slideLayouts/slideLayout88.xml"/><Relationship Id="rId43" Type="http://schemas.openxmlformats.org/officeDocument/2006/relationships/slideLayout" Target="../slideLayouts/slideLayout87.xml"/><Relationship Id="rId42" Type="http://schemas.openxmlformats.org/officeDocument/2006/relationships/slideLayout" Target="../slideLayouts/slideLayout86.xml"/><Relationship Id="rId41" Type="http://schemas.openxmlformats.org/officeDocument/2006/relationships/slideLayout" Target="../slideLayouts/slideLayout85.xml"/><Relationship Id="rId40" Type="http://schemas.openxmlformats.org/officeDocument/2006/relationships/slideLayout" Target="../slideLayouts/slideLayout84.xml"/><Relationship Id="rId4" Type="http://schemas.openxmlformats.org/officeDocument/2006/relationships/slideLayout" Target="../slideLayouts/slideLayout48.xml"/><Relationship Id="rId39" Type="http://schemas.openxmlformats.org/officeDocument/2006/relationships/slideLayout" Target="../slideLayouts/slideLayout83.xml"/><Relationship Id="rId38" Type="http://schemas.openxmlformats.org/officeDocument/2006/relationships/slideLayout" Target="../slideLayouts/slideLayout82.xml"/><Relationship Id="rId37" Type="http://schemas.openxmlformats.org/officeDocument/2006/relationships/slideLayout" Target="../slideLayouts/slideLayout81.xml"/><Relationship Id="rId36" Type="http://schemas.openxmlformats.org/officeDocument/2006/relationships/slideLayout" Target="../slideLayouts/slideLayout80.xml"/><Relationship Id="rId35" Type="http://schemas.openxmlformats.org/officeDocument/2006/relationships/slideLayout" Target="../slideLayouts/slideLayout79.xml"/><Relationship Id="rId34" Type="http://schemas.openxmlformats.org/officeDocument/2006/relationships/slideLayout" Target="../slideLayouts/slideLayout78.xml"/><Relationship Id="rId33" Type="http://schemas.openxmlformats.org/officeDocument/2006/relationships/slideLayout" Target="../slideLayouts/slideLayout77.xml"/><Relationship Id="rId32" Type="http://schemas.openxmlformats.org/officeDocument/2006/relationships/slideLayout" Target="../slideLayouts/slideLayout76.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3" Type="http://schemas.openxmlformats.org/officeDocument/2006/relationships/slideLayout" Target="../slideLayouts/slideLayout47.xml"/><Relationship Id="rId29" Type="http://schemas.openxmlformats.org/officeDocument/2006/relationships/slideLayout" Target="../slideLayouts/slideLayout73.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0" Type="http://schemas.openxmlformats.org/officeDocument/2006/relationships/slideLayout" Target="../slideLayouts/slideLayout64.xml"/><Relationship Id="rId2" Type="http://schemas.openxmlformats.org/officeDocument/2006/relationships/slideLayout" Target="../slideLayouts/slideLayout46.xml"/><Relationship Id="rId19" Type="http://schemas.openxmlformats.org/officeDocument/2006/relationships/slideLayout" Target="../slideLayouts/slideLayout63.xml"/><Relationship Id="rId18" Type="http://schemas.openxmlformats.org/officeDocument/2006/relationships/slideLayout" Target="../slideLayouts/slideLayout62.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0" Type="http://schemas.openxmlformats.org/officeDocument/2006/relationships/theme" Target="../theme/theme3.xml"/><Relationship Id="rId6" Type="http://schemas.openxmlformats.org/officeDocument/2006/relationships/slideLayout" Target="../slideLayouts/slideLayout103.xml"/><Relationship Id="rId59" Type="http://schemas.openxmlformats.org/officeDocument/2006/relationships/vmlDrawing" Target="../drawings/vmlDrawing3.vml"/><Relationship Id="rId58" Type="http://schemas.openxmlformats.org/officeDocument/2006/relationships/image" Target="../media/image1.svg"/><Relationship Id="rId57" Type="http://schemas.openxmlformats.org/officeDocument/2006/relationships/image" Target="../media/image17.png"/><Relationship Id="rId56" Type="http://schemas.openxmlformats.org/officeDocument/2006/relationships/image" Target="../media/image11.emf"/><Relationship Id="rId55" Type="http://schemas.openxmlformats.org/officeDocument/2006/relationships/oleObject" Target="../embeddings/oleObject3.bin"/><Relationship Id="rId54" Type="http://schemas.openxmlformats.org/officeDocument/2006/relationships/tags" Target="../tags/tag3.xml"/><Relationship Id="rId53" Type="http://schemas.openxmlformats.org/officeDocument/2006/relationships/slideLayout" Target="../slideLayouts/slideLayout150.xml"/><Relationship Id="rId52" Type="http://schemas.openxmlformats.org/officeDocument/2006/relationships/slideLayout" Target="../slideLayouts/slideLayout149.xml"/><Relationship Id="rId51" Type="http://schemas.openxmlformats.org/officeDocument/2006/relationships/slideLayout" Target="../slideLayouts/slideLayout148.xml"/><Relationship Id="rId50" Type="http://schemas.openxmlformats.org/officeDocument/2006/relationships/slideLayout" Target="../slideLayouts/slideLayout147.xml"/><Relationship Id="rId5" Type="http://schemas.openxmlformats.org/officeDocument/2006/relationships/slideLayout" Target="../slideLayouts/slideLayout102.xml"/><Relationship Id="rId49" Type="http://schemas.openxmlformats.org/officeDocument/2006/relationships/slideLayout" Target="../slideLayouts/slideLayout146.xml"/><Relationship Id="rId48" Type="http://schemas.openxmlformats.org/officeDocument/2006/relationships/slideLayout" Target="../slideLayouts/slideLayout145.xml"/><Relationship Id="rId47" Type="http://schemas.openxmlformats.org/officeDocument/2006/relationships/slideLayout" Target="../slideLayouts/slideLayout144.xml"/><Relationship Id="rId46" Type="http://schemas.openxmlformats.org/officeDocument/2006/relationships/slideLayout" Target="../slideLayouts/slideLayout143.xml"/><Relationship Id="rId45" Type="http://schemas.openxmlformats.org/officeDocument/2006/relationships/slideLayout" Target="../slideLayouts/slideLayout142.xml"/><Relationship Id="rId44" Type="http://schemas.openxmlformats.org/officeDocument/2006/relationships/slideLayout" Target="../slideLayouts/slideLayout141.xml"/><Relationship Id="rId43" Type="http://schemas.openxmlformats.org/officeDocument/2006/relationships/slideLayout" Target="../slideLayouts/slideLayout140.xml"/><Relationship Id="rId42" Type="http://schemas.openxmlformats.org/officeDocument/2006/relationships/slideLayout" Target="../slideLayouts/slideLayout139.xml"/><Relationship Id="rId41" Type="http://schemas.openxmlformats.org/officeDocument/2006/relationships/slideLayout" Target="../slideLayouts/slideLayout138.xml"/><Relationship Id="rId40" Type="http://schemas.openxmlformats.org/officeDocument/2006/relationships/slideLayout" Target="../slideLayouts/slideLayout137.xml"/><Relationship Id="rId4" Type="http://schemas.openxmlformats.org/officeDocument/2006/relationships/slideLayout" Target="../slideLayouts/slideLayout101.xml"/><Relationship Id="rId39" Type="http://schemas.openxmlformats.org/officeDocument/2006/relationships/slideLayout" Target="../slideLayouts/slideLayout136.xml"/><Relationship Id="rId38" Type="http://schemas.openxmlformats.org/officeDocument/2006/relationships/slideLayout" Target="../slideLayouts/slideLayout135.xml"/><Relationship Id="rId37" Type="http://schemas.openxmlformats.org/officeDocument/2006/relationships/slideLayout" Target="../slideLayouts/slideLayout134.xml"/><Relationship Id="rId36" Type="http://schemas.openxmlformats.org/officeDocument/2006/relationships/slideLayout" Target="../slideLayouts/slideLayout133.xml"/><Relationship Id="rId35" Type="http://schemas.openxmlformats.org/officeDocument/2006/relationships/slideLayout" Target="../slideLayouts/slideLayout132.xml"/><Relationship Id="rId34" Type="http://schemas.openxmlformats.org/officeDocument/2006/relationships/slideLayout" Target="../slideLayouts/slideLayout131.xml"/><Relationship Id="rId33" Type="http://schemas.openxmlformats.org/officeDocument/2006/relationships/slideLayout" Target="../slideLayouts/slideLayout130.xml"/><Relationship Id="rId32" Type="http://schemas.openxmlformats.org/officeDocument/2006/relationships/slideLayout" Target="../slideLayouts/slideLayout129.xml"/><Relationship Id="rId31" Type="http://schemas.openxmlformats.org/officeDocument/2006/relationships/slideLayout" Target="../slideLayouts/slideLayout128.xml"/><Relationship Id="rId30" Type="http://schemas.openxmlformats.org/officeDocument/2006/relationships/slideLayout" Target="../slideLayouts/slideLayout127.xml"/><Relationship Id="rId3" Type="http://schemas.openxmlformats.org/officeDocument/2006/relationships/slideLayout" Target="../slideLayouts/slideLayout100.xml"/><Relationship Id="rId29" Type="http://schemas.openxmlformats.org/officeDocument/2006/relationships/slideLayout" Target="../slideLayouts/slideLayout126.xml"/><Relationship Id="rId28" Type="http://schemas.openxmlformats.org/officeDocument/2006/relationships/slideLayout" Target="../slideLayouts/slideLayout125.xml"/><Relationship Id="rId27" Type="http://schemas.openxmlformats.org/officeDocument/2006/relationships/slideLayout" Target="../slideLayouts/slideLayout124.xml"/><Relationship Id="rId26" Type="http://schemas.openxmlformats.org/officeDocument/2006/relationships/slideLayout" Target="../slideLayouts/slideLayout123.xml"/><Relationship Id="rId25" Type="http://schemas.openxmlformats.org/officeDocument/2006/relationships/slideLayout" Target="../slideLayouts/slideLayout122.xml"/><Relationship Id="rId24" Type="http://schemas.openxmlformats.org/officeDocument/2006/relationships/slideLayout" Target="../slideLayouts/slideLayout121.xml"/><Relationship Id="rId23" Type="http://schemas.openxmlformats.org/officeDocument/2006/relationships/slideLayout" Target="../slideLayouts/slideLayout120.xml"/><Relationship Id="rId22" Type="http://schemas.openxmlformats.org/officeDocument/2006/relationships/slideLayout" Target="../slideLayouts/slideLayout119.xml"/><Relationship Id="rId21" Type="http://schemas.openxmlformats.org/officeDocument/2006/relationships/slideLayout" Target="../slideLayouts/slideLayout118.xml"/><Relationship Id="rId20" Type="http://schemas.openxmlformats.org/officeDocument/2006/relationships/slideLayout" Target="../slideLayouts/slideLayout117.xml"/><Relationship Id="rId2" Type="http://schemas.openxmlformats.org/officeDocument/2006/relationships/slideLayout" Target="../slideLayouts/slideLayout99.xml"/><Relationship Id="rId19" Type="http://schemas.openxmlformats.org/officeDocument/2006/relationships/slideLayout" Target="../slideLayouts/slideLayout116.xml"/><Relationship Id="rId18" Type="http://schemas.openxmlformats.org/officeDocument/2006/relationships/slideLayout" Target="../slideLayouts/slideLayout115.xml"/><Relationship Id="rId17" Type="http://schemas.openxmlformats.org/officeDocument/2006/relationships/slideLayout" Target="../slideLayouts/slideLayout114.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 name="think-cell Slide" r:id="rId46" imgW="0" imgH="0" progId="TCLayout.ActiveDocument.1">
                  <p:embed/>
                </p:oleObj>
              </mc:Choice>
              <mc:Fallback>
                <p:oleObj name="think-cell Slide" r:id="rId46" imgW="0" imgH="0" progId="TCLayout.ActiveDocument.1">
                  <p:embed/>
                  <p:pic>
                    <p:nvPicPr>
                      <p:cNvPr id="0" name="图片 2"/>
                      <p:cNvPicPr/>
                      <p:nvPr/>
                    </p:nvPicPr>
                    <p:blipFill>
                      <a:blip r:embed="rId47"/>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55" imgW="0" imgH="0" progId="TCLayout.ActiveDocument.1">
                  <p:embed/>
                </p:oleObj>
              </mc:Choice>
              <mc:Fallback>
                <p:oleObj name="think-cell Slide" r:id="rId55" imgW="0" imgH="0" progId="TCLayout.ActiveDocument.1">
                  <p:embed/>
                  <p:pic>
                    <p:nvPicPr>
                      <p:cNvPr id="0" name="图片 1"/>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4" name="Text Placeholder 2"/>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2052" name="Graphic 8"/>
          <p:cNvPicPr>
            <a:picLocks noChangeAspect="1" noChangeArrowheads="1"/>
          </p:cNvPicPr>
          <p:nvPr userDrawn="1"/>
        </p:nvPicPr>
        <p:blipFill>
          <a:blip r:embed="rId57"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lstStyle>
            <a:lvl1pPr algn="r">
              <a:defRPr sz="800">
                <a:latin typeface="Arial Nova" panose="020B0504020202020204" pitchFamily="34" charset="0"/>
                <a:ea typeface="宋体" pitchFamily="2" charset="-122"/>
              </a:defRPr>
            </a:lvl1pPr>
          </a:lstStyle>
          <a:p>
            <a:pPr>
              <a:defRPr/>
            </a:pPr>
            <a:fld id="{5B8FA902-9BB2-47DF-A57F-FF7241B0130D}" type="slidenum">
              <a:rPr lang="en-US" altLang="zh-CN"/>
            </a:fld>
            <a:endParaRPr lang="en-US" altLang="zh-CN"/>
          </a:p>
        </p:txBody>
      </p:sp>
      <p:sp>
        <p:nvSpPr>
          <p:cNvPr id="2054" name="TextBox 10"/>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endParaRPr lang="en-US" altLang="zh-CN" sz="800">
              <a:solidFill>
                <a:schemeClr val="accent2"/>
              </a:solidFill>
              <a:latin typeface="Arial Nova" panose="020B0504020202020204"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55" imgW="0" imgH="0" progId="TCLayout.ActiveDocument.1">
                  <p:embed/>
                </p:oleObj>
              </mc:Choice>
              <mc:Fallback>
                <p:oleObj name="think-cell Slide" r:id="rId55" imgW="0" imgH="0" progId="TCLayout.ActiveDocument.1">
                  <p:embed/>
                  <p:pic>
                    <p:nvPicPr>
                      <p:cNvPr id="0" name="Object 4" hidden="1"/>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endParaRPr lang="en-US" dirty="0"/>
          </a:p>
        </p:txBody>
      </p:sp>
      <p:sp>
        <p:nvSpPr>
          <p:cNvPr id="4"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9" name="Graphic 8"/>
          <p:cNvPicPr>
            <a:picLocks noChangeAspect="1"/>
          </p:cNvPicPr>
          <p:nvPr userDrawn="1"/>
        </p:nvPicPr>
        <p:blipFill>
          <a:blip r:embed="rId57">
            <a:extLst>
              <a:ext uri="{96DAC541-7B7A-43D3-8B79-37D633B846F1}">
                <asvg:svgBlip xmlns:asvg="http://schemas.microsoft.com/office/drawing/2016/SVG/main" r:embed="rId58"/>
              </a:ext>
            </a:extLst>
          </a:blip>
          <a:stretch>
            <a:fillRect/>
          </a:stretch>
        </p:blipFill>
        <p:spPr>
          <a:xfrm>
            <a:off x="11273153" y="222671"/>
            <a:ext cx="654563" cy="327282"/>
          </a:xfrm>
          <a:prstGeom prst="rect">
            <a:avLst/>
          </a:prstGeom>
        </p:spPr>
      </p:pic>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fld>
            <a:endParaRPr lang="en-US" dirty="0"/>
          </a:p>
        </p:txBody>
      </p:sp>
      <p:sp>
        <p:nvSpPr>
          <p:cNvPr id="11" name="TextBox 10"/>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endParaRPr lang="en-US" sz="800" b="0" i="0" dirty="0">
              <a:solidFill>
                <a:schemeClr val="accent2"/>
              </a:solidFill>
              <a:latin typeface="+mn-lt"/>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p:titleStyle>
    <p:bodyStyle>
      <a:lvl1pPr marL="0" indent="0" algn="l" defTabSz="914400" rtl="0" eaLnBrk="1" latinLnBrk="0" hangingPunct="1">
        <a:lnSpc>
          <a:spcPct val="90000"/>
        </a:lnSpc>
        <a:spcBef>
          <a:spcPts val="1000"/>
        </a:spcBef>
        <a:buFont typeface="Arial" panose="020B0604020202020204"/>
        <a:buNone/>
        <a:defRPr sz="1900" b="0" i="0" kern="1200" spc="50" baseline="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20204"/>
        <a:buChar char="•"/>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20204" pitchFamily="34" charset="0"/>
        <a:buChar char="ꟷ"/>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2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2.vml"/><Relationship Id="rId5" Type="http://schemas.openxmlformats.org/officeDocument/2006/relationships/slideLayout" Target="../slideLayouts/slideLayout47.xml"/><Relationship Id="rId4" Type="http://schemas.openxmlformats.org/officeDocument/2006/relationships/tags" Target="../tags/tag15.xml"/><Relationship Id="rId3" Type="http://schemas.openxmlformats.org/officeDocument/2006/relationships/image" Target="../media/image11.emf"/><Relationship Id="rId2" Type="http://schemas.openxmlformats.org/officeDocument/2006/relationships/oleObject" Target="../embeddings/oleObject12.bin"/><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3.vml"/><Relationship Id="rId5" Type="http://schemas.openxmlformats.org/officeDocument/2006/relationships/slideLayout" Target="../slideLayouts/slideLayout47.xml"/><Relationship Id="rId4" Type="http://schemas.openxmlformats.org/officeDocument/2006/relationships/tags" Target="../tags/tag17.xml"/><Relationship Id="rId3" Type="http://schemas.openxmlformats.org/officeDocument/2006/relationships/image" Target="../media/image11.emf"/><Relationship Id="rId2" Type="http://schemas.openxmlformats.org/officeDocument/2006/relationships/oleObject" Target="../embeddings/oleObject13.bin"/><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4.vml"/><Relationship Id="rId5" Type="http://schemas.openxmlformats.org/officeDocument/2006/relationships/slideLayout" Target="../slideLayouts/slideLayout47.xml"/><Relationship Id="rId4" Type="http://schemas.openxmlformats.org/officeDocument/2006/relationships/tags" Target="../tags/tag19.xml"/><Relationship Id="rId3" Type="http://schemas.openxmlformats.org/officeDocument/2006/relationships/image" Target="../media/image11.emf"/><Relationship Id="rId2" Type="http://schemas.openxmlformats.org/officeDocument/2006/relationships/oleObject" Target="../embeddings/oleObject14.bin"/><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15.vml"/><Relationship Id="rId7" Type="http://schemas.openxmlformats.org/officeDocument/2006/relationships/slideLayout" Target="../slideLayouts/slideLayout47.xml"/><Relationship Id="rId6" Type="http://schemas.openxmlformats.org/officeDocument/2006/relationships/image" Target="../media/image18.png"/><Relationship Id="rId5" Type="http://schemas.openxmlformats.org/officeDocument/2006/relationships/oleObject" Target="../embeddings/Workbook1.xls"/><Relationship Id="rId4" Type="http://schemas.openxmlformats.org/officeDocument/2006/relationships/tags" Target="../tags/tag21.xml"/><Relationship Id="rId3" Type="http://schemas.openxmlformats.org/officeDocument/2006/relationships/image" Target="../media/image11.emf"/><Relationship Id="rId2" Type="http://schemas.openxmlformats.org/officeDocument/2006/relationships/oleObject" Target="../embeddings/oleObject15.bin"/><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16.bin"/><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47.xml"/><Relationship Id="rId7" Type="http://schemas.openxmlformats.org/officeDocument/2006/relationships/image" Target="../media/image19.png"/><Relationship Id="rId6" Type="http://schemas.openxmlformats.org/officeDocument/2006/relationships/package" Target="../embeddings/Workbook2.xlsx"/><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1.emf"/><Relationship Id="rId2" Type="http://schemas.openxmlformats.org/officeDocument/2006/relationships/oleObject" Target="../embeddings/oleObject17.bin"/><Relationship Id="rId10" Type="http://schemas.openxmlformats.org/officeDocument/2006/relationships/notesSlide" Target="../notesSlides/notesSlide10.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image" Target="../media/image21.png"/><Relationship Id="rId7" Type="http://schemas.openxmlformats.org/officeDocument/2006/relationships/package" Target="../embeddings/Workbook4.xlsx"/><Relationship Id="rId6" Type="http://schemas.openxmlformats.org/officeDocument/2006/relationships/image" Target="../media/image20.png"/><Relationship Id="rId5" Type="http://schemas.openxmlformats.org/officeDocument/2006/relationships/package" Target="../embeddings/Workbook3.xlsx"/><Relationship Id="rId4" Type="http://schemas.openxmlformats.org/officeDocument/2006/relationships/tags" Target="../tags/tag27.xml"/><Relationship Id="rId3" Type="http://schemas.openxmlformats.org/officeDocument/2006/relationships/image" Target="../media/image11.emf"/><Relationship Id="rId2" Type="http://schemas.openxmlformats.org/officeDocument/2006/relationships/oleObject" Target="../embeddings/oleObject18.bin"/><Relationship Id="rId11" Type="http://schemas.openxmlformats.org/officeDocument/2006/relationships/notesSlide" Target="../notesSlides/notesSlide11.xml"/><Relationship Id="rId10" Type="http://schemas.openxmlformats.org/officeDocument/2006/relationships/vmlDrawing" Target="../drawings/vmlDrawing18.v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19.vml"/><Relationship Id="rId6" Type="http://schemas.openxmlformats.org/officeDocument/2006/relationships/slideLayout" Target="../slideLayouts/slideLayout47.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11.emf"/><Relationship Id="rId2" Type="http://schemas.openxmlformats.org/officeDocument/2006/relationships/oleObject" Target="../embeddings/oleObject19.bin"/><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11.emf"/><Relationship Id="rId21" Type="http://schemas.openxmlformats.org/officeDocument/2006/relationships/notesSlide" Target="../notesSlides/notesSlide13.xml"/><Relationship Id="rId20" Type="http://schemas.openxmlformats.org/officeDocument/2006/relationships/vmlDrawing" Target="../drawings/vmlDrawing20.vml"/><Relationship Id="rId2" Type="http://schemas.openxmlformats.org/officeDocument/2006/relationships/oleObject" Target="../embeddings/oleObject20.bin"/><Relationship Id="rId19" Type="http://schemas.openxmlformats.org/officeDocument/2006/relationships/slideLayout" Target="../slideLayouts/slideLayout47.xml"/><Relationship Id="rId18" Type="http://schemas.openxmlformats.org/officeDocument/2006/relationships/image" Target="../media/image36.png"/><Relationship Id="rId17" Type="http://schemas.openxmlformats.org/officeDocument/2006/relationships/image" Target="../media/image35.png"/><Relationship Id="rId16" Type="http://schemas.openxmlformats.org/officeDocument/2006/relationships/image" Target="../media/image34.png"/><Relationship Id="rId15" Type="http://schemas.openxmlformats.org/officeDocument/2006/relationships/image" Target="../media/image33.png"/><Relationship Id="rId14" Type="http://schemas.openxmlformats.org/officeDocument/2006/relationships/image" Target="../media/image32.png"/><Relationship Id="rId13" Type="http://schemas.openxmlformats.org/officeDocument/2006/relationships/image" Target="../media/image31.png"/><Relationship Id="rId12" Type="http://schemas.openxmlformats.org/officeDocument/2006/relationships/image" Target="../media/image30.png"/><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4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11.emf"/><Relationship Id="rId2" Type="http://schemas.openxmlformats.org/officeDocument/2006/relationships/oleObject" Target="../embeddings/oleObject21.bin"/><Relationship Id="rId10" Type="http://schemas.openxmlformats.org/officeDocument/2006/relationships/notesSlide" Target="../notesSlides/notesSlide14.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4.vml"/><Relationship Id="rId4" Type="http://schemas.openxmlformats.org/officeDocument/2006/relationships/slideLayout" Target="../slideLayouts/slideLayout100.xml"/><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47.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1.emf"/><Relationship Id="rId2" Type="http://schemas.openxmlformats.org/officeDocument/2006/relationships/oleObject" Target="../embeddings/oleObject22.bin"/><Relationship Id="rId10" Type="http://schemas.openxmlformats.org/officeDocument/2006/relationships/notesSlide" Target="../notesSlides/notesSlide15.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23.vml"/><Relationship Id="rId8" Type="http://schemas.openxmlformats.org/officeDocument/2006/relationships/slideLayout" Target="../slideLayouts/slideLayout47.xml"/><Relationship Id="rId7" Type="http://schemas.openxmlformats.org/officeDocument/2006/relationships/image" Target="../media/image37.png"/><Relationship Id="rId6" Type="http://schemas.openxmlformats.org/officeDocument/2006/relationships/package" Target="../embeddings/Workbook5.xlsx"/><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11.emf"/><Relationship Id="rId2" Type="http://schemas.openxmlformats.org/officeDocument/2006/relationships/oleObject" Target="../embeddings/oleObject23.bin"/><Relationship Id="rId10" Type="http://schemas.openxmlformats.org/officeDocument/2006/relationships/notesSlide" Target="../notesSlides/notesSlide16.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24.bin"/><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25.vml"/><Relationship Id="rId5" Type="http://schemas.openxmlformats.org/officeDocument/2006/relationships/slideLayout" Target="../slideLayouts/slideLayout57.xml"/><Relationship Id="rId4" Type="http://schemas.openxmlformats.org/officeDocument/2006/relationships/tags" Target="../tags/tag47.xml"/><Relationship Id="rId3" Type="http://schemas.openxmlformats.org/officeDocument/2006/relationships/image" Target="../media/image11.emf"/><Relationship Id="rId2" Type="http://schemas.openxmlformats.org/officeDocument/2006/relationships/oleObject" Target="../embeddings/oleObject25.bin"/><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99.xml"/><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6.vml"/><Relationship Id="rId4" Type="http://schemas.openxmlformats.org/officeDocument/2006/relationships/slideLayout" Target="../slideLayouts/slideLayout47.xml"/><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7.vml"/><Relationship Id="rId5" Type="http://schemas.openxmlformats.org/officeDocument/2006/relationships/slideLayout" Target="../slideLayouts/slideLayout47.xml"/><Relationship Id="rId4" Type="http://schemas.openxmlformats.org/officeDocument/2006/relationships/tags" Target="../tags/tag8.xml"/><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9.vml"/><Relationship Id="rId5" Type="http://schemas.openxmlformats.org/officeDocument/2006/relationships/slideLayout" Target="../slideLayouts/slideLayout47.xml"/><Relationship Id="rId4" Type="http://schemas.openxmlformats.org/officeDocument/2006/relationships/tags" Target="../tags/tag11.xml"/><Relationship Id="rId3" Type="http://schemas.openxmlformats.org/officeDocument/2006/relationships/image" Target="../media/image11.emf"/><Relationship Id="rId2" Type="http://schemas.openxmlformats.org/officeDocument/2006/relationships/oleObject" Target="../embeddings/oleObject9.bin"/><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0.vml"/><Relationship Id="rId4" Type="http://schemas.openxmlformats.org/officeDocument/2006/relationships/slideLayout" Target="../slideLayouts/slideLayout47.xml"/><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46.xml"/><Relationship Id="rId3" Type="http://schemas.openxmlformats.org/officeDocument/2006/relationships/image" Target="../media/image11.emf"/><Relationship Id="rId2" Type="http://schemas.openxmlformats.org/officeDocument/2006/relationships/oleObject" Target="../embeddings/oleObject11.bin"/><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0"/>
          </p:nvPr>
        </p:nvSpPr>
        <p:spPr>
          <a:xfrm>
            <a:off x="996950" y="2868930"/>
            <a:ext cx="8996680" cy="571500"/>
          </a:xfrm>
        </p:spPr>
        <p:txBody>
          <a:bodyPr/>
          <a:lstStyle/>
          <a:p>
            <a:pPr marL="0" indent="0">
              <a:buFont typeface="Arial" panose="020B0604020202020204" pitchFamily="34" charset="0"/>
              <a:buNone/>
              <a:defRPr/>
            </a:pPr>
            <a:r>
              <a:rPr lang="en-US" sz="2800" dirty="0">
                <a:solidFill>
                  <a:srgbClr val="00095B"/>
                </a:solidFill>
                <a:latin typeface="Arial Nova"/>
              </a:rPr>
              <a:t>CD764ICA_8155 R05 HF2 GNG Review</a:t>
            </a:r>
            <a:endParaRPr lang="en-US" sz="2800" dirty="0">
              <a:solidFill>
                <a:srgbClr val="00095B"/>
              </a:solidFill>
              <a:latin typeface="Arial Nova"/>
            </a:endParaRPr>
          </a:p>
        </p:txBody>
      </p:sp>
      <p:sp>
        <p:nvSpPr>
          <p:cNvPr id="5" name="Text Placeholder 4"/>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A</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ug.20.</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62230" y="119063"/>
            <a:ext cx="10515600" cy="685800"/>
          </a:xfrm>
        </p:spPr>
        <p:txBody>
          <a:bodyPr vert="horz"/>
          <a:lstStyle/>
          <a:p>
            <a:pPr eaLnBrk="1" fontAlgn="auto" hangingPunct="1">
              <a:spcAft>
                <a:spcPts val="0"/>
              </a:spcAft>
              <a:defRPr/>
            </a:pPr>
            <a:r>
              <a:rPr dirty="0"/>
              <a:t>B</a:t>
            </a:r>
            <a:r>
              <a:rPr dirty="0"/>
              <a:t>aidu Open Issue Risk </a:t>
            </a:r>
            <a:r>
              <a:rPr lang="en-US" altLang="zh-CN" dirty="0"/>
              <a:t>Assessment</a:t>
            </a:r>
            <a:endParaRPr dirty="0"/>
          </a:p>
        </p:txBody>
      </p:sp>
      <p:sp>
        <p:nvSpPr>
          <p:cNvPr id="39" name="Text Placeholder 5"/>
          <p:cNvSpPr>
            <a:spLocks noGrp="1"/>
          </p:cNvSpPr>
          <p:nvPr>
            <p:ph type="body" sz="quarter" idx="13"/>
          </p:nvPr>
        </p:nvSpPr>
        <p:spPr>
          <a:xfrm>
            <a:off x="61913" y="11113"/>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Table 4"/>
          <p:cNvGraphicFramePr>
            <a:graphicFrameLocks noGrp="1"/>
          </p:cNvGraphicFramePr>
          <p:nvPr>
            <p:custDataLst>
              <p:tags r:id="rId4"/>
            </p:custDataLst>
          </p:nvPr>
        </p:nvGraphicFramePr>
        <p:xfrm>
          <a:off x="62230" y="466725"/>
          <a:ext cx="12007215" cy="6310630"/>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02030"/>
                <a:gridCol w="1754505"/>
                <a:gridCol w="717550"/>
                <a:gridCol w="346075"/>
                <a:gridCol w="916305"/>
                <a:gridCol w="1085215"/>
                <a:gridCol w="1056640"/>
                <a:gridCol w="1295400"/>
                <a:gridCol w="906780"/>
                <a:gridCol w="736600"/>
                <a:gridCol w="671830"/>
                <a:gridCol w="926465"/>
                <a:gridCol w="591820"/>
              </a:tblGrid>
              <a:tr h="502920">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en-US" altLang="zh-CN" sz="900" b="0"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en-US" altLang="zh-CN" sz="9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071370">
                <a:tc>
                  <a:txBody>
                    <a:bodyPr/>
                    <a:lstStyle/>
                    <a:p>
                      <a:pPr algn="l" fontAlgn="t">
                        <a:buClrTx/>
                        <a:buSzTx/>
                        <a:buFontTx/>
                        <a:defRPr/>
                      </a:pPr>
                      <a:endParaRPr lang="zh-CN" altLang="en-US" sz="1000" b="0" i="0" u="none" strike="noStrike" dirty="0">
                        <a:solidFill>
                          <a:schemeClr val="tx1"/>
                        </a:solidFill>
                        <a:latin typeface="黑体" panose="02010609060101010101" pitchFamily="49" charset="-122"/>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sz="1000" b="0" u="none" kern="1200" dirty="0">
                          <a:solidFill>
                            <a:schemeClr val="tx1"/>
                          </a:solidFill>
                          <a:latin typeface="黑体" panose="02010609060101010101" pitchFamily="49" charset="-122"/>
                          <a:ea typeface="黑体" panose="02010609060101010101" pitchFamily="49" charset="-122"/>
                          <a:cs typeface="+mn-cs"/>
                        </a:rPr>
                        <a:t> </a:t>
                      </a:r>
                      <a:endParaRPr 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必现</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P2</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1.CD764ICA&amp;CX483PTICA R05HF2</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版本之前</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Step1: 进入喜马拉雅，登录非VIP喜马拉雅账号</a:t>
                      </a: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Step2:</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选择付费节目某一集，选择“单集购买”/“已更未购全集”</a:t>
                      </a: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Step3</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：提示“下单失败[****]”,无法跳转二维码</a:t>
                      </a: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dirty="0">
                          <a:latin typeface="黑体" panose="02010609060101010101" pitchFamily="49" charset="-122"/>
                          <a:ea typeface="黑体" panose="02010609060101010101" pitchFamily="49" charset="-122"/>
                        </a:rPr>
                        <a:t>1.</a:t>
                      </a:r>
                      <a:r>
                        <a:rPr lang="zh-CN" altLang="en-US" sz="1000" b="0" u="none" dirty="0">
                          <a:latin typeface="黑体" panose="02010609060101010101" pitchFamily="49" charset="-122"/>
                          <a:ea typeface="黑体" panose="02010609060101010101" pitchFamily="49" charset="-122"/>
                        </a:rPr>
                        <a:t>该问题必现问题</a:t>
                      </a: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dirty="0">
                          <a:latin typeface="黑体" panose="02010609060101010101" pitchFamily="49" charset="-122"/>
                          <a:ea typeface="黑体" panose="02010609060101010101" pitchFamily="49" charset="-122"/>
                        </a:rPr>
                        <a:t>2.</a:t>
                      </a:r>
                      <a:r>
                        <a:rPr lang="zh-CN" altLang="en-US" sz="1000" b="0" u="none" dirty="0">
                          <a:latin typeface="黑体" panose="02010609060101010101" pitchFamily="49" charset="-122"/>
                          <a:ea typeface="黑体" panose="02010609060101010101" pitchFamily="49" charset="-122"/>
                        </a:rPr>
                        <a:t>当前百度侧台架验证</a:t>
                      </a:r>
                      <a:r>
                        <a:rPr lang="en-US" altLang="zh-CN" sz="1000" b="0" u="none" dirty="0">
                          <a:latin typeface="黑体" panose="02010609060101010101" pitchFamily="49" charset="-122"/>
                          <a:ea typeface="黑体" panose="02010609060101010101" pitchFamily="49" charset="-122"/>
                        </a:rPr>
                        <a:t>200</a:t>
                      </a:r>
                      <a:r>
                        <a:rPr lang="zh-CN" altLang="en-US" sz="1000" b="0" u="none" dirty="0">
                          <a:latin typeface="黑体" panose="02010609060101010101" pitchFamily="49" charset="-122"/>
                          <a:ea typeface="黑体" panose="02010609060101010101" pitchFamily="49" charset="-122"/>
                        </a:rPr>
                        <a:t>次</a:t>
                      </a:r>
                      <a:r>
                        <a:rPr lang="zh-CN" altLang="en-US" sz="1000" b="0" u="none" dirty="0">
                          <a:latin typeface="黑体" panose="02010609060101010101" pitchFamily="49" charset="-122"/>
                          <a:ea typeface="黑体" panose="02010609060101010101" pitchFamily="49" charset="-122"/>
                        </a:rPr>
                        <a:t>未复现，当前怀疑福特</a:t>
                      </a:r>
                      <a:r>
                        <a:rPr lang="en-US" altLang="zh-CN" sz="1000" b="0" u="none" dirty="0">
                          <a:latin typeface="黑体" panose="02010609060101010101" pitchFamily="49" charset="-122"/>
                          <a:ea typeface="黑体" panose="02010609060101010101" pitchFamily="49" charset="-122"/>
                        </a:rPr>
                        <a:t>&amp;</a:t>
                      </a:r>
                      <a:r>
                        <a:rPr lang="zh-CN" altLang="en-US" sz="1000" b="0" u="none" dirty="0">
                          <a:latin typeface="黑体" panose="02010609060101010101" pitchFamily="49" charset="-122"/>
                          <a:ea typeface="黑体" panose="02010609060101010101" pitchFamily="49" charset="-122"/>
                        </a:rPr>
                        <a:t>百度额测试环境导致，虽为必现问题，但</a:t>
                      </a:r>
                      <a:r>
                        <a:rPr lang="en-US" altLang="zh-CN" sz="1000" b="0" u="none" dirty="0">
                          <a:latin typeface="黑体" panose="02010609060101010101" pitchFamily="49" charset="-122"/>
                          <a:ea typeface="黑体" panose="02010609060101010101" pitchFamily="49" charset="-122"/>
                        </a:rPr>
                        <a:t>R05 Pro HF2</a:t>
                      </a:r>
                      <a:r>
                        <a:rPr lang="zh-CN" altLang="en-US" sz="1000" b="0" u="none" dirty="0">
                          <a:latin typeface="黑体" panose="02010609060101010101" pitchFamily="49" charset="-122"/>
                          <a:ea typeface="黑体" panose="02010609060101010101" pitchFamily="49" charset="-122"/>
                        </a:rPr>
                        <a:t>版本不交付中端用户，整体风险</a:t>
                      </a:r>
                      <a:r>
                        <a:rPr lang="zh-CN" altLang="en-US" sz="1000" b="0" u="none" dirty="0">
                          <a:latin typeface="黑体" panose="02010609060101010101" pitchFamily="49" charset="-122"/>
                          <a:ea typeface="黑体" panose="02010609060101010101" pitchFamily="49" charset="-122"/>
                        </a:rPr>
                        <a:t>交付</a:t>
                      </a:r>
                      <a:endParaRPr lang="zh-CN" altLang="en-US"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dirty="0">
                          <a:latin typeface="黑体" panose="02010609060101010101" pitchFamily="49" charset="-122"/>
                          <a:ea typeface="黑体" panose="02010609060101010101" pitchFamily="49" charset="-122"/>
                        </a:rPr>
                        <a:t>风险：</a:t>
                      </a:r>
                      <a:r>
                        <a:rPr lang="en-US" altLang="zh-CN" sz="1000" b="0" u="none" dirty="0">
                          <a:latin typeface="黑体" panose="02010609060101010101" pitchFamily="49" charset="-122"/>
                          <a:ea typeface="黑体" panose="02010609060101010101" pitchFamily="49" charset="-122"/>
                        </a:rPr>
                        <a:t>Low</a:t>
                      </a:r>
                      <a:endParaRPr lang="en-US" altLang="zh-CN" sz="1000" b="0" u="none" dirty="0">
                        <a:latin typeface="黑体" panose="02010609060101010101" pitchFamily="49" charset="-122"/>
                        <a:ea typeface="黑体" panose="02010609060101010101" pitchFamily="49" charset="-122"/>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 </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基于</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Log</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确认，服务端返回</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2209</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报错，（status=2209, msg=下单失败）转服务端</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确认</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noProof="0" dirty="0">
                          <a:solidFill>
                            <a:schemeClr val="tx1"/>
                          </a:solidFill>
                          <a:latin typeface="黑体" panose="02010609060101010101" pitchFamily="49" charset="-122"/>
                          <a:ea typeface="黑体" panose="02010609060101010101" pitchFamily="49" charset="-122"/>
                          <a:sym typeface="+mn-ea"/>
                        </a:rPr>
                        <a:t>服务端问题，不依赖于版本</a:t>
                      </a:r>
                      <a:r>
                        <a:rPr lang="zh-CN" altLang="en-US" sz="1000" noProof="0" dirty="0">
                          <a:solidFill>
                            <a:schemeClr val="tx1"/>
                          </a:solidFill>
                          <a:latin typeface="黑体" panose="02010609060101010101" pitchFamily="49" charset="-122"/>
                          <a:ea typeface="黑体" panose="02010609060101010101" pitchFamily="49" charset="-122"/>
                          <a:sym typeface="+mn-ea"/>
                        </a:rPr>
                        <a:t>发布</a:t>
                      </a:r>
                      <a:endParaRPr lang="zh-CN" altLang="en-US" sz="1000" noProof="0" dirty="0">
                        <a:solidFill>
                          <a:schemeClr val="tx1"/>
                        </a:solidFill>
                        <a:latin typeface="黑体" panose="02010609060101010101" pitchFamily="49" charset="-122"/>
                        <a:ea typeface="黑体" panose="02010609060101010101" pitchFamily="49" charset="-122"/>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990725">
                <a:tc>
                  <a:txBody>
                    <a:bodyPr/>
                    <a:lstStyle/>
                    <a:p>
                      <a:pPr marL="0" marR="0" lvl="0" algn="ctr" defTabSz="914400" rtl="0" eaLnBrk="1" fontAlgn="t" latinLnBrk="0" hangingPunct="1">
                        <a:lnSpc>
                          <a:spcPct val="100000"/>
                        </a:lnSpc>
                        <a:buClrTx/>
                        <a:buSzTx/>
                        <a:buFontTx/>
                        <a:buNone/>
                        <a:defRPr/>
                      </a:pPr>
                      <a:endParaRPr lang="zh-CN" altLang="en-US" sz="1000" b="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偶现</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P2</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latin typeface="黑体" panose="02010609060101010101" pitchFamily="49" charset="-122"/>
                          <a:ea typeface="黑体" panose="02010609060101010101" pitchFamily="49" charset="-122"/>
                          <a:sym typeface="+mn-ea"/>
                        </a:rPr>
                        <a:t>1.CD764ICA&amp;CX483PTICA R05HF2</a:t>
                      </a:r>
                      <a:r>
                        <a:rPr lang="zh-CN" altLang="en-US" sz="1000" noProof="0" dirty="0">
                          <a:latin typeface="黑体" panose="02010609060101010101" pitchFamily="49" charset="-122"/>
                          <a:ea typeface="黑体" panose="02010609060101010101" pitchFamily="49" charset="-122"/>
                          <a:sym typeface="+mn-ea"/>
                        </a:rPr>
                        <a:t>版本之前</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Step1</a:t>
                      </a:r>
                      <a:r>
                        <a:rPr lang="zh-CN" altLang="en-US" sz="1000" dirty="0">
                          <a:latin typeface="黑体" panose="02010609060101010101" pitchFamily="49" charset="-122"/>
                          <a:ea typeface="黑体" panose="02010609060101010101" pitchFamily="49" charset="-122"/>
                          <a:sym typeface="+mn-ea"/>
                        </a:rPr>
                        <a:t>：你好，林肯唤醒VPA</a:t>
                      </a: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Step2</a:t>
                      </a:r>
                      <a:r>
                        <a:rPr lang="zh-CN" altLang="en-US" sz="1000" dirty="0">
                          <a:latin typeface="黑体" panose="02010609060101010101" pitchFamily="49" charset="-122"/>
                          <a:ea typeface="黑体" panose="02010609060101010101" pitchFamily="49" charset="-122"/>
                          <a:sym typeface="+mn-ea"/>
                        </a:rPr>
                        <a:t>：Query”猫的图片”-&gt; “下一页“-&gt;”下一页”</a:t>
                      </a: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Step3</a:t>
                      </a:r>
                      <a:r>
                        <a:rPr lang="zh-CN" altLang="en-US" sz="1000" dirty="0">
                          <a:latin typeface="黑体" panose="02010609060101010101" pitchFamily="49" charset="-122"/>
                          <a:ea typeface="黑体" panose="02010609060101010101" pitchFamily="49" charset="-122"/>
                          <a:sym typeface="+mn-ea"/>
                        </a:rPr>
                        <a:t>：Query”周杰伦是谁”</a:t>
                      </a:r>
                      <a:endParaRPr lang="zh-CN" altLang="en-US" sz="1000" dirty="0">
                        <a:latin typeface="黑体" panose="02010609060101010101" pitchFamily="49" charset="-122"/>
                        <a:ea typeface="黑体" panose="02010609060101010101" pitchFamily="49" charset="-122"/>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该问题为偶现问题，台架上高概率复现（</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60%</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2.</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一旦触发后需手</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VPA</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会出现闪退行为，需要重新唤醒拉齐</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VAP</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，但语音可以正常</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下发，整体恢复机制</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不太友好</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M</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edium</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当前日志中确认发现VPA缺少EventBus库，导致调用崩溃，</a:t>
                      </a:r>
                      <a:r>
                        <a:rPr lang="zh-CN" altLang="en-US" sz="1000" b="0" u="none" kern="1200" dirty="0">
                          <a:solidFill>
                            <a:schemeClr val="tx1"/>
                          </a:solidFill>
                          <a:latin typeface="黑体" panose="02010609060101010101" pitchFamily="49" charset="-122"/>
                          <a:ea typeface="黑体" panose="02010609060101010101" pitchFamily="49" charset="-122"/>
                          <a:cs typeface="+mn-cs"/>
                        </a:rPr>
                        <a:t>导致Swan无法显示</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百度侧同步提供最新包含Eventbus的AR包给到VPA进行适配，已</a:t>
                      </a:r>
                      <a:r>
                        <a:rPr lang="zh-CN" altLang="en-US" sz="1000" b="0" u="none" kern="1200" dirty="0">
                          <a:solidFill>
                            <a:schemeClr val="tx1"/>
                          </a:solidFill>
                          <a:latin typeface="黑体" panose="02010609060101010101" pitchFamily="49" charset="-122"/>
                          <a:ea typeface="黑体" panose="02010609060101010101" pitchFamily="49" charset="-122"/>
                          <a:cs typeface="+mn-cs"/>
                        </a:rPr>
                        <a:t>于2023/8/18给到Inhouse团队进行测试</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重新唤醒</a:t>
                      </a:r>
                      <a:r>
                        <a:rPr lang="zh-CN" altLang="en-US" sz="1000" b="0" u="none" kern="1200" dirty="0">
                          <a:solidFill>
                            <a:schemeClr val="tx1"/>
                          </a:solidFill>
                          <a:latin typeface="黑体" panose="02010609060101010101" pitchFamily="49" charset="-122"/>
                          <a:ea typeface="黑体" panose="02010609060101010101" pitchFamily="49" charset="-122"/>
                          <a:cs typeface="+mn-cs"/>
                        </a:rPr>
                        <a:t>语音</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R06</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CD764ICA&amp;CX483 PTICA</a:t>
                      </a:r>
                      <a:r>
                        <a:rPr lang="zh-CN" altLang="en-US" sz="1000" b="0" u="none" kern="1200" dirty="0">
                          <a:solidFill>
                            <a:schemeClr val="tx1"/>
                          </a:solidFill>
                          <a:latin typeface="黑体" panose="02010609060101010101" pitchFamily="49" charset="-122"/>
                          <a:ea typeface="黑体" panose="02010609060101010101" pitchFamily="49" charset="-122"/>
                          <a:cs typeface="+mn-cs"/>
                        </a:rPr>
                        <a:t>独有问题，当前百度侧临时</a:t>
                      </a:r>
                      <a:r>
                        <a:rPr lang="en-US" altLang="zh-CN" sz="1000" b="0" u="none" kern="1200" dirty="0">
                          <a:solidFill>
                            <a:schemeClr val="tx1"/>
                          </a:solidFill>
                          <a:latin typeface="黑体" panose="02010609060101010101" pitchFamily="49" charset="-122"/>
                          <a:ea typeface="黑体" panose="02010609060101010101" pitchFamily="49" charset="-122"/>
                          <a:cs typeface="+mn-cs"/>
                        </a:rPr>
                        <a:t>APK</a:t>
                      </a:r>
                      <a:r>
                        <a:rPr lang="zh-CN" altLang="en-US" sz="1000" b="0" u="none" kern="1200" dirty="0">
                          <a:solidFill>
                            <a:schemeClr val="tx1"/>
                          </a:solidFill>
                          <a:latin typeface="黑体" panose="02010609060101010101" pitchFamily="49" charset="-122"/>
                          <a:ea typeface="黑体" panose="02010609060101010101" pitchFamily="49" charset="-122"/>
                          <a:cs typeface="+mn-cs"/>
                        </a:rPr>
                        <a:t>已给到</a:t>
                      </a:r>
                      <a:r>
                        <a:rPr lang="en-US" altLang="zh-CN" sz="1000" b="0" u="none" kern="1200" dirty="0">
                          <a:solidFill>
                            <a:schemeClr val="tx1"/>
                          </a:solidFill>
                          <a:latin typeface="黑体" panose="02010609060101010101" pitchFamily="49" charset="-122"/>
                          <a:ea typeface="黑体" panose="02010609060101010101" pitchFamily="49" charset="-122"/>
                          <a:cs typeface="+mn-cs"/>
                        </a:rPr>
                        <a:t>Ford Inhouse</a:t>
                      </a:r>
                      <a:r>
                        <a:rPr lang="zh-CN" altLang="en-US" sz="1000" b="0" u="none" kern="1200" dirty="0">
                          <a:solidFill>
                            <a:schemeClr val="tx1"/>
                          </a:solidFill>
                          <a:latin typeface="黑体" panose="02010609060101010101" pitchFamily="49" charset="-122"/>
                          <a:ea typeface="黑体" panose="02010609060101010101" pitchFamily="49" charset="-122"/>
                          <a:cs typeface="+mn-cs"/>
                        </a:rPr>
                        <a:t>，依赖</a:t>
                      </a:r>
                      <a:r>
                        <a:rPr lang="en-US" altLang="zh-CN" sz="1000" b="0" u="none" kern="1200" dirty="0">
                          <a:solidFill>
                            <a:schemeClr val="tx1"/>
                          </a:solidFill>
                          <a:latin typeface="黑体" panose="02010609060101010101" pitchFamily="49" charset="-122"/>
                          <a:ea typeface="黑体" panose="02010609060101010101" pitchFamily="49" charset="-122"/>
                          <a:cs typeface="+mn-cs"/>
                        </a:rPr>
                        <a:t>Inhouse</a:t>
                      </a:r>
                      <a:r>
                        <a:rPr lang="zh-CN" altLang="en-US" sz="1000" b="0" u="none" kern="1200" dirty="0">
                          <a:solidFill>
                            <a:schemeClr val="tx1"/>
                          </a:solidFill>
                          <a:latin typeface="黑体" panose="02010609060101010101" pitchFamily="49" charset="-122"/>
                          <a:ea typeface="黑体" panose="02010609060101010101" pitchFamily="49" charset="-122"/>
                          <a:cs typeface="+mn-cs"/>
                        </a:rPr>
                        <a:t>反馈联调</a:t>
                      </a:r>
                      <a:r>
                        <a:rPr lang="zh-CN" altLang="en-US" sz="1000" b="0" u="none" kern="1200" dirty="0">
                          <a:solidFill>
                            <a:schemeClr val="tx1"/>
                          </a:solidFill>
                          <a:latin typeface="黑体" panose="02010609060101010101" pitchFamily="49" charset="-122"/>
                          <a:ea typeface="黑体" panose="02010609060101010101" pitchFamily="49" charset="-122"/>
                          <a:cs typeface="+mn-cs"/>
                        </a:rPr>
                        <a:t>结果</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745615">
                <a:tc>
                  <a:txBody>
                    <a:bodyPr/>
                    <a:lstStyle/>
                    <a:p>
                      <a:pPr algn="ctr" fontAlgn="t">
                        <a:buClrTx/>
                        <a:buSzTx/>
                        <a:buFontTx/>
                        <a:defRPr/>
                      </a:pPr>
                      <a:endParaRPr lang="zh-CN" altLang="en-US" sz="1000" b="0" i="0" strike="noStrike" dirty="0">
                        <a:solidFill>
                          <a:schemeClr val="tx1"/>
                        </a:solidFill>
                        <a:latin typeface="黑体" panose="02010609060101010101" pitchFamily="49" charset="-122"/>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偶现（</a:t>
                      </a:r>
                      <a:r>
                        <a:rPr lang="en-US" altLang="zh-CN" sz="1000" dirty="0">
                          <a:latin typeface="黑体" panose="02010609060101010101" pitchFamily="49" charset="-122"/>
                          <a:ea typeface="黑体" panose="02010609060101010101" pitchFamily="49" charset="-122"/>
                          <a:sym typeface="+mn-ea"/>
                        </a:rPr>
                        <a:t>1/80)</a:t>
                      </a:r>
                      <a:endParaRPr lang="en-US" altLang="zh-CN" sz="1000" b="0" u="none" kern="1200" dirty="0">
                        <a:solidFill>
                          <a:schemeClr val="tx1"/>
                        </a:solidFill>
                        <a:latin typeface="黑体" panose="02010609060101010101" pitchFamily="49" charset="-122"/>
                        <a:ea typeface="黑体" panose="02010609060101010101" pitchFamily="49" charset="-122"/>
                        <a:cs typeface="+mn-cs"/>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P2</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latin typeface="黑体" panose="02010609060101010101" pitchFamily="49" charset="-122"/>
                          <a:ea typeface="黑体" panose="02010609060101010101" pitchFamily="49" charset="-122"/>
                          <a:sym typeface="+mn-ea"/>
                        </a:rPr>
                        <a:t>CD764ICA&amp;CX483PTICA R05HF2</a:t>
                      </a:r>
                      <a:r>
                        <a:rPr lang="zh-CN" altLang="en-US" sz="1000" noProof="0" dirty="0">
                          <a:latin typeface="黑体" panose="02010609060101010101" pitchFamily="49" charset="-122"/>
                          <a:ea typeface="黑体" panose="02010609060101010101" pitchFamily="49" charset="-122"/>
                          <a:sym typeface="+mn-ea"/>
                        </a:rPr>
                        <a:t>版本之前</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Step1:</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导航中，已显示仪表地图</a:t>
                      </a: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Step2:大屏四指左滑</a:t>
                      </a: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Step3:仪表地图重新加载，然后显示导航退出</a:t>
                      </a: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该问题非必现问题，整体触发概率较低：实车压测（</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1/80)</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2.</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一旦触发后，清除地图后恢复，复现概率</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较高，整体恢复机制</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不太友好</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M</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edium</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noProof="0" dirty="0">
                        <a:solidFill>
                          <a:schemeClr val="tx1"/>
                        </a:solidFill>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noProof="0" dirty="0">
                        <a:solidFill>
                          <a:schemeClr val="tx1"/>
                        </a:solidFill>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2023/8/18</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晚上新建问题，开发分析</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中</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b="0" u="none" kern="1200" dirty="0">
                        <a:solidFill>
                          <a:srgbClr val="FF0000"/>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noProof="0" dirty="0">
                          <a:latin typeface="黑体" panose="02010609060101010101" pitchFamily="49" charset="-122"/>
                          <a:ea typeface="黑体" panose="02010609060101010101" pitchFamily="49" charset="-122"/>
                          <a:sym typeface="+mn-ea"/>
                        </a:rPr>
                        <a:t>清除地图后恢复</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 </a:t>
                      </a:r>
                      <a:r>
                        <a:rPr lang="zh-CN" altLang="en-US" sz="1000" b="0" u="none" kern="1200" dirty="0">
                          <a:solidFill>
                            <a:schemeClr val="tx1"/>
                          </a:solidFill>
                          <a:latin typeface="黑体" panose="02010609060101010101" pitchFamily="49" charset="-122"/>
                          <a:ea typeface="黑体" panose="02010609060101010101" pitchFamily="49" charset="-122"/>
                          <a:cs typeface="+mn-cs"/>
                        </a:rPr>
                        <a:t>该问题触发条件：打开地图，四指左滑，后台清除地图，重新进入地图，仪表显示导航</a:t>
                      </a:r>
                      <a:r>
                        <a:rPr lang="zh-CN" altLang="en-US" sz="1000" b="0" u="none" kern="1200" dirty="0">
                          <a:solidFill>
                            <a:schemeClr val="tx1"/>
                          </a:solidFill>
                          <a:latin typeface="黑体" panose="02010609060101010101" pitchFamily="49" charset="-122"/>
                          <a:ea typeface="黑体" panose="02010609060101010101" pitchFamily="49" charset="-122"/>
                          <a:cs typeface="+mn-cs"/>
                        </a:rPr>
                        <a:t>退出</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文本框 5"/>
          <p:cNvSpPr txBox="1"/>
          <p:nvPr/>
        </p:nvSpPr>
        <p:spPr>
          <a:xfrm>
            <a:off x="136525" y="2059305"/>
            <a:ext cx="855345" cy="245110"/>
          </a:xfrm>
          <a:prstGeom prst="rect">
            <a:avLst/>
          </a:prstGeom>
        </p:spPr>
        <p:txBody>
          <a:bodyPr vert="horz" wrap="none" lIns="91440" tIns="45720" rIns="91440" bIns="45720" rtlCol="0">
            <a:spAutoFit/>
          </a:bodyPr>
          <a:p>
            <a:pPr algn="l"/>
            <a:r>
              <a:rPr lang="en-US" altLang="zh-CN" sz="1000" dirty="0" err="1" smtClean="0">
                <a:latin typeface="+mn-lt"/>
              </a:rPr>
              <a:t>AW2-28581</a:t>
            </a:r>
            <a:endParaRPr lang="en-US" altLang="zh-CN" sz="1000" dirty="0" err="1" smtClean="0">
              <a:latin typeface="+mn-lt"/>
            </a:endParaRPr>
          </a:p>
        </p:txBody>
      </p:sp>
      <p:sp>
        <p:nvSpPr>
          <p:cNvPr id="7" name="文本框 6"/>
          <p:cNvSpPr txBox="1"/>
          <p:nvPr/>
        </p:nvSpPr>
        <p:spPr>
          <a:xfrm>
            <a:off x="1096645" y="1836420"/>
            <a:ext cx="1732915" cy="706755"/>
          </a:xfrm>
          <a:prstGeom prst="rect">
            <a:avLst/>
          </a:prstGeom>
        </p:spPr>
        <p:txBody>
          <a:bodyPr vert="horz" wrap="square" lIns="91440" tIns="45720" rIns="91440" bIns="45720" rtlCol="0">
            <a:spAutoFit/>
          </a:bodyPr>
          <a:p>
            <a:pPr algn="l"/>
            <a:r>
              <a:rPr sz="1000" dirty="0">
                <a:latin typeface="黑体" panose="02010609060101010101" pitchFamily="49" charset="-122"/>
                <a:ea typeface="黑体" panose="02010609060101010101" pitchFamily="49" charset="-122"/>
                <a:sym typeface="+mn-ea"/>
              </a:rPr>
              <a:t>[CD764ICA][100%] Cannot place an order when tapping "Current episode"/"Current album".</a:t>
            </a:r>
            <a:endParaRPr sz="1000" dirty="0">
              <a:latin typeface="黑体" panose="02010609060101010101" pitchFamily="49" charset="-122"/>
              <a:ea typeface="黑体" panose="02010609060101010101" pitchFamily="49" charset="-122"/>
              <a:sym typeface="+mn-ea"/>
            </a:endParaRPr>
          </a:p>
        </p:txBody>
      </p:sp>
      <p:sp>
        <p:nvSpPr>
          <p:cNvPr id="8" name="文本框 7"/>
          <p:cNvSpPr txBox="1"/>
          <p:nvPr/>
        </p:nvSpPr>
        <p:spPr>
          <a:xfrm>
            <a:off x="116840" y="4069715"/>
            <a:ext cx="875030" cy="245110"/>
          </a:xfrm>
          <a:prstGeom prst="rect">
            <a:avLst/>
          </a:prstGeom>
        </p:spPr>
        <p:txBody>
          <a:bodyPr vert="horz" wrap="none" lIns="91440" tIns="45720" rIns="91440" bIns="45720" rtlCol="0">
            <a:spAutoFit/>
          </a:bodyPr>
          <a:p>
            <a:pPr marL="0" marR="0" lvl="0" algn="ctr" defTabSz="914400" rtl="0" eaLnBrk="1" fontAlgn="t" latinLnBrk="0" hangingPunct="1">
              <a:lnSpc>
                <a:spcPct val="100000"/>
              </a:lnSpc>
              <a:buClrTx/>
              <a:buSzTx/>
              <a:buFontTx/>
              <a:buNone/>
              <a:defRPr/>
            </a:pPr>
            <a:r>
              <a:rPr lang="zh-CN" altLang="en-US" sz="1000" dirty="0">
                <a:latin typeface="黑体" panose="02010609060101010101" pitchFamily="49" charset="-122"/>
                <a:ea typeface="黑体" panose="02010609060101010101" pitchFamily="49" charset="-122"/>
                <a:sym typeface="+mn-ea"/>
              </a:rPr>
              <a:t>AW2-27195</a:t>
            </a:r>
            <a:endParaRPr lang="zh-CN" altLang="en-US" sz="1000" dirty="0">
              <a:latin typeface="黑体" panose="02010609060101010101" pitchFamily="49" charset="-122"/>
              <a:ea typeface="黑体" panose="02010609060101010101" pitchFamily="49" charset="-122"/>
              <a:sym typeface="+mn-ea"/>
            </a:endParaRPr>
          </a:p>
        </p:txBody>
      </p:sp>
      <p:sp>
        <p:nvSpPr>
          <p:cNvPr id="9" name="文本框 8"/>
          <p:cNvSpPr txBox="1"/>
          <p:nvPr/>
        </p:nvSpPr>
        <p:spPr>
          <a:xfrm>
            <a:off x="127000" y="5877560"/>
            <a:ext cx="875030" cy="245110"/>
          </a:xfrm>
          <a:prstGeom prst="rect">
            <a:avLst/>
          </a:prstGeom>
        </p:spPr>
        <p:txBody>
          <a:bodyPr vert="horz" wrap="none" lIns="91440" tIns="45720" rIns="91440" bIns="45720" rtlCol="0">
            <a:spAutoFit/>
          </a:bodyPr>
          <a:p>
            <a:pPr algn="ctr" fontAlgn="t">
              <a:buClrTx/>
              <a:buSzTx/>
              <a:buFontTx/>
              <a:defRPr/>
            </a:pPr>
            <a:r>
              <a:rPr lang="zh-CN" altLang="en-US" sz="1000" dirty="0">
                <a:latin typeface="黑体" panose="02010609060101010101" pitchFamily="49" charset="-122"/>
                <a:ea typeface="黑体" panose="02010609060101010101" pitchFamily="49" charset="-122"/>
                <a:sym typeface="+mn-ea"/>
              </a:rPr>
              <a:t>AW2-28658</a:t>
            </a:r>
            <a:endParaRPr lang="zh-CN" altLang="en-US" sz="1000" dirty="0">
              <a:latin typeface="黑体" panose="02010609060101010101" pitchFamily="49" charset="-122"/>
              <a:ea typeface="黑体" panose="02010609060101010101" pitchFamily="49" charset="-122"/>
              <a:sym typeface="+mn-ea"/>
            </a:endParaRPr>
          </a:p>
        </p:txBody>
      </p:sp>
      <p:sp>
        <p:nvSpPr>
          <p:cNvPr id="10" name="文本框 9"/>
          <p:cNvSpPr txBox="1"/>
          <p:nvPr/>
        </p:nvSpPr>
        <p:spPr>
          <a:xfrm>
            <a:off x="1041400" y="5647055"/>
            <a:ext cx="1842770" cy="706755"/>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[CD764ICA][地图][偶现]导航中打开仪表地图，大屏四指左滑，仪表地图重新加载，显示导航退出。</a:t>
            </a:r>
            <a:endParaRPr lang="zh-CN" altLang="en-US" sz="1000" dirty="0">
              <a:latin typeface="黑体" panose="02010609060101010101" pitchFamily="49" charset="-122"/>
              <a:ea typeface="黑体" panose="02010609060101010101" pitchFamily="49" charset="-122"/>
              <a:sym typeface="+mn-ea"/>
            </a:endParaRPr>
          </a:p>
        </p:txBody>
      </p:sp>
      <p:sp>
        <p:nvSpPr>
          <p:cNvPr id="11" name="文本框 10"/>
          <p:cNvSpPr txBox="1"/>
          <p:nvPr/>
        </p:nvSpPr>
        <p:spPr>
          <a:xfrm>
            <a:off x="1042035" y="3916045"/>
            <a:ext cx="1842770" cy="553085"/>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[CD764ICA][60%] The VPA window crash when VPA query.</a:t>
            </a:r>
            <a:endParaRPr lang="zh-CN" altLang="en-US" sz="1000"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62230" y="119063"/>
            <a:ext cx="10515600" cy="685800"/>
          </a:xfrm>
        </p:spPr>
        <p:txBody>
          <a:bodyPr vert="horz"/>
          <a:lstStyle/>
          <a:p>
            <a:pPr eaLnBrk="1" fontAlgn="auto" hangingPunct="1">
              <a:spcAft>
                <a:spcPts val="0"/>
              </a:spcAft>
              <a:defRPr/>
            </a:pPr>
            <a:r>
              <a:rPr dirty="0"/>
              <a:t>B</a:t>
            </a:r>
            <a:r>
              <a:rPr dirty="0"/>
              <a:t>aidu Open Issue Risk </a:t>
            </a:r>
            <a:r>
              <a:rPr lang="en-US" altLang="zh-CN" dirty="0"/>
              <a:t>Assessment</a:t>
            </a:r>
            <a:endParaRPr dirty="0"/>
          </a:p>
        </p:txBody>
      </p:sp>
      <p:sp>
        <p:nvSpPr>
          <p:cNvPr id="39" name="Text Placeholder 5"/>
          <p:cNvSpPr>
            <a:spLocks noGrp="1"/>
          </p:cNvSpPr>
          <p:nvPr>
            <p:ph type="body" sz="quarter" idx="13"/>
          </p:nvPr>
        </p:nvSpPr>
        <p:spPr>
          <a:xfrm>
            <a:off x="61913" y="-317"/>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Table 4"/>
          <p:cNvGraphicFramePr>
            <a:graphicFrameLocks noGrp="1"/>
          </p:cNvGraphicFramePr>
          <p:nvPr>
            <p:custDataLst>
              <p:tags r:id="rId4"/>
            </p:custDataLst>
          </p:nvPr>
        </p:nvGraphicFramePr>
        <p:xfrm>
          <a:off x="62230" y="466725"/>
          <a:ext cx="12007215" cy="6337935"/>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02030"/>
                <a:gridCol w="1754505"/>
                <a:gridCol w="717550"/>
                <a:gridCol w="358140"/>
                <a:gridCol w="904240"/>
                <a:gridCol w="1085215"/>
                <a:gridCol w="1056640"/>
                <a:gridCol w="1295400"/>
                <a:gridCol w="897890"/>
                <a:gridCol w="745490"/>
                <a:gridCol w="671830"/>
                <a:gridCol w="926465"/>
                <a:gridCol w="591820"/>
              </a:tblGrid>
              <a:tr h="502920">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en-US" altLang="zh-CN" sz="900" b="0"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en-US" altLang="zh-CN" sz="9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endPar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071370">
                <a:tc>
                  <a:txBody>
                    <a:bodyPr/>
                    <a:lstStyle/>
                    <a:p>
                      <a:pPr algn="l" fontAlgn="t">
                        <a:buClrTx/>
                        <a:buSzTx/>
                        <a:buFontTx/>
                        <a:defRPr/>
                      </a:pPr>
                      <a:endParaRPr lang="zh-CN" altLang="en-US" sz="1000" b="0" i="0" u="none" strike="noStrike" dirty="0">
                        <a:solidFill>
                          <a:schemeClr val="tx1"/>
                        </a:solidFill>
                        <a:latin typeface="黑体" panose="02010609060101010101" pitchFamily="49" charset="-122"/>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sz="1000" b="0" u="none" kern="1200" dirty="0">
                          <a:solidFill>
                            <a:schemeClr val="tx1"/>
                          </a:solidFill>
                          <a:latin typeface="黑体" panose="02010609060101010101" pitchFamily="49" charset="-122"/>
                          <a:ea typeface="黑体" panose="02010609060101010101" pitchFamily="49" charset="-122"/>
                          <a:cs typeface="+mn-cs"/>
                        </a:rPr>
                        <a:t> </a:t>
                      </a:r>
                      <a:endParaRPr 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偶现（偶现</a:t>
                      </a:r>
                      <a:r>
                        <a:rPr lang="en-US" altLang="zh-CN" sz="1000" b="0" u="none" kern="1200" dirty="0">
                          <a:solidFill>
                            <a:schemeClr val="tx1"/>
                          </a:solidFill>
                          <a:latin typeface="黑体" panose="02010609060101010101" pitchFamily="49" charset="-122"/>
                          <a:ea typeface="黑体" panose="02010609060101010101" pitchFamily="49" charset="-122"/>
                          <a:cs typeface="+mn-cs"/>
                        </a:rPr>
                        <a:t>1</a:t>
                      </a:r>
                      <a:r>
                        <a:rPr lang="zh-CN" altLang="en-US" sz="1000" b="0" u="none" kern="1200" dirty="0">
                          <a:solidFill>
                            <a:schemeClr val="tx1"/>
                          </a:solidFill>
                          <a:latin typeface="黑体" panose="02010609060101010101" pitchFamily="49" charset="-122"/>
                          <a:ea typeface="黑体" panose="02010609060101010101" pitchFamily="49" charset="-122"/>
                          <a:cs typeface="+mn-cs"/>
                        </a:rPr>
                        <a:t>次）</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P2</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1.CD764ICA&amp;CX483PTICA R05HF2</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版本之前</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Step1: 点击开始导航</a:t>
                      </a: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Step2</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：进入隧道</a:t>
                      </a: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u="none" kern="1200" dirty="0">
                          <a:solidFill>
                            <a:schemeClr val="dk1"/>
                          </a:solidFill>
                          <a:effectLst/>
                          <a:latin typeface="黑体" panose="02010609060101010101" pitchFamily="49" charset="-122"/>
                          <a:ea typeface="黑体" panose="02010609060101010101" pitchFamily="49" charset="-122"/>
                          <a:cs typeface="+mn-cs"/>
                        </a:rPr>
                        <a:t>Step3</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：隧道道路识别</a:t>
                      </a:r>
                      <a:r>
                        <a:rPr lang="zh-CN" altLang="en-US" sz="1000" b="0" i="0" u="none" kern="1200" dirty="0">
                          <a:solidFill>
                            <a:schemeClr val="dk1"/>
                          </a:solidFill>
                          <a:effectLst/>
                          <a:latin typeface="黑体" panose="02010609060101010101" pitchFamily="49" charset="-122"/>
                          <a:ea typeface="黑体" panose="02010609060101010101" pitchFamily="49" charset="-122"/>
                          <a:cs typeface="+mn-cs"/>
                        </a:rPr>
                        <a:t>错误</a:t>
                      </a:r>
                      <a:endParaRPr lang="zh-CN" altLang="en-US" sz="1000" b="0" i="0" u="none" kern="1200" dirty="0">
                        <a:solidFill>
                          <a:schemeClr val="dk1"/>
                        </a:solidFill>
                        <a:effectLst/>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dirty="0">
                          <a:latin typeface="黑体" panose="02010609060101010101" pitchFamily="49" charset="-122"/>
                          <a:ea typeface="黑体" panose="02010609060101010101" pitchFamily="49" charset="-122"/>
                        </a:rPr>
                        <a:t>1.R05</a:t>
                      </a:r>
                      <a:r>
                        <a:rPr lang="zh-CN" altLang="en-US" sz="1000" b="0" u="none" dirty="0">
                          <a:latin typeface="黑体" panose="02010609060101010101" pitchFamily="49" charset="-122"/>
                          <a:ea typeface="黑体" panose="02010609060101010101" pitchFamily="49" charset="-122"/>
                        </a:rPr>
                        <a:t>路试过程中偶现</a:t>
                      </a:r>
                      <a:r>
                        <a:rPr lang="en-US" altLang="zh-CN" sz="1000" b="0" u="none" dirty="0">
                          <a:latin typeface="黑体" panose="02010609060101010101" pitchFamily="49" charset="-122"/>
                          <a:ea typeface="黑体" panose="02010609060101010101" pitchFamily="49" charset="-122"/>
                        </a:rPr>
                        <a:t>1</a:t>
                      </a:r>
                      <a:r>
                        <a:rPr lang="zh-CN" altLang="en-US" sz="1000" b="0" u="none" dirty="0">
                          <a:latin typeface="黑体" panose="02010609060101010101" pitchFamily="49" charset="-122"/>
                          <a:ea typeface="黑体" panose="02010609060101010101" pitchFamily="49" charset="-122"/>
                        </a:rPr>
                        <a:t>次</a:t>
                      </a: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dirty="0">
                          <a:latin typeface="黑体" panose="02010609060101010101" pitchFamily="49" charset="-122"/>
                          <a:ea typeface="黑体" panose="02010609060101010101" pitchFamily="49" charset="-122"/>
                        </a:rPr>
                        <a:t>2.</a:t>
                      </a:r>
                      <a:r>
                        <a:rPr lang="zh-CN" altLang="en-US" sz="1000" b="0" u="none" dirty="0">
                          <a:latin typeface="黑体" panose="02010609060101010101" pitchFamily="49" charset="-122"/>
                          <a:ea typeface="黑体" panose="02010609060101010101" pitchFamily="49" charset="-122"/>
                        </a:rPr>
                        <a:t>隧道内主动偏航未能正确绑定当前</a:t>
                      </a:r>
                      <a:r>
                        <a:rPr lang="zh-CN" altLang="en-US" sz="1000" b="0" u="none" dirty="0">
                          <a:latin typeface="黑体" panose="02010609060101010101" pitchFamily="49" charset="-122"/>
                          <a:ea typeface="黑体" panose="02010609060101010101" pitchFamily="49" charset="-122"/>
                        </a:rPr>
                        <a:t>道路，当前为已知问题，当前整体概率</a:t>
                      </a:r>
                      <a:r>
                        <a:rPr lang="en-US" altLang="zh-CN" sz="1000" b="0" u="none" dirty="0">
                          <a:latin typeface="黑体" panose="02010609060101010101" pitchFamily="49" charset="-122"/>
                          <a:ea typeface="黑体" panose="02010609060101010101" pitchFamily="49" charset="-122"/>
                        </a:rPr>
                        <a:t>5/10</a:t>
                      </a:r>
                      <a:r>
                        <a:rPr lang="zh-CN" altLang="en-US" sz="1000" b="0" u="none" dirty="0">
                          <a:latin typeface="黑体" panose="02010609060101010101" pitchFamily="49" charset="-122"/>
                          <a:ea typeface="黑体" panose="02010609060101010101" pitchFamily="49" charset="-122"/>
                        </a:rPr>
                        <a:t>，出隧道后即</a:t>
                      </a:r>
                      <a:r>
                        <a:rPr lang="zh-CN" altLang="en-US" sz="1000" b="0" u="none" dirty="0">
                          <a:latin typeface="黑体" panose="02010609060101010101" pitchFamily="49" charset="-122"/>
                          <a:ea typeface="黑体" panose="02010609060101010101" pitchFamily="49" charset="-122"/>
                        </a:rPr>
                        <a:t>恢复，整体风险</a:t>
                      </a:r>
                      <a:r>
                        <a:rPr lang="zh-CN" altLang="en-US" sz="1000" b="0" u="none" dirty="0">
                          <a:latin typeface="黑体" panose="02010609060101010101" pitchFamily="49" charset="-122"/>
                          <a:ea typeface="黑体" panose="02010609060101010101" pitchFamily="49" charset="-122"/>
                        </a:rPr>
                        <a:t>较低</a:t>
                      </a:r>
                      <a:endParaRPr lang="zh-CN" altLang="en-US"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dirty="0">
                          <a:latin typeface="黑体" panose="02010609060101010101" pitchFamily="49" charset="-122"/>
                          <a:ea typeface="黑体" panose="02010609060101010101" pitchFamily="49" charset="-122"/>
                        </a:rPr>
                        <a:t>风险：</a:t>
                      </a:r>
                      <a:r>
                        <a:rPr lang="en-US" altLang="zh-CN" sz="1000" b="0" u="none" dirty="0">
                          <a:latin typeface="黑体" panose="02010609060101010101" pitchFamily="49" charset="-122"/>
                          <a:ea typeface="黑体" panose="02010609060101010101" pitchFamily="49" charset="-122"/>
                        </a:rPr>
                        <a:t>Low</a:t>
                      </a:r>
                      <a:endParaRPr lang="en-US" altLang="zh-CN" sz="1000" b="0" u="none" dirty="0">
                        <a:latin typeface="黑体" panose="02010609060101010101" pitchFamily="49" charset="-122"/>
                        <a:ea typeface="黑体" panose="02010609060101010101" pitchFamily="49" charset="-122"/>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 隧道内主动偏航未识别（规划的是往扬子江大道走，实际一直沿着夹江隧道行驶）</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当前使用的是PL24，还不支持识别隧道内主动偏航</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隧道内主动偏航计划</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LTS2</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版本进行</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优化</a:t>
                      </a: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出隧道后即可恢复当前</a:t>
                      </a:r>
                      <a:r>
                        <a:rPr lang="zh-CN" altLang="en-US" sz="1000" b="0" u="none" kern="1200" dirty="0">
                          <a:solidFill>
                            <a:schemeClr val="tx1"/>
                          </a:solidFill>
                          <a:latin typeface="黑体" panose="02010609060101010101" pitchFamily="49" charset="-122"/>
                          <a:ea typeface="黑体" panose="02010609060101010101" pitchFamily="49" charset="-122"/>
                          <a:cs typeface="+mn-cs"/>
                        </a:rPr>
                        <a:t>定位</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noProof="0" dirty="0">
                          <a:solidFill>
                            <a:schemeClr val="tx1"/>
                          </a:solidFill>
                          <a:latin typeface="黑体" panose="02010609060101010101" pitchFamily="49" charset="-122"/>
                          <a:ea typeface="黑体" panose="02010609060101010101" pitchFamily="49" charset="-122"/>
                          <a:sym typeface="+mn-ea"/>
                        </a:rPr>
                        <a:t>依赖更新</a:t>
                      </a:r>
                      <a:r>
                        <a:rPr lang="en-US" altLang="zh-CN" sz="1000" noProof="0" dirty="0">
                          <a:solidFill>
                            <a:schemeClr val="tx1"/>
                          </a:solidFill>
                          <a:latin typeface="黑体" panose="02010609060101010101" pitchFamily="49" charset="-122"/>
                          <a:ea typeface="黑体" panose="02010609060101010101" pitchFamily="49" charset="-122"/>
                          <a:sym typeface="+mn-ea"/>
                        </a:rPr>
                        <a:t>LTS</a:t>
                      </a:r>
                      <a:r>
                        <a:rPr lang="zh-CN" altLang="en-US" sz="1000" noProof="0" dirty="0">
                          <a:solidFill>
                            <a:schemeClr val="tx1"/>
                          </a:solidFill>
                          <a:latin typeface="黑体" panose="02010609060101010101" pitchFamily="49" charset="-122"/>
                          <a:ea typeface="黑体" panose="02010609060101010101" pitchFamily="49" charset="-122"/>
                          <a:sym typeface="+mn-ea"/>
                        </a:rPr>
                        <a:t>版本进行</a:t>
                      </a:r>
                      <a:r>
                        <a:rPr lang="zh-CN" altLang="en-US" sz="1000" noProof="0" dirty="0">
                          <a:solidFill>
                            <a:schemeClr val="tx1"/>
                          </a:solidFill>
                          <a:latin typeface="黑体" panose="02010609060101010101" pitchFamily="49" charset="-122"/>
                          <a:ea typeface="黑体" panose="02010609060101010101" pitchFamily="49" charset="-122"/>
                          <a:sym typeface="+mn-ea"/>
                        </a:rPr>
                        <a:t>优化</a:t>
                      </a:r>
                      <a:endParaRPr lang="zh-CN" altLang="en-US" sz="1000" noProof="0" dirty="0">
                        <a:solidFill>
                          <a:schemeClr val="tx1"/>
                        </a:solidFill>
                        <a:latin typeface="黑体" panose="02010609060101010101" pitchFamily="49" charset="-122"/>
                        <a:ea typeface="黑体" panose="02010609060101010101" pitchFamily="49" charset="-122"/>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925320">
                <a:tc>
                  <a:txBody>
                    <a:bodyPr/>
                    <a:lstStyle/>
                    <a:p>
                      <a:pPr marL="0" marR="0" lvl="0" algn="ctr" defTabSz="914400" rtl="0" eaLnBrk="1" fontAlgn="t" latinLnBrk="0" hangingPunct="1">
                        <a:lnSpc>
                          <a:spcPct val="100000"/>
                        </a:lnSpc>
                        <a:buClrTx/>
                        <a:buSzTx/>
                        <a:buFontTx/>
                        <a:buNone/>
                        <a:defRPr/>
                      </a:pPr>
                      <a:endParaRPr lang="zh-CN" altLang="en-US" sz="1000" b="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必现</a:t>
                      </a:r>
                      <a:r>
                        <a:rPr lang="zh-CN" altLang="en-US" sz="1000" b="0" u="none" kern="1200" dirty="0">
                          <a:solidFill>
                            <a:schemeClr val="tx1"/>
                          </a:solidFill>
                          <a:latin typeface="黑体" panose="02010609060101010101" pitchFamily="49" charset="-122"/>
                          <a:ea typeface="黑体" panose="02010609060101010101" pitchFamily="49" charset="-122"/>
                          <a:cs typeface="+mn-cs"/>
                        </a:rPr>
                        <a:t>问题</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P2</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latin typeface="黑体" panose="02010609060101010101" pitchFamily="49" charset="-122"/>
                          <a:ea typeface="黑体" panose="02010609060101010101" pitchFamily="49" charset="-122"/>
                          <a:sym typeface="+mn-ea"/>
                        </a:rPr>
                        <a:t>1.CD764ICA&amp;CX483PTICA R05HF1</a:t>
                      </a:r>
                      <a:r>
                        <a:rPr lang="zh-CN" altLang="en-US" sz="1000" noProof="0" dirty="0">
                          <a:latin typeface="黑体" panose="02010609060101010101" pitchFamily="49" charset="-122"/>
                          <a:ea typeface="黑体" panose="02010609060101010101" pitchFamily="49" charset="-122"/>
                          <a:sym typeface="+mn-ea"/>
                        </a:rPr>
                        <a:t>版本之前</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Step1</a:t>
                      </a:r>
                      <a:r>
                        <a:rPr lang="zh-CN" altLang="en-US" sz="1000" b="0" u="none" kern="1200" dirty="0">
                          <a:solidFill>
                            <a:schemeClr val="tx1"/>
                          </a:solidFill>
                          <a:latin typeface="黑体" panose="02010609060101010101" pitchFamily="49" charset="-122"/>
                          <a:ea typeface="黑体" panose="02010609060101010101" pitchFamily="49" charset="-122"/>
                          <a:cs typeface="+mn-cs"/>
                        </a:rPr>
                        <a:t>：进入百度地图，查看离线地图</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Step2</a:t>
                      </a:r>
                      <a:r>
                        <a:rPr lang="zh-CN" altLang="en-US" sz="1000" b="0" u="none" kern="1200" dirty="0">
                          <a:solidFill>
                            <a:schemeClr val="tx1"/>
                          </a:solidFill>
                          <a:latin typeface="黑体" panose="02010609060101010101" pitchFamily="49" charset="-122"/>
                          <a:ea typeface="黑体" panose="02010609060101010101" pitchFamily="49" charset="-122"/>
                          <a:cs typeface="+mn-cs"/>
                        </a:rPr>
                        <a:t>：离线地图不显示，界面显示空白</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德赛产线问题，且出现白屏后链接网络后可正常显示不影响用户正常使用</a:t>
                      </a: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1" kern="1200" noProof="0" dirty="0">
                        <a:solidFill>
                          <a:srgbClr val="FF0000"/>
                        </a:solidFill>
                        <a:latin typeface="黑体" panose="02010609060101010101" pitchFamily="49" charset="-122"/>
                        <a:ea typeface="黑体" panose="02010609060101010101" pitchFamily="49" charset="-122"/>
                        <a:cs typeface="+mn-cs"/>
                      </a:endParaRPr>
                    </a:p>
                    <a:p>
                      <a:pPr marL="0" marR="0" lvl="0" algn="l" defTabSz="914400" rtl="0" eaLnBrk="1" fontAlgn="t" latinLnBrk="0" hangingPunct="1">
                        <a:lnSpc>
                          <a:spcPct val="100000"/>
                        </a:lnSpc>
                        <a:buClrTx/>
                        <a:buSzTx/>
                        <a:buFontTx/>
                        <a:buNone/>
                        <a:defRPr/>
                      </a:pPr>
                      <a:r>
                        <a:rPr lang="en-US" altLang="zh-CN" sz="1000" dirty="0">
                          <a:latin typeface="黑体" panose="02010609060101010101" pitchFamily="49" charset="-122"/>
                          <a:ea typeface="黑体" panose="02010609060101010101" pitchFamily="49" charset="-122"/>
                          <a:sym typeface="+mn-ea"/>
                        </a:rPr>
                        <a:t>风险：Low</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sz="1000" b="0" u="none" kern="1200" dirty="0">
                          <a:solidFill>
                            <a:schemeClr val="tx1"/>
                          </a:solidFill>
                          <a:latin typeface="黑体" panose="02010609060101010101" pitchFamily="49" charset="-122"/>
                          <a:ea typeface="黑体" panose="02010609060101010101" pitchFamily="49" charset="-122"/>
                          <a:cs typeface="+mn-cs"/>
                        </a:rPr>
                        <a:t>系统会在每次启动阶段将map目录设置读写权限，</a:t>
                      </a:r>
                      <a:r>
                        <a:rPr lang="en-US" sz="1000" b="0" u="none" kern="1200" dirty="0">
                          <a:solidFill>
                            <a:schemeClr val="tx1"/>
                          </a:solidFill>
                          <a:latin typeface="黑体" panose="02010609060101010101" pitchFamily="49" charset="-122"/>
                          <a:ea typeface="黑体" panose="02010609060101010101" pitchFamily="49" charset="-122"/>
                          <a:cs typeface="+mn-cs"/>
                        </a:rPr>
                        <a:t>8155</a:t>
                      </a:r>
                      <a:r>
                        <a:rPr lang="zh-CN" altLang="en-US" sz="1000" b="0" u="none" kern="1200" dirty="0">
                          <a:solidFill>
                            <a:schemeClr val="tx1"/>
                          </a:solidFill>
                          <a:latin typeface="黑体" panose="02010609060101010101" pitchFamily="49" charset="-122"/>
                          <a:ea typeface="黑体" panose="02010609060101010101" pitchFamily="49" charset="-122"/>
                          <a:cs typeface="+mn-cs"/>
                        </a:rPr>
                        <a:t>平台</a:t>
                      </a:r>
                      <a:r>
                        <a:rPr sz="1000" b="0" u="none" kern="1200" dirty="0">
                          <a:solidFill>
                            <a:schemeClr val="tx1"/>
                          </a:solidFill>
                          <a:latin typeface="黑体" panose="02010609060101010101" pitchFamily="49" charset="-122"/>
                          <a:ea typeface="黑体" panose="02010609060101010101" pitchFamily="49" charset="-122"/>
                          <a:cs typeface="+mn-cs"/>
                        </a:rPr>
                        <a:t>map目录被安全单独配置了SE类型</a:t>
                      </a:r>
                      <a:r>
                        <a:rPr lang="zh-CN" sz="1000" b="0" u="none" kern="1200" dirty="0">
                          <a:solidFill>
                            <a:schemeClr val="tx1"/>
                          </a:solidFill>
                          <a:latin typeface="黑体" panose="02010609060101010101" pitchFamily="49" charset="-122"/>
                          <a:ea typeface="黑体" panose="02010609060101010101" pitchFamily="49" charset="-122"/>
                          <a:cs typeface="+mn-cs"/>
                        </a:rPr>
                        <a:t>（同</a:t>
                      </a:r>
                      <a:r>
                        <a:rPr lang="en-US" altLang="zh-CN" sz="1000" b="0" u="none" kern="1200" dirty="0">
                          <a:solidFill>
                            <a:schemeClr val="tx1"/>
                          </a:solidFill>
                          <a:latin typeface="黑体" panose="02010609060101010101" pitchFamily="49" charset="-122"/>
                          <a:ea typeface="黑体" panose="02010609060101010101" pitchFamily="49" charset="-122"/>
                          <a:cs typeface="+mn-cs"/>
                        </a:rPr>
                        <a:t>820A</a:t>
                      </a:r>
                      <a:r>
                        <a:rPr lang="zh-CN" altLang="en-US" sz="1000" b="0" u="none" kern="1200" dirty="0">
                          <a:solidFill>
                            <a:schemeClr val="tx1"/>
                          </a:solidFill>
                          <a:latin typeface="黑体" panose="02010609060101010101" pitchFamily="49" charset="-122"/>
                          <a:ea typeface="黑体" panose="02010609060101010101" pitchFamily="49" charset="-122"/>
                          <a:cs typeface="+mn-cs"/>
                        </a:rPr>
                        <a:t>）</a:t>
                      </a:r>
                      <a:r>
                        <a:rPr sz="1000" b="0" u="none" kern="1200" dirty="0">
                          <a:solidFill>
                            <a:schemeClr val="tx1"/>
                          </a:solidFill>
                          <a:latin typeface="黑体" panose="02010609060101010101" pitchFamily="49" charset="-122"/>
                          <a:ea typeface="黑体" panose="02010609060101010101" pitchFamily="49" charset="-122"/>
                          <a:cs typeface="+mn-cs"/>
                        </a:rPr>
                        <a:t>，导致vendor_init设置读写权限时会被SELinux权限阻止</a:t>
                      </a:r>
                      <a:endParaRPr 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1. </a:t>
                      </a:r>
                      <a:r>
                        <a:rPr lang="zh-CN" sz="1000" dirty="0">
                          <a:latin typeface="黑体" panose="02010609060101010101" pitchFamily="49" charset="-122"/>
                          <a:ea typeface="黑体" panose="02010609060101010101" pitchFamily="49" charset="-122"/>
                          <a:sym typeface="+mn-ea"/>
                        </a:rPr>
                        <a:t>百度侧将白名单从shell改成dumpstate，</a:t>
                      </a:r>
                      <a:endParaRPr lang="zh-CN"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endParaRPr lang="zh-CN"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2. </a:t>
                      </a:r>
                      <a:r>
                        <a:rPr lang="zh-CN" sz="1000" dirty="0">
                          <a:latin typeface="黑体" panose="02010609060101010101" pitchFamily="49" charset="-122"/>
                          <a:ea typeface="黑体" panose="02010609060101010101" pitchFamily="49" charset="-122"/>
                          <a:sym typeface="+mn-ea"/>
                        </a:rPr>
                        <a:t>德赛同步地图权限820A</a:t>
                      </a:r>
                      <a:r>
                        <a:rPr lang="zh-CN" sz="1000" dirty="0">
                          <a:latin typeface="黑体" panose="02010609060101010101" pitchFamily="49" charset="-122"/>
                          <a:ea typeface="黑体" panose="02010609060101010101" pitchFamily="49" charset="-122"/>
                          <a:sym typeface="+mn-ea"/>
                        </a:rPr>
                        <a:t>代码横展到8155车型上</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链接</a:t>
                      </a:r>
                      <a:r>
                        <a:rPr lang="zh-CN" altLang="en-US" sz="1000" b="0" u="none" kern="1200" dirty="0">
                          <a:solidFill>
                            <a:schemeClr val="tx1"/>
                          </a:solidFill>
                          <a:latin typeface="黑体" panose="02010609060101010101" pitchFamily="49" charset="-122"/>
                          <a:ea typeface="黑体" panose="02010609060101010101" pitchFamily="49" charset="-122"/>
                          <a:cs typeface="+mn-cs"/>
                        </a:rPr>
                        <a:t>网络</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R05 HF2</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该问题为德赛产线问题，当前</a:t>
                      </a:r>
                      <a:r>
                        <a:rPr lang="en-US" altLang="zh-CN" sz="1000" b="0" u="none" kern="1200" dirty="0">
                          <a:solidFill>
                            <a:schemeClr val="tx1"/>
                          </a:solidFill>
                          <a:latin typeface="黑体" panose="02010609060101010101" pitchFamily="49" charset="-122"/>
                          <a:ea typeface="黑体" panose="02010609060101010101" pitchFamily="49" charset="-122"/>
                          <a:cs typeface="+mn-cs"/>
                        </a:rPr>
                        <a:t>HF2 </a:t>
                      </a:r>
                      <a:r>
                        <a:rPr lang="zh-CN" altLang="en-US" sz="1000" b="0" u="none" kern="1200" dirty="0">
                          <a:solidFill>
                            <a:schemeClr val="tx1"/>
                          </a:solidFill>
                          <a:latin typeface="黑体" panose="02010609060101010101" pitchFamily="49" charset="-122"/>
                          <a:ea typeface="黑体" panose="02010609060101010101" pitchFamily="49" charset="-122"/>
                          <a:cs typeface="+mn-cs"/>
                        </a:rPr>
                        <a:t>百度</a:t>
                      </a:r>
                      <a:r>
                        <a:rPr lang="en-US" altLang="zh-CN" sz="1000" b="0" u="none" kern="1200" dirty="0">
                          <a:solidFill>
                            <a:schemeClr val="tx1"/>
                          </a:solidFill>
                          <a:latin typeface="黑体" panose="02010609060101010101" pitchFamily="49" charset="-122"/>
                          <a:ea typeface="黑体" panose="02010609060101010101" pitchFamily="49" charset="-122"/>
                          <a:cs typeface="+mn-cs"/>
                        </a:rPr>
                        <a:t>&amp;</a:t>
                      </a:r>
                      <a:r>
                        <a:rPr lang="zh-CN" altLang="en-US" sz="1000" b="0" u="none" kern="1200" dirty="0">
                          <a:solidFill>
                            <a:schemeClr val="tx1"/>
                          </a:solidFill>
                          <a:latin typeface="黑体" panose="02010609060101010101" pitchFamily="49" charset="-122"/>
                          <a:ea typeface="黑体" panose="02010609060101010101" pitchFamily="49" charset="-122"/>
                          <a:cs typeface="+mn-cs"/>
                        </a:rPr>
                        <a:t>德赛已组入修改后代码，并自测验证</a:t>
                      </a:r>
                      <a:r>
                        <a:rPr lang="en-US" altLang="zh-CN" sz="1000" b="0" u="none" kern="1200" dirty="0">
                          <a:solidFill>
                            <a:schemeClr val="tx1"/>
                          </a:solidFill>
                          <a:latin typeface="黑体" panose="02010609060101010101" pitchFamily="49" charset="-122"/>
                          <a:ea typeface="黑体" panose="02010609060101010101" pitchFamily="49" charset="-122"/>
                          <a:cs typeface="+mn-cs"/>
                        </a:rPr>
                        <a:t>Pass</a:t>
                      </a:r>
                      <a:r>
                        <a:rPr lang="zh-CN" altLang="en-US" sz="1000" b="0" u="none" kern="1200" dirty="0">
                          <a:solidFill>
                            <a:schemeClr val="tx1"/>
                          </a:solidFill>
                          <a:latin typeface="黑体" panose="02010609060101010101" pitchFamily="49" charset="-122"/>
                          <a:ea typeface="黑体" panose="02010609060101010101" pitchFamily="49" charset="-122"/>
                          <a:cs typeface="+mn-cs"/>
                        </a:rPr>
                        <a:t>，</a:t>
                      </a:r>
                      <a:r>
                        <a:rPr lang="en-US" altLang="zh-CN" sz="1000" b="0" u="none" kern="1200" dirty="0">
                          <a:solidFill>
                            <a:schemeClr val="tx1"/>
                          </a:solidFill>
                          <a:latin typeface="黑体" panose="02010609060101010101" pitchFamily="49" charset="-122"/>
                          <a:ea typeface="黑体" panose="02010609060101010101" pitchFamily="49" charset="-122"/>
                          <a:cs typeface="+mn-cs"/>
                        </a:rPr>
                        <a:t>8155</a:t>
                      </a:r>
                      <a:r>
                        <a:rPr lang="zh-CN" altLang="en-US" sz="1000" b="0" u="none" kern="1200" dirty="0">
                          <a:solidFill>
                            <a:schemeClr val="tx1"/>
                          </a:solidFill>
                          <a:latin typeface="黑体" panose="02010609060101010101" pitchFamily="49" charset="-122"/>
                          <a:ea typeface="黑体" panose="02010609060101010101" pitchFamily="49" charset="-122"/>
                          <a:cs typeface="+mn-cs"/>
                        </a:rPr>
                        <a:t>平台共性问题，</a:t>
                      </a:r>
                      <a:r>
                        <a:rPr lang="en-US" altLang="zh-CN" sz="1000" b="0" u="none" kern="1200" dirty="0">
                          <a:solidFill>
                            <a:schemeClr val="tx1"/>
                          </a:solidFill>
                          <a:latin typeface="黑体" panose="02010609060101010101" pitchFamily="49" charset="-122"/>
                          <a:ea typeface="黑体" panose="02010609060101010101" pitchFamily="49" charset="-122"/>
                          <a:cs typeface="+mn-cs"/>
                        </a:rPr>
                        <a:t>REC</a:t>
                      </a:r>
                      <a:r>
                        <a:rPr lang="zh-CN" altLang="en-US" sz="1000" b="0" u="none" kern="1200" dirty="0">
                          <a:solidFill>
                            <a:schemeClr val="tx1"/>
                          </a:solidFill>
                          <a:latin typeface="黑体" panose="02010609060101010101" pitchFamily="49" charset="-122"/>
                          <a:ea typeface="黑体" panose="02010609060101010101" pitchFamily="49" charset="-122"/>
                          <a:cs typeface="+mn-cs"/>
                        </a:rPr>
                        <a:t>台架验证失败是由于</a:t>
                      </a:r>
                      <a:r>
                        <a:rPr lang="en-US" altLang="zh-CN" sz="1000" b="0" u="none" kern="1200" dirty="0">
                          <a:solidFill>
                            <a:schemeClr val="tx1"/>
                          </a:solidFill>
                          <a:latin typeface="黑体" panose="02010609060101010101" pitchFamily="49" charset="-122"/>
                          <a:ea typeface="黑体" panose="02010609060101010101" pitchFamily="49" charset="-122"/>
                          <a:cs typeface="+mn-cs"/>
                        </a:rPr>
                        <a:t>REC</a:t>
                      </a:r>
                      <a:r>
                        <a:rPr lang="zh-CN" altLang="en-US" sz="1000" b="0" u="none" kern="1200" dirty="0">
                          <a:solidFill>
                            <a:schemeClr val="tx1"/>
                          </a:solidFill>
                          <a:latin typeface="黑体" panose="02010609060101010101" pitchFamily="49" charset="-122"/>
                          <a:ea typeface="黑体" panose="02010609060101010101" pitchFamily="49" charset="-122"/>
                          <a:cs typeface="+mn-cs"/>
                        </a:rPr>
                        <a:t>台架未罐装</a:t>
                      </a:r>
                      <a:r>
                        <a:rPr lang="zh-CN" altLang="en-US" sz="1000" b="0" u="none" kern="1200" dirty="0">
                          <a:solidFill>
                            <a:schemeClr val="tx1"/>
                          </a:solidFill>
                          <a:latin typeface="黑体" panose="02010609060101010101" pitchFamily="49" charset="-122"/>
                          <a:ea typeface="黑体" panose="02010609060101010101" pitchFamily="49" charset="-122"/>
                          <a:cs typeface="+mn-cs"/>
                        </a:rPr>
                        <a:t>离线地图）</a:t>
                      </a: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endParaRPr lang="en-US" altLang="zh-CN" sz="1000" b="0" u="none"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838325">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必现问题</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P2</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solidFill>
                            <a:schemeClr val="tx1"/>
                          </a:solidFill>
                          <a:latin typeface="黑体" panose="02010609060101010101" pitchFamily="49" charset="-122"/>
                          <a:ea typeface="黑体" panose="02010609060101010101" pitchFamily="49" charset="-122"/>
                          <a:sym typeface="+mn-ea"/>
                        </a:rPr>
                        <a:t>CD764ICA&amp;CX483PTICA R05 HF2</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Step1:</a:t>
                      </a:r>
                      <a:r>
                        <a:rPr lang="zh-CN" altLang="en-US" sz="1000" kern="1200" dirty="0">
                          <a:solidFill>
                            <a:schemeClr val="tx1"/>
                          </a:solidFill>
                          <a:latin typeface="黑体" panose="02010609060101010101" pitchFamily="49" charset="-122"/>
                          <a:ea typeface="黑体" panose="02010609060101010101" pitchFamily="49" charset="-122"/>
                          <a:cs typeface="+mn-cs"/>
                        </a:rPr>
                        <a:t>车辆启动</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Step2:</a:t>
                      </a:r>
                      <a:r>
                        <a:rPr sz="1000" kern="1200" dirty="0">
                          <a:solidFill>
                            <a:schemeClr val="tx1"/>
                          </a:solidFill>
                          <a:latin typeface="黑体" panose="02010609060101010101" pitchFamily="49" charset="-122"/>
                          <a:ea typeface="黑体" panose="02010609060101010101" pitchFamily="49" charset="-122"/>
                          <a:cs typeface="+mn-cs"/>
                        </a:rPr>
                        <a:t>语音输入把应答模式设置为默认应答</a:t>
                      </a:r>
                      <a:endParaRPr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sz="1000" kern="1200" dirty="0">
                          <a:solidFill>
                            <a:schemeClr val="tx1"/>
                          </a:solidFill>
                          <a:latin typeface="黑体" panose="02010609060101010101" pitchFamily="49" charset="-122"/>
                          <a:ea typeface="黑体" panose="02010609060101010101" pitchFamily="49" charset="-122"/>
                          <a:cs typeface="+mn-cs"/>
                        </a:rPr>
                        <a:t>Step3</a:t>
                      </a:r>
                      <a:r>
                        <a:rPr lang="zh-CN" altLang="en-US" sz="1000" kern="1200" dirty="0">
                          <a:solidFill>
                            <a:schemeClr val="tx1"/>
                          </a:solidFill>
                          <a:latin typeface="黑体" panose="02010609060101010101" pitchFamily="49" charset="-122"/>
                          <a:ea typeface="黑体" panose="02010609060101010101" pitchFamily="49" charset="-122"/>
                          <a:cs typeface="+mn-cs"/>
                        </a:rPr>
                        <a:t>：实际</a:t>
                      </a:r>
                      <a:r>
                        <a:rPr lang="zh-CN" altLang="en-US" sz="1000" kern="1200" dirty="0">
                          <a:solidFill>
                            <a:schemeClr val="tx1"/>
                          </a:solidFill>
                          <a:latin typeface="黑体" panose="02010609060101010101" pitchFamily="49" charset="-122"/>
                          <a:ea typeface="黑体" panose="02010609060101010101" pitchFamily="49" charset="-122"/>
                          <a:cs typeface="+mn-cs"/>
                        </a:rPr>
                        <a:t>设置为应答</a:t>
                      </a:r>
                      <a:r>
                        <a:rPr lang="zh-CN" altLang="en-US" sz="1000" kern="1200" dirty="0">
                          <a:solidFill>
                            <a:schemeClr val="tx1"/>
                          </a:solidFill>
                          <a:latin typeface="黑体" panose="02010609060101010101" pitchFamily="49" charset="-122"/>
                          <a:ea typeface="黑体" panose="02010609060101010101" pitchFamily="49" charset="-122"/>
                          <a:cs typeface="+mn-cs"/>
                        </a:rPr>
                        <a:t>音效</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1.</a:t>
                      </a:r>
                      <a:r>
                        <a:rPr lang="zh-CN" altLang="en-US" sz="1000" kern="1200" noProof="0" dirty="0">
                          <a:solidFill>
                            <a:schemeClr val="tx1"/>
                          </a:solidFill>
                          <a:latin typeface="黑体" panose="02010609060101010101" pitchFamily="49" charset="-122"/>
                          <a:ea typeface="黑体" panose="02010609060101010101" pitchFamily="49" charset="-122"/>
                          <a:cs typeface="+mn-cs"/>
                        </a:rPr>
                        <a:t>必现问题，该语料整体使用频次较低，且该问题不依赖于版本更新，整体风险</a:t>
                      </a:r>
                      <a:r>
                        <a:rPr lang="zh-CN" altLang="en-US" sz="1000" kern="1200" noProof="0" dirty="0">
                          <a:solidFill>
                            <a:schemeClr val="tx1"/>
                          </a:solidFill>
                          <a:latin typeface="黑体" panose="02010609060101010101" pitchFamily="49" charset="-122"/>
                          <a:ea typeface="黑体" panose="02010609060101010101" pitchFamily="49" charset="-122"/>
                          <a:cs typeface="+mn-cs"/>
                        </a:rPr>
                        <a:t>较低</a:t>
                      </a: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2.</a:t>
                      </a:r>
                      <a:r>
                        <a:rPr lang="zh-CN" altLang="en-US" sz="1000"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kern="1200" noProof="0" dirty="0">
                          <a:solidFill>
                            <a:schemeClr val="tx1"/>
                          </a:solidFill>
                          <a:latin typeface="黑体" panose="02010609060101010101" pitchFamily="49" charset="-122"/>
                          <a:ea typeface="黑体" panose="02010609060101010101" pitchFamily="49" charset="-122"/>
                          <a:cs typeface="+mn-cs"/>
                        </a:rPr>
                        <a:t>:Low</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marR="0" lvl="0" algn="l" defTabSz="914400" rtl="0" eaLnBrk="1" fontAlgn="t" latinLnBrk="0" hangingPunct="1">
                        <a:lnSpc>
                          <a:spcPct val="100000"/>
                        </a:lnSpc>
                        <a:buClrTx/>
                        <a:buSzTx/>
                        <a:buFontTx/>
                        <a:buNone/>
                        <a:defRPr/>
                      </a:pPr>
                      <a:r>
                        <a:rPr lang="zh-CN" sz="1000" kern="1200" dirty="0">
                          <a:solidFill>
                            <a:schemeClr val="tx1"/>
                          </a:solidFill>
                          <a:latin typeface="黑体" panose="02010609060101010101" pitchFamily="49" charset="-122"/>
                          <a:ea typeface="黑体" panose="02010609060101010101" pitchFamily="49" charset="-122"/>
                          <a:cs typeface="+mn-cs"/>
                        </a:rPr>
                        <a:t>语音输入”默认应答”时候，</a:t>
                      </a:r>
                      <a:r>
                        <a:rPr sz="1000" kern="1200" dirty="0">
                          <a:solidFill>
                            <a:schemeClr val="tx1"/>
                          </a:solidFill>
                          <a:latin typeface="黑体" panose="02010609060101010101" pitchFamily="49" charset="-122"/>
                          <a:ea typeface="黑体" panose="02010609060101010101" pitchFamily="49" charset="-122"/>
                          <a:cs typeface="+mn-cs"/>
                        </a:rPr>
                        <a:t>语义下发为</a:t>
                      </a:r>
                      <a:r>
                        <a:rPr lang="zh-CN" sz="1000" kern="1200" dirty="0">
                          <a:solidFill>
                            <a:schemeClr val="tx1"/>
                          </a:solidFill>
                          <a:latin typeface="黑体" panose="02010609060101010101" pitchFamily="49" charset="-122"/>
                          <a:ea typeface="黑体" panose="02010609060101010101" pitchFamily="49" charset="-122"/>
                          <a:cs typeface="+mn-cs"/>
                        </a:rPr>
                        <a:t>”</a:t>
                      </a:r>
                      <a:r>
                        <a:rPr sz="1000" kern="1200" dirty="0">
                          <a:solidFill>
                            <a:schemeClr val="tx1"/>
                          </a:solidFill>
                          <a:latin typeface="黑体" panose="02010609060101010101" pitchFamily="49" charset="-122"/>
                          <a:ea typeface="黑体" panose="02010609060101010101" pitchFamily="49" charset="-122"/>
                          <a:cs typeface="+mn-cs"/>
                        </a:rPr>
                        <a:t>应答音效</a:t>
                      </a:r>
                      <a:r>
                        <a:rPr lang="zh-CN" sz="1000" kern="1200" dirty="0">
                          <a:solidFill>
                            <a:schemeClr val="tx1"/>
                          </a:solidFill>
                          <a:latin typeface="黑体" panose="02010609060101010101" pitchFamily="49" charset="-122"/>
                          <a:ea typeface="黑体" panose="02010609060101010101" pitchFamily="49" charset="-122"/>
                          <a:cs typeface="+mn-cs"/>
                        </a:rPr>
                        <a:t>”，依赖云端语义进行</a:t>
                      </a:r>
                      <a:r>
                        <a:rPr lang="zh-CN" sz="1000" kern="1200" dirty="0">
                          <a:solidFill>
                            <a:schemeClr val="tx1"/>
                          </a:solidFill>
                          <a:latin typeface="黑体" panose="02010609060101010101" pitchFamily="49" charset="-122"/>
                          <a:ea typeface="黑体" panose="02010609060101010101" pitchFamily="49" charset="-122"/>
                          <a:cs typeface="+mn-cs"/>
                        </a:rPr>
                        <a:t>修复</a:t>
                      </a:r>
                      <a:endParaRPr 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依赖云端语义，不依赖于版本更新，计划</a:t>
                      </a:r>
                      <a:r>
                        <a:rPr lang="en-US" altLang="zh-CN" sz="1000" kern="1200" dirty="0">
                          <a:solidFill>
                            <a:schemeClr val="tx1"/>
                          </a:solidFill>
                          <a:latin typeface="黑体" panose="02010609060101010101" pitchFamily="49" charset="-122"/>
                          <a:ea typeface="黑体" panose="02010609060101010101" pitchFamily="49" charset="-122"/>
                          <a:cs typeface="+mn-cs"/>
                        </a:rPr>
                        <a:t>2023/8/24</a:t>
                      </a:r>
                      <a:r>
                        <a:rPr lang="zh-CN" altLang="en-US" sz="1000" kern="1200" dirty="0">
                          <a:solidFill>
                            <a:schemeClr val="tx1"/>
                          </a:solidFill>
                          <a:latin typeface="黑体" panose="02010609060101010101" pitchFamily="49" charset="-122"/>
                          <a:ea typeface="黑体" panose="02010609060101010101" pitchFamily="49" charset="-122"/>
                          <a:cs typeface="+mn-cs"/>
                        </a:rPr>
                        <a:t>云端完成</a:t>
                      </a:r>
                      <a:r>
                        <a:rPr lang="zh-CN" altLang="en-US" sz="1000" kern="1200" dirty="0">
                          <a:solidFill>
                            <a:schemeClr val="tx1"/>
                          </a:solidFill>
                          <a:latin typeface="黑体" panose="02010609060101010101" pitchFamily="49" charset="-122"/>
                          <a:ea typeface="黑体" panose="02010609060101010101" pitchFamily="49" charset="-122"/>
                          <a:cs typeface="+mn-cs"/>
                        </a:rPr>
                        <a:t>上线</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R05 HF2</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云端问题，不依赖于版本</a:t>
                      </a:r>
                      <a:r>
                        <a:rPr lang="zh-CN" altLang="en-US" sz="1000" kern="1200" dirty="0">
                          <a:solidFill>
                            <a:schemeClr val="tx1"/>
                          </a:solidFill>
                          <a:latin typeface="黑体" panose="02010609060101010101" pitchFamily="49" charset="-122"/>
                          <a:ea typeface="黑体" panose="02010609060101010101" pitchFamily="49" charset="-122"/>
                          <a:cs typeface="+mn-cs"/>
                        </a:rPr>
                        <a:t>更新</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文本框 5"/>
          <p:cNvSpPr txBox="1"/>
          <p:nvPr/>
        </p:nvSpPr>
        <p:spPr>
          <a:xfrm>
            <a:off x="136525" y="1938020"/>
            <a:ext cx="855345" cy="245110"/>
          </a:xfrm>
          <a:prstGeom prst="rect">
            <a:avLst/>
          </a:prstGeom>
        </p:spPr>
        <p:txBody>
          <a:bodyPr vert="horz" wrap="none" lIns="91440" tIns="45720" rIns="91440" bIns="45720" rtlCol="0">
            <a:spAutoFit/>
          </a:bodyPr>
          <a:p>
            <a:pPr algn="l"/>
            <a:r>
              <a:rPr lang="en-US" altLang="zh-CN" sz="1000" dirty="0" err="1" smtClean="0">
                <a:latin typeface="+mn-lt"/>
              </a:rPr>
              <a:t>AW2-27607</a:t>
            </a:r>
            <a:endParaRPr lang="en-US" altLang="zh-CN" sz="1000" dirty="0" err="1" smtClean="0">
              <a:latin typeface="+mn-lt"/>
            </a:endParaRPr>
          </a:p>
        </p:txBody>
      </p:sp>
      <p:sp>
        <p:nvSpPr>
          <p:cNvPr id="7" name="文本框 6"/>
          <p:cNvSpPr txBox="1"/>
          <p:nvPr/>
        </p:nvSpPr>
        <p:spPr>
          <a:xfrm>
            <a:off x="1096645" y="1746885"/>
            <a:ext cx="1732915" cy="553085"/>
          </a:xfrm>
          <a:prstGeom prst="rect">
            <a:avLst/>
          </a:prstGeom>
        </p:spPr>
        <p:txBody>
          <a:bodyPr vert="horz" wrap="square" lIns="91440" tIns="45720" rIns="91440" bIns="45720" rtlCol="0">
            <a:spAutoFit/>
          </a:bodyPr>
          <a:p>
            <a:pPr algn="l"/>
            <a:r>
              <a:rPr sz="1000" dirty="0">
                <a:latin typeface="黑体" panose="02010609060101010101" pitchFamily="49" charset="-122"/>
                <a:ea typeface="黑体" panose="02010609060101010101" pitchFamily="49" charset="-122"/>
                <a:sym typeface="+mn-ea"/>
              </a:rPr>
              <a:t>【CD764ICA】【地图】【偶现】隧道内道路识别错误</a:t>
            </a:r>
            <a:endParaRPr sz="1000" dirty="0">
              <a:latin typeface="黑体" panose="02010609060101010101" pitchFamily="49" charset="-122"/>
              <a:ea typeface="黑体" panose="02010609060101010101" pitchFamily="49" charset="-122"/>
              <a:sym typeface="+mn-ea"/>
            </a:endParaRPr>
          </a:p>
        </p:txBody>
      </p:sp>
      <p:sp>
        <p:nvSpPr>
          <p:cNvPr id="8" name="文本框 7"/>
          <p:cNvSpPr txBox="1"/>
          <p:nvPr/>
        </p:nvSpPr>
        <p:spPr>
          <a:xfrm>
            <a:off x="38100" y="3905250"/>
            <a:ext cx="1071880" cy="398780"/>
          </a:xfrm>
          <a:prstGeom prst="rect">
            <a:avLst/>
          </a:prstGeom>
        </p:spPr>
        <p:txBody>
          <a:bodyPr vert="horz" wrap="none" lIns="91440" tIns="45720" rIns="91440" bIns="45720" rtlCol="0">
            <a:spAutoFit/>
          </a:bodyPr>
          <a:p>
            <a:pPr algn="ctr" fontAlgn="t">
              <a:buClrTx/>
              <a:buSzTx/>
              <a:buFontTx/>
              <a:defRPr/>
            </a:pPr>
            <a:r>
              <a:rPr lang="en-US" altLang="zh-CN" sz="1000" dirty="0">
                <a:highlight>
                  <a:srgbClr val="FFFF00"/>
                </a:highlight>
                <a:latin typeface="黑体" panose="02010609060101010101" pitchFamily="49" charset="-122"/>
                <a:ea typeface="黑体" panose="02010609060101010101" pitchFamily="49" charset="-122"/>
                <a:sym typeface="+mn-ea"/>
              </a:rPr>
              <a:t>AW2-27350</a:t>
            </a:r>
            <a:endParaRPr lang="en-US" altLang="zh-CN" sz="1000" dirty="0">
              <a:highlight>
                <a:srgbClr val="FFFF00"/>
              </a:highlight>
              <a:latin typeface="黑体" panose="02010609060101010101" pitchFamily="49" charset="-122"/>
              <a:ea typeface="黑体" panose="02010609060101010101" pitchFamily="49" charset="-122"/>
              <a:sym typeface="+mn-ea"/>
            </a:endParaRPr>
          </a:p>
          <a:p>
            <a:pPr algn="ctr" fontAlgn="t">
              <a:buClrTx/>
              <a:buSzTx/>
              <a:buFontTx/>
              <a:defRPr/>
            </a:pPr>
            <a:r>
              <a:rPr lang="zh-CN" altLang="en-US" sz="1000" dirty="0">
                <a:highlight>
                  <a:srgbClr val="FFFF00"/>
                </a:highlight>
                <a:latin typeface="黑体" panose="02010609060101010101" pitchFamily="49" charset="-122"/>
                <a:ea typeface="黑体" panose="02010609060101010101" pitchFamily="49" charset="-122"/>
                <a:sym typeface="+mn-ea"/>
              </a:rPr>
              <a:t>（非软件问题）</a:t>
            </a:r>
            <a:endParaRPr lang="zh-CN" altLang="en-US" sz="1000" dirty="0">
              <a:highlight>
                <a:srgbClr val="FFFF00"/>
              </a:highlight>
              <a:latin typeface="黑体" panose="02010609060101010101" pitchFamily="49" charset="-122"/>
              <a:ea typeface="黑体" panose="02010609060101010101" pitchFamily="49" charset="-122"/>
              <a:sym typeface="+mn-ea"/>
            </a:endParaRPr>
          </a:p>
        </p:txBody>
      </p:sp>
      <p:sp>
        <p:nvSpPr>
          <p:cNvPr id="9" name="文本框 8"/>
          <p:cNvSpPr txBox="1"/>
          <p:nvPr/>
        </p:nvSpPr>
        <p:spPr>
          <a:xfrm>
            <a:off x="116840" y="5781040"/>
            <a:ext cx="875030" cy="245110"/>
          </a:xfrm>
          <a:prstGeom prst="rect">
            <a:avLst/>
          </a:prstGeom>
        </p:spPr>
        <p:txBody>
          <a:bodyPr vert="horz" wrap="none" lIns="91440" tIns="45720" rIns="91440" bIns="45720" rtlCol="0">
            <a:spAutoFit/>
          </a:bodyPr>
          <a:p>
            <a:pPr algn="ctr" fontAlgn="t">
              <a:buClrTx/>
              <a:buSzTx/>
              <a:buFontTx/>
              <a:defRPr/>
            </a:pPr>
            <a:r>
              <a:rPr sz="1000" dirty="0">
                <a:latin typeface="黑体" panose="02010609060101010101" pitchFamily="49" charset="-122"/>
                <a:ea typeface="黑体" panose="02010609060101010101" pitchFamily="49" charset="-122"/>
                <a:sym typeface="+mn-ea"/>
              </a:rPr>
              <a:t>AW2-28543</a:t>
            </a:r>
            <a:endParaRPr sz="1000" dirty="0">
              <a:latin typeface="黑体" panose="02010609060101010101" pitchFamily="49" charset="-122"/>
              <a:ea typeface="黑体" panose="02010609060101010101" pitchFamily="49" charset="-122"/>
              <a:sym typeface="+mn-ea"/>
            </a:endParaRPr>
          </a:p>
        </p:txBody>
      </p:sp>
      <p:sp>
        <p:nvSpPr>
          <p:cNvPr id="10" name="文本框 9"/>
          <p:cNvSpPr txBox="1"/>
          <p:nvPr/>
        </p:nvSpPr>
        <p:spPr>
          <a:xfrm>
            <a:off x="1042035" y="5646420"/>
            <a:ext cx="1842770" cy="706755"/>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【764ICA_8155】【VR】【必现】语音输入把应答模式设置为默认应答实际操作设置为应答音效</a:t>
            </a:r>
            <a:endParaRPr lang="zh-CN" altLang="en-US" sz="1000" dirty="0">
              <a:latin typeface="黑体" panose="02010609060101010101" pitchFamily="49" charset="-122"/>
              <a:ea typeface="黑体" panose="02010609060101010101" pitchFamily="49" charset="-122"/>
              <a:sym typeface="+mn-ea"/>
            </a:endParaRPr>
          </a:p>
        </p:txBody>
      </p:sp>
      <p:sp>
        <p:nvSpPr>
          <p:cNvPr id="11" name="文本框 10"/>
          <p:cNvSpPr txBox="1"/>
          <p:nvPr/>
        </p:nvSpPr>
        <p:spPr>
          <a:xfrm>
            <a:off x="1096645" y="3830955"/>
            <a:ext cx="1842770" cy="398780"/>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【CD764ICA】【必现】百度罐装离线地图界面显示空白</a:t>
            </a:r>
            <a:endParaRPr lang="zh-CN" altLang="en-US" sz="1000"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229235" y="100648"/>
            <a:ext cx="10515600" cy="685800"/>
          </a:xfrm>
        </p:spPr>
        <p:txBody>
          <a:bodyPr vert="horz"/>
          <a:lstStyle/>
          <a:p>
            <a:pPr eaLnBrk="1" fontAlgn="auto" hangingPunct="1">
              <a:spcAft>
                <a:spcPts val="0"/>
              </a:spcAft>
              <a:defRPr/>
            </a:pPr>
            <a:r>
              <a:rPr dirty="0"/>
              <a:t>B</a:t>
            </a:r>
            <a:r>
              <a:rPr dirty="0"/>
              <a:t>aidu Open Issue Risk </a:t>
            </a:r>
            <a:r>
              <a:rPr lang="en-US" altLang="zh-CN" dirty="0"/>
              <a:t>Assessment</a:t>
            </a:r>
            <a:endParaRPr dirty="0"/>
          </a:p>
        </p:txBody>
      </p:sp>
      <p:sp>
        <p:nvSpPr>
          <p:cNvPr id="39" name="Text Placeholder 5"/>
          <p:cNvSpPr>
            <a:spLocks noGrp="1"/>
          </p:cNvSpPr>
          <p:nvPr>
            <p:ph type="body" sz="quarter" idx="13"/>
          </p:nvPr>
        </p:nvSpPr>
        <p:spPr>
          <a:xfrm>
            <a:off x="228918" y="-317"/>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Table 4"/>
          <p:cNvGraphicFramePr>
            <a:graphicFrameLocks noGrp="1"/>
          </p:cNvGraphicFramePr>
          <p:nvPr>
            <p:custDataLst>
              <p:tags r:id="rId4"/>
            </p:custDataLst>
          </p:nvPr>
        </p:nvGraphicFramePr>
        <p:xfrm>
          <a:off x="80010" y="509905"/>
          <a:ext cx="11938635" cy="6189345"/>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986155"/>
                <a:gridCol w="1690370"/>
                <a:gridCol w="757555"/>
                <a:gridCol w="534670"/>
                <a:gridCol w="639445"/>
                <a:gridCol w="1172845"/>
                <a:gridCol w="1127125"/>
                <a:gridCol w="1260475"/>
                <a:gridCol w="1059180"/>
                <a:gridCol w="699770"/>
                <a:gridCol w="655955"/>
                <a:gridCol w="804545"/>
                <a:gridCol w="550545"/>
              </a:tblGrid>
              <a:tr h="542290">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endPar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024380">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必现</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P2</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solidFill>
                            <a:schemeClr val="tx1"/>
                          </a:solidFill>
                          <a:latin typeface="黑体" panose="02010609060101010101" pitchFamily="49" charset="-122"/>
                          <a:ea typeface="黑体" panose="02010609060101010101" pitchFamily="49" charset="-122"/>
                          <a:sym typeface="+mn-ea"/>
                        </a:rPr>
                        <a:t>CD764ICA&amp;CX483PTICA R05 HF2</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Step1:设置-系统设置-语音设置-存在2个以上性化语音包</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Step2</a:t>
                      </a:r>
                      <a:r>
                        <a:rPr lang="zh-CN" altLang="en-US" sz="1000" kern="1200" dirty="0">
                          <a:solidFill>
                            <a:schemeClr val="tx1"/>
                          </a:solidFill>
                          <a:latin typeface="黑体" panose="02010609060101010101" pitchFamily="49" charset="-122"/>
                          <a:ea typeface="黑体" panose="02010609060101010101" pitchFamily="49" charset="-122"/>
                          <a:cs typeface="+mn-cs"/>
                        </a:rPr>
                        <a:t>：点击编辑个性化语音包-试听</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Step3</a:t>
                      </a:r>
                      <a:r>
                        <a:rPr lang="zh-CN" altLang="en-US" sz="1000" kern="1200" dirty="0">
                          <a:solidFill>
                            <a:schemeClr val="tx1"/>
                          </a:solidFill>
                          <a:latin typeface="黑体" panose="02010609060101010101" pitchFamily="49" charset="-122"/>
                          <a:ea typeface="黑体" panose="02010609060101010101" pitchFamily="49" charset="-122"/>
                          <a:cs typeface="+mn-cs"/>
                        </a:rPr>
                        <a:t>：多个语音包切换试听</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1.</a:t>
                      </a:r>
                      <a:r>
                        <a:rPr lang="zh-CN" altLang="en-US" sz="1000" dirty="0">
                          <a:latin typeface="黑体" panose="02010609060101010101" pitchFamily="49" charset="-122"/>
                          <a:ea typeface="黑体" panose="02010609060101010101" pitchFamily="49" charset="-122"/>
                          <a:sym typeface="+mn-ea"/>
                        </a:rPr>
                        <a:t>该问题为必现问题，触发后导致语音设置页面闪退，触发前置条件不断重复</a:t>
                      </a:r>
                      <a:r>
                        <a:rPr lang="en-US" altLang="zh-CN" sz="1000" dirty="0">
                          <a:latin typeface="黑体" panose="02010609060101010101" pitchFamily="49" charset="-122"/>
                          <a:ea typeface="黑体" panose="02010609060101010101" pitchFamily="49" charset="-122"/>
                          <a:sym typeface="+mn-ea"/>
                        </a:rPr>
                        <a:t>(3-5</a:t>
                      </a:r>
                      <a:r>
                        <a:rPr lang="zh-CN" altLang="en-US" sz="1000" dirty="0">
                          <a:latin typeface="黑体" panose="02010609060101010101" pitchFamily="49" charset="-122"/>
                          <a:ea typeface="黑体" panose="02010609060101010101" pitchFamily="49" charset="-122"/>
                          <a:sym typeface="+mn-ea"/>
                        </a:rPr>
                        <a:t>次）切换语音试听包，用户整体影响较大，触发后需重新进入语音设置页面</a:t>
                      </a:r>
                      <a:endParaRPr lang="en-US" altLang="zh-CN" sz="1000" b="0" u="none" dirty="0">
                        <a:latin typeface="黑体" panose="02010609060101010101" pitchFamily="49" charset="-122"/>
                        <a:ea typeface="黑体" panose="02010609060101010101" pitchFamily="49" charset="-122"/>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2.</a:t>
                      </a:r>
                      <a:r>
                        <a:rPr lang="zh-CN" altLang="en-US" sz="1000"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kern="1200" noProof="0" dirty="0">
                          <a:solidFill>
                            <a:schemeClr val="tx1"/>
                          </a:solidFill>
                          <a:latin typeface="黑体" panose="02010609060101010101" pitchFamily="49" charset="-122"/>
                          <a:ea typeface="黑体" panose="02010609060101010101" pitchFamily="49" charset="-122"/>
                          <a:cs typeface="+mn-cs"/>
                        </a:rPr>
                        <a:t>:M</a:t>
                      </a:r>
                      <a:r>
                        <a:rPr lang="en-US" altLang="zh-CN" sz="1000" kern="1200" noProof="0" dirty="0">
                          <a:solidFill>
                            <a:schemeClr val="tx1"/>
                          </a:solidFill>
                          <a:latin typeface="黑体" panose="02010609060101010101" pitchFamily="49" charset="-122"/>
                          <a:ea typeface="黑体" panose="02010609060101010101" pitchFamily="49" charset="-122"/>
                          <a:cs typeface="+mn-cs"/>
                        </a:rPr>
                        <a:t>edium</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sz="1000" kern="1200" dirty="0">
                          <a:solidFill>
                            <a:schemeClr val="tx1"/>
                          </a:solidFill>
                          <a:latin typeface="黑体" panose="02010609060101010101" pitchFamily="49" charset="-122"/>
                          <a:ea typeface="黑体" panose="02010609060101010101" pitchFamily="49" charset="-122"/>
                          <a:cs typeface="+mn-cs"/>
                        </a:rPr>
                        <a:t>频繁下载失败更新状态未进行同步操作，存在空指针风险</a:t>
                      </a:r>
                      <a:endParaRPr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增加二次校验，避免空指针异常</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重新进入语音设置</a:t>
                      </a:r>
                      <a:r>
                        <a:rPr lang="zh-CN" altLang="en-US" sz="1000" kern="1200" dirty="0">
                          <a:solidFill>
                            <a:schemeClr val="tx1"/>
                          </a:solidFill>
                          <a:latin typeface="黑体" panose="02010609060101010101" pitchFamily="49" charset="-122"/>
                          <a:ea typeface="黑体" panose="02010609060101010101" pitchFamily="49" charset="-122"/>
                          <a:cs typeface="+mn-cs"/>
                        </a:rPr>
                        <a:t>页面</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R06</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DSC</a:t>
                      </a:r>
                      <a:r>
                        <a:rPr lang="zh-CN" altLang="en-US" sz="1000" kern="1200" dirty="0">
                          <a:solidFill>
                            <a:schemeClr val="tx1"/>
                          </a:solidFill>
                          <a:latin typeface="黑体" panose="02010609060101010101" pitchFamily="49" charset="-122"/>
                          <a:ea typeface="黑体" panose="02010609060101010101" pitchFamily="49" charset="-122"/>
                          <a:cs typeface="+mn-cs"/>
                        </a:rPr>
                        <a:t>版本引入问题</a:t>
                      </a:r>
                      <a:r>
                        <a:rPr lang="en-US" altLang="zh-CN" sz="1000" kern="1200" dirty="0">
                          <a:solidFill>
                            <a:schemeClr val="tx1"/>
                          </a:solidFill>
                          <a:latin typeface="黑体" panose="02010609060101010101" pitchFamily="49" charset="-122"/>
                          <a:ea typeface="黑体" panose="02010609060101010101" pitchFamily="49" charset="-122"/>
                          <a:cs typeface="+mn-cs"/>
                        </a:rPr>
                        <a:t>,</a:t>
                      </a:r>
                      <a:r>
                        <a:rPr lang="zh-CN" altLang="en-US" sz="1000" kern="1200" dirty="0">
                          <a:solidFill>
                            <a:schemeClr val="tx1"/>
                          </a:solidFill>
                          <a:latin typeface="黑体" panose="02010609060101010101" pitchFamily="49" charset="-122"/>
                          <a:ea typeface="黑体" panose="02010609060101010101" pitchFamily="49" charset="-122"/>
                          <a:cs typeface="+mn-cs"/>
                        </a:rPr>
                        <a:t>当前已完成修复，并计划在</a:t>
                      </a:r>
                      <a:r>
                        <a:rPr lang="en-US" altLang="zh-CN" sz="1000" kern="1200" dirty="0">
                          <a:solidFill>
                            <a:schemeClr val="tx1"/>
                          </a:solidFill>
                          <a:latin typeface="黑体" panose="02010609060101010101" pitchFamily="49" charset="-122"/>
                          <a:ea typeface="黑体" panose="02010609060101010101" pitchFamily="49" charset="-122"/>
                          <a:cs typeface="+mn-cs"/>
                        </a:rPr>
                        <a:t>R06 ENG1</a:t>
                      </a:r>
                      <a:r>
                        <a:rPr lang="zh-CN" altLang="en-US" sz="1000" kern="1200" dirty="0">
                          <a:solidFill>
                            <a:schemeClr val="tx1"/>
                          </a:solidFill>
                          <a:latin typeface="黑体" panose="02010609060101010101" pitchFamily="49" charset="-122"/>
                          <a:ea typeface="黑体" panose="02010609060101010101" pitchFamily="49" charset="-122"/>
                          <a:cs typeface="+mn-cs"/>
                        </a:rPr>
                        <a:t>版本</a:t>
                      </a:r>
                      <a:r>
                        <a:rPr lang="zh-CN" altLang="en-US" sz="1000" kern="1200" dirty="0">
                          <a:solidFill>
                            <a:schemeClr val="tx1"/>
                          </a:solidFill>
                          <a:latin typeface="黑体" panose="02010609060101010101" pitchFamily="49" charset="-122"/>
                          <a:ea typeface="黑体" panose="02010609060101010101" pitchFamily="49" charset="-122"/>
                          <a:cs typeface="+mn-cs"/>
                        </a:rPr>
                        <a:t>组入</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257300">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dirty="0">
                        <a:latin typeface="黑体" panose="02010609060101010101" pitchFamily="49" charset="-122"/>
                        <a:ea typeface="黑体" panose="02010609060101010101" pitchFamily="49" charset="-122"/>
                        <a:sym typeface="+mn-ea"/>
                      </a:endParaRPr>
                    </a:p>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dirty="0">
                        <a:latin typeface="黑体" panose="02010609060101010101" pitchFamily="49" charset="-122"/>
                        <a:ea typeface="黑体" panose="02010609060101010101" pitchFamily="49" charset="-122"/>
                        <a:sym typeface="+mn-ea"/>
                      </a:endParaRPr>
                    </a:p>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30/100</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dirty="0">
                          <a:solidFill>
                            <a:schemeClr val="tx1"/>
                          </a:solidFill>
                          <a:latin typeface="黑体" panose="02010609060101010101" pitchFamily="49" charset="-122"/>
                          <a:ea typeface="黑体" panose="02010609060101010101" pitchFamily="49" charset="-122"/>
                          <a:sym typeface="+mn-ea"/>
                        </a:rPr>
                        <a:t>P2</a:t>
                      </a:r>
                      <a:endParaRPr lang="zh-CN" sz="1000"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noProof="0" dirty="0">
                          <a:solidFill>
                            <a:schemeClr val="tx1"/>
                          </a:solidFill>
                          <a:latin typeface="黑体" panose="02010609060101010101" pitchFamily="49" charset="-122"/>
                          <a:ea typeface="黑体" panose="02010609060101010101" pitchFamily="49" charset="-122"/>
                          <a:cs typeface="+mn-cs"/>
                        </a:rPr>
                        <a:t>平台性问题（</a:t>
                      </a:r>
                      <a:r>
                        <a:rPr lang="en-US" altLang="zh-CN" sz="1000" kern="1200" noProof="0" dirty="0">
                          <a:solidFill>
                            <a:schemeClr val="tx1"/>
                          </a:solidFill>
                          <a:latin typeface="黑体" panose="02010609060101010101" pitchFamily="49" charset="-122"/>
                          <a:ea typeface="黑体" panose="02010609060101010101" pitchFamily="49" charset="-122"/>
                          <a:cs typeface="+mn-cs"/>
                        </a:rPr>
                        <a:t>27</a:t>
                      </a:r>
                      <a:r>
                        <a:rPr lang="zh-CN" altLang="en-US" sz="1000" kern="1200" noProof="0" dirty="0">
                          <a:solidFill>
                            <a:schemeClr val="tx1"/>
                          </a:solidFill>
                          <a:latin typeface="黑体" panose="02010609060101010101" pitchFamily="49" charset="-122"/>
                          <a:ea typeface="黑体" panose="02010609060101010101" pitchFamily="49" charset="-122"/>
                          <a:cs typeface="+mn-cs"/>
                        </a:rPr>
                        <a:t>寸车型均涉及）</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kern="1200" dirty="0">
                          <a:solidFill>
                            <a:schemeClr val="dk1"/>
                          </a:solidFill>
                          <a:effectLst/>
                          <a:latin typeface="黑体" panose="02010609060101010101" pitchFamily="49" charset="-122"/>
                          <a:ea typeface="黑体" panose="02010609060101010101" pitchFamily="49" charset="-122"/>
                          <a:cs typeface="+mn-cs"/>
                        </a:rPr>
                        <a:t>Step1:分屏模式下，主驾随心听，副驾地图</a:t>
                      </a:r>
                      <a:endParaRPr lang="en-US" altLang="zh-CN" sz="1000" b="0" i="0"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kern="1200" dirty="0">
                          <a:solidFill>
                            <a:schemeClr val="dk1"/>
                          </a:solidFill>
                          <a:effectLst/>
                          <a:latin typeface="黑体" panose="02010609060101010101" pitchFamily="49" charset="-122"/>
                          <a:ea typeface="黑体" panose="02010609060101010101" pitchFamily="49" charset="-122"/>
                          <a:cs typeface="+mn-cs"/>
                        </a:rPr>
                        <a:t>Step2:关闭分屏模式</a:t>
                      </a:r>
                      <a:endParaRPr lang="en-US" altLang="zh-CN" sz="1000" b="0" i="0"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0" i="0" kern="1200" dirty="0">
                        <a:solidFill>
                          <a:schemeClr val="dk1"/>
                        </a:solidFill>
                        <a:effectLst/>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i="0" kern="1200" dirty="0">
                          <a:solidFill>
                            <a:schemeClr val="dk1"/>
                          </a:solidFill>
                          <a:effectLst/>
                          <a:latin typeface="黑体" panose="02010609060101010101" pitchFamily="49" charset="-122"/>
                          <a:ea typeface="黑体" panose="02010609060101010101" pitchFamily="49" charset="-122"/>
                          <a:cs typeface="+mn-cs"/>
                        </a:rPr>
                        <a:t>Step3:打开地图</a:t>
                      </a:r>
                      <a:endParaRPr lang="en-US" altLang="zh-CN" sz="1000" b="0" i="0" kern="1200" dirty="0">
                        <a:solidFill>
                          <a:schemeClr val="dk1"/>
                        </a:solidFill>
                        <a:effectLst/>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1.</a:t>
                      </a:r>
                      <a:r>
                        <a:rPr lang="zh-CN" altLang="en-US" sz="1000" kern="1200" noProof="0" dirty="0">
                          <a:solidFill>
                            <a:schemeClr val="tx1"/>
                          </a:solidFill>
                          <a:latin typeface="黑体" panose="02010609060101010101" pitchFamily="49" charset="-122"/>
                          <a:ea typeface="黑体" panose="02010609060101010101" pitchFamily="49" charset="-122"/>
                          <a:cs typeface="+mn-cs"/>
                        </a:rPr>
                        <a:t>关闭分屏后副驾显示</a:t>
                      </a:r>
                      <a:r>
                        <a:rPr lang="en-US" altLang="zh-CN" sz="1000" kern="1200" noProof="0" dirty="0">
                          <a:solidFill>
                            <a:schemeClr val="tx1"/>
                          </a:solidFill>
                          <a:latin typeface="黑体" panose="02010609060101010101" pitchFamily="49" charset="-122"/>
                          <a:ea typeface="黑体" panose="02010609060101010101" pitchFamily="49" charset="-122"/>
                          <a:cs typeface="+mn-cs"/>
                        </a:rPr>
                        <a:t>500ms</a:t>
                      </a:r>
                      <a:r>
                        <a:rPr lang="zh-CN" altLang="en-US" sz="1000" kern="1200" noProof="0" dirty="0">
                          <a:solidFill>
                            <a:schemeClr val="tx1"/>
                          </a:solidFill>
                          <a:latin typeface="黑体" panose="02010609060101010101" pitchFamily="49" charset="-122"/>
                          <a:ea typeface="黑体" panose="02010609060101010101" pitchFamily="49" charset="-122"/>
                          <a:cs typeface="+mn-cs"/>
                        </a:rPr>
                        <a:t>的黑屏后即正常</a:t>
                      </a:r>
                      <a:r>
                        <a:rPr lang="zh-CN" altLang="en-US" sz="1000" kern="1200" noProof="0" dirty="0">
                          <a:solidFill>
                            <a:schemeClr val="tx1"/>
                          </a:solidFill>
                          <a:latin typeface="黑体" panose="02010609060101010101" pitchFamily="49" charset="-122"/>
                          <a:ea typeface="黑体" panose="02010609060101010101" pitchFamily="49" charset="-122"/>
                          <a:cs typeface="+mn-cs"/>
                        </a:rPr>
                        <a:t>显示</a:t>
                      </a: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2.</a:t>
                      </a:r>
                      <a:r>
                        <a:rPr lang="zh-CN" altLang="en-US" sz="1000" kern="1200" noProof="0" dirty="0">
                          <a:solidFill>
                            <a:schemeClr val="tx1"/>
                          </a:solidFill>
                          <a:latin typeface="黑体" panose="02010609060101010101" pitchFamily="49" charset="-122"/>
                          <a:ea typeface="黑体" panose="02010609060101010101" pitchFamily="49" charset="-122"/>
                          <a:cs typeface="+mn-cs"/>
                        </a:rPr>
                        <a:t>非功能性</a:t>
                      </a:r>
                      <a:r>
                        <a:rPr lang="en-US" altLang="zh-CN" sz="1000" kern="1200" noProof="0" dirty="0">
                          <a:solidFill>
                            <a:schemeClr val="tx1"/>
                          </a:solidFill>
                          <a:latin typeface="黑体" panose="02010609060101010101" pitchFamily="49" charset="-122"/>
                          <a:ea typeface="黑体" panose="02010609060101010101" pitchFamily="49" charset="-122"/>
                          <a:cs typeface="+mn-cs"/>
                        </a:rPr>
                        <a:t>Bug</a:t>
                      </a:r>
                      <a:r>
                        <a:rPr lang="zh-CN" altLang="en-US" sz="1000" kern="1200" noProof="0" dirty="0">
                          <a:solidFill>
                            <a:schemeClr val="tx1"/>
                          </a:solidFill>
                          <a:latin typeface="黑体" panose="02010609060101010101" pitchFamily="49" charset="-122"/>
                          <a:ea typeface="黑体" panose="02010609060101010101" pitchFamily="49" charset="-122"/>
                          <a:cs typeface="+mn-cs"/>
                        </a:rPr>
                        <a:t>不影响用户实际</a:t>
                      </a:r>
                      <a:r>
                        <a:rPr lang="zh-CN" altLang="en-US" sz="1000" kern="1200" noProof="0" dirty="0">
                          <a:solidFill>
                            <a:schemeClr val="tx1"/>
                          </a:solidFill>
                          <a:latin typeface="黑体" panose="02010609060101010101" pitchFamily="49" charset="-122"/>
                          <a:ea typeface="黑体" panose="02010609060101010101" pitchFamily="49" charset="-122"/>
                          <a:cs typeface="+mn-cs"/>
                        </a:rPr>
                        <a:t>使用</a:t>
                      </a: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3.</a:t>
                      </a:r>
                      <a:r>
                        <a:rPr lang="zh-CN" altLang="en-US" sz="1000"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kern="1200" noProof="0" dirty="0">
                          <a:solidFill>
                            <a:schemeClr val="tx1"/>
                          </a:solidFill>
                          <a:latin typeface="黑体" panose="02010609060101010101" pitchFamily="49" charset="-122"/>
                          <a:ea typeface="黑体" panose="02010609060101010101" pitchFamily="49" charset="-122"/>
                          <a:cs typeface="+mn-cs"/>
                        </a:rPr>
                        <a:t>:L</a:t>
                      </a:r>
                      <a:r>
                        <a:rPr lang="en-US" altLang="zh-CN" sz="1000" kern="1200" noProof="0" dirty="0">
                          <a:solidFill>
                            <a:schemeClr val="tx1"/>
                          </a:solidFill>
                          <a:latin typeface="黑体" panose="02010609060101010101" pitchFamily="49" charset="-122"/>
                          <a:ea typeface="黑体" panose="02010609060101010101" pitchFamily="49" charset="-122"/>
                          <a:cs typeface="+mn-cs"/>
                        </a:rPr>
                        <a:t>ow</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百度地图绘制</a:t>
                      </a:r>
                      <a:r>
                        <a:rPr lang="en-US" altLang="zh-CN" sz="1000" kern="1200" dirty="0">
                          <a:solidFill>
                            <a:schemeClr val="tx1"/>
                          </a:solidFill>
                          <a:latin typeface="黑体" panose="02010609060101010101" pitchFamily="49" charset="-122"/>
                          <a:ea typeface="黑体" panose="02010609060101010101" pitchFamily="49" charset="-122"/>
                          <a:cs typeface="+mn-cs"/>
                        </a:rPr>
                        <a:t>Surfaceview</a:t>
                      </a:r>
                      <a:r>
                        <a:rPr lang="zh-CN" altLang="en-US" sz="1000" kern="1200" dirty="0">
                          <a:solidFill>
                            <a:schemeClr val="tx1"/>
                          </a:solidFill>
                          <a:latin typeface="黑体" panose="02010609060101010101" pitchFamily="49" charset="-122"/>
                          <a:ea typeface="黑体" panose="02010609060101010101" pitchFamily="49" charset="-122"/>
                          <a:cs typeface="+mn-cs"/>
                        </a:rPr>
                        <a:t>绘制的内容为大小的一半，需要优化地图展示策略，当前内部方案</a:t>
                      </a:r>
                      <a:r>
                        <a:rPr lang="zh-CN" altLang="en-US" sz="1000" kern="1200" dirty="0">
                          <a:solidFill>
                            <a:schemeClr val="tx1"/>
                          </a:solidFill>
                          <a:latin typeface="黑体" panose="02010609060101010101" pitchFamily="49" charset="-122"/>
                          <a:ea typeface="黑体" panose="02010609060101010101" pitchFamily="49" charset="-122"/>
                          <a:cs typeface="+mn-cs"/>
                        </a:rPr>
                        <a:t>确认中</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和</a:t>
                      </a:r>
                      <a:r>
                        <a:rPr lang="en-US" altLang="zh-CN" sz="1000" kern="1200" dirty="0">
                          <a:solidFill>
                            <a:schemeClr val="tx1"/>
                          </a:solidFill>
                          <a:latin typeface="黑体" panose="02010609060101010101" pitchFamily="49" charset="-122"/>
                          <a:ea typeface="黑体" panose="02010609060101010101" pitchFamily="49" charset="-122"/>
                          <a:cs typeface="+mn-cs"/>
                        </a:rPr>
                        <a:t>FO</a:t>
                      </a:r>
                      <a:r>
                        <a:rPr lang="zh-CN" altLang="en-US" sz="1000" kern="1200" dirty="0">
                          <a:solidFill>
                            <a:schemeClr val="tx1"/>
                          </a:solidFill>
                          <a:latin typeface="黑体" panose="02010609060101010101" pitchFamily="49" charset="-122"/>
                          <a:ea typeface="黑体" panose="02010609060101010101" pitchFamily="49" charset="-122"/>
                          <a:cs typeface="+mn-cs"/>
                        </a:rPr>
                        <a:t>对齐，在地图热启动时增加</a:t>
                      </a:r>
                      <a:r>
                        <a:rPr lang="en-US" altLang="zh-CN" sz="1000" kern="1200" dirty="0">
                          <a:solidFill>
                            <a:schemeClr val="tx1"/>
                          </a:solidFill>
                          <a:latin typeface="黑体" panose="02010609060101010101" pitchFamily="49" charset="-122"/>
                          <a:ea typeface="黑体" panose="02010609060101010101" pitchFamily="49" charset="-122"/>
                          <a:cs typeface="+mn-cs"/>
                        </a:rPr>
                        <a:t>300ms</a:t>
                      </a:r>
                      <a:r>
                        <a:rPr lang="zh-CN" altLang="en-US" sz="1000" kern="1200" dirty="0">
                          <a:solidFill>
                            <a:schemeClr val="tx1"/>
                          </a:solidFill>
                          <a:latin typeface="黑体" panose="02010609060101010101" pitchFamily="49" charset="-122"/>
                          <a:ea typeface="黑体" panose="02010609060101010101" pitchFamily="49" charset="-122"/>
                          <a:cs typeface="+mn-cs"/>
                        </a:rPr>
                        <a:t>地图</a:t>
                      </a:r>
                      <a:r>
                        <a:rPr lang="en-US" altLang="zh-CN" sz="1000" kern="1200" dirty="0">
                          <a:solidFill>
                            <a:schemeClr val="tx1"/>
                          </a:solidFill>
                          <a:latin typeface="黑体" panose="02010609060101010101" pitchFamily="49" charset="-122"/>
                          <a:ea typeface="黑体" panose="02010609060101010101" pitchFamily="49" charset="-122"/>
                          <a:cs typeface="+mn-cs"/>
                        </a:rPr>
                        <a:t>logo</a:t>
                      </a:r>
                      <a:r>
                        <a:rPr lang="zh-CN" altLang="en-US" sz="1000" kern="1200" dirty="0">
                          <a:solidFill>
                            <a:schemeClr val="tx1"/>
                          </a:solidFill>
                          <a:latin typeface="黑体" panose="02010609060101010101" pitchFamily="49" charset="-122"/>
                          <a:ea typeface="黑体" panose="02010609060101010101" pitchFamily="49" charset="-122"/>
                          <a:cs typeface="+mn-cs"/>
                        </a:rPr>
                        <a:t>显示页，但无法完全规避该问题，</a:t>
                      </a:r>
                      <a:r>
                        <a:rPr lang="en-US" altLang="zh-CN" sz="1000" kern="1200" dirty="0">
                          <a:solidFill>
                            <a:schemeClr val="tx1"/>
                          </a:solidFill>
                          <a:latin typeface="黑体" panose="02010609060101010101" pitchFamily="49" charset="-122"/>
                          <a:ea typeface="黑体" panose="02010609060101010101" pitchFamily="49" charset="-122"/>
                          <a:cs typeface="+mn-cs"/>
                        </a:rPr>
                        <a:t>PCA</a:t>
                      </a:r>
                      <a:r>
                        <a:rPr lang="zh-CN" altLang="en-US" sz="1000" kern="1200" dirty="0">
                          <a:solidFill>
                            <a:schemeClr val="tx1"/>
                          </a:solidFill>
                          <a:latin typeface="黑体" panose="02010609060101010101" pitchFamily="49" charset="-122"/>
                          <a:ea typeface="黑体" panose="02010609060101010101" pitchFamily="49" charset="-122"/>
                          <a:cs typeface="+mn-cs"/>
                        </a:rPr>
                        <a:t>方案内部</a:t>
                      </a:r>
                      <a:r>
                        <a:rPr lang="zh-CN" altLang="en-US" sz="1000" kern="1200" dirty="0">
                          <a:solidFill>
                            <a:schemeClr val="tx1"/>
                          </a:solidFill>
                          <a:latin typeface="黑体" panose="02010609060101010101" pitchFamily="49" charset="-122"/>
                          <a:ea typeface="黑体" panose="02010609060101010101" pitchFamily="49" charset="-122"/>
                          <a:cs typeface="+mn-cs"/>
                        </a:rPr>
                        <a:t>讨论中</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R06</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之前内部对齐优化方案无法生效，需要重新找其他优化方案</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2365375">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必现</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P2</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noProof="0" dirty="0">
                          <a:solidFill>
                            <a:schemeClr val="tx1"/>
                          </a:solidFill>
                          <a:latin typeface="黑体" panose="02010609060101010101" pitchFamily="49" charset="-122"/>
                          <a:ea typeface="黑体" panose="02010609060101010101" pitchFamily="49" charset="-122"/>
                          <a:cs typeface="+mn-cs"/>
                        </a:rPr>
                        <a:t>平台性</a:t>
                      </a:r>
                      <a:r>
                        <a:rPr lang="zh-CN" altLang="en-US" sz="1000" kern="1200" noProof="0" dirty="0">
                          <a:solidFill>
                            <a:schemeClr val="tx1"/>
                          </a:solidFill>
                          <a:latin typeface="黑体" panose="02010609060101010101" pitchFamily="49" charset="-122"/>
                          <a:ea typeface="黑体" panose="02010609060101010101" pitchFamily="49" charset="-122"/>
                          <a:cs typeface="+mn-cs"/>
                        </a:rPr>
                        <a:t>问题</a:t>
                      </a: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Step1:发起导航</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Step2:手动缩放到50M</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Step3:</a:t>
                      </a:r>
                      <a:r>
                        <a:rPr lang="zh-CN" altLang="en-US" sz="1000" kern="1200" dirty="0">
                          <a:solidFill>
                            <a:schemeClr val="tx1"/>
                          </a:solidFill>
                          <a:latin typeface="黑体" panose="02010609060101010101" pitchFamily="49" charset="-122"/>
                          <a:ea typeface="黑体" panose="02010609060101010101" pitchFamily="49" charset="-122"/>
                          <a:cs typeface="+mn-cs"/>
                        </a:rPr>
                        <a:t>确认是否显示</a:t>
                      </a:r>
                      <a:r>
                        <a:rPr lang="en-US" altLang="zh-CN" sz="1000" kern="1200" dirty="0">
                          <a:solidFill>
                            <a:schemeClr val="tx1"/>
                          </a:solidFill>
                          <a:latin typeface="黑体" panose="02010609060101010101" pitchFamily="49" charset="-122"/>
                          <a:ea typeface="黑体" panose="02010609060101010101" pitchFamily="49" charset="-122"/>
                          <a:cs typeface="+mn-cs"/>
                        </a:rPr>
                        <a:t>3D</a:t>
                      </a:r>
                      <a:r>
                        <a:rPr lang="zh-CN" altLang="en-US" sz="1000" kern="1200" dirty="0">
                          <a:solidFill>
                            <a:schemeClr val="tx1"/>
                          </a:solidFill>
                          <a:latin typeface="黑体" panose="02010609060101010101" pitchFamily="49" charset="-122"/>
                          <a:ea typeface="黑体" panose="02010609060101010101" pitchFamily="49" charset="-122"/>
                          <a:cs typeface="+mn-cs"/>
                        </a:rPr>
                        <a:t>楼块</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1.</a:t>
                      </a:r>
                      <a:r>
                        <a:rPr lang="zh-CN" altLang="en-US" sz="1000" kern="1200" noProof="0" dirty="0">
                          <a:solidFill>
                            <a:schemeClr val="tx1"/>
                          </a:solidFill>
                          <a:latin typeface="黑体" panose="02010609060101010101" pitchFamily="49" charset="-122"/>
                          <a:ea typeface="黑体" panose="02010609060101010101" pitchFamily="49" charset="-122"/>
                          <a:cs typeface="+mn-cs"/>
                        </a:rPr>
                        <a:t>导航</a:t>
                      </a:r>
                      <a:r>
                        <a:rPr lang="en-US" altLang="zh-CN" sz="1000" kern="1200" noProof="0" dirty="0">
                          <a:solidFill>
                            <a:schemeClr val="tx1"/>
                          </a:solidFill>
                          <a:latin typeface="黑体" panose="02010609060101010101" pitchFamily="49" charset="-122"/>
                          <a:ea typeface="黑体" panose="02010609060101010101" pitchFamily="49" charset="-122"/>
                          <a:cs typeface="+mn-cs"/>
                        </a:rPr>
                        <a:t>/</a:t>
                      </a:r>
                      <a:r>
                        <a:rPr lang="zh-CN" altLang="en-US" sz="1000" kern="1200" noProof="0" dirty="0">
                          <a:solidFill>
                            <a:schemeClr val="tx1"/>
                          </a:solidFill>
                          <a:latin typeface="黑体" panose="02010609060101010101" pitchFamily="49" charset="-122"/>
                          <a:ea typeface="黑体" panose="02010609060101010101" pitchFamily="49" charset="-122"/>
                          <a:cs typeface="+mn-cs"/>
                        </a:rPr>
                        <a:t>巡航车头朝上均在</a:t>
                      </a:r>
                      <a:r>
                        <a:rPr lang="en-US" altLang="zh-CN" sz="1000" kern="1200" noProof="0" dirty="0">
                          <a:solidFill>
                            <a:schemeClr val="tx1"/>
                          </a:solidFill>
                          <a:latin typeface="黑体" panose="02010609060101010101" pitchFamily="49" charset="-122"/>
                          <a:ea typeface="黑体" panose="02010609060101010101" pitchFamily="49" charset="-122"/>
                          <a:cs typeface="+mn-cs"/>
                        </a:rPr>
                        <a:t>10M</a:t>
                      </a:r>
                      <a:r>
                        <a:rPr lang="zh-CN" altLang="en-US" sz="1000" kern="1200" noProof="0" dirty="0">
                          <a:solidFill>
                            <a:schemeClr val="tx1"/>
                          </a:solidFill>
                          <a:latin typeface="黑体" panose="02010609060101010101" pitchFamily="49" charset="-122"/>
                          <a:ea typeface="黑体" panose="02010609060101010101" pitchFamily="49" charset="-122"/>
                          <a:cs typeface="+mn-cs"/>
                        </a:rPr>
                        <a:t>才会显示</a:t>
                      </a:r>
                      <a:r>
                        <a:rPr lang="en-US" altLang="zh-CN" sz="1000" kern="1200" noProof="0" dirty="0">
                          <a:solidFill>
                            <a:schemeClr val="tx1"/>
                          </a:solidFill>
                          <a:latin typeface="黑体" panose="02010609060101010101" pitchFamily="49" charset="-122"/>
                          <a:ea typeface="黑体" panose="02010609060101010101" pitchFamily="49" charset="-122"/>
                          <a:cs typeface="+mn-cs"/>
                        </a:rPr>
                        <a:t>3D</a:t>
                      </a:r>
                      <a:r>
                        <a:rPr lang="zh-CN" altLang="en-US" sz="1000" kern="1200" noProof="0" dirty="0">
                          <a:solidFill>
                            <a:schemeClr val="tx1"/>
                          </a:solidFill>
                          <a:latin typeface="黑体" panose="02010609060101010101" pitchFamily="49" charset="-122"/>
                          <a:ea typeface="黑体" panose="02010609060101010101" pitchFamily="49" charset="-122"/>
                          <a:cs typeface="+mn-cs"/>
                        </a:rPr>
                        <a:t>楼块</a:t>
                      </a: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2.</a:t>
                      </a:r>
                      <a:r>
                        <a:rPr lang="zh-CN" altLang="en-US" sz="1000" kern="1200" noProof="0" dirty="0">
                          <a:solidFill>
                            <a:schemeClr val="tx1"/>
                          </a:solidFill>
                          <a:latin typeface="黑体" panose="02010609060101010101" pitchFamily="49" charset="-122"/>
                          <a:ea typeface="黑体" panose="02010609060101010101" pitchFamily="49" charset="-122"/>
                          <a:cs typeface="+mn-cs"/>
                        </a:rPr>
                        <a:t>当前</a:t>
                      </a:r>
                      <a:r>
                        <a:rPr lang="en-US" altLang="zh-CN" sz="1000" kern="1200" noProof="0" dirty="0">
                          <a:solidFill>
                            <a:schemeClr val="tx1"/>
                          </a:solidFill>
                          <a:latin typeface="黑体" panose="02010609060101010101" pitchFamily="49" charset="-122"/>
                          <a:ea typeface="黑体" panose="02010609060101010101" pitchFamily="49" charset="-122"/>
                          <a:cs typeface="+mn-cs"/>
                        </a:rPr>
                        <a:t>Phase4</a:t>
                      </a:r>
                      <a:r>
                        <a:rPr lang="zh-CN" altLang="en-US" sz="1000" kern="1200" noProof="0" dirty="0">
                          <a:solidFill>
                            <a:schemeClr val="tx1"/>
                          </a:solidFill>
                          <a:latin typeface="黑体" panose="02010609060101010101" pitchFamily="49" charset="-122"/>
                          <a:ea typeface="黑体" panose="02010609060101010101" pitchFamily="49" charset="-122"/>
                          <a:cs typeface="+mn-cs"/>
                        </a:rPr>
                        <a:t>平台整体整体设计如此</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3.</a:t>
                      </a:r>
                      <a:r>
                        <a:rPr lang="zh-CN" altLang="en-US" sz="1000"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kern="1200" noProof="0" dirty="0">
                          <a:solidFill>
                            <a:schemeClr val="tx1"/>
                          </a:solidFill>
                          <a:latin typeface="黑体" panose="02010609060101010101" pitchFamily="49" charset="-122"/>
                          <a:ea typeface="黑体" panose="02010609060101010101" pitchFamily="49" charset="-122"/>
                          <a:cs typeface="+mn-cs"/>
                        </a:rPr>
                        <a:t>;Low</a:t>
                      </a: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zh-CN" altLang="en-US" sz="1000"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当前显示策略：自动比例尺的显示范围为</a:t>
                      </a:r>
                      <a:r>
                        <a:rPr lang="en-US" altLang="zh-CN" sz="1000" kern="1200" dirty="0">
                          <a:solidFill>
                            <a:schemeClr val="tx1"/>
                          </a:solidFill>
                          <a:latin typeface="黑体" panose="02010609060101010101" pitchFamily="49" charset="-122"/>
                          <a:ea typeface="黑体" panose="02010609060101010101" pitchFamily="49" charset="-122"/>
                          <a:cs typeface="+mn-cs"/>
                        </a:rPr>
                        <a:t>20-200M</a:t>
                      </a:r>
                      <a:r>
                        <a:rPr lang="zh-CN" altLang="en-US" sz="1000" kern="1200" dirty="0">
                          <a:solidFill>
                            <a:schemeClr val="tx1"/>
                          </a:solidFill>
                          <a:latin typeface="黑体" panose="02010609060101010101" pitchFamily="49" charset="-122"/>
                          <a:ea typeface="黑体" panose="02010609060101010101" pitchFamily="49" charset="-122"/>
                          <a:cs typeface="+mn-cs"/>
                        </a:rPr>
                        <a:t>，但主线策略是在</a:t>
                      </a:r>
                      <a:r>
                        <a:rPr lang="en-US" altLang="zh-CN" sz="1000" kern="1200" dirty="0">
                          <a:solidFill>
                            <a:schemeClr val="tx1"/>
                          </a:solidFill>
                          <a:latin typeface="黑体" panose="02010609060101010101" pitchFamily="49" charset="-122"/>
                          <a:ea typeface="黑体" panose="02010609060101010101" pitchFamily="49" charset="-122"/>
                          <a:cs typeface="+mn-cs"/>
                        </a:rPr>
                        <a:t>10m</a:t>
                      </a:r>
                      <a:r>
                        <a:rPr lang="zh-CN" altLang="en-US" sz="1000" kern="1200" dirty="0">
                          <a:solidFill>
                            <a:schemeClr val="tx1"/>
                          </a:solidFill>
                          <a:latin typeface="黑体" panose="02010609060101010101" pitchFamily="49" charset="-122"/>
                          <a:ea typeface="黑体" panose="02010609060101010101" pitchFamily="49" charset="-122"/>
                          <a:cs typeface="+mn-cs"/>
                        </a:rPr>
                        <a:t>比例尺下显示</a:t>
                      </a:r>
                      <a:r>
                        <a:rPr lang="en-US" altLang="zh-CN" sz="1000" kern="1200" dirty="0">
                          <a:solidFill>
                            <a:schemeClr val="tx1"/>
                          </a:solidFill>
                          <a:latin typeface="黑体" panose="02010609060101010101" pitchFamily="49" charset="-122"/>
                          <a:ea typeface="黑体" panose="02010609060101010101" pitchFamily="49" charset="-122"/>
                          <a:cs typeface="+mn-cs"/>
                        </a:rPr>
                        <a:t>3D</a:t>
                      </a:r>
                      <a:r>
                        <a:rPr lang="zh-CN" altLang="en-US" sz="1000" kern="1200" dirty="0">
                          <a:solidFill>
                            <a:schemeClr val="tx1"/>
                          </a:solidFill>
                          <a:latin typeface="黑体" panose="02010609060101010101" pitchFamily="49" charset="-122"/>
                          <a:ea typeface="黑体" panose="02010609060101010101" pitchFamily="49" charset="-122"/>
                          <a:cs typeface="+mn-cs"/>
                        </a:rPr>
                        <a:t>楼块，导致用户无法在</a:t>
                      </a:r>
                      <a:r>
                        <a:rPr lang="en-US" altLang="zh-CN" sz="1000" kern="1200" dirty="0">
                          <a:solidFill>
                            <a:schemeClr val="tx1"/>
                          </a:solidFill>
                          <a:latin typeface="黑体" panose="02010609060101010101" pitchFamily="49" charset="-122"/>
                          <a:ea typeface="黑体" panose="02010609060101010101" pitchFamily="49" charset="-122"/>
                          <a:cs typeface="+mn-cs"/>
                        </a:rPr>
                        <a:t>20-</a:t>
                      </a:r>
                      <a:r>
                        <a:rPr lang="en-US" altLang="zh-CN" sz="1000" kern="1200" dirty="0">
                          <a:solidFill>
                            <a:schemeClr val="tx1"/>
                          </a:solidFill>
                          <a:latin typeface="黑体" panose="02010609060101010101" pitchFamily="49" charset="-122"/>
                          <a:ea typeface="黑体" panose="02010609060101010101" pitchFamily="49" charset="-122"/>
                          <a:cs typeface="+mn-cs"/>
                        </a:rPr>
                        <a:t>50M</a:t>
                      </a:r>
                      <a:r>
                        <a:rPr lang="zh-CN" altLang="en-US" sz="1000" kern="1200" dirty="0">
                          <a:solidFill>
                            <a:schemeClr val="tx1"/>
                          </a:solidFill>
                          <a:latin typeface="黑体" panose="02010609060101010101" pitchFamily="49" charset="-122"/>
                          <a:ea typeface="黑体" panose="02010609060101010101" pitchFamily="49" charset="-122"/>
                          <a:cs typeface="+mn-cs"/>
                        </a:rPr>
                        <a:t>的情况下看到</a:t>
                      </a:r>
                      <a:r>
                        <a:rPr lang="en-US" altLang="zh-CN" sz="1000" kern="1200" dirty="0">
                          <a:solidFill>
                            <a:schemeClr val="tx1"/>
                          </a:solidFill>
                          <a:latin typeface="黑体" panose="02010609060101010101" pitchFamily="49" charset="-122"/>
                          <a:ea typeface="黑体" panose="02010609060101010101" pitchFamily="49" charset="-122"/>
                          <a:cs typeface="+mn-cs"/>
                        </a:rPr>
                        <a:t>3D</a:t>
                      </a:r>
                      <a:r>
                        <a:rPr lang="zh-CN" altLang="en-US" sz="1000" kern="1200" dirty="0">
                          <a:solidFill>
                            <a:schemeClr val="tx1"/>
                          </a:solidFill>
                          <a:latin typeface="黑体" panose="02010609060101010101" pitchFamily="49" charset="-122"/>
                          <a:ea typeface="黑体" panose="02010609060101010101" pitchFamily="49" charset="-122"/>
                          <a:cs typeface="+mn-cs"/>
                        </a:rPr>
                        <a:t>楼块</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noProof="0" dirty="0">
                          <a:solidFill>
                            <a:schemeClr val="tx1"/>
                          </a:solidFill>
                          <a:latin typeface="黑体" panose="02010609060101010101" pitchFamily="49" charset="-122"/>
                          <a:ea typeface="黑体" panose="02010609060101010101" pitchFamily="49" charset="-122"/>
                          <a:cs typeface="+mn-cs"/>
                        </a:rPr>
                        <a:t>NA</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当前主线不支持修改，内部推动主线持续</a:t>
                      </a:r>
                      <a:r>
                        <a:rPr lang="zh-CN" altLang="en-US" sz="1000" kern="1200" dirty="0">
                          <a:solidFill>
                            <a:schemeClr val="tx1"/>
                          </a:solidFill>
                          <a:latin typeface="黑体" panose="02010609060101010101" pitchFamily="49" charset="-122"/>
                          <a:ea typeface="黑体" panose="02010609060101010101" pitchFamily="49" charset="-122"/>
                          <a:cs typeface="+mn-cs"/>
                        </a:rPr>
                        <a:t>改进</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9" name="文本框 8"/>
          <p:cNvSpPr txBox="1"/>
          <p:nvPr/>
        </p:nvSpPr>
        <p:spPr>
          <a:xfrm>
            <a:off x="73025" y="2108835"/>
            <a:ext cx="1074420" cy="398780"/>
          </a:xfrm>
          <a:prstGeom prst="rect">
            <a:avLst/>
          </a:prstGeom>
        </p:spPr>
        <p:txBody>
          <a:bodyPr vert="horz" wrap="none" lIns="91440" tIns="45720" rIns="91440" bIns="45720" rtlCol="0">
            <a:spAutoFit/>
          </a:bodyPr>
          <a:p>
            <a:pPr algn="ctr" fontAlgn="t">
              <a:buClrTx/>
              <a:buSzTx/>
              <a:buFontTx/>
              <a:defRPr/>
            </a:pPr>
            <a:r>
              <a:rPr sz="1000" dirty="0">
                <a:highlight>
                  <a:srgbClr val="FFFF00"/>
                </a:highlight>
                <a:latin typeface="黑体" panose="02010609060101010101" pitchFamily="49" charset="-122"/>
                <a:ea typeface="黑体" panose="02010609060101010101" pitchFamily="49" charset="-122"/>
                <a:sym typeface="+mn-ea"/>
              </a:rPr>
              <a:t>AW2-28494</a:t>
            </a:r>
            <a:endParaRPr sz="1000" dirty="0">
              <a:highlight>
                <a:srgbClr val="FFFF00"/>
              </a:highlight>
              <a:latin typeface="黑体" panose="02010609060101010101" pitchFamily="49" charset="-122"/>
              <a:ea typeface="黑体" panose="02010609060101010101" pitchFamily="49" charset="-122"/>
              <a:sym typeface="+mn-ea"/>
            </a:endParaRPr>
          </a:p>
          <a:p>
            <a:pPr algn="ctr" fontAlgn="t">
              <a:buClrTx/>
              <a:buSzTx/>
              <a:buFontTx/>
              <a:defRPr/>
            </a:pPr>
            <a:r>
              <a:rPr lang="zh-CN" sz="1000" dirty="0">
                <a:highlight>
                  <a:srgbClr val="FFFF00"/>
                </a:highlight>
                <a:latin typeface="黑体" panose="02010609060101010101" pitchFamily="49" charset="-122"/>
                <a:ea typeface="黑体" panose="02010609060101010101" pitchFamily="49" charset="-122"/>
                <a:sym typeface="+mn-ea"/>
              </a:rPr>
              <a:t>（</a:t>
            </a:r>
            <a:r>
              <a:rPr lang="en-US" altLang="zh-CN" sz="1000" dirty="0">
                <a:highlight>
                  <a:srgbClr val="FFFF00"/>
                </a:highlight>
                <a:latin typeface="黑体" panose="02010609060101010101" pitchFamily="49" charset="-122"/>
                <a:ea typeface="黑体" panose="02010609060101010101" pitchFamily="49" charset="-122"/>
                <a:sym typeface="+mn-ea"/>
              </a:rPr>
              <a:t>Verfication</a:t>
            </a:r>
            <a:r>
              <a:rPr lang="zh-CN" altLang="en-US" sz="1000" dirty="0">
                <a:highlight>
                  <a:srgbClr val="FFFF00"/>
                </a:highlight>
                <a:latin typeface="黑体" panose="02010609060101010101" pitchFamily="49" charset="-122"/>
                <a:ea typeface="黑体" panose="02010609060101010101" pitchFamily="49" charset="-122"/>
                <a:sym typeface="+mn-ea"/>
              </a:rPr>
              <a:t>）</a:t>
            </a:r>
            <a:endParaRPr lang="zh-CN" altLang="en-US" sz="1000" dirty="0">
              <a:highlight>
                <a:srgbClr val="FFFF00"/>
              </a:highlight>
              <a:latin typeface="黑体" panose="02010609060101010101" pitchFamily="49" charset="-122"/>
              <a:ea typeface="黑体" panose="02010609060101010101" pitchFamily="49" charset="-122"/>
              <a:sym typeface="+mn-ea"/>
            </a:endParaRPr>
          </a:p>
        </p:txBody>
      </p:sp>
      <p:sp>
        <p:nvSpPr>
          <p:cNvPr id="5" name="文本框 4"/>
          <p:cNvSpPr txBox="1"/>
          <p:nvPr/>
        </p:nvSpPr>
        <p:spPr>
          <a:xfrm>
            <a:off x="1161415" y="1858645"/>
            <a:ext cx="1662430" cy="706755"/>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sz="1000" dirty="0">
                <a:latin typeface="黑体" panose="02010609060101010101" pitchFamily="49" charset="-122"/>
                <a:ea typeface="黑体" panose="02010609060101010101" pitchFamily="49" charset="-122"/>
                <a:sym typeface="+mn-ea"/>
              </a:rPr>
              <a:t>【CD764ICA_8155】【必现】【语音】个性化语音包切换试听，设置闪退</a:t>
            </a:r>
            <a:endParaRPr sz="1000" dirty="0">
              <a:latin typeface="黑体" panose="02010609060101010101" pitchFamily="49" charset="-122"/>
              <a:ea typeface="黑体" panose="02010609060101010101" pitchFamily="49" charset="-122"/>
              <a:sym typeface="+mn-ea"/>
            </a:endParaRPr>
          </a:p>
        </p:txBody>
      </p:sp>
      <p:sp>
        <p:nvSpPr>
          <p:cNvPr id="6" name="文本框 5"/>
          <p:cNvSpPr txBox="1"/>
          <p:nvPr/>
        </p:nvSpPr>
        <p:spPr>
          <a:xfrm>
            <a:off x="172720" y="3746500"/>
            <a:ext cx="875030" cy="245110"/>
          </a:xfrm>
          <a:prstGeom prst="rect">
            <a:avLst/>
          </a:prstGeom>
        </p:spPr>
        <p:txBody>
          <a:bodyPr vert="horz" wrap="none" lIns="91440" tIns="45720" rIns="91440" bIns="45720" rtlCol="0">
            <a:spAutoFit/>
          </a:bodyPr>
          <a:p>
            <a:pPr marL="0" marR="0" lvl="0" indent="0" algn="ctr" defTabSz="914400" rtl="0" eaLnBrk="1" fontAlgn="t" latinLnBrk="0" hangingPunct="1">
              <a:lnSpc>
                <a:spcPct val="100000"/>
              </a:lnSpc>
              <a:spcBef>
                <a:spcPct val="0"/>
              </a:spcBef>
              <a:spcAft>
                <a:spcPct val="0"/>
              </a:spcAft>
              <a:buClrTx/>
              <a:buSzTx/>
              <a:buFontTx/>
              <a:buNone/>
              <a:defRPr/>
            </a:pPr>
            <a:r>
              <a:rPr lang="en-US" sz="1000" dirty="0">
                <a:latin typeface="黑体" panose="02010609060101010101" pitchFamily="49" charset="-122"/>
                <a:ea typeface="黑体" panose="02010609060101010101" pitchFamily="49" charset="-122"/>
                <a:sym typeface="+mn-ea"/>
              </a:rPr>
              <a:t>AW2-20878</a:t>
            </a:r>
            <a:endParaRPr lang="en-US" altLang="zh-CN" sz="1000" dirty="0" smtClean="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048385" y="3515995"/>
            <a:ext cx="1775460" cy="706755"/>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【CD764ICA_8155】【必现】【Maps】 分屏模式下地图已打开，关闭分屏模式再打开地图出现黑屏闪烁</a:t>
            </a:r>
            <a:endParaRPr lang="en-US" altLang="zh-CN" sz="1000" dirty="0" smtClean="0">
              <a:latin typeface="黑体" panose="02010609060101010101" pitchFamily="49" charset="-122"/>
              <a:ea typeface="黑体" panose="02010609060101010101" pitchFamily="49" charset="-122"/>
              <a:sym typeface="+mn-ea"/>
            </a:endParaRPr>
          </a:p>
        </p:txBody>
      </p:sp>
      <p:sp>
        <p:nvSpPr>
          <p:cNvPr id="8" name="文本框 7"/>
          <p:cNvSpPr txBox="1"/>
          <p:nvPr/>
        </p:nvSpPr>
        <p:spPr>
          <a:xfrm>
            <a:off x="172720" y="5384165"/>
            <a:ext cx="875030" cy="245110"/>
          </a:xfrm>
          <a:prstGeom prst="rect">
            <a:avLst/>
          </a:prstGeom>
        </p:spPr>
        <p:txBody>
          <a:bodyPr vert="horz" wrap="none" lIns="91440" tIns="45720" rIns="91440" bIns="45720" rtlCol="0">
            <a:spAutoFit/>
          </a:bodyPr>
          <a:p>
            <a:pPr marL="0" marR="0" lvl="0" indent="0" algn="ctr" defTabSz="914400" rtl="0" eaLnBrk="1" fontAlgn="t" latinLnBrk="0" hangingPunct="1">
              <a:lnSpc>
                <a:spcPct val="100000"/>
              </a:lnSpc>
              <a:spcBef>
                <a:spcPct val="0"/>
              </a:spcBef>
              <a:spcAft>
                <a:spcPct val="0"/>
              </a:spcAft>
              <a:buClrTx/>
              <a:buSzTx/>
              <a:buFontTx/>
              <a:buNone/>
              <a:defRPr/>
            </a:pPr>
            <a:r>
              <a:rPr lang="en-US" sz="1000" dirty="0">
                <a:latin typeface="黑体" panose="02010609060101010101" pitchFamily="49" charset="-122"/>
                <a:ea typeface="黑体" panose="02010609060101010101" pitchFamily="49" charset="-122"/>
                <a:sym typeface="+mn-ea"/>
              </a:rPr>
              <a:t>AW2-19678</a:t>
            </a:r>
            <a:endParaRPr lang="en-US" sz="1000" dirty="0">
              <a:latin typeface="黑体" panose="02010609060101010101" pitchFamily="49" charset="-122"/>
              <a:ea typeface="黑体" panose="02010609060101010101" pitchFamily="49" charset="-122"/>
              <a:sym typeface="+mn-ea"/>
            </a:endParaRPr>
          </a:p>
        </p:txBody>
      </p:sp>
      <p:sp>
        <p:nvSpPr>
          <p:cNvPr id="10" name="文本框 9"/>
          <p:cNvSpPr txBox="1"/>
          <p:nvPr/>
        </p:nvSpPr>
        <p:spPr>
          <a:xfrm>
            <a:off x="1104900" y="5173345"/>
            <a:ext cx="1661795" cy="706755"/>
          </a:xfrm>
          <a:prstGeom prst="rect">
            <a:avLst/>
          </a:prstGeom>
        </p:spPr>
        <p:txBody>
          <a:bodyPr vert="horz" wrap="square" lIns="91440" tIns="45720" rIns="91440" bIns="45720" rtlCol="0">
            <a:spAutoFit/>
          </a:bodyPr>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[CD764ICA][必现][地图] 导航中，跟随模式比例尺缩放小于等于50m，不显示3D楼块</a:t>
            </a:r>
            <a:endParaRPr lang="zh-CN" altLang="en-US" sz="1000"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02895" y="422593"/>
            <a:ext cx="10515600" cy="685800"/>
          </a:xfrm>
        </p:spPr>
        <p:txBody>
          <a:bodyPr vert="horz"/>
          <a:lstStyle/>
          <a:p>
            <a:pPr eaLnBrk="1" fontAlgn="auto" hangingPunct="1">
              <a:spcAft>
                <a:spcPts val="0"/>
              </a:spcAft>
              <a:defRPr/>
            </a:pPr>
            <a:r>
              <a:rPr dirty="0"/>
              <a:t>B</a:t>
            </a:r>
            <a:r>
              <a:rPr dirty="0"/>
              <a:t>aidu Open Issue Risk </a:t>
            </a:r>
            <a:r>
              <a:rPr lang="en-US" altLang="zh-CN" dirty="0"/>
              <a:t>Assessment</a:t>
            </a:r>
            <a:endParaRPr dirty="0"/>
          </a:p>
        </p:txBody>
      </p:sp>
      <p:sp>
        <p:nvSpPr>
          <p:cNvPr id="39" name="Text Placeholder 5"/>
          <p:cNvSpPr>
            <a:spLocks noGrp="1"/>
          </p:cNvSpPr>
          <p:nvPr>
            <p:ph type="body" sz="quarter" idx="13"/>
          </p:nvPr>
        </p:nvSpPr>
        <p:spPr>
          <a:xfrm>
            <a:off x="374333" y="146368"/>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Table 4"/>
          <p:cNvGraphicFramePr>
            <a:graphicFrameLocks noGrp="1"/>
          </p:cNvGraphicFramePr>
          <p:nvPr>
            <p:custDataLst>
              <p:tags r:id="rId4"/>
            </p:custDataLst>
          </p:nvPr>
        </p:nvGraphicFramePr>
        <p:xfrm>
          <a:off x="59690" y="846455"/>
          <a:ext cx="12040870" cy="4439285"/>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05205"/>
                <a:gridCol w="1598295"/>
                <a:gridCol w="591820"/>
                <a:gridCol w="640080"/>
                <a:gridCol w="767715"/>
                <a:gridCol w="1311275"/>
                <a:gridCol w="1358900"/>
                <a:gridCol w="1381125"/>
                <a:gridCol w="935990"/>
                <a:gridCol w="406400"/>
                <a:gridCol w="703580"/>
                <a:gridCol w="789940"/>
                <a:gridCol w="550545"/>
              </a:tblGrid>
              <a:tr h="749935">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endPar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27530">
                <a:tc>
                  <a:txBody>
                    <a:bodyPr/>
                    <a:lstStyle/>
                    <a:p>
                      <a:pPr algn="l" fontAlgn="t">
                        <a:buClrTx/>
                        <a:buSzTx/>
                        <a:buFontTx/>
                        <a:defRPr/>
                      </a:pPr>
                      <a:endParaRPr lang="en-US" altLang="zh-CN" sz="1000" b="0" i="0" strike="noStrike" dirty="0">
                        <a:solidFill>
                          <a:schemeClr val="tx1"/>
                        </a:solidFill>
                        <a:latin typeface="黑体" panose="02010609060101010101" pitchFamily="49" charset="-122"/>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kern="1200" dirty="0">
                          <a:solidFill>
                            <a:schemeClr val="tx1"/>
                          </a:solidFill>
                          <a:latin typeface="黑体" panose="02010609060101010101" pitchFamily="49" charset="-122"/>
                          <a:ea typeface="黑体" panose="02010609060101010101" pitchFamily="49" charset="-122"/>
                          <a:cs typeface="+mn-cs"/>
                        </a:rPr>
                        <a:t>必现</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P2</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noProof="0" dirty="0">
                          <a:solidFill>
                            <a:schemeClr val="tx1"/>
                          </a:solidFill>
                          <a:latin typeface="黑体" panose="02010609060101010101" pitchFamily="49" charset="-122"/>
                          <a:ea typeface="黑体" panose="02010609060101010101" pitchFamily="49" charset="-122"/>
                          <a:sym typeface="+mn-ea"/>
                        </a:rPr>
                        <a:t>CD764ICA&amp;CX483PTICA R05HF2</a:t>
                      </a: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kern="1200" noProof="0" dirty="0">
                        <a:solidFill>
                          <a:schemeClr val="tx1"/>
                        </a:solidFill>
                        <a:latin typeface="黑体" panose="02010609060101010101" pitchFamily="49" charset="-122"/>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000" dirty="0">
                          <a:latin typeface="黑体" panose="02010609060101010101" pitchFamily="49" charset="-122"/>
                          <a:ea typeface="黑体" panose="02010609060101010101" pitchFamily="49" charset="-122"/>
                        </a:rPr>
                        <a:t>Step1</a:t>
                      </a:r>
                      <a:r>
                        <a:rPr lang="zh-CN" altLang="en-US" sz="1000" dirty="0">
                          <a:latin typeface="黑体" panose="02010609060101010101" pitchFamily="49" charset="-122"/>
                          <a:ea typeface="黑体" panose="02010609060101010101" pitchFamily="49" charset="-122"/>
                        </a:rPr>
                        <a:t>：打开设置-系统设置-语音设置-打开自定义唤醒词，查看编辑框</a:t>
                      </a:r>
                      <a:endParaRPr lang="zh-CN" altLang="en-US" sz="1000" dirty="0">
                        <a:latin typeface="黑体" panose="02010609060101010101" pitchFamily="49" charset="-122"/>
                        <a:ea typeface="黑体" panose="02010609060101010101" pitchFamily="49" charset="-122"/>
                      </a:endParaRPr>
                    </a:p>
                    <a:p>
                      <a:pPr algn="l"/>
                      <a:endParaRPr lang="zh-CN" altLang="en-US" sz="1000" dirty="0">
                        <a:latin typeface="黑体" panose="02010609060101010101" pitchFamily="49" charset="-122"/>
                        <a:ea typeface="黑体" panose="02010609060101010101" pitchFamily="49" charset="-122"/>
                      </a:endParaRPr>
                    </a:p>
                    <a:p>
                      <a:pPr algn="l"/>
                      <a:r>
                        <a:rPr lang="en-US" altLang="zh-CN" sz="1000" dirty="0">
                          <a:latin typeface="黑体" panose="02010609060101010101" pitchFamily="49" charset="-122"/>
                          <a:ea typeface="黑体" panose="02010609060101010101" pitchFamily="49" charset="-122"/>
                        </a:rPr>
                        <a:t>Step2</a:t>
                      </a:r>
                      <a:r>
                        <a:rPr lang="zh-CN" altLang="en-US" sz="1000" dirty="0">
                          <a:latin typeface="黑体" panose="02010609060101010101" pitchFamily="49" charset="-122"/>
                          <a:ea typeface="黑体" panose="02010609060101010101" pitchFamily="49" charset="-122"/>
                        </a:rPr>
                        <a:t>：提示支持2-5个中文汉字</a:t>
                      </a:r>
                      <a:endParaRPr lang="zh-CN" altLang="en-US" sz="1000" dirty="0">
                        <a:latin typeface="黑体" panose="02010609060101010101" pitchFamily="49" charset="-122"/>
                        <a:ea typeface="黑体" panose="02010609060101010101" pitchFamily="49" charset="-122"/>
                      </a:endParaRPr>
                    </a:p>
                    <a:p>
                      <a:pPr algn="l"/>
                      <a:endParaRPr lang="zh-CN" altLang="en-US" sz="1000" dirty="0">
                        <a:latin typeface="黑体" panose="02010609060101010101" pitchFamily="49" charset="-122"/>
                        <a:ea typeface="黑体" panose="02010609060101010101" pitchFamily="49" charset="-122"/>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1.</a:t>
                      </a:r>
                      <a:r>
                        <a:rPr lang="zh-CN" altLang="en-US" sz="1000" dirty="0">
                          <a:latin typeface="黑体" panose="02010609060101010101" pitchFamily="49" charset="-122"/>
                          <a:ea typeface="黑体" panose="02010609060101010101" pitchFamily="49" charset="-122"/>
                          <a:sym typeface="+mn-ea"/>
                        </a:rPr>
                        <a:t>该问题为需求问题，支持</a:t>
                      </a:r>
                      <a:r>
                        <a:rPr lang="en-US" altLang="zh-CN" sz="1000" dirty="0">
                          <a:latin typeface="黑体" panose="02010609060101010101" pitchFamily="49" charset="-122"/>
                          <a:ea typeface="黑体" panose="02010609060101010101" pitchFamily="49" charset="-122"/>
                          <a:sym typeface="+mn-ea"/>
                        </a:rPr>
                        <a:t>2-5</a:t>
                      </a:r>
                      <a:r>
                        <a:rPr lang="zh-CN" altLang="en-US" sz="1000" dirty="0">
                          <a:latin typeface="黑体" panose="02010609060101010101" pitchFamily="49" charset="-122"/>
                          <a:ea typeface="黑体" panose="02010609060101010101" pitchFamily="49" charset="-122"/>
                          <a:sym typeface="+mn-ea"/>
                        </a:rPr>
                        <a:t>个中文汉</a:t>
                      </a:r>
                      <a:r>
                        <a:rPr lang="zh-CN" altLang="en-US" sz="1000" dirty="0">
                          <a:latin typeface="黑体" panose="02010609060101010101" pitchFamily="49" charset="-122"/>
                          <a:ea typeface="黑体" panose="02010609060101010101" pitchFamily="49" charset="-122"/>
                          <a:sym typeface="+mn-ea"/>
                        </a:rPr>
                        <a:t>字为</a:t>
                      </a:r>
                      <a:r>
                        <a:rPr lang="en-US" altLang="zh-CN" sz="1000" dirty="0">
                          <a:latin typeface="黑体" panose="02010609060101010101" pitchFamily="49" charset="-122"/>
                          <a:ea typeface="黑体" panose="02010609060101010101" pitchFamily="49" charset="-122"/>
                          <a:sym typeface="+mn-ea"/>
                        </a:rPr>
                        <a:t>Phase4 V2</a:t>
                      </a:r>
                      <a:r>
                        <a:rPr lang="zh-CN" altLang="en-US" sz="1000" dirty="0">
                          <a:latin typeface="黑体" panose="02010609060101010101" pitchFamily="49" charset="-122"/>
                          <a:ea typeface="黑体" panose="02010609060101010101" pitchFamily="49" charset="-122"/>
                          <a:sym typeface="+mn-ea"/>
                        </a:rPr>
                        <a:t>架构的需求，整体风险</a:t>
                      </a:r>
                      <a:r>
                        <a:rPr lang="zh-CN" altLang="en-US" sz="1000" dirty="0">
                          <a:latin typeface="黑体" panose="02010609060101010101" pitchFamily="49" charset="-122"/>
                          <a:ea typeface="黑体" panose="02010609060101010101" pitchFamily="49" charset="-122"/>
                          <a:sym typeface="+mn-ea"/>
                        </a:rPr>
                        <a:t>较低</a:t>
                      </a: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endParaRPr lang="en-US" altLang="zh-CN" sz="1000" b="1" kern="1200" noProof="0" dirty="0">
                        <a:solidFill>
                          <a:srgbClr val="FF0000"/>
                        </a:solidFill>
                        <a:latin typeface="黑体" panose="02010609060101010101" pitchFamily="49" charset="-122"/>
                        <a:ea typeface="黑体" panose="02010609060101010101" pitchFamily="49" charset="-122"/>
                        <a:cs typeface="+mn-cs"/>
                      </a:endParaRPr>
                    </a:p>
                    <a:p>
                      <a:pPr marL="0" marR="0" lvl="0" algn="l" defTabSz="914400" rtl="0" eaLnBrk="1" fontAlgn="t" latinLnBrk="0" hangingPunct="1">
                        <a:lnSpc>
                          <a:spcPct val="100000"/>
                        </a:lnSpc>
                        <a:buClrTx/>
                        <a:buSzTx/>
                        <a:buFontTx/>
                        <a:buNone/>
                        <a:defRPr/>
                      </a:pPr>
                      <a:r>
                        <a:rPr lang="en-US" altLang="zh-CN" sz="1000" kern="1200" dirty="0">
                          <a:latin typeface="黑体" panose="02010609060101010101" pitchFamily="49" charset="-122"/>
                          <a:ea typeface="黑体" panose="02010609060101010101" pitchFamily="49" charset="-122"/>
                          <a:cs typeface="+mn-cs"/>
                        </a:rPr>
                        <a:t>风险：L</a:t>
                      </a:r>
                      <a:r>
                        <a:rPr lang="en-US" altLang="zh-CN" sz="1000" kern="1200" dirty="0">
                          <a:latin typeface="黑体" panose="02010609060101010101" pitchFamily="49" charset="-122"/>
                          <a:ea typeface="黑体" panose="02010609060101010101" pitchFamily="49" charset="-122"/>
                          <a:cs typeface="+mn-cs"/>
                        </a:rPr>
                        <a:t>ow</a:t>
                      </a:r>
                      <a:endParaRPr lang="en-US" altLang="zh-CN" sz="1000" kern="1200" dirty="0">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内部需求未明确定义这块，</a:t>
                      </a:r>
                      <a:r>
                        <a:rPr lang="zh-CN" altLang="en-US" sz="1000" dirty="0">
                          <a:latin typeface="黑体" panose="02010609060101010101" pitchFamily="49" charset="-122"/>
                          <a:ea typeface="黑体" panose="02010609060101010101" pitchFamily="49" charset="-122"/>
                          <a:sym typeface="+mn-ea"/>
                        </a:rPr>
                        <a:t>支持</a:t>
                      </a:r>
                      <a:r>
                        <a:rPr lang="en-US" altLang="zh-CN" sz="1000" dirty="0">
                          <a:latin typeface="黑体" panose="02010609060101010101" pitchFamily="49" charset="-122"/>
                          <a:ea typeface="黑体" panose="02010609060101010101" pitchFamily="49" charset="-122"/>
                          <a:sym typeface="+mn-ea"/>
                        </a:rPr>
                        <a:t>2-5</a:t>
                      </a:r>
                      <a:r>
                        <a:rPr lang="zh-CN" altLang="en-US" sz="1000" dirty="0">
                          <a:latin typeface="黑体" panose="02010609060101010101" pitchFamily="49" charset="-122"/>
                          <a:ea typeface="黑体" panose="02010609060101010101" pitchFamily="49" charset="-122"/>
                          <a:sym typeface="+mn-ea"/>
                        </a:rPr>
                        <a:t>个中文汉字为原先</a:t>
                      </a:r>
                      <a:r>
                        <a:rPr lang="en-US" altLang="zh-CN" sz="1000" dirty="0">
                          <a:latin typeface="黑体" panose="02010609060101010101" pitchFamily="49" charset="-122"/>
                          <a:ea typeface="黑体" panose="02010609060101010101" pitchFamily="49" charset="-122"/>
                          <a:sym typeface="+mn-ea"/>
                        </a:rPr>
                        <a:t>V2</a:t>
                      </a:r>
                      <a:r>
                        <a:rPr lang="zh-CN" altLang="en-US" sz="1000" dirty="0">
                          <a:latin typeface="黑体" panose="02010609060101010101" pitchFamily="49" charset="-122"/>
                          <a:ea typeface="黑体" panose="02010609060101010101" pitchFamily="49" charset="-122"/>
                          <a:sym typeface="+mn-ea"/>
                        </a:rPr>
                        <a:t>架构的需求，当前</a:t>
                      </a:r>
                      <a:r>
                        <a:rPr lang="en-US" altLang="zh-CN" sz="1000" dirty="0">
                          <a:latin typeface="黑体" panose="02010609060101010101" pitchFamily="49" charset="-122"/>
                          <a:ea typeface="黑体" panose="02010609060101010101" pitchFamily="49" charset="-122"/>
                          <a:sym typeface="+mn-ea"/>
                        </a:rPr>
                        <a:t>CD764ICA</a:t>
                      </a:r>
                      <a:r>
                        <a:rPr lang="zh-CN" altLang="en-US" sz="1000" dirty="0">
                          <a:latin typeface="黑体" panose="02010609060101010101" pitchFamily="49" charset="-122"/>
                          <a:ea typeface="黑体" panose="02010609060101010101" pitchFamily="49" charset="-122"/>
                          <a:sym typeface="+mn-ea"/>
                        </a:rPr>
                        <a:t>应更新为</a:t>
                      </a:r>
                      <a:r>
                        <a:rPr lang="en-US" altLang="zh-CN" sz="1000" dirty="0">
                          <a:latin typeface="黑体" panose="02010609060101010101" pitchFamily="49" charset="-122"/>
                          <a:ea typeface="黑体" panose="02010609060101010101" pitchFamily="49" charset="-122"/>
                          <a:sym typeface="+mn-ea"/>
                        </a:rPr>
                        <a:t>DCS </a:t>
                      </a:r>
                      <a:r>
                        <a:rPr lang="zh-CN" altLang="en-US" sz="1000" dirty="0">
                          <a:latin typeface="黑体" panose="02010609060101010101" pitchFamily="49" charset="-122"/>
                          <a:ea typeface="黑体" panose="02010609060101010101" pitchFamily="49" charset="-122"/>
                          <a:sym typeface="+mn-ea"/>
                        </a:rPr>
                        <a:t>架构</a:t>
                      </a:r>
                      <a:r>
                        <a:rPr lang="zh-CN" altLang="en-US" sz="1000" dirty="0">
                          <a:latin typeface="黑体" panose="02010609060101010101" pitchFamily="49" charset="-122"/>
                          <a:ea typeface="黑体" panose="02010609060101010101" pitchFamily="49" charset="-122"/>
                          <a:sym typeface="+mn-ea"/>
                        </a:rPr>
                        <a:t>需求，支持设置总长度4-8个字的中文汉字</a:t>
                      </a:r>
                      <a:endParaRPr lang="zh-CN" altLang="en-US" sz="1000" dirty="0">
                        <a:latin typeface="黑体" panose="02010609060101010101" pitchFamily="49" charset="-122"/>
                        <a:ea typeface="黑体" panose="02010609060101010101" pitchFamily="49" charset="-122"/>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solidFill>
                            <a:schemeClr val="tx1"/>
                          </a:solidFill>
                          <a:latin typeface="黑体" panose="02010609060101010101" pitchFamily="49" charset="-122"/>
                          <a:ea typeface="黑体" panose="02010609060101010101" pitchFamily="49" charset="-122"/>
                          <a:sym typeface="+mn-ea"/>
                        </a:rPr>
                        <a:t>依赖</a:t>
                      </a:r>
                      <a:r>
                        <a:rPr lang="en-US" altLang="zh-CN" sz="1000" dirty="0">
                          <a:solidFill>
                            <a:schemeClr val="tx1"/>
                          </a:solidFill>
                          <a:latin typeface="黑体" panose="02010609060101010101" pitchFamily="49" charset="-122"/>
                          <a:ea typeface="黑体" panose="02010609060101010101" pitchFamily="49" charset="-122"/>
                          <a:sym typeface="+mn-ea"/>
                        </a:rPr>
                        <a:t>MRD&amp; UI</a:t>
                      </a:r>
                      <a:r>
                        <a:rPr lang="zh-CN" altLang="en-US" sz="1000" dirty="0">
                          <a:solidFill>
                            <a:schemeClr val="tx1"/>
                          </a:solidFill>
                          <a:latin typeface="黑体" panose="02010609060101010101" pitchFamily="49" charset="-122"/>
                          <a:ea typeface="黑体" panose="02010609060101010101" pitchFamily="49" charset="-122"/>
                          <a:sym typeface="+mn-ea"/>
                        </a:rPr>
                        <a:t>更新</a:t>
                      </a:r>
                      <a:r>
                        <a:rPr lang="en-US" altLang="zh-CN" sz="1000" dirty="0">
                          <a:solidFill>
                            <a:schemeClr val="tx1"/>
                          </a:solidFill>
                          <a:latin typeface="黑体" panose="02010609060101010101" pitchFamily="49" charset="-122"/>
                          <a:ea typeface="黑体" panose="02010609060101010101" pitchFamily="49" charset="-122"/>
                          <a:sym typeface="+mn-ea"/>
                        </a:rPr>
                        <a:t>&amp;</a:t>
                      </a:r>
                      <a:r>
                        <a:rPr lang="zh-CN" altLang="en-US" sz="1000" dirty="0">
                          <a:solidFill>
                            <a:schemeClr val="tx1"/>
                          </a:solidFill>
                          <a:latin typeface="黑体" panose="02010609060101010101" pitchFamily="49" charset="-122"/>
                          <a:ea typeface="黑体" panose="02010609060101010101" pitchFamily="49" charset="-122"/>
                          <a:sym typeface="+mn-ea"/>
                        </a:rPr>
                        <a:t>签收，计划</a:t>
                      </a:r>
                      <a:r>
                        <a:rPr lang="en-US" altLang="zh-CN" sz="1000" dirty="0">
                          <a:solidFill>
                            <a:schemeClr val="tx1"/>
                          </a:solidFill>
                          <a:latin typeface="黑体" panose="02010609060101010101" pitchFamily="49" charset="-122"/>
                          <a:ea typeface="黑体" panose="02010609060101010101" pitchFamily="49" charset="-122"/>
                          <a:sym typeface="+mn-ea"/>
                        </a:rPr>
                        <a:t>2023/08/25</a:t>
                      </a:r>
                      <a:r>
                        <a:rPr lang="zh-CN" altLang="en-US" sz="1000" dirty="0">
                          <a:solidFill>
                            <a:schemeClr val="tx1"/>
                          </a:solidFill>
                          <a:latin typeface="黑体" panose="02010609060101010101" pitchFamily="49" charset="-122"/>
                          <a:ea typeface="黑体" panose="02010609060101010101" pitchFamily="49" charset="-122"/>
                          <a:sym typeface="+mn-ea"/>
                        </a:rPr>
                        <a:t>完成</a:t>
                      </a:r>
                      <a:r>
                        <a:rPr lang="en-US" altLang="zh-CN" sz="1000" dirty="0">
                          <a:solidFill>
                            <a:schemeClr val="tx1"/>
                          </a:solidFill>
                          <a:latin typeface="黑体" panose="02010609060101010101" pitchFamily="49" charset="-122"/>
                          <a:ea typeface="黑体" panose="02010609060101010101" pitchFamily="49" charset="-122"/>
                          <a:sym typeface="+mn-ea"/>
                        </a:rPr>
                        <a:t>MRD&amp; UI</a:t>
                      </a:r>
                      <a:r>
                        <a:rPr lang="zh-CN" altLang="en-US" sz="1000" dirty="0">
                          <a:solidFill>
                            <a:schemeClr val="tx1"/>
                          </a:solidFill>
                          <a:latin typeface="黑体" panose="02010609060101010101" pitchFamily="49" charset="-122"/>
                          <a:ea typeface="黑体" panose="02010609060101010101" pitchFamily="49" charset="-122"/>
                          <a:sym typeface="+mn-ea"/>
                        </a:rPr>
                        <a:t>更新，预计会在</a:t>
                      </a:r>
                      <a:r>
                        <a:rPr lang="en-US" altLang="zh-CN" sz="1000" dirty="0">
                          <a:solidFill>
                            <a:schemeClr val="tx1"/>
                          </a:solidFill>
                          <a:latin typeface="黑体" panose="02010609060101010101" pitchFamily="49" charset="-122"/>
                          <a:ea typeface="黑体" panose="02010609060101010101" pitchFamily="49" charset="-122"/>
                          <a:sym typeface="+mn-ea"/>
                        </a:rPr>
                        <a:t>R06 EN2</a:t>
                      </a:r>
                      <a:r>
                        <a:rPr lang="zh-CN" altLang="en-US" sz="1000" dirty="0">
                          <a:solidFill>
                            <a:schemeClr val="tx1"/>
                          </a:solidFill>
                          <a:latin typeface="黑体" panose="02010609060101010101" pitchFamily="49" charset="-122"/>
                          <a:ea typeface="黑体" panose="02010609060101010101" pitchFamily="49" charset="-122"/>
                          <a:sym typeface="+mn-ea"/>
                        </a:rPr>
                        <a:t>版本修复</a:t>
                      </a:r>
                      <a:r>
                        <a:rPr lang="zh-CN" altLang="en-US" sz="1000" dirty="0">
                          <a:solidFill>
                            <a:schemeClr val="tx1"/>
                          </a:solidFill>
                          <a:latin typeface="黑体" panose="02010609060101010101" pitchFamily="49" charset="-122"/>
                          <a:ea typeface="黑体" panose="02010609060101010101" pitchFamily="49" charset="-122"/>
                          <a:sym typeface="+mn-ea"/>
                        </a:rPr>
                        <a:t>组入</a:t>
                      </a:r>
                      <a:endParaRPr lang="zh-CN" altLang="en-US" sz="1000" dirty="0">
                        <a:solidFill>
                          <a:schemeClr val="tx1"/>
                        </a:solidFill>
                        <a:latin typeface="黑体" panose="02010609060101010101" pitchFamily="49" charset="-122"/>
                        <a:ea typeface="黑体" panose="02010609060101010101" pitchFamily="49" charset="-122"/>
                        <a:sym typeface="+mn-ea"/>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R06</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文本框 6"/>
          <p:cNvSpPr txBox="1"/>
          <p:nvPr/>
        </p:nvSpPr>
        <p:spPr>
          <a:xfrm>
            <a:off x="163195" y="2329180"/>
            <a:ext cx="875030" cy="245110"/>
          </a:xfrm>
          <a:prstGeom prst="rect">
            <a:avLst/>
          </a:prstGeom>
        </p:spPr>
        <p:txBody>
          <a:bodyPr vert="horz" wrap="none" lIns="91440" tIns="45720" rIns="91440" bIns="45720" rtlCol="0">
            <a:spAutoFit/>
          </a:bodyPr>
          <a:p>
            <a:pPr algn="ctr" fontAlgn="t">
              <a:buClrTx/>
              <a:buSzTx/>
              <a:buFontTx/>
              <a:defRPr/>
            </a:pPr>
            <a:r>
              <a:rPr lang="en-US" altLang="zh-CN" sz="1000" dirty="0">
                <a:latin typeface="黑体" panose="02010609060101010101" pitchFamily="49" charset="-122"/>
                <a:ea typeface="黑体" panose="02010609060101010101" pitchFamily="49" charset="-122"/>
                <a:sym typeface="+mn-ea"/>
              </a:rPr>
              <a:t>AW2-28345</a:t>
            </a:r>
            <a:endParaRPr lang="en-US" altLang="zh-CN" sz="1000" dirty="0">
              <a:latin typeface="黑体" panose="02010609060101010101" pitchFamily="49" charset="-122"/>
              <a:ea typeface="黑体" panose="02010609060101010101" pitchFamily="49" charset="-122"/>
              <a:sym typeface="+mn-ea"/>
            </a:endParaRPr>
          </a:p>
        </p:txBody>
      </p:sp>
      <p:sp>
        <p:nvSpPr>
          <p:cNvPr id="9" name="文本框 8"/>
          <p:cNvSpPr txBox="1"/>
          <p:nvPr/>
        </p:nvSpPr>
        <p:spPr>
          <a:xfrm>
            <a:off x="1038225" y="2098675"/>
            <a:ext cx="1624965" cy="706755"/>
          </a:xfrm>
          <a:prstGeom prst="rect">
            <a:avLst/>
          </a:prstGeom>
        </p:spPr>
        <p:txBody>
          <a:bodyPr vert="horz" wrap="square" lIns="91440" tIns="45720" rIns="91440" bIns="45720" rtlCol="0">
            <a:spAutoFit/>
          </a:bodyPr>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【CD764ICA_8155】【必现】【语音】自定义唤醒词仅支持2-5个中文汉字，与需求不符</a:t>
            </a:r>
            <a:endParaRPr lang="zh-CN" altLang="en-US" sz="1000" dirty="0">
              <a:latin typeface="黑体" panose="02010609060101010101" pitchFamily="49" charset="-122"/>
              <a:ea typeface="黑体" panose="02010609060101010101" pitchFamily="49" charset="-122"/>
              <a:sym typeface="+mn-ea"/>
            </a:endParaRPr>
          </a:p>
        </p:txBody>
      </p:sp>
      <p:graphicFrame>
        <p:nvGraphicFramePr>
          <p:cNvPr id="5" name="对象 4">
            <a:hlinkClick r:id="" action="ppaction://ole?verb="/>
          </p:cNvPr>
          <p:cNvGraphicFramePr>
            <a:graphicFrameLocks noChangeAspect="1"/>
          </p:cNvGraphicFramePr>
          <p:nvPr/>
        </p:nvGraphicFramePr>
        <p:xfrm>
          <a:off x="11142980" y="4761230"/>
          <a:ext cx="874395" cy="874395"/>
        </p:xfrm>
        <a:graphic>
          <a:graphicData uri="http://schemas.openxmlformats.org/presentationml/2006/ole">
            <mc:AlternateContent xmlns:mc="http://schemas.openxmlformats.org/markup-compatibility/2006">
              <mc:Choice xmlns:v="urn:schemas-microsoft-com:vml" Requires="v">
                <p:oleObj spid="_x0000_s1025" name="" showAsIcon="1" r:id="rId5" imgW="1524000" imgH="1524000" progId="Excel.Sheet.8">
                  <p:embed/>
                </p:oleObj>
              </mc:Choice>
              <mc:Fallback>
                <p:oleObj name="" showAsIcon="1" r:id="rId5" imgW="1524000" imgH="1524000" progId="Excel.Sheet.8">
                  <p:embed/>
                  <p:pic>
                    <p:nvPicPr>
                      <p:cNvPr id="0" name="图片 1024"/>
                      <p:cNvPicPr/>
                      <p:nvPr/>
                    </p:nvPicPr>
                    <p:blipFill>
                      <a:blip r:embed="rId6"/>
                      <a:stretch>
                        <a:fillRect/>
                      </a:stretch>
                    </p:blipFill>
                    <p:spPr>
                      <a:xfrm>
                        <a:off x="11142980" y="4761230"/>
                        <a:ext cx="874395" cy="87439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p:cNvSpPr>
            <a:spLocks noGrp="1"/>
          </p:cNvSpPr>
          <p:nvPr>
            <p:ph type="body" sz="quarter" idx="21"/>
          </p:nvPr>
        </p:nvSpPr>
        <p:spPr/>
        <p:txBody>
          <a:bodyPr/>
          <a:lstStyle/>
          <a:p>
            <a:r>
              <a:rPr lang="en-US" dirty="0"/>
              <a:t>04</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305753"/>
            <a:ext cx="10515600" cy="685800"/>
          </a:xfrm>
        </p:spPr>
        <p:txBody>
          <a:bodyPr vert="horz"/>
          <a:lstStyle/>
          <a:p>
            <a:pPr eaLnBrk="1" fontAlgn="auto" hangingPunct="1">
              <a:spcAft>
                <a:spcPts val="0"/>
              </a:spcAft>
              <a:defRPr/>
            </a:pPr>
            <a:r>
              <a:rPr dirty="0"/>
              <a:t>Baidu </a:t>
            </a:r>
            <a:r>
              <a:rPr lang="en-US" altLang="zh-CN" dirty="0"/>
              <a:t>Full Test Result Review</a:t>
            </a:r>
            <a:r>
              <a:rPr altLang="zh-CN" dirty="0"/>
              <a:t>–</a:t>
            </a:r>
            <a:r>
              <a:rPr dirty="0"/>
              <a:t> </a:t>
            </a:r>
            <a:r>
              <a:rPr dirty="0">
                <a:solidFill>
                  <a:srgbClr val="008200"/>
                </a:solidFill>
              </a:rPr>
              <a:t>PASS with condition</a:t>
            </a:r>
            <a:endParaRPr dirty="0">
              <a:solidFill>
                <a:srgbClr val="008200"/>
              </a:solidFill>
            </a:endParaRPr>
          </a:p>
        </p:txBody>
      </p:sp>
      <p:sp>
        <p:nvSpPr>
          <p:cNvPr id="39" name="Text Placeholder 5"/>
          <p:cNvSpPr>
            <a:spLocks noGrp="1"/>
          </p:cNvSpPr>
          <p:nvPr>
            <p:ph type="body" sz="quarter" idx="13"/>
          </p:nvPr>
        </p:nvSpPr>
        <p:spPr>
          <a:xfrm>
            <a:off x="374333" y="80963"/>
            <a:ext cx="5438775" cy="215900"/>
          </a:xfrm>
        </p:spPr>
        <p:txBody>
          <a:bodyPr/>
          <a:lstStyle/>
          <a:p>
            <a:pPr eaLnBrk="1" fontAlgn="auto" hangingPunct="1">
              <a:spcAft>
                <a:spcPts val="0"/>
              </a:spcAft>
              <a:buFont typeface="Arial" panose="020B0604020202020204"/>
              <a:buNone/>
              <a:defRPr/>
            </a:pPr>
            <a:r>
              <a:rPr lang="en-US" dirty="0">
                <a:sym typeface="+mn-ea"/>
              </a:rPr>
              <a:t>CD764ICA_8155 R05 HF2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4"/>
            </p:custDataLst>
          </p:nvPr>
        </p:nvGraphicFramePr>
        <p:xfrm>
          <a:off x="1393546" y="664265"/>
          <a:ext cx="9042400" cy="1731914"/>
        </p:xfrm>
        <a:graphic>
          <a:graphicData uri="http://schemas.openxmlformats.org/drawingml/2006/table">
            <a:tbl>
              <a:tblPr/>
              <a:tblGrid>
                <a:gridCol w="2148316"/>
                <a:gridCol w="2666550"/>
                <a:gridCol w="904554"/>
                <a:gridCol w="3322980"/>
              </a:tblGrid>
              <a:tr h="192390">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2023/8/7</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孙铎</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405">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李皓亮、</a:t>
                      </a:r>
                      <a:r>
                        <a:rPr lang="zh-CN" altLang="en-US" sz="1200" b="0" i="0" u="none" strike="noStrike" dirty="0">
                          <a:effectLst/>
                          <a:latin typeface="宋体" pitchFamily="2" charset="-122"/>
                          <a:ea typeface="宋体" pitchFamily="2" charset="-122"/>
                        </a:rPr>
                        <a:t>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b="0" i="0" u="none" strike="noStrike" dirty="0">
                          <a:effectLst/>
                          <a:latin typeface="宋体" pitchFamily="2" charset="-122"/>
                          <a:ea typeface="宋体" pitchFamily="2" charset="-122"/>
                        </a:rPr>
                        <a:t>SOC：</a:t>
                      </a:r>
                      <a:r>
                        <a:rPr lang="pt-BR" altLang="zh-CN" sz="1200" b="0" i="0" u="none" strike="noStrike" kern="1200" dirty="0">
                          <a:solidFill>
                            <a:schemeClr val="tx1"/>
                          </a:solidFill>
                          <a:effectLst/>
                          <a:latin typeface="宋体" pitchFamily="2" charset="-122"/>
                          <a:ea typeface="宋体" pitchFamily="2" charset="-122"/>
                          <a:cs typeface="+mn-cs"/>
                        </a:rPr>
                        <a:t>20230802_0101_E2L27_R05.PRO.HF1_Debug </a:t>
                      </a:r>
                      <a:endParaRPr lang="pt-BR" altLang="zh-CN" sz="1200" b="0" i="0" u="none" strike="noStrike" kern="1200" dirty="0">
                        <a:solidFill>
                          <a:schemeClr val="tx1"/>
                        </a:solidFill>
                        <a:effectLst/>
                        <a:latin typeface="宋体" pitchFamily="2" charset="-122"/>
                        <a:ea typeface="宋体"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pt-BR" sz="1200" b="0" i="0" u="none" strike="noStrike" kern="1200" dirty="0">
                          <a:solidFill>
                            <a:schemeClr val="tx1"/>
                          </a:solidFill>
                          <a:effectLst/>
                          <a:latin typeface="宋体" pitchFamily="2" charset="-122"/>
                          <a:ea typeface="宋体" pitchFamily="2" charset="-122"/>
                          <a:cs typeface="+mn-cs"/>
                        </a:rPr>
                        <a:t>MCU:</a:t>
                      </a:r>
                      <a:r>
                        <a:rPr lang="en-US" altLang="pt-BR" sz="1200" b="0" i="0" u="none" strike="noStrike" kern="1200" dirty="0">
                          <a:solidFill>
                            <a:schemeClr val="tx1"/>
                          </a:solidFill>
                          <a:effectLst/>
                          <a:latin typeface="宋体" pitchFamily="2" charset="-122"/>
                          <a:ea typeface="宋体" pitchFamily="2" charset="-122"/>
                          <a:cs typeface="+mn-cs"/>
                        </a:rPr>
                        <a:t>  </a:t>
                      </a:r>
                      <a:r>
                        <a:rPr lang="en-GB" altLang="zh-CN" sz="1200" b="0" i="0" u="none" strike="noStrike" kern="1200" dirty="0">
                          <a:solidFill>
                            <a:schemeClr val="tx1"/>
                          </a:solidFill>
                          <a:effectLst/>
                          <a:latin typeface="宋体" pitchFamily="2" charset="-122"/>
                          <a:ea typeface="宋体" pitchFamily="2" charset="-122"/>
                          <a:cs typeface="+mn-cs"/>
                        </a:rPr>
                        <a:t>20230725_109_PRO</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有条件通过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bl>
          </a:graphicData>
        </a:graphic>
      </p:graphicFrame>
      <p:graphicFrame>
        <p:nvGraphicFramePr>
          <p:cNvPr id="9" name="表格 8"/>
          <p:cNvGraphicFramePr>
            <a:graphicFrameLocks noGrp="1"/>
          </p:cNvGraphicFramePr>
          <p:nvPr>
            <p:custDataLst>
              <p:tags r:id="rId5"/>
            </p:custDataLst>
          </p:nvPr>
        </p:nvGraphicFramePr>
        <p:xfrm>
          <a:off x="1393825" y="2395855"/>
          <a:ext cx="9042400" cy="4344670"/>
        </p:xfrm>
        <a:graphic>
          <a:graphicData uri="http://schemas.openxmlformats.org/drawingml/2006/table">
            <a:tbl>
              <a:tblPr firstRow="1" bandRow="1">
                <a:tableStyleId>{93296810-A885-4BE3-A3E7-6D5BEEA58F35}</a:tableStyleId>
              </a:tblPr>
              <a:tblGrid>
                <a:gridCol w="1216660"/>
                <a:gridCol w="558800"/>
                <a:gridCol w="1042035"/>
                <a:gridCol w="848360"/>
                <a:gridCol w="709930"/>
                <a:gridCol w="1489710"/>
                <a:gridCol w="2088515"/>
                <a:gridCol w="1088390"/>
              </a:tblGrid>
              <a:tr h="247015">
                <a:tc>
                  <a:txBody>
                    <a:bodyPr/>
                    <a:lstStyle/>
                    <a:p>
                      <a:pPr algn="l" fontAlgn="ctr"/>
                      <a:r>
                        <a:rPr lang="zh-CN" altLang="en-US" sz="800" u="none" strike="noStrike" dirty="0">
                          <a:effectLst/>
                        </a:rPr>
                        <a:t>模块名称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用例总数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测试执行率</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执行通过数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执行通过率</a:t>
                      </a:r>
                      <a:br>
                        <a:rPr lang="zh-CN" altLang="en-US" sz="800" u="none" strike="noStrike">
                          <a:effectLst/>
                        </a:rPr>
                      </a:br>
                      <a:r>
                        <a:rPr lang="en-US" altLang="zh-CN" sz="800" u="none" strike="noStrike">
                          <a:effectLst/>
                        </a:rPr>
                        <a:t>(</a:t>
                      </a:r>
                      <a:r>
                        <a:rPr lang="zh-CN" altLang="en-US" sz="800" u="none" strike="noStrike">
                          <a:effectLst/>
                        </a:rPr>
                        <a:t>执行成功数</a:t>
                      </a:r>
                      <a:r>
                        <a:rPr lang="en-US" altLang="zh-CN" sz="800" u="none" strike="noStrike">
                          <a:effectLst/>
                        </a:rPr>
                        <a:t>/</a:t>
                      </a: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en-US" sz="800" u="none" strike="noStrike">
                          <a:effectLst/>
                        </a:rPr>
                        <a:t>R04</a:t>
                      </a:r>
                      <a:r>
                        <a:rPr lang="zh-CN" altLang="en-US" sz="800" u="none" strike="noStrike">
                          <a:effectLst/>
                        </a:rPr>
                        <a:t>版本成熟度</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l" fontAlgn="ctr"/>
                      <a:r>
                        <a:rPr lang="zh-CN" altLang="en-US" sz="800" u="none" strike="noStrike">
                          <a:effectLst/>
                        </a:rPr>
                        <a:t>未测</a:t>
                      </a:r>
                      <a:r>
                        <a:rPr lang="en-US" altLang="zh-CN" sz="800" u="none" strike="noStrike">
                          <a:effectLst/>
                        </a:rPr>
                        <a:t>/</a:t>
                      </a:r>
                      <a:r>
                        <a:rPr lang="zh-CN" altLang="en-US" sz="800" u="none" strike="noStrike">
                          <a:effectLst/>
                        </a:rPr>
                        <a:t>漏测原因和分析</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r>
              <a:tr h="424180">
                <a:tc>
                  <a:txBody>
                    <a:bodyPr/>
                    <a:lstStyle/>
                    <a:p>
                      <a:pPr indent="0">
                        <a:buNone/>
                      </a:pPr>
                      <a:r>
                        <a:rPr lang="en-US" sz="800" b="0">
                          <a:solidFill>
                            <a:schemeClr val="tx1"/>
                          </a:solidFill>
                          <a:latin typeface="Arial Regular" panose="020B0604020202020204" charset="0"/>
                          <a:cs typeface="Arial Regular" panose="020B0604020202020204" charset="0"/>
                        </a:rPr>
                        <a:t>launcher&amp;AAR</a:t>
                      </a: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354</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342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96.61%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342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96.61%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r>
                        <a:rPr lang="zh-CN" sz="800" b="0">
                          <a:solidFill>
                            <a:schemeClr val="tx1"/>
                          </a:solidFill>
                          <a:latin typeface="Arial Regular" panose="020B0604020202020204" charset="0"/>
                          <a:ea typeface="宋体" pitchFamily="2" charset="-122"/>
                          <a:cs typeface="Arial Regular" panose="020B0604020202020204" charset="0"/>
                        </a:rPr>
                        <a:t>依赖滤芯的case依赖福特云端修改，百度侧无权限，阻塞测试</a:t>
                      </a:r>
                      <a:endParaRPr lang="zh-CN" altLang="en-US" sz="800" b="0">
                        <a:solidFill>
                          <a:schemeClr val="tx1"/>
                        </a:solidFill>
                        <a:latin typeface="Arial Regular" panose="020B0604020202020204" charset="0"/>
                        <a:ea typeface="宋体" pitchFamily="2" charset="-122"/>
                        <a:cs typeface="Arial Regular" panose="020B0604020202020204" charset="0"/>
                      </a:endParaRPr>
                    </a:p>
                  </a:txBody>
                  <a:tcPr marL="12700" marR="12700" marT="12700" vert="horz" anchor="ctr" anchorCtr="0"/>
                </a:tc>
              </a:tr>
              <a:tr h="295910">
                <a:tc>
                  <a:txBody>
                    <a:bodyPr/>
                    <a:lstStyle/>
                    <a:p>
                      <a:pPr indent="0">
                        <a:buNone/>
                      </a:pPr>
                      <a:r>
                        <a:rPr lang="en-US" sz="800" b="0">
                          <a:solidFill>
                            <a:schemeClr val="tx1"/>
                          </a:solidFill>
                          <a:latin typeface="Arial Regular" panose="020B0604020202020204" charset="0"/>
                          <a:cs typeface="Arial Regular" panose="020B0604020202020204" charset="0"/>
                        </a:rPr>
                        <a:t>EM</a:t>
                      </a: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zh-CN" altLang="en-US" sz="800" b="0">
                        <a:solidFill>
                          <a:schemeClr val="tx1"/>
                        </a:solidFill>
                        <a:latin typeface="Arial Regular" panose="020B0604020202020204" charset="0"/>
                        <a:ea typeface="宋体" pitchFamily="2" charset="-122"/>
                        <a:cs typeface="Arial Regular" panose="020B0604020202020204" charset="0"/>
                      </a:endParaRPr>
                    </a:p>
                  </a:txBody>
                  <a:tcPr marL="12700" marR="12700" marT="12700" vert="horz" anchor="ctr" anchorCtr="0"/>
                </a:tc>
              </a:tr>
              <a:tr h="198120">
                <a:tc>
                  <a:txBody>
                    <a:bodyPr/>
                    <a:lstStyle/>
                    <a:p>
                      <a:pPr indent="0">
                        <a:buNone/>
                      </a:pPr>
                      <a:r>
                        <a:rPr lang="zh-CN" sz="800" b="0">
                          <a:solidFill>
                            <a:schemeClr val="tx1"/>
                          </a:solidFill>
                          <a:latin typeface="Arial Regular" panose="020B0604020202020204" charset="0"/>
                          <a:ea typeface="宋体" pitchFamily="2" charset="-122"/>
                        </a:rPr>
                        <a:t>地图</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2093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2093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1943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92.83%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92.83%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r>
              <a:tr h="424180">
                <a:tc>
                  <a:txBody>
                    <a:bodyPr/>
                    <a:lstStyle/>
                    <a:p>
                      <a:pPr indent="0">
                        <a:buNone/>
                      </a:pPr>
                      <a:r>
                        <a:rPr lang="zh-CN" sz="800" b="0">
                          <a:solidFill>
                            <a:schemeClr val="tx1"/>
                          </a:solidFill>
                          <a:latin typeface="Arial Regular" panose="020B0604020202020204" charset="0"/>
                          <a:ea typeface="宋体" pitchFamily="2" charset="-122"/>
                        </a:rPr>
                        <a:t>语音</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1710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1708</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99.88%</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1630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95.43%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95.32%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zh-CN" altLang="en-US" sz="800" b="0">
                        <a:solidFill>
                          <a:schemeClr val="tx1"/>
                        </a:solidFill>
                        <a:latin typeface="Arial Regular" panose="020B0604020202020204" charset="0"/>
                        <a:ea typeface="宋体" pitchFamily="2" charset="-122"/>
                        <a:cs typeface="Arial Regular" panose="020B0604020202020204" charset="0"/>
                      </a:endParaRPr>
                    </a:p>
                  </a:txBody>
                  <a:tcPr marL="12700" marR="12700" marT="12700" vert="horz" anchor="ctr" anchorCtr="0"/>
                </a:tc>
              </a:tr>
              <a:tr h="197485">
                <a:tc>
                  <a:txBody>
                    <a:bodyPr/>
                    <a:lstStyle/>
                    <a:p>
                      <a:pPr indent="0">
                        <a:buNone/>
                      </a:pPr>
                      <a:r>
                        <a:rPr lang="zh-CN" sz="800" b="0">
                          <a:solidFill>
                            <a:schemeClr val="tx1"/>
                          </a:solidFill>
                          <a:latin typeface="Arial Regular" panose="020B0604020202020204" charset="0"/>
                          <a:ea typeface="宋体" pitchFamily="2" charset="-122"/>
                        </a:rPr>
                        <a:t>车家互联</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69</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95.83%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95.83%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r>
              <a:tr h="302260">
                <a:tc>
                  <a:txBody>
                    <a:bodyPr/>
                    <a:lstStyle/>
                    <a:p>
                      <a:pPr indent="0">
                        <a:buNone/>
                      </a:pPr>
                      <a:r>
                        <a:rPr lang="zh-CN" sz="800" b="0">
                          <a:solidFill>
                            <a:schemeClr val="tx1"/>
                          </a:solidFill>
                          <a:latin typeface="Arial Regular" panose="020B0604020202020204" charset="0"/>
                          <a:ea typeface="宋体" pitchFamily="2" charset="-122"/>
                        </a:rPr>
                        <a:t>随心听</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1012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1012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99.51%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99.51%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zh-CN" altLang="en-US" sz="800" b="0">
                        <a:solidFill>
                          <a:schemeClr val="tx1"/>
                        </a:solidFill>
                        <a:latin typeface="Arial Regular" panose="020B0604020202020204" charset="0"/>
                        <a:ea typeface="宋体" pitchFamily="2" charset="-122"/>
                        <a:cs typeface="Arial Regular" panose="020B0604020202020204" charset="0"/>
                      </a:endParaRPr>
                    </a:p>
                  </a:txBody>
                  <a:tcPr marL="12700" marR="12700" marT="12700" vert="horz" anchor="ctr" anchorCtr="0"/>
                </a:tc>
              </a:tr>
              <a:tr h="302260">
                <a:tc>
                  <a:txBody>
                    <a:bodyPr/>
                    <a:lstStyle/>
                    <a:p>
                      <a:pPr indent="0">
                        <a:buNone/>
                      </a:pPr>
                      <a:r>
                        <a:rPr lang="zh-CN" sz="800" b="0">
                          <a:solidFill>
                            <a:schemeClr val="tx1"/>
                          </a:solidFill>
                          <a:latin typeface="Arial Regular" panose="020B0604020202020204" charset="0"/>
                          <a:ea typeface="宋体" pitchFamily="2" charset="-122"/>
                        </a:rPr>
                        <a:t>随心看</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411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411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401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97.57%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97.57%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r>
              <a:tr h="198120">
                <a:tc>
                  <a:txBody>
                    <a:bodyPr/>
                    <a:lstStyle/>
                    <a:p>
                      <a:pPr indent="0">
                        <a:buNone/>
                      </a:pPr>
                      <a:r>
                        <a:rPr lang="zh-CN" sz="800" b="0">
                          <a:solidFill>
                            <a:schemeClr val="tx1"/>
                          </a:solidFill>
                          <a:latin typeface="Arial Regular" panose="020B0604020202020204" charset="0"/>
                          <a:ea typeface="宋体" pitchFamily="2" charset="-122"/>
                        </a:rPr>
                        <a:t>图像</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343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343</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342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99.71%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99.71%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r>
              <a:tr h="212090">
                <a:tc>
                  <a:txBody>
                    <a:bodyPr/>
                    <a:lstStyle/>
                    <a:p>
                      <a:pPr indent="0">
                        <a:buNone/>
                      </a:pPr>
                      <a:r>
                        <a:rPr lang="zh-CN" sz="800" b="0">
                          <a:solidFill>
                            <a:schemeClr val="tx1"/>
                          </a:solidFill>
                          <a:latin typeface="Arial Regular" panose="020B0604020202020204" charset="0"/>
                          <a:ea typeface="宋体" pitchFamily="2" charset="-122"/>
                        </a:rPr>
                        <a:t>安全</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362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362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359</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99.17%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99.17%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r>
              <a:tr h="302260">
                <a:tc>
                  <a:txBody>
                    <a:bodyPr/>
                    <a:lstStyle/>
                    <a:p>
                      <a:pPr indent="0">
                        <a:buNone/>
                      </a:pPr>
                      <a:r>
                        <a:rPr lang="zh-CN" sz="800" b="0">
                          <a:solidFill>
                            <a:schemeClr val="tx1"/>
                          </a:solidFill>
                          <a:latin typeface="Arial Regular" panose="020B0604020202020204" charset="0"/>
                          <a:ea typeface="宋体" pitchFamily="2" charset="-122"/>
                        </a:rPr>
                        <a:t>账号</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222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222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222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zh-CN" altLang="en-US" sz="800" b="0">
                        <a:solidFill>
                          <a:schemeClr val="tx1"/>
                        </a:solidFill>
                        <a:latin typeface="Arial Regular" panose="020B0604020202020204" charset="0"/>
                        <a:ea typeface="宋体" pitchFamily="2" charset="-122"/>
                        <a:cs typeface="Arial Regular" panose="020B0604020202020204" charset="0"/>
                      </a:endParaRPr>
                    </a:p>
                  </a:txBody>
                  <a:tcPr marL="12700" marR="12700" marT="12700" vert="horz" anchor="ctr" anchorCtr="0"/>
                </a:tc>
              </a:tr>
              <a:tr h="295275">
                <a:tc>
                  <a:txBody>
                    <a:bodyPr/>
                    <a:lstStyle/>
                    <a:p>
                      <a:pPr indent="0">
                        <a:buNone/>
                      </a:pPr>
                      <a:r>
                        <a:rPr lang="zh-CN" sz="800" b="0">
                          <a:solidFill>
                            <a:schemeClr val="tx1"/>
                          </a:solidFill>
                          <a:latin typeface="Arial Regular" panose="020B0604020202020204" charset="0"/>
                          <a:ea typeface="宋体" pitchFamily="2" charset="-122"/>
                        </a:rPr>
                        <a:t>激活</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77</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zh-CN" altLang="en-US" sz="800" b="0">
                        <a:solidFill>
                          <a:schemeClr val="tx1"/>
                        </a:solidFill>
                        <a:latin typeface="Arial Regular" panose="020B0604020202020204" charset="0"/>
                        <a:ea typeface="宋体" pitchFamily="2" charset="-122"/>
                        <a:cs typeface="Arial Regular" panose="020B0604020202020204" charset="0"/>
                      </a:endParaRPr>
                    </a:p>
                  </a:txBody>
                  <a:tcPr marL="12700" marR="12700" marT="12700" vert="horz" anchor="ctr" anchorCtr="0"/>
                </a:tc>
              </a:tr>
              <a:tr h="198120">
                <a:tc>
                  <a:txBody>
                    <a:bodyPr/>
                    <a:lstStyle/>
                    <a:p>
                      <a:pPr indent="0">
                        <a:buNone/>
                      </a:pPr>
                      <a:r>
                        <a:rPr lang="zh-CN" sz="800" b="0">
                          <a:solidFill>
                            <a:schemeClr val="tx1"/>
                          </a:solidFill>
                          <a:latin typeface="Arial Regular" panose="020B0604020202020204" charset="0"/>
                          <a:ea typeface="宋体" pitchFamily="2" charset="-122"/>
                        </a:rPr>
                        <a:t>消息中心</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121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121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119</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98.35%</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98.35%</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r>
              <a:tr h="323215">
                <a:tc>
                  <a:txBody>
                    <a:bodyPr/>
                    <a:lstStyle/>
                    <a:p>
                      <a:pPr indent="0">
                        <a:buNone/>
                      </a:pPr>
                      <a:r>
                        <a:rPr lang="zh-CN" sz="800" b="0">
                          <a:solidFill>
                            <a:schemeClr val="tx1"/>
                          </a:solidFill>
                          <a:latin typeface="Arial Regular" panose="020B0604020202020204" charset="0"/>
                          <a:ea typeface="宋体" pitchFamily="2" charset="-122"/>
                        </a:rPr>
                        <a:t>输入法</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75</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75</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75</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100.00%</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r>
              <a:tr h="226060">
                <a:tc>
                  <a:txBody>
                    <a:bodyPr/>
                    <a:lstStyle/>
                    <a:p>
                      <a:pPr indent="0">
                        <a:buNone/>
                      </a:pPr>
                      <a:r>
                        <a:rPr lang="zh-CN" sz="800" b="0">
                          <a:solidFill>
                            <a:schemeClr val="tx1"/>
                          </a:solidFill>
                          <a:latin typeface="Arial Regular" panose="020B0604020202020204" charset="0"/>
                          <a:ea typeface="宋体" pitchFamily="2" charset="-122"/>
                        </a:rPr>
                        <a:t>埋点</a:t>
                      </a:r>
                      <a:endParaRPr lang="zh-CN" altLang="en-US" sz="800" b="0">
                        <a:solidFill>
                          <a:schemeClr val="tx1"/>
                        </a:solidFill>
                        <a:latin typeface="Arial Regular" panose="020B0604020202020204" charset="0"/>
                        <a:ea typeface="宋体" pitchFamily="2" charset="-122"/>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234</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229</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97.86%</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205</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89.52%</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algn="l">
                        <a:buClrTx/>
                        <a:buSzTx/>
                        <a:buFontTx/>
                        <a:buNone/>
                      </a:pPr>
                      <a:r>
                        <a:rPr lang="en-US" sz="800" b="0">
                          <a:solidFill>
                            <a:schemeClr val="tx1"/>
                          </a:solidFill>
                          <a:latin typeface="Arial Regular" panose="020B0604020202020204" charset="0"/>
                          <a:cs typeface="Arial Regular" panose="020B0604020202020204" charset="0"/>
                        </a:rPr>
                        <a:t>87.61%</a:t>
                      </a:r>
                      <a:endParaRPr lang="en-US" sz="800" b="0">
                        <a:solidFill>
                          <a:schemeClr val="tx1"/>
                        </a:solidFill>
                        <a:latin typeface="Arial Regular" panose="020B0604020202020204" charset="0"/>
                        <a:cs typeface="Arial Regular" panose="020B0604020202020204" charset="0"/>
                      </a:endParaRPr>
                    </a:p>
                  </a:txBody>
                  <a:tcPr marL="12700" marR="12700" marT="12700" vert="horz" anchor="ctr" anchorCtr="0"/>
                </a:tc>
                <a:tc>
                  <a:txBody>
                    <a:bodyPr/>
                    <a:lstStyle/>
                    <a:p>
                      <a:pPr indent="0">
                        <a:buNone/>
                      </a:pPr>
                      <a:endParaRPr lang="en-US" altLang="en-US" sz="1100" b="0">
                        <a:solidFill>
                          <a:schemeClr val="tx1"/>
                        </a:solidFill>
                        <a:latin typeface="宋体" pitchFamily="2" charset="-122"/>
                      </a:endParaRPr>
                    </a:p>
                  </a:txBody>
                  <a:tcPr marL="12700" marR="12700" marT="12700" vert="horz" anchor="ctr" anchorCtr="0"/>
                </a:tc>
              </a:tr>
              <a:tr h="198120">
                <a:tc>
                  <a:txBody>
                    <a:bodyPr/>
                    <a:lstStyle/>
                    <a:p>
                      <a:pPr algn="just" fontAlgn="ctr"/>
                      <a:r>
                        <a:rPr lang="zh-CN" altLang="en-US" sz="800" u="none" strike="noStrike">
                          <a:solidFill>
                            <a:schemeClr val="tx1"/>
                          </a:solidFill>
                          <a:effectLst/>
                        </a:rPr>
                        <a:t>项目整体测试覆盖率</a:t>
                      </a:r>
                      <a:endParaRPr lang="zh-CN" altLang="en-US" sz="800" b="0" i="0" u="none" strike="noStrike">
                        <a:solidFill>
                          <a:schemeClr val="tx1"/>
                        </a:solidFill>
                        <a:effectLst/>
                        <a:latin typeface="宋体" pitchFamily="2" charset="-122"/>
                        <a:ea typeface="宋体" pitchFamily="2" charset="-122"/>
                      </a:endParaRPr>
                    </a:p>
                  </a:txBody>
                  <a:tcPr marL="3296" marR="3296" marT="3296" marB="0" anchor="ctr"/>
                </a:tc>
                <a:tc gridSpan="3">
                  <a:txBody>
                    <a:bodyPr/>
                    <a:lstStyle/>
                    <a:p>
                      <a:pPr algn="just" fontAlgn="ctr"/>
                      <a:r>
                        <a:rPr lang="zh-CN" altLang="en-US" sz="800" u="none" strike="noStrike">
                          <a:solidFill>
                            <a:schemeClr val="tx1"/>
                          </a:solidFill>
                          <a:effectLst/>
                        </a:rPr>
                        <a:t>全部模块用例总执行数</a:t>
                      </a:r>
                      <a:r>
                        <a:rPr lang="en-US" altLang="zh-CN" sz="800" u="none" strike="noStrike">
                          <a:solidFill>
                            <a:schemeClr val="tx1"/>
                          </a:solidFill>
                          <a:effectLst/>
                        </a:rPr>
                        <a:t>/</a:t>
                      </a:r>
                      <a:r>
                        <a:rPr lang="zh-CN" altLang="en-US" sz="800" u="none" strike="noStrike">
                          <a:solidFill>
                            <a:schemeClr val="tx1"/>
                          </a:solidFill>
                          <a:effectLst/>
                        </a:rPr>
                        <a:t>全部模块用例总数</a:t>
                      </a:r>
                      <a:r>
                        <a:rPr lang="en-US" altLang="zh-CN" sz="800" u="none" strike="noStrike">
                          <a:solidFill>
                            <a:schemeClr val="tx1"/>
                          </a:solidFill>
                          <a:effectLst/>
                        </a:rPr>
                        <a:t>=99.72%</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hMerge="1">
                  <a:tcPr/>
                </a:tc>
                <a:tc hMerge="1">
                  <a:tcPr/>
                </a:tc>
                <a:tc gridSpan="2">
                  <a:txBody>
                    <a:bodyPr/>
                    <a:lstStyle/>
                    <a:p>
                      <a:pPr algn="ctr" fontAlgn="ctr"/>
                      <a:r>
                        <a:rPr lang="zh-CN" altLang="en-US" sz="800" u="none" strike="noStrike">
                          <a:solidFill>
                            <a:schemeClr val="tx1"/>
                          </a:solidFill>
                          <a:effectLst/>
                        </a:rPr>
                        <a:t>执行通过率</a:t>
                      </a:r>
                      <a:r>
                        <a:rPr lang="en-US" altLang="zh-CN" sz="800" u="none" strike="noStrike">
                          <a:solidFill>
                            <a:schemeClr val="tx1"/>
                          </a:solidFill>
                          <a:effectLst/>
                        </a:rPr>
                        <a:t>(</a:t>
                      </a:r>
                      <a:r>
                        <a:rPr lang="zh-CN" altLang="en-US" sz="800" u="none" strike="noStrike">
                          <a:solidFill>
                            <a:schemeClr val="tx1"/>
                          </a:solidFill>
                          <a:effectLst/>
                        </a:rPr>
                        <a:t>执行成功数</a:t>
                      </a:r>
                      <a:r>
                        <a:rPr lang="en-US" altLang="zh-CN" sz="800" u="none" strike="noStrike">
                          <a:solidFill>
                            <a:schemeClr val="tx1"/>
                          </a:solidFill>
                          <a:effectLst/>
                        </a:rPr>
                        <a:t>/</a:t>
                      </a:r>
                      <a:r>
                        <a:rPr lang="zh-CN" altLang="en-US" sz="800" u="none" strike="noStrike">
                          <a:solidFill>
                            <a:schemeClr val="tx1"/>
                          </a:solidFill>
                          <a:effectLst/>
                        </a:rPr>
                        <a:t>测试执行数）</a:t>
                      </a:r>
                      <a:r>
                        <a:rPr lang="en-US" altLang="zh-CN" sz="800" u="none" strike="noStrike">
                          <a:solidFill>
                            <a:schemeClr val="tx1"/>
                          </a:solidFill>
                          <a:effectLst/>
                        </a:rPr>
                        <a:t>=96.15%</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hMerge="1">
                  <a:tcPr/>
                </a:tc>
                <a:tc>
                  <a:txBody>
                    <a:bodyPr/>
                    <a:lstStyle/>
                    <a:p>
                      <a:pPr algn="ctr" fontAlgn="ctr"/>
                      <a:r>
                        <a:rPr lang="zh-CN" altLang="en-US" sz="800" u="none" strike="noStrike">
                          <a:solidFill>
                            <a:schemeClr val="tx1"/>
                          </a:solidFill>
                          <a:effectLst/>
                        </a:rPr>
                        <a:t>总体成熟度</a:t>
                      </a:r>
                      <a:r>
                        <a:rPr lang="en-US" altLang="zh-CN" sz="800" u="none" strike="noStrike">
                          <a:solidFill>
                            <a:schemeClr val="tx1"/>
                          </a:solidFill>
                          <a:effectLst/>
                        </a:rPr>
                        <a:t>(</a:t>
                      </a:r>
                      <a:r>
                        <a:rPr lang="zh-CN" altLang="en-US" sz="800" u="none" strike="noStrike">
                          <a:solidFill>
                            <a:schemeClr val="tx1"/>
                          </a:solidFill>
                          <a:effectLst/>
                        </a:rPr>
                        <a:t>执行成功数</a:t>
                      </a:r>
                      <a:r>
                        <a:rPr lang="en-US" altLang="zh-CN" sz="800" u="none" strike="noStrike">
                          <a:solidFill>
                            <a:schemeClr val="tx1"/>
                          </a:solidFill>
                          <a:effectLst/>
                        </a:rPr>
                        <a:t>/</a:t>
                      </a:r>
                      <a:r>
                        <a:rPr lang="zh-CN" altLang="en-US" sz="800" u="none" strike="noStrike">
                          <a:solidFill>
                            <a:schemeClr val="tx1"/>
                          </a:solidFill>
                          <a:effectLst/>
                        </a:rPr>
                        <a:t>用例总数）</a:t>
                      </a:r>
                      <a:r>
                        <a:rPr lang="en-US" altLang="zh-CN" sz="800" u="none" strike="noStrike">
                          <a:solidFill>
                            <a:schemeClr val="tx1"/>
                          </a:solidFill>
                          <a:effectLst/>
                        </a:rPr>
                        <a:t>=96.15%</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a:txBody>
                    <a:bodyPr/>
                    <a:lstStyle/>
                    <a:p>
                      <a:pPr algn="l" fontAlgn="ctr"/>
                      <a:r>
                        <a:rPr lang="zh-CN" altLang="en-US" sz="800" u="none" strike="noStrike" dirty="0">
                          <a:solidFill>
                            <a:schemeClr val="tx1"/>
                          </a:solidFill>
                          <a:effectLst/>
                        </a:rPr>
                        <a:t>　</a:t>
                      </a:r>
                      <a:endParaRPr lang="zh-CN" altLang="en-US" sz="800" b="0" i="0" u="none" strike="noStrike" dirty="0">
                        <a:solidFill>
                          <a:schemeClr val="tx1"/>
                        </a:solidFill>
                        <a:effectLst/>
                        <a:latin typeface="等线" panose="02010600030101010101" pitchFamily="2" charset="-122"/>
                        <a:ea typeface="等线" panose="02010600030101010101" pitchFamily="2" charset="-122"/>
                      </a:endParaRPr>
                    </a:p>
                  </a:txBody>
                  <a:tcPr marL="3296" marR="3296" marT="3296" marB="0" anchor="ctr"/>
                </a:tc>
              </a:tr>
            </a:tbl>
          </a:graphicData>
        </a:graphic>
      </p:graphicFrame>
      <p:graphicFrame>
        <p:nvGraphicFramePr>
          <p:cNvPr id="10" name="对象 9">
            <a:hlinkClick r:id="" action="ppaction://ole?verb="/>
          </p:cNvPr>
          <p:cNvGraphicFramePr>
            <a:graphicFrameLocks noChangeAspect="1"/>
          </p:cNvGraphicFramePr>
          <p:nvPr/>
        </p:nvGraphicFramePr>
        <p:xfrm>
          <a:off x="11045190" y="5992495"/>
          <a:ext cx="715010" cy="716280"/>
        </p:xfrm>
        <a:graphic>
          <a:graphicData uri="http://schemas.openxmlformats.org/presentationml/2006/ole">
            <mc:AlternateContent xmlns:mc="http://schemas.openxmlformats.org/markup-compatibility/2006">
              <mc:Choice xmlns:v="urn:schemas-microsoft-com:vml" Requires="v">
                <p:oleObj spid="_x0000_s3075" name="" showAsIcon="1" r:id="rId6" imgW="1524000" imgH="1524000" progId="Excel.Sheet.12">
                  <p:embed/>
                </p:oleObj>
              </mc:Choice>
              <mc:Fallback>
                <p:oleObj name="" showAsIcon="1" r:id="rId6" imgW="1524000" imgH="1524000" progId="Excel.Sheet.12">
                  <p:embed/>
                  <p:pic>
                    <p:nvPicPr>
                      <p:cNvPr id="0" name="图片 3074"/>
                      <p:cNvPicPr/>
                      <p:nvPr/>
                    </p:nvPicPr>
                    <p:blipFill>
                      <a:blip r:embed="rId7"/>
                      <a:stretch>
                        <a:fillRect/>
                      </a:stretch>
                    </p:blipFill>
                    <p:spPr>
                      <a:xfrm>
                        <a:off x="11045190" y="5992495"/>
                        <a:ext cx="715010" cy="71628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4"/>
            </p:custDataLst>
          </p:nvPr>
        </p:nvGraphicFramePr>
        <p:xfrm>
          <a:off x="1312863" y="1807602"/>
          <a:ext cx="9042400" cy="2739656"/>
        </p:xfrm>
        <a:graphic>
          <a:graphicData uri="http://schemas.openxmlformats.org/drawingml/2006/table">
            <a:tbl>
              <a:tblPr/>
              <a:tblGrid>
                <a:gridCol w="2148316"/>
                <a:gridCol w="1799686"/>
                <a:gridCol w="866864"/>
                <a:gridCol w="904554"/>
                <a:gridCol w="819785"/>
                <a:gridCol w="819719"/>
                <a:gridCol w="841738"/>
                <a:gridCol w="841738"/>
              </a:tblGrid>
              <a:tr h="180340">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2023/8/04</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孙铎</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李皓亮、</a:t>
                      </a:r>
                      <a:r>
                        <a:rPr lang="zh-CN" altLang="en-US" sz="1200" b="0" i="0" u="none" strike="noStrike" dirty="0">
                          <a:effectLst/>
                          <a:latin typeface="宋体" pitchFamily="2" charset="-122"/>
                          <a:ea typeface="宋体" pitchFamily="2" charset="-122"/>
                        </a:rPr>
                        <a:t>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dirty="0">
                          <a:effectLst/>
                          <a:latin typeface="宋体" pitchFamily="2" charset="-122"/>
                          <a:ea typeface="宋体" pitchFamily="2" charset="-122"/>
                        </a:rPr>
                        <a:t>SOC</a:t>
                      </a:r>
                      <a:r>
                        <a:rPr sz="1200" b="0" i="0" u="none" strike="noStrike" dirty="0">
                          <a:effectLst/>
                          <a:latin typeface="宋体" pitchFamily="2" charset="-122"/>
                          <a:ea typeface="宋体" pitchFamily="2" charset="-122"/>
                        </a:rPr>
                        <a:t>：20230814_0105_E2L27_R05.PRO.HF2_Debug  </a:t>
                      </a:r>
                      <a:endParaRPr sz="1200" b="0" i="0" u="none" strike="noStrike" dirty="0">
                        <a:effectLst/>
                        <a:latin typeface="宋体" pitchFamily="2" charset="-122"/>
                        <a:ea typeface="宋体" pitchFamily="2" charset="-122"/>
                      </a:endParaRPr>
                    </a:p>
                    <a:p>
                      <a:pPr algn="l" fontAlgn="ctr"/>
                      <a:r>
                        <a:rPr lang="en-US" sz="1200" b="0" i="0" u="none" strike="noStrike" dirty="0">
                          <a:effectLst/>
                          <a:latin typeface="宋体" pitchFamily="2" charset="-122"/>
                          <a:ea typeface="宋体" pitchFamily="2" charset="-122"/>
                        </a:rPr>
                        <a:t>MCU</a:t>
                      </a:r>
                      <a:r>
                        <a:rPr sz="1200" b="0" i="0" u="none" strike="noStrike" dirty="0">
                          <a:effectLst/>
                          <a:latin typeface="宋体" pitchFamily="2" charset="-122"/>
                          <a:ea typeface="宋体" pitchFamily="2" charset="-122"/>
                        </a:rPr>
                        <a:t>：20230725_109_PRO</a:t>
                      </a:r>
                      <a:endParaRPr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c hMerge="1">
                  <a:tcPr/>
                </a:tc>
                <a:tc hMerge="1">
                  <a:tcPr/>
                </a:tc>
                <a:tc hMerge="1">
                  <a:tcPr/>
                </a:tc>
                <a:tc hMerge="1">
                  <a:tcPr/>
                </a:tc>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390">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r>
              <a:tr h="180919">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冒烟用例总数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目标车型case总数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未执行/阻塞</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执行成功数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执行失败数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执行通过率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r>
              <a:tr h="342794">
                <a:tc vMerge="1">
                  <a:tcPr/>
                </a:tc>
                <a:tc vMerge="1">
                  <a:tcPr/>
                </a:tc>
                <a:tc vMerge="1">
                  <a:tcPr/>
                </a:tc>
                <a:tc vMerge="1">
                  <a:tcPr/>
                </a:tc>
                <a:tc vMerge="1">
                  <a:tcPr/>
                </a:tc>
                <a:tc vMerge="1">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(执行总数/case总数)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(执行成功数/执行总数)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r>
              <a:tr h="180919">
                <a:tc>
                  <a:txBody>
                    <a:bodyPr/>
                    <a:lstStyle/>
                    <a:p>
                      <a:pPr indent="0" algn="r">
                        <a:buNone/>
                      </a:pPr>
                      <a:r>
                        <a:rPr lang="en-US" sz="1050" b="0">
                          <a:solidFill>
                            <a:srgbClr val="000000"/>
                          </a:solidFill>
                          <a:latin typeface="DengXian" panose="02010600030101010101" pitchFamily="2" charset="-122"/>
                        </a:rPr>
                        <a:t>505</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291</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altLang="en-US" sz="1050" b="0">
                          <a:solidFill>
                            <a:srgbClr val="000000"/>
                          </a:solidFill>
                          <a:latin typeface="DengXian" panose="02010600030101010101" pitchFamily="2" charset="-122"/>
                        </a:rPr>
                        <a:t>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291</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291</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altLang="en-US" sz="1050" b="0">
                          <a:solidFill>
                            <a:srgbClr val="000000"/>
                          </a:solidFill>
                          <a:latin typeface="DengXian" panose="02010600030101010101" pitchFamily="2" charset="-122"/>
                        </a:rPr>
                        <a:t>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100%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indent="0" algn="r">
                        <a:buNone/>
                      </a:pPr>
                      <a:r>
                        <a:rPr lang="en-US" sz="1050">
                          <a:solidFill>
                            <a:srgbClr val="000000"/>
                          </a:solidFill>
                          <a:latin typeface="DengXian" panose="02010600030101010101" pitchFamily="2" charset="-122"/>
                          <a:sym typeface="+mn-ea"/>
                        </a:rPr>
                        <a:t>100%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r>
            </a:tbl>
          </a:graphicData>
        </a:graphic>
      </p:graphicFrame>
      <p:sp>
        <p:nvSpPr>
          <p:cNvPr id="5" name="Text Placeholder 5"/>
          <p:cNvSpPr>
            <a:spLocks noGrp="1"/>
          </p:cNvSpPr>
          <p:nvPr/>
        </p:nvSpPr>
        <p:spPr>
          <a:xfrm>
            <a:off x="374333" y="224473"/>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R05 HF2  GNG Review</a:t>
            </a:r>
            <a:endParaRPr lang="en-US" dirty="0"/>
          </a:p>
        </p:txBody>
      </p:sp>
      <p:graphicFrame>
        <p:nvGraphicFramePr>
          <p:cNvPr id="6" name="对象 5">
            <a:hlinkClick r:id="" action="ppaction://ole?verb="/>
          </p:cNvPr>
          <p:cNvGraphicFramePr>
            <a:graphicFrameLocks noChangeAspect="1"/>
          </p:cNvGraphicFramePr>
          <p:nvPr/>
        </p:nvGraphicFramePr>
        <p:xfrm>
          <a:off x="11156950" y="5525135"/>
          <a:ext cx="685800" cy="685800"/>
        </p:xfrm>
        <a:graphic>
          <a:graphicData uri="http://schemas.openxmlformats.org/presentationml/2006/ole">
            <mc:AlternateContent xmlns:mc="http://schemas.openxmlformats.org/markup-compatibility/2006">
              <mc:Choice xmlns:v="urn:schemas-microsoft-com:vml" Requires="v">
                <p:oleObj spid="_x0000_s1025" name="" showAsIcon="1" r:id="rId5" imgW="1524000" imgH="1524000" progId="Excel.Sheet.12">
                  <p:embed/>
                </p:oleObj>
              </mc:Choice>
              <mc:Fallback>
                <p:oleObj name="" showAsIcon="1" r:id="rId5" imgW="1524000" imgH="1524000" progId="Excel.Sheet.12">
                  <p:embed/>
                  <p:pic>
                    <p:nvPicPr>
                      <p:cNvPr id="0" name="图片 1024"/>
                      <p:cNvPicPr/>
                      <p:nvPr/>
                    </p:nvPicPr>
                    <p:blipFill>
                      <a:blip r:embed="rId6"/>
                      <a:stretch>
                        <a:fillRect/>
                      </a:stretch>
                    </p:blipFill>
                    <p:spPr>
                      <a:xfrm>
                        <a:off x="11156950" y="5525135"/>
                        <a:ext cx="685800" cy="6858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204450" y="5525135"/>
          <a:ext cx="685800" cy="685800"/>
        </p:xfrm>
        <a:graphic>
          <a:graphicData uri="http://schemas.openxmlformats.org/presentationml/2006/ole">
            <mc:AlternateContent xmlns:mc="http://schemas.openxmlformats.org/markup-compatibility/2006">
              <mc:Choice xmlns:v="urn:schemas-microsoft-com:vml" Requires="v">
                <p:oleObj spid="_x0000_s2049" name="" showAsIcon="1" r:id="rId7" imgW="1524000" imgH="1524000" progId="Excel.Sheet.12">
                  <p:embed/>
                </p:oleObj>
              </mc:Choice>
              <mc:Fallback>
                <p:oleObj name="" showAsIcon="1" r:id="rId7" imgW="1524000" imgH="1524000" progId="Excel.Sheet.12">
                  <p:embed/>
                  <p:pic>
                    <p:nvPicPr>
                      <p:cNvPr id="0" name="图片 2048"/>
                      <p:cNvPicPr/>
                      <p:nvPr/>
                    </p:nvPicPr>
                    <p:blipFill>
                      <a:blip r:embed="rId8"/>
                      <a:stretch>
                        <a:fillRect/>
                      </a:stretch>
                    </p:blipFill>
                    <p:spPr>
                      <a:xfrm>
                        <a:off x="10204450" y="5525135"/>
                        <a:ext cx="685800" cy="68580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Monkey Test Result </a:t>
            </a:r>
            <a:r>
              <a:rPr lang="en-US" dirty="0"/>
              <a:t>Review</a:t>
            </a:r>
            <a:r>
              <a:rPr altLang="zh-CN" dirty="0"/>
              <a:t>–</a:t>
            </a:r>
            <a:r>
              <a:rPr dirty="0"/>
              <a:t> </a:t>
            </a:r>
            <a:r>
              <a:rPr dirty="0">
                <a:solidFill>
                  <a:srgbClr val="008200"/>
                </a:solidFill>
              </a:rPr>
              <a:t>PASS </a:t>
            </a:r>
            <a:r>
              <a:rPr>
                <a:solidFill>
                  <a:srgbClr val="008200"/>
                </a:solidFill>
                <a:sym typeface="+mn-ea"/>
              </a:rPr>
              <a:t>with condition</a:t>
            </a:r>
            <a:br>
              <a:rPr dirty="0">
                <a:solidFill>
                  <a:srgbClr val="008200"/>
                </a:solidFill>
              </a:rPr>
            </a:b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4"/>
            </p:custDataLst>
          </p:nvPr>
        </p:nvGraphicFramePr>
        <p:xfrm>
          <a:off x="1393825" y="1030605"/>
          <a:ext cx="9042400" cy="1510665"/>
        </p:xfrm>
        <a:graphic>
          <a:graphicData uri="http://schemas.openxmlformats.org/drawingml/2006/table">
            <a:tbl>
              <a:tblPr/>
              <a:tblGrid>
                <a:gridCol w="2148205"/>
                <a:gridCol w="2666365"/>
                <a:gridCol w="904875"/>
                <a:gridCol w="3322955"/>
              </a:tblGrid>
              <a:tr h="192405">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2023/8/7</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孙铎</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405">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dirty="0">
                          <a:effectLst/>
                          <a:latin typeface="宋体" pitchFamily="2" charset="-122"/>
                          <a:ea typeface="宋体" pitchFamily="2" charset="-122"/>
                          <a:sym typeface="+mn-ea"/>
                        </a:rPr>
                        <a:t>李皓亮、张峰、林浴璋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285">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dirty="0">
                          <a:effectLst/>
                          <a:latin typeface="宋体" pitchFamily="2" charset="-122"/>
                          <a:ea typeface="宋体" pitchFamily="2" charset="-122"/>
                          <a:sym typeface="+mn-ea"/>
                        </a:rPr>
                        <a:t>SOC</a:t>
                      </a:r>
                      <a:r>
                        <a:rPr sz="1200" dirty="0">
                          <a:effectLst/>
                          <a:latin typeface="宋体" pitchFamily="2" charset="-122"/>
                          <a:ea typeface="宋体" pitchFamily="2" charset="-122"/>
                          <a:sym typeface="+mn-ea"/>
                        </a:rPr>
                        <a:t>：20230802_0101_E2L27_R05.PRO.HF1_Debug  </a:t>
                      </a:r>
                      <a:endParaRPr sz="1200" b="0" i="0" u="none" strike="noStrike" dirty="0">
                        <a:effectLst/>
                        <a:latin typeface="宋体" pitchFamily="2" charset="-122"/>
                        <a:ea typeface="宋体" pitchFamily="2" charset="-122"/>
                      </a:endParaRPr>
                    </a:p>
                    <a:p>
                      <a:pPr algn="l" fontAlgn="ctr"/>
                      <a:r>
                        <a:rPr lang="en-US" sz="1200" dirty="0">
                          <a:effectLst/>
                          <a:latin typeface="宋体" pitchFamily="2" charset="-122"/>
                          <a:ea typeface="宋体" pitchFamily="2" charset="-122"/>
                          <a:sym typeface="+mn-ea"/>
                        </a:rPr>
                        <a:t>MCU</a:t>
                      </a:r>
                      <a:r>
                        <a:rPr sz="1200" dirty="0">
                          <a:effectLst/>
                          <a:latin typeface="宋体" pitchFamily="2" charset="-122"/>
                          <a:ea typeface="宋体" pitchFamily="2" charset="-122"/>
                          <a:sym typeface="+mn-ea"/>
                        </a:rPr>
                        <a:t>：20230725_109_PRO</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r h="192405">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r>
              <a:tr h="558165">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r>
            </a:tbl>
          </a:graphicData>
        </a:graphic>
      </p:graphicFrame>
      <p:graphicFrame>
        <p:nvGraphicFramePr>
          <p:cNvPr id="9" name="表格 8"/>
          <p:cNvGraphicFramePr>
            <a:graphicFrameLocks noGrp="1"/>
          </p:cNvGraphicFramePr>
          <p:nvPr>
            <p:custDataLst>
              <p:tags r:id="rId5"/>
            </p:custDataLst>
          </p:nvPr>
        </p:nvGraphicFramePr>
        <p:xfrm>
          <a:off x="76200" y="2651760"/>
          <a:ext cx="11072495" cy="3863975"/>
        </p:xfrm>
        <a:graphic>
          <a:graphicData uri="http://schemas.openxmlformats.org/drawingml/2006/table">
            <a:tbl>
              <a:tblPr firstRow="1" bandRow="1">
                <a:tableStyleId>{93296810-A885-4BE3-A3E7-6D5BEEA58F35}</a:tableStyleId>
              </a:tblPr>
              <a:tblGrid>
                <a:gridCol w="1388110"/>
                <a:gridCol w="2526665"/>
                <a:gridCol w="2275205"/>
                <a:gridCol w="1403985"/>
                <a:gridCol w="618490"/>
                <a:gridCol w="875665"/>
                <a:gridCol w="876300"/>
                <a:gridCol w="1108075"/>
              </a:tblGrid>
              <a:tr h="139065">
                <a:tc>
                  <a:txBody>
                    <a:bodyPr/>
                    <a:lstStyle/>
                    <a:p>
                      <a:pPr algn="just" fontAlgn="ctr"/>
                      <a:r>
                        <a:rPr lang="zh-CN" altLang="en-US" sz="800" u="none" strike="noStrike" dirty="0">
                          <a:effectLst/>
                        </a:rPr>
                        <a:t>影响因素</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测试前提条件</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测试步骤</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solidFill>
                            <a:schemeClr val="bg1"/>
                          </a:solidFill>
                          <a:effectLst/>
                        </a:rPr>
                        <a:t>性能数据计算细则</a:t>
                      </a:r>
                      <a:endParaRPr lang="zh-CN" altLang="en-US" sz="800" b="0" i="0" u="none" strike="noStrike" dirty="0">
                        <a:solidFill>
                          <a:schemeClr val="bg1"/>
                        </a:solidFill>
                        <a:effectLst/>
                        <a:latin typeface="宋体" pitchFamily="2" charset="-122"/>
                        <a:ea typeface="宋体" pitchFamily="2" charset="-122"/>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Target</a:t>
                      </a:r>
                      <a:endParaRPr lang="en-US" sz="800" b="1" i="0" u="none" strike="noStrike">
                        <a:solidFill>
                          <a:schemeClr val="bg1"/>
                        </a:solidFill>
                        <a:effectLst/>
                        <a:latin typeface="Verdana Pro"/>
                        <a:ea typeface="等线" panose="02010600030101010101" pitchFamily="2" charset="-122"/>
                      </a:endParaRPr>
                    </a:p>
                  </a:txBody>
                  <a:tcPr marL="0" marR="0" marT="0" marB="0" anchor="ctr"/>
                </a:tc>
                <a:tc>
                  <a:txBody>
                    <a:bodyPr/>
                    <a:lstStyle/>
                    <a:p>
                      <a:pPr algn="ctr" fontAlgn="ctr"/>
                      <a:r>
                        <a:rPr lang="zh-CN" altLang="en-US" sz="800" b="1" i="0" u="none" strike="noStrike">
                          <a:solidFill>
                            <a:schemeClr val="bg1"/>
                          </a:solidFill>
                          <a:effectLst/>
                          <a:latin typeface="宋体" pitchFamily="2" charset="-122"/>
                          <a:ea typeface="宋体" pitchFamily="2" charset="-122"/>
                        </a:rPr>
                        <a:t>允许偏差</a:t>
                      </a:r>
                      <a:endParaRPr lang="zh-CN" altLang="en-US" sz="800" b="1" i="0" u="none" strike="noStrike">
                        <a:solidFill>
                          <a:schemeClr val="bg1"/>
                        </a:solidFill>
                        <a:effectLst/>
                        <a:latin typeface="宋体" pitchFamily="2" charset="-122"/>
                        <a:ea typeface="宋体" pitchFamily="2" charset="-122"/>
                      </a:endParaRPr>
                    </a:p>
                  </a:txBody>
                  <a:tcPr marL="0" marR="0" marT="0" marB="0" anchor="ctr"/>
                </a:tc>
                <a:tc>
                  <a:txBody>
                    <a:bodyPr/>
                    <a:lstStyle/>
                    <a:p>
                      <a:pPr algn="just" fontAlgn="ctr"/>
                      <a:r>
                        <a:rPr lang="en-US" sz="800" u="none" strike="noStrike" dirty="0">
                          <a:solidFill>
                            <a:schemeClr val="bg1"/>
                          </a:solidFill>
                          <a:effectLst/>
                        </a:rPr>
                        <a:t>R05  HF1</a:t>
                      </a:r>
                      <a:endParaRPr lang="en-US" sz="800" u="none" strike="noStrike" dirty="0">
                        <a:solidFill>
                          <a:schemeClr val="bg1"/>
                        </a:solidFill>
                        <a:effectLst/>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Test Result</a:t>
                      </a:r>
                      <a:endParaRPr lang="en-US" sz="800" b="1" i="0" u="none" strike="noStrike">
                        <a:solidFill>
                          <a:schemeClr val="bg1"/>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24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小时</a:t>
                      </a: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测试中的</a:t>
                      </a:r>
                      <a:r>
                        <a:rPr lang="en-US" sz="700" b="0" i="0" u="none" strike="noStrike" dirty="0">
                          <a:solidFill>
                            <a:srgbClr val="000000"/>
                          </a:solidFill>
                          <a:effectLst/>
                          <a:latin typeface="Verdana Pro" panose="020B0604030504040204" pitchFamily="34" charset="0"/>
                          <a:ea typeface="等线" panose="02010600030101010101" pitchFamily="2" charset="-122"/>
                        </a:rPr>
                        <a:t>CPU Free</a:t>
                      </a:r>
                      <a:endParaRPr 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1.</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2.</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IVI</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3.4G</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endParaRPr lang="zh-CN" alt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秒为间隔持续用</a:t>
                      </a:r>
                      <a:r>
                        <a:rPr lang="en-US" sz="700" b="0" i="0" u="none" strike="noStrike" dirty="0">
                          <a:solidFill>
                            <a:srgbClr val="000000"/>
                          </a:solidFill>
                          <a:effectLst/>
                          <a:latin typeface="Verdana Pro" panose="020B0604030504040204" pitchFamily="34" charset="0"/>
                          <a:ea typeface="等线" panose="02010600030101010101" pitchFamily="2" charset="-122"/>
                        </a:rPr>
                        <a:t>top</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抓取</a:t>
                      </a:r>
                      <a:r>
                        <a:rPr lang="en-US" sz="700" b="0" i="0" u="none" strike="noStrike" dirty="0">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数据（</a:t>
                      </a:r>
                      <a:r>
                        <a:rPr lang="en-US" sz="700" b="0" i="0" u="none" strike="noStrike" dirty="0">
                          <a:solidFill>
                            <a:srgbClr val="000000"/>
                          </a:solidFill>
                          <a:effectLst/>
                          <a:latin typeface="Verdana Pro" panose="020B0604030504040204" pitchFamily="34" charset="0"/>
                          <a:ea typeface="等线" panose="02010600030101010101" pitchFamily="2" charset="-122"/>
                        </a:rPr>
                        <a:t>nice -n -10 top -d 5）</a:t>
                      </a:r>
                      <a:endParaRPr 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b"/>
                      <a:r>
                        <a:rPr lang="zh-CN" altLang="en-US" sz="700" b="0" i="0" u="none" strike="noStrike" dirty="0">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dirty="0" err="1">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的剩余值</a:t>
                      </a:r>
                      <a:endParaRPr lang="zh-CN" alt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483.46MB</a:t>
                      </a:r>
                      <a:endParaRPr lang="en-US" altLang="zh-CN" sz="700" b="0" dirty="0">
                        <a:solidFill>
                          <a:srgbClr val="000000"/>
                        </a:solidFill>
                        <a:effectLst/>
                        <a:latin typeface="Verdana Pro" panose="020B0604030504040204" pitchFamily="34" charset="0"/>
                        <a:ea typeface="等线" panose="02010600030101010101" pitchFamily="2" charset="-122"/>
                      </a:endParaRPr>
                    </a:p>
                  </a:txBody>
                  <a:tcPr marL="12700" marR="12700" marT="12700" vert="horz" anchor="b" anchorCtr="0"/>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endParaRPr lang="en-US" sz="800" b="0" i="0" u="none" strike="noStrike">
                        <a:solidFill>
                          <a:srgbClr val="00000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24</a:t>
                      </a:r>
                      <a:r>
                        <a:rPr lang="zh-CN" altLang="en-US" sz="700" b="0" i="0" u="none" strike="noStrike">
                          <a:solidFill>
                            <a:srgbClr val="000000"/>
                          </a:solidFill>
                          <a:effectLst/>
                          <a:latin typeface="Verdana Pro" panose="020B0604030504040204" pitchFamily="34" charset="0"/>
                          <a:ea typeface="等线" panose="02010600030101010101" pitchFamily="2" charset="-122"/>
                        </a:rPr>
                        <a:t>小时</a:t>
                      </a:r>
                      <a:r>
                        <a:rPr lang="en-US"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测试中的</a:t>
                      </a:r>
                      <a:r>
                        <a:rPr lang="en-US" sz="700" b="0" i="0" u="none" strike="noStrike">
                          <a:solidFill>
                            <a:srgbClr val="000000"/>
                          </a:solidFill>
                          <a:effectLst/>
                          <a:latin typeface="Verdana Pro" panose="020B0604030504040204" pitchFamily="34" charset="0"/>
                          <a:ea typeface="等线" panose="02010600030101010101" pitchFamily="2" charset="-122"/>
                        </a:rPr>
                        <a:t>RAM Free</a:t>
                      </a:r>
                      <a:endParaRPr 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1.</a:t>
                      </a:r>
                      <a:r>
                        <a:rPr lang="zh-CN" altLang="en-US" sz="700" b="0" i="0" u="none" strike="noStrike">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2.</a:t>
                      </a:r>
                      <a:r>
                        <a:rPr lang="zh-CN" altLang="en-US" sz="700" b="0" i="0" u="none" strike="noStrike">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a:solidFill>
                            <a:srgbClr val="000000"/>
                          </a:solidFill>
                          <a:effectLst/>
                          <a:latin typeface="Verdana Pro" panose="020B0604030504040204" pitchFamily="34" charset="0"/>
                          <a:ea typeface="等线" panose="02010600030101010101" pitchFamily="2" charset="-122"/>
                        </a:rPr>
                        <a:t>IVI</a:t>
                      </a:r>
                      <a:r>
                        <a:rPr lang="zh-CN" altLang="en-US" sz="700" b="0" i="0" u="none" strike="noStrike">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3.4G</a:t>
                      </a:r>
                      <a:r>
                        <a:rPr lang="zh-CN" altLang="en-US" sz="700" b="0" i="0" u="none" strike="noStrike">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4.</a:t>
                      </a:r>
                      <a:r>
                        <a:rPr lang="zh-CN" altLang="en-US" sz="700" b="0" i="0" u="none" strike="noStrike">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a:solidFill>
                            <a:srgbClr val="000000"/>
                          </a:solidFill>
                          <a:effectLst/>
                          <a:latin typeface="Verdana Pro" panose="020B0604030504040204" pitchFamily="34" charset="0"/>
                          <a:ea typeface="等线" panose="02010600030101010101" pitchFamily="2" charset="-122"/>
                        </a:rPr>
                      </a:b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a:solidFill>
                            <a:srgbClr val="000000"/>
                          </a:solidFill>
                          <a:effectLst/>
                          <a:latin typeface="Verdana Pro" panose="020B0604030504040204" pitchFamily="34" charset="0"/>
                          <a:ea typeface="等线" panose="02010600030101010101" pitchFamily="2" charset="-122"/>
                        </a:rPr>
                        <a:t>5</a:t>
                      </a:r>
                      <a:r>
                        <a:rPr lang="zh-CN" altLang="en-US" sz="700" b="0" i="0" u="none" strike="noStrike">
                          <a:solidFill>
                            <a:srgbClr val="000000"/>
                          </a:solidFill>
                          <a:effectLst/>
                          <a:latin typeface="Verdana Pro" panose="020B0604030504040204" pitchFamily="34" charset="0"/>
                          <a:ea typeface="等线" panose="02010600030101010101" pitchFamily="2" charset="-122"/>
                        </a:rPr>
                        <a:t>分钟为间隔持续用</a:t>
                      </a:r>
                      <a:r>
                        <a:rPr lang="en-US" altLang="zh-CN" sz="700" b="0" i="0" u="none" strike="noStrike">
                          <a:solidFill>
                            <a:srgbClr val="000000"/>
                          </a:solidFill>
                          <a:effectLst/>
                          <a:latin typeface="Verdana Pro" panose="020B0604030504040204" pitchFamily="34" charset="0"/>
                          <a:ea typeface="等线" panose="02010600030101010101" pitchFamily="2" charset="-122"/>
                        </a:rPr>
                        <a:t>dumpsys meminfo</a:t>
                      </a:r>
                      <a:r>
                        <a:rPr lang="zh-CN" altLang="en-US" sz="700" b="0" i="0" u="none" strike="noStrike">
                          <a:solidFill>
                            <a:srgbClr val="000000"/>
                          </a:solidFill>
                          <a:effectLst/>
                          <a:latin typeface="Verdana Pro" panose="020B0604030504040204" pitchFamily="34" charset="0"/>
                          <a:ea typeface="等线" panose="02010600030101010101" pitchFamily="2" charset="-122"/>
                        </a:rPr>
                        <a:t>抓取内存数据</a:t>
                      </a: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b"/>
                      <a:r>
                        <a:rPr lang="zh-CN" altLang="en-US" sz="700" b="0" i="0" u="none" strike="noStrike">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a:solidFill>
                            <a:srgbClr val="000000"/>
                          </a:solidFill>
                          <a:effectLst/>
                          <a:latin typeface="Verdana Pro" panose="020B0604030504040204" pitchFamily="34" charset="0"/>
                          <a:ea typeface="等线" panose="02010600030101010101" pitchFamily="2" charset="-122"/>
                        </a:rPr>
                        <a:t>Ram</a:t>
                      </a:r>
                      <a:r>
                        <a:rPr lang="zh-CN" altLang="en-US" sz="700" b="0" i="0" u="none" strike="noStrike">
                          <a:solidFill>
                            <a:srgbClr val="000000"/>
                          </a:solidFill>
                          <a:effectLst/>
                          <a:latin typeface="Verdana Pro" panose="020B0604030504040204" pitchFamily="34" charset="0"/>
                          <a:ea typeface="等线" panose="02010600030101010101" pitchFamily="2" charset="-122"/>
                        </a:rPr>
                        <a:t>的剩余值</a:t>
                      </a: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dirty="0">
                          <a:solidFill>
                            <a:srgbClr val="000000"/>
                          </a:solidFill>
                          <a:effectLst/>
                          <a:latin typeface="Verdana Pro" panose="020B0604030504040204" pitchFamily="34" charset="0"/>
                          <a:ea typeface="等线" panose="02010600030101010101" pitchFamily="2" charset="-122"/>
                        </a:rPr>
                        <a:t>2709.61MB</a:t>
                      </a:r>
                      <a:endParaRPr lang="en-US" altLang="zh-CN"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endParaRPr lang="en-US" sz="800" b="0" i="0" u="none" strike="noStrike" dirty="0">
                        <a:solidFill>
                          <a:srgbClr val="00000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测试中的</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 Free</a:t>
                      </a:r>
                      <a:endPar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s</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为间隔持续用</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cat /sys/class/</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kgsl</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//kgsl-3d0/</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gpu_busy_percentage</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数据</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计算整个运行过程中 </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的剩余值</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89.62%</a:t>
                      </a:r>
                      <a:endPar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endParaRPr lang="en-US" sz="800" b="0" i="0" u="none" strike="noStrike">
                        <a:solidFill>
                          <a:srgbClr val="00000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zh-CN" altLang="en-US" sz="700" b="0" i="0" u="none" strike="noStrike" kern="1200">
                          <a:solidFill>
                            <a:srgbClr val="FF0000"/>
                          </a:solidFill>
                          <a:effectLst/>
                          <a:latin typeface="Verdana Pro" panose="020B0604030504040204" pitchFamily="34" charset="0"/>
                          <a:ea typeface="等线" panose="02010600030101010101" pitchFamily="2" charset="-122"/>
                          <a:cs typeface="+mn-cs"/>
                        </a:rPr>
                        <a:t>随心听</a:t>
                      </a:r>
                      <a:endParaRPr lang="zh-CN" altLang="en-US" sz="700" b="0" i="0" u="none" strike="noStrike" kern="1200">
                        <a:solidFill>
                          <a:srgbClr val="FF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rgbClr val="00B050"/>
                          </a:solidFill>
                          <a:effectLst/>
                          <a:latin typeface="Verdana Pro"/>
                          <a:ea typeface="等线" panose="02010600030101010101" pitchFamily="2" charset="-122"/>
                        </a:rPr>
                        <a:t>Pass with condition</a:t>
                      </a:r>
                      <a:endParaRPr lang="en-US" sz="800" b="0" i="0" u="none" strike="noStrike">
                        <a:solidFill>
                          <a:srgbClr val="00B05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zh-CN" altLang="en-US" sz="700" b="0" i="0" u="none" strike="noStrike" kern="1200" dirty="0">
                          <a:solidFill>
                            <a:srgbClr val="FF0000"/>
                          </a:solidFill>
                          <a:effectLst/>
                          <a:latin typeface="Verdana Pro" panose="020B0604030504040204" pitchFamily="34" charset="0"/>
                          <a:ea typeface="等线" panose="02010600030101010101" pitchFamily="2" charset="-122"/>
                          <a:cs typeface="+mn-cs"/>
                        </a:rPr>
                        <a:t>随心看、消息中心</a:t>
                      </a:r>
                      <a:endParaRPr lang="zh-CN" altLang="en-US" sz="700" b="0" i="0" u="none" strike="noStrike" kern="1200" dirty="0">
                        <a:solidFill>
                          <a:srgbClr val="FF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rgbClr val="00B050"/>
                          </a:solidFill>
                          <a:effectLst/>
                          <a:latin typeface="Verdana Pro"/>
                          <a:ea typeface="等线" panose="02010600030101010101" pitchFamily="2" charset="-122"/>
                        </a:rPr>
                        <a:t>Pass with condition</a:t>
                      </a:r>
                      <a:endParaRPr lang="en-US" sz="800" b="0" i="0" u="none" strike="noStrike">
                        <a:solidFill>
                          <a:srgbClr val="00B050"/>
                        </a:solidFill>
                        <a:effectLst/>
                        <a:latin typeface="Verdana Pro"/>
                        <a:ea typeface="等线" panose="02010600030101010101" pitchFamily="2" charset="-122"/>
                      </a:endParaRPr>
                    </a:p>
                  </a:txBody>
                  <a:tcPr marL="0" marR="0" marT="0" marB="0" anchor="ctr"/>
                </a:tc>
              </a:tr>
              <a:tr h="572135">
                <a:tc>
                  <a:txBody>
                    <a:bodyPr/>
                    <a:lstStyle/>
                    <a:p>
                      <a:pPr algn="l" rtl="0"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中内存泄露进程数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分钟为间隔持续用</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dumsys</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 </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meminfo</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抓取内存数据</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脚本生成内存曲线图</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endPar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endParaRPr lang="en-US" sz="800">
                        <a:solidFill>
                          <a:srgbClr val="00B050"/>
                        </a:solidFill>
                        <a:effectLst/>
                        <a:latin typeface="Verdana Pro"/>
                        <a:ea typeface="等线" panose="02010600030101010101" pitchFamily="2" charset="-122"/>
                        <a:sym typeface="+mn-ea"/>
                      </a:endParaRPr>
                    </a:p>
                    <a:p>
                      <a:pPr algn="ctr" fontAlgn="ctr"/>
                      <a:endParaRPr lang="en-US" sz="800">
                        <a:solidFill>
                          <a:srgbClr val="00B050"/>
                        </a:solidFill>
                        <a:effectLst/>
                        <a:latin typeface="Verdana Pro"/>
                        <a:ea typeface="等线" panose="02010600030101010101" pitchFamily="2" charset="-122"/>
                        <a:sym typeface="+mn-ea"/>
                      </a:endParaRPr>
                    </a:p>
                    <a:p>
                      <a:pPr algn="ctr" fontAlgn="ctr"/>
                      <a:r>
                        <a:rPr lang="en-US" sz="800">
                          <a:solidFill>
                            <a:srgbClr val="00B050"/>
                          </a:solidFill>
                          <a:effectLst/>
                          <a:latin typeface="Verdana Pro"/>
                          <a:ea typeface="等线" panose="02010600030101010101" pitchFamily="2" charset="-122"/>
                          <a:sym typeface="+mn-ea"/>
                        </a:rPr>
                        <a:t>Pass with condition</a:t>
                      </a:r>
                      <a:endParaRPr lang="en-US" sz="800" b="0" i="0" u="none" strike="noStrike">
                        <a:solidFill>
                          <a:srgbClr val="00B050"/>
                        </a:solidFill>
                        <a:effectLst/>
                        <a:latin typeface="Verdana Pro"/>
                        <a:ea typeface="等线" panose="02010600030101010101" pitchFamily="2" charset="-122"/>
                      </a:endParaRPr>
                    </a:p>
                    <a:p>
                      <a:pPr algn="ctr" fontAlgn="ctr"/>
                      <a:endParaRPr lang="en-US" sz="800" b="0" i="0" u="none" strike="noStrike">
                        <a:solidFill>
                          <a:srgbClr val="00B050"/>
                        </a:solidFill>
                        <a:effectLst/>
                        <a:latin typeface="Verdana Pro"/>
                        <a:ea typeface="等线" panose="02010600030101010101" pitchFamily="2" charset="-122"/>
                      </a:endParaRPr>
                    </a:p>
                  </a:txBody>
                  <a:tcPr marL="0" marR="0" marT="0" marB="0" anchor="ctr"/>
                </a:tc>
              </a:tr>
              <a:tr h="165100">
                <a:tc>
                  <a:txBody>
                    <a:bodyPr/>
                    <a:lstStyle/>
                    <a:p>
                      <a:pPr algn="l" rtl="0"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endPar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endParaRPr lang="en-US" sz="800" b="0" i="0" u="none" strike="noStrike" dirty="0">
                        <a:solidFill>
                          <a:srgbClr val="000000"/>
                        </a:solidFill>
                        <a:effectLst/>
                        <a:latin typeface="Verdana Pro"/>
                        <a:ea typeface="等线" panose="02010600030101010101" pitchFamily="2" charset="-122"/>
                      </a:endParaRPr>
                    </a:p>
                  </a:txBody>
                  <a:tcPr marL="0" marR="0" marT="0" marB="0" anchor="ctr"/>
                </a:tc>
              </a:tr>
              <a:tr h="127000">
                <a:tc>
                  <a:txBody>
                    <a:bodyPr/>
                    <a:lstStyle/>
                    <a:p>
                      <a:pPr algn="l" rtl="0" fontAlgn="ct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endPar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endParaRPr lang="en-US" sz="800" b="0" i="0" u="none" strike="noStrike" dirty="0">
                        <a:solidFill>
                          <a:srgbClr val="000000"/>
                        </a:solidFill>
                        <a:effectLst/>
                        <a:latin typeface="Verdana Pro"/>
                        <a:ea typeface="等线" panose="02010600030101010101" pitchFamily="2" charset="-122"/>
                      </a:endParaRPr>
                    </a:p>
                  </a:txBody>
                  <a:tcPr marL="0" marR="0" marT="0" marB="0" anchor="ctr"/>
                </a:tc>
              </a:tr>
            </a:tbl>
          </a:graphicData>
        </a:graphic>
      </p:graphicFrame>
      <p:sp>
        <p:nvSpPr>
          <p:cNvPr id="5" name="Text Placeholder 5"/>
          <p:cNvSpPr>
            <a:spLocks noGrp="1"/>
          </p:cNvSpPr>
          <p:nvPr/>
        </p:nvSpPr>
        <p:spPr>
          <a:xfrm>
            <a:off x="374333" y="162243"/>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R05 HF2  GNG Review</a:t>
            </a:r>
            <a:endParaRPr lang="en-US" dirty="0"/>
          </a:p>
        </p:txBody>
      </p:sp>
      <p:sp>
        <p:nvSpPr>
          <p:cNvPr id="7" name="文本框 6"/>
          <p:cNvSpPr txBox="1"/>
          <p:nvPr/>
        </p:nvSpPr>
        <p:spPr>
          <a:xfrm>
            <a:off x="9448165" y="4652010"/>
            <a:ext cx="239395" cy="213995"/>
          </a:xfrm>
          <a:prstGeom prst="rect">
            <a:avLst/>
          </a:prstGeom>
        </p:spPr>
        <p:txBody>
          <a:bodyPr vert="horz" wrap="none" lIns="91440" tIns="45720" rIns="91440" bIns="45720" rtlCol="0">
            <a:spAutoFit/>
          </a:bodyPr>
          <a:p>
            <a:r>
              <a:rPr lang="en-US" altLang="zh-CN" sz="800" dirty="0" err="1" smtClean="0">
                <a:latin typeface="+mn-lt"/>
              </a:rPr>
              <a:t>1</a:t>
            </a:r>
            <a:endParaRPr lang="en-US" altLang="zh-CN" sz="800" dirty="0" err="1" smtClean="0">
              <a:latin typeface="+mn-lt"/>
            </a:endParaRPr>
          </a:p>
        </p:txBody>
      </p:sp>
      <p:sp>
        <p:nvSpPr>
          <p:cNvPr id="10" name="文本框 9"/>
          <p:cNvSpPr txBox="1"/>
          <p:nvPr/>
        </p:nvSpPr>
        <p:spPr>
          <a:xfrm>
            <a:off x="9448165" y="5170805"/>
            <a:ext cx="239395" cy="213995"/>
          </a:xfrm>
          <a:prstGeom prst="rect">
            <a:avLst/>
          </a:prstGeom>
        </p:spPr>
        <p:txBody>
          <a:bodyPr vert="horz" wrap="square" lIns="91440" tIns="45720" rIns="91440" bIns="45720" rtlCol="0">
            <a:spAutoFit/>
          </a:bodyPr>
          <a:p>
            <a:r>
              <a:rPr lang="en-US" altLang="zh-CN" sz="800" dirty="0" err="1" smtClean="0">
                <a:latin typeface="+mn-lt"/>
              </a:rPr>
              <a:t>2</a:t>
            </a:r>
            <a:endParaRPr lang="en-US" altLang="zh-CN" sz="800" dirty="0" err="1" smtClean="0">
              <a:latin typeface="+mn-lt"/>
            </a:endParaRPr>
          </a:p>
        </p:txBody>
      </p:sp>
      <p:sp>
        <p:nvSpPr>
          <p:cNvPr id="11" name="文本框 10"/>
          <p:cNvSpPr txBox="1"/>
          <p:nvPr/>
        </p:nvSpPr>
        <p:spPr>
          <a:xfrm>
            <a:off x="9119870" y="5689600"/>
            <a:ext cx="1265555" cy="460375"/>
          </a:xfrm>
          <a:prstGeom prst="rect">
            <a:avLst/>
          </a:prstGeom>
        </p:spPr>
        <p:txBody>
          <a:bodyPr vert="horz" wrap="square" lIns="91440" tIns="45720" rIns="91440" bIns="45720" rtlCol="0">
            <a:spAutoFit/>
          </a:bodyPr>
          <a:p>
            <a:r>
              <a:rPr lang="en-US" altLang="zh-CN" sz="800" dirty="0" err="1" smtClean="0">
                <a:latin typeface="+mn-lt"/>
              </a:rPr>
              <a:t>            </a:t>
            </a:r>
            <a:r>
              <a:rPr lang="en-US" altLang="zh-CN" sz="800" dirty="0" err="1" smtClean="0">
                <a:solidFill>
                  <a:schemeClr val="accent3"/>
                </a:solidFill>
                <a:latin typeface="+mn-lt"/>
              </a:rPr>
              <a:t>1</a:t>
            </a:r>
            <a:endParaRPr lang="en-US" altLang="zh-CN" sz="800" dirty="0" err="1" smtClean="0">
              <a:solidFill>
                <a:schemeClr val="accent3"/>
              </a:solidFill>
              <a:latin typeface="+mn-lt"/>
            </a:endParaRPr>
          </a:p>
          <a:p>
            <a:endParaRPr lang="en-US" altLang="zh-CN" sz="800" dirty="0" err="1" smtClean="0">
              <a:latin typeface="+mn-lt"/>
            </a:endParaRPr>
          </a:p>
          <a:p>
            <a:r>
              <a:rPr lang="en-US" altLang="zh-CN" sz="800" dirty="0" err="1" smtClean="0">
                <a:latin typeface="+mn-lt"/>
              </a:rPr>
              <a:t>      </a:t>
            </a:r>
            <a:r>
              <a:rPr lang="en-US" altLang="zh-CN" sz="800" dirty="0" err="1" smtClean="0">
                <a:solidFill>
                  <a:srgbClr val="FF0000"/>
                </a:solidFill>
                <a:latin typeface="+mn-lt"/>
              </a:rPr>
              <a:t>Launcher</a:t>
            </a:r>
            <a:endParaRPr lang="en-US" altLang="zh-CN" sz="800" dirty="0" err="1" smtClean="0">
              <a:solidFill>
                <a:srgbClr val="FF0000"/>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Memory Leak Test Result </a:t>
            </a:r>
            <a:r>
              <a:rPr altLang="zh-CN" dirty="0"/>
              <a:t>–</a:t>
            </a:r>
            <a:r>
              <a:rPr dirty="0"/>
              <a:t> </a:t>
            </a:r>
            <a:r>
              <a:rPr dirty="0">
                <a:solidFill>
                  <a:srgbClr val="00B050"/>
                </a:solidFill>
              </a:rPr>
              <a:t>PASS </a:t>
            </a:r>
            <a:r>
              <a:rPr>
                <a:solidFill>
                  <a:srgbClr val="00B050"/>
                </a:solidFill>
                <a:effectLst/>
                <a:latin typeface="Verdana Pro"/>
                <a:ea typeface="等线" panose="02010600030101010101" pitchFamily="2" charset="-122"/>
                <a:sym typeface="+mn-ea"/>
              </a:rPr>
              <a:t>with condition</a:t>
            </a:r>
            <a:endParaRPr dirty="0">
              <a:solidFill>
                <a:srgbClr val="00B050"/>
              </a:solidFill>
              <a:effectLst/>
              <a:latin typeface="Verdana Pro"/>
              <a:ea typeface="等线" panose="02010600030101010101" pitchFamily="2" charset="-122"/>
              <a:sym typeface="+mn-ea"/>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R05 HF2  GNG Review</a:t>
            </a:r>
            <a:endParaRPr lang="en-US" dirty="0"/>
          </a:p>
        </p:txBody>
      </p:sp>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1058545"/>
            <a:ext cx="1436370" cy="118745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70" y="2524760"/>
            <a:ext cx="1436370" cy="1186815"/>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70" y="4133215"/>
            <a:ext cx="1463040" cy="1209040"/>
          </a:xfrm>
          <a:prstGeom prst="rect">
            <a:avLst/>
          </a:prstGeom>
        </p:spPr>
      </p:pic>
      <p:pic>
        <p:nvPicPr>
          <p:cNvPr id="45" name="图片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6170" y="1113790"/>
            <a:ext cx="1435735" cy="1186815"/>
          </a:xfrm>
          <a:prstGeom prst="rect">
            <a:avLst/>
          </a:prstGeom>
        </p:spPr>
      </p:pic>
      <p:pic>
        <p:nvPicPr>
          <p:cNvPr id="43" name="图片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6170" y="2516505"/>
            <a:ext cx="1462405" cy="1203325"/>
          </a:xfrm>
          <a:prstGeom prst="rect">
            <a:avLst/>
          </a:prstGeom>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2835" y="4140200"/>
            <a:ext cx="1463040" cy="1195705"/>
          </a:xfrm>
          <a:prstGeom prst="rect">
            <a:avLst/>
          </a:prstGeom>
        </p:spPr>
      </p:pic>
      <p:pic>
        <p:nvPicPr>
          <p:cNvPr id="39" name="图片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6130" y="1058545"/>
            <a:ext cx="1463040" cy="1203960"/>
          </a:xfrm>
          <a:prstGeom prst="rect">
            <a:avLst/>
          </a:prstGeom>
        </p:spPr>
      </p:pic>
      <p:pic>
        <p:nvPicPr>
          <p:cNvPr id="37" name="图片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86605" y="2524760"/>
            <a:ext cx="1463040" cy="1205230"/>
          </a:xfrm>
          <a:prstGeom prst="rect">
            <a:avLst/>
          </a:prstGeom>
        </p:spPr>
      </p:pic>
      <p:pic>
        <p:nvPicPr>
          <p:cNvPr id="13" name="图片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96765" y="4126865"/>
            <a:ext cx="1462405" cy="1209040"/>
          </a:xfrm>
          <a:prstGeom prst="rect">
            <a:avLst/>
          </a:prstGeom>
        </p:spPr>
      </p:pic>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5470" y="1075055"/>
            <a:ext cx="1441450" cy="1187450"/>
          </a:xfrm>
          <a:prstGeom prst="rect">
            <a:avLst/>
          </a:prstGeom>
        </p:spPr>
      </p:pic>
      <p:pic>
        <p:nvPicPr>
          <p:cNvPr id="10" name="图片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41185" y="2524760"/>
            <a:ext cx="1463040" cy="1208405"/>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35470" y="4133215"/>
            <a:ext cx="1463040" cy="1205230"/>
          </a:xfrm>
          <a:prstGeom prst="rect">
            <a:avLst/>
          </a:prstGeom>
        </p:spPr>
      </p:pic>
      <p:pic>
        <p:nvPicPr>
          <p:cNvPr id="15" name="图片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95765" y="1113790"/>
            <a:ext cx="1461770" cy="1197610"/>
          </a:xfrm>
          <a:prstGeom prst="rect">
            <a:avLst/>
          </a:prstGeom>
        </p:spPr>
      </p:pic>
      <p:pic>
        <p:nvPicPr>
          <p:cNvPr id="46" name="图片 45"/>
          <p:cNvPicPr>
            <a:picLocks noChangeAspect="1"/>
          </p:cNvPicPr>
          <p:nvPr/>
        </p:nvPicPr>
        <p:blipFill>
          <a:blip r:embed="rId17"/>
          <a:stretch>
            <a:fillRect/>
          </a:stretch>
        </p:blipFill>
        <p:spPr>
          <a:xfrm>
            <a:off x="9295765" y="2524760"/>
            <a:ext cx="1473200" cy="1209040"/>
          </a:xfrm>
          <a:prstGeom prst="rect">
            <a:avLst/>
          </a:prstGeom>
        </p:spPr>
      </p:pic>
      <p:pic>
        <p:nvPicPr>
          <p:cNvPr id="7" name="图片 6"/>
          <p:cNvPicPr>
            <a:picLocks noChangeAspect="1"/>
          </p:cNvPicPr>
          <p:nvPr/>
        </p:nvPicPr>
        <p:blipFill>
          <a:blip r:embed="rId18"/>
          <a:stretch>
            <a:fillRect/>
          </a:stretch>
        </p:blipFill>
        <p:spPr>
          <a:xfrm>
            <a:off x="9334500" y="4140200"/>
            <a:ext cx="1654175" cy="12674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PASS(High)</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20" name="表格 19"/>
          <p:cNvGraphicFramePr>
            <a:graphicFrameLocks noGrp="1"/>
          </p:cNvGraphicFramePr>
          <p:nvPr>
            <p:custDataLst>
              <p:tags r:id="rId4"/>
            </p:custDataLst>
          </p:nvPr>
        </p:nvGraphicFramePr>
        <p:xfrm>
          <a:off x="141287" y="2370502"/>
          <a:ext cx="2111519" cy="945116"/>
        </p:xfrm>
        <a:graphic>
          <a:graphicData uri="http://schemas.openxmlformats.org/drawingml/2006/table">
            <a:tbl>
              <a:tblPr/>
              <a:tblGrid>
                <a:gridCol w="47625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你好</a:t>
                      </a:r>
                      <a:r>
                        <a:rPr lang="zh-CN" altLang="en-US" sz="800" b="0" i="0" u="none" strike="noStrike" dirty="0">
                          <a:solidFill>
                            <a:srgbClr val="000000"/>
                          </a:solidFill>
                          <a:effectLst/>
                          <a:latin typeface="宋体" pitchFamily="2" charset="-122"/>
                          <a:ea typeface="宋体" pitchFamily="2" charset="-122"/>
                        </a:rPr>
                        <a:t>林肯</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89%</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1" name="表格 20"/>
          <p:cNvGraphicFramePr>
            <a:graphicFrameLocks noGrp="1"/>
          </p:cNvGraphicFramePr>
          <p:nvPr>
            <p:custDataLst>
              <p:tags r:id="rId5"/>
            </p:custDataLst>
          </p:nvPr>
        </p:nvGraphicFramePr>
        <p:xfrm>
          <a:off x="2548217" y="1584253"/>
          <a:ext cx="2626995" cy="4354482"/>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2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2" name="表格 21"/>
          <p:cNvGraphicFramePr>
            <a:graphicFrameLocks noGrp="1"/>
          </p:cNvGraphicFramePr>
          <p:nvPr>
            <p:custDataLst>
              <p:tags r:id="rId6"/>
            </p:custDataLst>
          </p:nvPr>
        </p:nvGraphicFramePr>
        <p:xfrm>
          <a:off x="5287990" y="1584253"/>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3" name="表格 22"/>
          <p:cNvGraphicFramePr>
            <a:graphicFrameLocks noGrp="1"/>
          </p:cNvGraphicFramePr>
          <p:nvPr>
            <p:custDataLst>
              <p:tags r:id="rId7"/>
            </p:custDataLst>
          </p:nvPr>
        </p:nvGraphicFramePr>
        <p:xfrm>
          <a:off x="8358126" y="1584253"/>
          <a:ext cx="3018995" cy="4354195"/>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 name="文本框 23"/>
          <p:cNvSpPr txBox="1"/>
          <p:nvPr/>
        </p:nvSpPr>
        <p:spPr>
          <a:xfrm>
            <a:off x="540528" y="1012517"/>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R05 HF2  GNG Review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1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altLang="zh-CN" dirty="0"/>
              <a:t>Agenda</a:t>
            </a:r>
            <a:endParaRPr lang="en-US" dirty="0"/>
          </a:p>
        </p:txBody>
      </p:sp>
      <p:sp>
        <p:nvSpPr>
          <p:cNvPr id="17" name="Text Placeholder 16"/>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p:cNvSpPr>
            <a:spLocks noGrp="1"/>
          </p:cNvSpPr>
          <p:nvPr>
            <p:ph type="body" sz="quarter" idx="19"/>
          </p:nvPr>
        </p:nvSpPr>
        <p:spPr/>
        <p:txBody>
          <a:bodyPr/>
          <a:lstStyle/>
          <a:p>
            <a:r>
              <a:rPr lang="en-US" dirty="0"/>
              <a:t>01</a:t>
            </a:r>
            <a:endParaRPr lang="en-US" dirty="0"/>
          </a:p>
        </p:txBody>
      </p:sp>
      <p:sp>
        <p:nvSpPr>
          <p:cNvPr id="8" name="Text Placeholder 7"/>
          <p:cNvSpPr>
            <a:spLocks noGrp="1"/>
          </p:cNvSpPr>
          <p:nvPr>
            <p:ph type="body" sz="quarter" idx="20"/>
          </p:nvPr>
        </p:nvSpPr>
        <p:spPr/>
        <p:txBody>
          <a:bodyPr/>
          <a:lstStyle/>
          <a:p>
            <a:r>
              <a:rPr lang="en-US" dirty="0"/>
              <a:t>02</a:t>
            </a:r>
            <a:endParaRPr lang="en-US" dirty="0"/>
          </a:p>
        </p:txBody>
      </p:sp>
      <p:sp>
        <p:nvSpPr>
          <p:cNvPr id="9" name="Text Placeholder 8"/>
          <p:cNvSpPr>
            <a:spLocks noGrp="1"/>
          </p:cNvSpPr>
          <p:nvPr>
            <p:ph type="body" sz="quarter" idx="21"/>
          </p:nvPr>
        </p:nvSpPr>
        <p:spPr/>
        <p:txBody>
          <a:bodyPr/>
          <a:lstStyle/>
          <a:p>
            <a:r>
              <a:rPr lang="en-US" dirty="0"/>
              <a:t>03</a:t>
            </a:r>
            <a:endParaRPr lang="en-US" dirty="0"/>
          </a:p>
        </p:txBody>
      </p:sp>
      <p:sp>
        <p:nvSpPr>
          <p:cNvPr id="10" name="Text Placeholder 9"/>
          <p:cNvSpPr>
            <a:spLocks noGrp="1"/>
          </p:cNvSpPr>
          <p:nvPr>
            <p:ph type="body" sz="quarter" idx="22"/>
          </p:nvPr>
        </p:nvSpPr>
        <p:spPr/>
        <p:txBody>
          <a:bodyPr/>
          <a:lstStyle/>
          <a:p>
            <a:r>
              <a:rPr lang="en-US" dirty="0"/>
              <a:t>04</a:t>
            </a:r>
            <a:endParaRPr lang="en-US" dirty="0"/>
          </a:p>
        </p:txBody>
      </p:sp>
      <p:sp>
        <p:nvSpPr>
          <p:cNvPr id="18" name="Text Placeholder 17"/>
          <p:cNvSpPr>
            <a:spLocks noGrp="1"/>
          </p:cNvSpPr>
          <p:nvPr>
            <p:ph idx="23"/>
          </p:nvPr>
        </p:nvSpPr>
        <p:spPr/>
        <p:txBody>
          <a:bodyPr/>
          <a:lstStyle/>
          <a:p>
            <a:r>
              <a:rPr lang="en-US" altLang="zh-CN" dirty="0"/>
              <a:t>SW Change Scope</a:t>
            </a:r>
            <a:endParaRPr lang="en-US" dirty="0"/>
          </a:p>
        </p:txBody>
      </p:sp>
      <p:sp>
        <p:nvSpPr>
          <p:cNvPr id="19" name="Text Placeholder 18"/>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p:cNvGrpSpPr/>
          <p:nvPr/>
        </p:nvGrpSpPr>
        <p:grpSpPr>
          <a:xfrm>
            <a:off x="6903830" y="1574070"/>
            <a:ext cx="513982" cy="4129626"/>
            <a:chOff x="7001758" y="1637506"/>
            <a:chExt cx="332050" cy="3079750"/>
          </a:xfrm>
        </p:grpSpPr>
        <p:cxnSp>
          <p:nvCxnSpPr>
            <p:cNvPr id="51" name="Straight Connector 50"/>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4"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5" name="Text Placeholder 9"/>
          <p:cNvSpPr txBox="1"/>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panose="020B0604020202020204"/>
              <a:buNone/>
              <a:defRPr sz="4800" b="0" i="0" kern="1200" spc="-200" baseline="0">
                <a:solidFill>
                  <a:schemeClr val="accent1"/>
                </a:solidFill>
                <a:latin typeface="+mn-lt"/>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20204"/>
              <a:buChar char="•"/>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20204" pitchFamily="34" charset="0"/>
              <a:buChar char="ꟷ"/>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309020205020404" pitchFamily="49" charset="0"/>
              <a:buChar char="o"/>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20204"/>
              <a:buChar char="•"/>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r>
              <a:rPr kumimoji="0" lang="en-US" sz="4800" b="0" i="0" u="none" strike="noStrike" kern="1200" cap="none" spc="-200" normalizeH="0" baseline="0" noProof="0" dirty="0">
                <a:ln>
                  <a:noFill/>
                </a:ln>
                <a:solidFill>
                  <a:srgbClr val="1700F3"/>
                </a:solidFill>
                <a:effectLst/>
                <a:uLnTx/>
                <a:uFillTx/>
                <a:latin typeface="Arial Nova"/>
              </a:rPr>
              <a:t>05</a:t>
            </a:r>
            <a:endParaRPr kumimoji="0" lang="en-US" sz="4800" b="0" i="0" u="none" strike="noStrike" kern="1200" cap="none" spc="-200" normalizeH="0" baseline="0" noProof="0" dirty="0">
              <a:ln>
                <a:noFill/>
              </a:ln>
              <a:solidFill>
                <a:srgbClr val="1700F3"/>
              </a:solidFill>
              <a:effectLst/>
              <a:uLnTx/>
              <a:uFillTx/>
              <a:latin typeface="Arial Nova"/>
            </a:endParaRPr>
          </a:p>
        </p:txBody>
      </p:sp>
      <p:cxnSp>
        <p:nvCxnSpPr>
          <p:cNvPr id="6" name="Straight Connector 4"/>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p:cNvSpPr txBox="1"/>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panose="020B0604020202020204"/>
              <a:buNone/>
              <a:defRPr sz="1600" b="0" i="0" kern="1200" spc="50" baseline="0">
                <a:solidFill>
                  <a:schemeClr val="tx1"/>
                </a:solidFill>
                <a:latin typeface="+mn-lt"/>
                <a:ea typeface="Arial Nova" panose="020B0504020202020204" pitchFamily="34" charset="0"/>
                <a:cs typeface="Arial Nova" panose="020B0504020202020204" pitchFamily="34" charset="0"/>
              </a:defRPr>
            </a:lvl1pPr>
            <a:lvl2pPr marL="0" indent="0" algn="l" defTabSz="914400" rtl="0" eaLnBrk="1" latinLnBrk="0" hangingPunct="1">
              <a:lnSpc>
                <a:spcPct val="100000"/>
              </a:lnSpc>
              <a:spcBef>
                <a:spcPts val="1200"/>
              </a:spcBef>
              <a:buSzPct val="75000"/>
              <a:buFont typeface="Arial" panose="020B0604020202020204"/>
              <a:buNone/>
              <a:defRPr sz="2000" b="0" i="0" kern="1200" spc="0">
                <a:solidFill>
                  <a:schemeClr val="accent1"/>
                </a:solidFill>
                <a:latin typeface="Ford Antenna Regular" panose="02000505000000020004" pitchFamily="50" charset="0"/>
                <a:ea typeface="Arial Nova" panose="020B0504020202020204" pitchFamily="34" charset="0"/>
                <a:cs typeface="Arial Nova" panose="020B0504020202020204" pitchFamily="34" charset="0"/>
              </a:defRPr>
            </a:lvl2pPr>
            <a:lvl3pPr marL="243205" indent="0" algn="l" defTabSz="914400" rtl="0" eaLnBrk="1" latinLnBrk="0" hangingPunct="1">
              <a:lnSpc>
                <a:spcPct val="120000"/>
              </a:lnSpc>
              <a:spcBef>
                <a:spcPts val="500"/>
              </a:spcBef>
              <a:buSzPct val="75000"/>
              <a:buFont typeface="Arial" panose="020B0604020202020204" pitchFamily="34" charset="0"/>
              <a:buNone/>
              <a:defRPr sz="1400" b="0" i="0" kern="1200" spc="0">
                <a:solidFill>
                  <a:srgbClr val="00095B"/>
                </a:solidFill>
                <a:latin typeface="Ford Antenna Regular" panose="02000505000000020004" pitchFamily="50"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2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a:buNone/>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PASS(Low)</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2" name="表格 11"/>
          <p:cNvGraphicFramePr>
            <a:graphicFrameLocks noGrp="1"/>
          </p:cNvGraphicFramePr>
          <p:nvPr>
            <p:custDataLst>
              <p:tags r:id="rId4"/>
            </p:custDataLst>
          </p:nvPr>
        </p:nvGraphicFramePr>
        <p:xfrm>
          <a:off x="240839" y="2394308"/>
          <a:ext cx="2111519" cy="945116"/>
        </p:xfrm>
        <a:graphic>
          <a:graphicData uri="http://schemas.openxmlformats.org/drawingml/2006/table">
            <a:tbl>
              <a:tblPr/>
              <a:tblGrid>
                <a:gridCol w="47625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dirty="0">
                          <a:solidFill>
                            <a:srgbClr val="000000"/>
                          </a:solidFill>
                          <a:effectLst/>
                          <a:latin typeface="宋体" pitchFamily="2" charset="-122"/>
                          <a:ea typeface="宋体" pitchFamily="2" charset="-122"/>
                          <a:sym typeface="+mn-ea"/>
                        </a:rPr>
                        <a:t>你好林肯</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89%</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custDataLst>
              <p:tags r:id="rId5"/>
            </p:custDataLst>
          </p:nvPr>
        </p:nvGraphicFramePr>
        <p:xfrm>
          <a:off x="2647769" y="16080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92%</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custDataLst>
              <p:tags r:id="rId6"/>
            </p:custDataLst>
          </p:nvPr>
        </p:nvGraphicFramePr>
        <p:xfrm>
          <a:off x="5387542" y="1608059"/>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custDataLst>
              <p:tags r:id="rId7"/>
            </p:custDataLst>
          </p:nvPr>
        </p:nvGraphicFramePr>
        <p:xfrm>
          <a:off x="8457043" y="16080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文本框 15"/>
          <p:cNvSpPr txBox="1"/>
          <p:nvPr/>
        </p:nvSpPr>
        <p:spPr>
          <a:xfrm>
            <a:off x="429652" y="1030248"/>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5" name="Text Placeholder 5"/>
          <p:cNvSpPr>
            <a:spLocks noGrp="1"/>
          </p:cNvSpPr>
          <p:nvPr/>
        </p:nvSpPr>
        <p:spPr>
          <a:xfrm>
            <a:off x="374333" y="22383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R05 HF2  GNG Review</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Navigation Special Test Result- </a:t>
            </a:r>
            <a:r>
              <a:rPr lang="en-US" altLang="zh-CN" dirty="0">
                <a:solidFill>
                  <a:srgbClr val="008200"/>
                </a:solidFill>
              </a:rPr>
              <a:t>PASS with condition </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7" name="表格 16"/>
          <p:cNvGraphicFramePr>
            <a:graphicFrameLocks noGrp="1"/>
          </p:cNvGraphicFramePr>
          <p:nvPr>
            <p:custDataLst>
              <p:tags r:id="rId4"/>
            </p:custDataLst>
          </p:nvPr>
        </p:nvGraphicFramePr>
        <p:xfrm>
          <a:off x="1375616" y="1059834"/>
          <a:ext cx="9042400" cy="2628948"/>
        </p:xfrm>
        <a:graphic>
          <a:graphicData uri="http://schemas.openxmlformats.org/drawingml/2006/table">
            <a:tbl>
              <a:tblPr/>
              <a:tblGrid>
                <a:gridCol w="2148316"/>
                <a:gridCol w="1799590"/>
                <a:gridCol w="866960"/>
                <a:gridCol w="904554"/>
                <a:gridCol w="819785"/>
                <a:gridCol w="819719"/>
                <a:gridCol w="841738"/>
                <a:gridCol w="841738"/>
              </a:tblGrid>
              <a:tr h="192405">
                <a:tc>
                  <a:txBody>
                    <a:bodyPr/>
                    <a:lstStyle/>
                    <a:p>
                      <a:pPr algn="l" fontAlgn="ctr"/>
                      <a:r>
                        <a:rPr lang="zh-CN" altLang="en-US" sz="1200" b="0" i="0" u="none" strike="noStrike">
                          <a:effectLst/>
                          <a:latin typeface="宋体" pitchFamily="2" charset="-122"/>
                          <a:ea typeface="宋体" pitchFamily="2" charset="-122"/>
                        </a:rPr>
                        <a:t>测试时间</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2023/8/7</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测试人员</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苏杭</a:t>
                      </a:r>
                      <a:r>
                        <a:rPr lang="en-US" altLang="zh-CN" sz="1200" b="0" i="0" u="none" strike="noStrike" dirty="0">
                          <a:effectLst/>
                          <a:latin typeface="宋体" pitchFamily="2" charset="-122"/>
                          <a:ea typeface="宋体" pitchFamily="2" charset="-122"/>
                        </a:rPr>
                        <a:t>/</a:t>
                      </a:r>
                      <a:r>
                        <a:rPr lang="zh-CN" altLang="en-US" sz="1200" b="0" i="0" u="none" strike="noStrike" dirty="0">
                          <a:effectLst/>
                          <a:latin typeface="宋体" pitchFamily="2" charset="-122"/>
                          <a:ea typeface="宋体" pitchFamily="2" charset="-122"/>
                        </a:rPr>
                        <a:t>胡广伟</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报告审核人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林锐鸿、</a:t>
                      </a:r>
                      <a:r>
                        <a:rPr lang="zh-CN" altLang="en-US" sz="1200" b="0" i="0" u="none" strike="noStrike" dirty="0">
                          <a:effectLst/>
                          <a:latin typeface="宋体" pitchFamily="2" charset="-122"/>
                          <a:ea typeface="宋体" pitchFamily="2" charset="-122"/>
                        </a:rPr>
                        <a:t>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ctr"/>
                      <a:r>
                        <a:rPr lang="zh-CN" altLang="en-US" sz="1200" b="0" i="0" u="none" strike="noStrike">
                          <a:effectLst/>
                          <a:latin typeface="宋体" pitchFamily="2" charset="-122"/>
                          <a:ea typeface="宋体" pitchFamily="2" charset="-122"/>
                        </a:rPr>
                        <a:t>报告审批人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田牛</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dirty="0">
                          <a:effectLst/>
                          <a:latin typeface="宋体" pitchFamily="2" charset="-122"/>
                          <a:ea typeface="宋体" pitchFamily="2" charset="-122"/>
                          <a:sym typeface="+mn-ea"/>
                        </a:rPr>
                        <a:t>SOC</a:t>
                      </a:r>
                      <a:r>
                        <a:rPr sz="1200" dirty="0">
                          <a:effectLst/>
                          <a:latin typeface="宋体" pitchFamily="2" charset="-122"/>
                          <a:ea typeface="宋体" pitchFamily="2" charset="-122"/>
                          <a:sym typeface="+mn-ea"/>
                        </a:rPr>
                        <a:t>：20230802_0101_E2L27_R05.PRO.HF1_Debug  </a:t>
                      </a:r>
                      <a:endParaRPr sz="1200" b="0" i="0" u="none" strike="noStrike" dirty="0">
                        <a:effectLst/>
                        <a:latin typeface="宋体" pitchFamily="2" charset="-122"/>
                        <a:ea typeface="宋体" pitchFamily="2" charset="-122"/>
                      </a:endParaRPr>
                    </a:p>
                    <a:p>
                      <a:pPr algn="l" fontAlgn="ctr"/>
                      <a:r>
                        <a:rPr lang="en-US" sz="1200" dirty="0">
                          <a:effectLst/>
                          <a:latin typeface="宋体" pitchFamily="2" charset="-122"/>
                          <a:ea typeface="宋体" pitchFamily="2" charset="-122"/>
                          <a:sym typeface="+mn-ea"/>
                        </a:rPr>
                        <a:t>MCU</a:t>
                      </a:r>
                      <a:r>
                        <a:rPr sz="1200" dirty="0">
                          <a:effectLst/>
                          <a:latin typeface="宋体" pitchFamily="2" charset="-122"/>
                          <a:ea typeface="宋体" pitchFamily="2" charset="-122"/>
                          <a:sym typeface="+mn-ea"/>
                        </a:rPr>
                        <a:t>：20230725_109_PRO</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390">
                <a:tc>
                  <a:txBody>
                    <a:bodyPr/>
                    <a:lstStyle/>
                    <a:p>
                      <a:pPr algn="l" fontAlgn="ctr"/>
                      <a:r>
                        <a:rPr lang="zh-CN" altLang="en-US" sz="1200" b="0" i="0" u="none" strike="noStrike">
                          <a:effectLst/>
                          <a:latin typeface="宋体" pitchFamily="2" charset="-122"/>
                          <a:ea typeface="宋体" pitchFamily="2" charset="-122"/>
                        </a:rPr>
                        <a:t>报告结论：</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条件通过</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cPr/>
                </a:tc>
                <a:tc hMerge="1">
                  <a:tcPr/>
                </a:tc>
                <a:tc hMerge="1">
                  <a:tcPr/>
                </a:tc>
                <a:tc hMerge="1">
                  <a:tcPr/>
                </a:tc>
                <a:tc hMerge="1">
                  <a:tcPr/>
                </a:tc>
                <a:tc hMerge="1">
                  <a:tcPr/>
                </a:tc>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endParaRPr lang="zh-CN" altLang="en-US" sz="1200" b="0" i="0" u="none" strike="noStrike">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endParaRPr lang="en-US" altLang="zh-CN"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r>
              <a:tr h="192405">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r>
            </a:tbl>
          </a:graphicData>
        </a:graphic>
      </p:graphicFrame>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R05 HF1  GNG Review</a:t>
            </a:r>
            <a:endParaRPr lang="en-US" dirty="0"/>
          </a:p>
        </p:txBody>
      </p:sp>
      <p:sp>
        <p:nvSpPr>
          <p:cNvPr id="6" name="文本框 5"/>
          <p:cNvSpPr txBox="1"/>
          <p:nvPr/>
        </p:nvSpPr>
        <p:spPr>
          <a:xfrm>
            <a:off x="1375410" y="5340985"/>
            <a:ext cx="9043035" cy="1198880"/>
          </a:xfrm>
          <a:prstGeom prst="rect">
            <a:avLst/>
          </a:prstGeom>
        </p:spPr>
        <p:txBody>
          <a:bodyPr vert="horz" wrap="square" lIns="91440" tIns="45720" rIns="91440" bIns="45720" rtlCol="0">
            <a:spAutoFit/>
          </a:bodyPr>
          <a:p>
            <a:pPr algn="l"/>
            <a:r>
              <a:rPr lang="zh-CN" altLang="en-US" sz="1200" b="1">
                <a:solidFill>
                  <a:schemeClr val="tx1"/>
                </a:solidFill>
                <a:sym typeface="+mn-ea"/>
              </a:rPr>
              <a:t>总里程数：</a:t>
            </a:r>
            <a:r>
              <a:rPr lang="en-US" altLang="zh-CN" sz="1200" b="1">
                <a:solidFill>
                  <a:schemeClr val="tx1"/>
                </a:solidFill>
                <a:sym typeface="+mn-ea"/>
              </a:rPr>
              <a:t>2002</a:t>
            </a:r>
            <a:r>
              <a:rPr lang="zh-CN" altLang="en-US" sz="1200" b="1">
                <a:solidFill>
                  <a:schemeClr val="tx1"/>
                </a:solidFill>
                <a:sym typeface="+mn-ea"/>
              </a:rPr>
              <a:t>公里</a:t>
            </a:r>
            <a:endParaRPr lang="zh-CN" altLang="en-US" sz="1200">
              <a:solidFill>
                <a:schemeClr val="tx1"/>
              </a:solidFill>
            </a:endParaRPr>
          </a:p>
          <a:p>
            <a:pPr algn="l"/>
            <a:r>
              <a:rPr lang="zh-CN" altLang="en-US" sz="1200">
                <a:solidFill>
                  <a:schemeClr val="tx1"/>
                </a:solidFill>
                <a:sym typeface="+mn-ea"/>
              </a:rPr>
              <a:t>路测过程中出现</a:t>
            </a:r>
            <a:r>
              <a:rPr lang="en-US" altLang="zh-CN" sz="1200">
                <a:solidFill>
                  <a:schemeClr val="tx1"/>
                </a:solidFill>
                <a:sym typeface="+mn-ea"/>
              </a:rPr>
              <a:t>3</a:t>
            </a:r>
            <a:r>
              <a:rPr lang="zh-CN" altLang="en-US" sz="1200">
                <a:solidFill>
                  <a:schemeClr val="tx1"/>
                </a:solidFill>
                <a:sym typeface="+mn-ea"/>
              </a:rPr>
              <a:t>次定位问题（</a:t>
            </a:r>
            <a:r>
              <a:rPr lang="en-US" altLang="zh-CN" sz="1200">
                <a:solidFill>
                  <a:schemeClr val="tx1"/>
                </a:solidFill>
                <a:sym typeface="+mn-ea"/>
              </a:rPr>
              <a:t>P0</a:t>
            </a:r>
            <a:r>
              <a:rPr lang="zh-CN" altLang="en-US" sz="1200">
                <a:solidFill>
                  <a:schemeClr val="tx1"/>
                </a:solidFill>
                <a:sym typeface="+mn-ea"/>
              </a:rPr>
              <a:t> </a:t>
            </a:r>
            <a:r>
              <a:rPr lang="en-US" altLang="zh-CN" sz="1200">
                <a:solidFill>
                  <a:schemeClr val="tx1"/>
                </a:solidFill>
                <a:sym typeface="+mn-ea"/>
              </a:rPr>
              <a:t>0</a:t>
            </a:r>
            <a:r>
              <a:rPr lang="zh-CN" altLang="en-US" sz="1200">
                <a:solidFill>
                  <a:schemeClr val="tx1"/>
                </a:solidFill>
                <a:sym typeface="+mn-ea"/>
              </a:rPr>
              <a:t>个、</a:t>
            </a:r>
            <a:r>
              <a:rPr lang="en-US" sz="1200">
                <a:solidFill>
                  <a:schemeClr val="tx1"/>
                </a:solidFill>
                <a:sym typeface="+mn-ea"/>
              </a:rPr>
              <a:t>P1 </a:t>
            </a:r>
            <a:r>
              <a:rPr lang="en-US" altLang="zh-CN" sz="1200">
                <a:solidFill>
                  <a:schemeClr val="tx1"/>
                </a:solidFill>
                <a:sym typeface="+mn-ea"/>
              </a:rPr>
              <a:t>3</a:t>
            </a:r>
            <a:r>
              <a:rPr lang="zh-CN" altLang="en-US" sz="1200">
                <a:solidFill>
                  <a:schemeClr val="tx1"/>
                </a:solidFill>
                <a:sym typeface="+mn-ea"/>
              </a:rPr>
              <a:t>个、</a:t>
            </a:r>
            <a:r>
              <a:rPr lang="en-US" sz="1200">
                <a:solidFill>
                  <a:schemeClr val="tx1"/>
                </a:solidFill>
                <a:sym typeface="+mn-ea"/>
              </a:rPr>
              <a:t>P2 </a:t>
            </a:r>
            <a:r>
              <a:rPr lang="en-US" altLang="zh-CN" sz="1200">
                <a:solidFill>
                  <a:schemeClr val="tx1"/>
                </a:solidFill>
                <a:sym typeface="+mn-ea"/>
              </a:rPr>
              <a:t>0</a:t>
            </a:r>
            <a:r>
              <a:rPr lang="zh-CN" altLang="en-US" sz="1200">
                <a:solidFill>
                  <a:schemeClr val="tx1"/>
                </a:solidFill>
                <a:sym typeface="+mn-ea"/>
              </a:rPr>
              <a:t>个）；误偏航</a:t>
            </a:r>
            <a:r>
              <a:rPr lang="en-US" altLang="zh-CN" sz="1200">
                <a:solidFill>
                  <a:schemeClr val="tx1"/>
                </a:solidFill>
                <a:sym typeface="+mn-ea"/>
              </a:rPr>
              <a:t>0</a:t>
            </a:r>
            <a:r>
              <a:rPr lang="zh-CN" altLang="en-US" sz="1200">
                <a:solidFill>
                  <a:schemeClr val="tx1"/>
                </a:solidFill>
                <a:sym typeface="+mn-ea"/>
              </a:rPr>
              <a:t>次；</a:t>
            </a:r>
            <a:endParaRPr lang="zh-CN" altLang="en-US" sz="1200">
              <a:solidFill>
                <a:schemeClr val="tx1"/>
              </a:solidFill>
            </a:endParaRPr>
          </a:p>
          <a:p>
            <a:pPr algn="l"/>
            <a:r>
              <a:rPr lang="zh-CN" altLang="en-US" sz="1200">
                <a:solidFill>
                  <a:schemeClr val="tx1"/>
                </a:solidFill>
                <a:sym typeface="+mn-ea"/>
              </a:rPr>
              <a:t>具体表现如下：其中高架桥上发生误偏航</a:t>
            </a:r>
            <a:r>
              <a:rPr lang="en-US" altLang="zh-CN" sz="1200">
                <a:solidFill>
                  <a:schemeClr val="tx1"/>
                </a:solidFill>
                <a:sym typeface="+mn-ea"/>
              </a:rPr>
              <a:t>0</a:t>
            </a:r>
            <a:r>
              <a:rPr lang="zh-CN" altLang="en-US" sz="1200">
                <a:solidFill>
                  <a:schemeClr val="tx1"/>
                </a:solidFill>
                <a:sym typeface="+mn-ea"/>
              </a:rPr>
              <a:t>次、高架下发生误偏航</a:t>
            </a:r>
            <a:r>
              <a:rPr lang="en-US" altLang="zh-CN" sz="1200">
                <a:solidFill>
                  <a:schemeClr val="tx1"/>
                </a:solidFill>
                <a:sym typeface="+mn-ea"/>
              </a:rPr>
              <a:t>0</a:t>
            </a:r>
            <a:r>
              <a:rPr lang="zh-CN" altLang="en-US" sz="1200">
                <a:solidFill>
                  <a:schemeClr val="tx1"/>
                </a:solidFill>
                <a:sym typeface="+mn-ea"/>
              </a:rPr>
              <a:t>次、隧道发生车标漂移</a:t>
            </a:r>
            <a:r>
              <a:rPr lang="en-US" altLang="zh-CN" sz="1200">
                <a:solidFill>
                  <a:schemeClr val="tx1"/>
                </a:solidFill>
                <a:sym typeface="+mn-ea"/>
              </a:rPr>
              <a:t>2</a:t>
            </a:r>
            <a:r>
              <a:rPr lang="zh-CN" altLang="en-US" sz="1200">
                <a:solidFill>
                  <a:schemeClr val="tx1"/>
                </a:solidFill>
                <a:sym typeface="+mn-ea"/>
              </a:rPr>
              <a:t>次（</a:t>
            </a:r>
            <a:r>
              <a:rPr lang="en-US" altLang="zh-CN" sz="1200">
                <a:solidFill>
                  <a:schemeClr val="tx1"/>
                </a:solidFill>
                <a:sym typeface="+mn-ea"/>
              </a:rPr>
              <a:t>2</a:t>
            </a:r>
            <a:r>
              <a:rPr lang="zh-CN" altLang="en-US" sz="1200">
                <a:solidFill>
                  <a:schemeClr val="tx1"/>
                </a:solidFill>
                <a:sym typeface="+mn-ea"/>
              </a:rPr>
              <a:t>次</a:t>
            </a:r>
            <a:r>
              <a:rPr lang="zh-CN" altLang="en-US" sz="1200">
                <a:solidFill>
                  <a:schemeClr val="tx1"/>
                </a:solidFill>
                <a:sym typeface="+mn-ea"/>
              </a:rPr>
              <a:t>均为巡航模式）、隧道误偏航</a:t>
            </a:r>
            <a:r>
              <a:rPr lang="en-US" altLang="zh-CN" sz="1200">
                <a:solidFill>
                  <a:schemeClr val="tx1"/>
                </a:solidFill>
                <a:sym typeface="+mn-ea"/>
              </a:rPr>
              <a:t>0</a:t>
            </a:r>
            <a:r>
              <a:rPr lang="zh-CN" altLang="en-US" sz="1200">
                <a:solidFill>
                  <a:schemeClr val="tx1"/>
                </a:solidFill>
                <a:sym typeface="+mn-ea"/>
              </a:rPr>
              <a:t>次、高速误偏航</a:t>
            </a:r>
            <a:r>
              <a:rPr lang="en-US" altLang="zh-CN" sz="1200">
                <a:solidFill>
                  <a:schemeClr val="tx1"/>
                </a:solidFill>
                <a:sym typeface="+mn-ea"/>
              </a:rPr>
              <a:t>0</a:t>
            </a:r>
            <a:r>
              <a:rPr lang="zh-CN" altLang="en-US" sz="1200">
                <a:solidFill>
                  <a:schemeClr val="tx1"/>
                </a:solidFill>
                <a:sym typeface="+mn-ea"/>
              </a:rPr>
              <a:t>次，普通道路误偏航</a:t>
            </a:r>
            <a:r>
              <a:rPr lang="en-US" altLang="zh-CN" sz="1200">
                <a:solidFill>
                  <a:schemeClr val="tx1"/>
                </a:solidFill>
                <a:sym typeface="+mn-ea"/>
              </a:rPr>
              <a:t>0</a:t>
            </a:r>
            <a:r>
              <a:rPr lang="zh-CN" altLang="en-US" sz="1200">
                <a:solidFill>
                  <a:schemeClr val="tx1"/>
                </a:solidFill>
                <a:sym typeface="+mn-ea"/>
              </a:rPr>
              <a:t>次，出现车标漂移</a:t>
            </a:r>
            <a:r>
              <a:rPr lang="en-US" altLang="zh-CN" sz="1200">
                <a:solidFill>
                  <a:schemeClr val="tx1"/>
                </a:solidFill>
                <a:sym typeface="+mn-ea"/>
              </a:rPr>
              <a:t>0</a:t>
            </a:r>
            <a:r>
              <a:rPr lang="zh-CN" altLang="en-US" sz="1200">
                <a:solidFill>
                  <a:schemeClr val="tx1"/>
                </a:solidFill>
                <a:sym typeface="+mn-ea"/>
              </a:rPr>
              <a:t>次、停车场（含地下无网络场景）定位错误</a:t>
            </a:r>
            <a:r>
              <a:rPr lang="en-US" altLang="zh-CN" sz="1200">
                <a:solidFill>
                  <a:schemeClr val="tx1"/>
                </a:solidFill>
                <a:sym typeface="+mn-ea"/>
              </a:rPr>
              <a:t>0</a:t>
            </a:r>
            <a:r>
              <a:rPr lang="zh-CN" altLang="en-US" sz="1200">
                <a:solidFill>
                  <a:schemeClr val="tx1"/>
                </a:solidFill>
                <a:sym typeface="+mn-ea"/>
              </a:rPr>
              <a:t>次、主动偏航绑路错误</a:t>
            </a:r>
            <a:r>
              <a:rPr lang="en-US" altLang="zh-CN" sz="1200">
                <a:solidFill>
                  <a:schemeClr val="tx1"/>
                </a:solidFill>
                <a:sym typeface="+mn-ea"/>
              </a:rPr>
              <a:t>1</a:t>
            </a:r>
            <a:r>
              <a:rPr lang="zh-CN" altLang="en-US" sz="1200">
                <a:solidFill>
                  <a:schemeClr val="tx1"/>
                </a:solidFill>
                <a:sym typeface="+mn-ea"/>
              </a:rPr>
              <a:t>次、定位滞后</a:t>
            </a:r>
            <a:r>
              <a:rPr lang="en-US" altLang="zh-CN" sz="1200">
                <a:solidFill>
                  <a:schemeClr val="tx1"/>
                </a:solidFill>
                <a:sym typeface="+mn-ea"/>
              </a:rPr>
              <a:t>0</a:t>
            </a:r>
            <a:r>
              <a:rPr lang="zh-CN" altLang="en-US" sz="1200">
                <a:solidFill>
                  <a:schemeClr val="tx1"/>
                </a:solidFill>
                <a:sym typeface="+mn-ea"/>
              </a:rPr>
              <a:t>次，</a:t>
            </a:r>
            <a:r>
              <a:rPr lang="en-US" sz="1200">
                <a:solidFill>
                  <a:schemeClr val="tx1"/>
                </a:solidFill>
                <a:sym typeface="+mn-ea"/>
              </a:rPr>
              <a:t>launcher，</a:t>
            </a:r>
            <a:r>
              <a:rPr lang="zh-CN" altLang="en-US" sz="1200">
                <a:solidFill>
                  <a:schemeClr val="tx1"/>
                </a:solidFill>
                <a:sym typeface="+mn-ea"/>
              </a:rPr>
              <a:t>仪表</a:t>
            </a:r>
            <a:r>
              <a:rPr lang="en-US" sz="1200">
                <a:solidFill>
                  <a:schemeClr val="tx1"/>
                </a:solidFill>
                <a:sym typeface="+mn-ea"/>
              </a:rPr>
              <a:t>TBT</a:t>
            </a:r>
            <a:r>
              <a:rPr lang="zh-CN" altLang="en-US" sz="1200">
                <a:solidFill>
                  <a:schemeClr val="tx1"/>
                </a:solidFill>
                <a:sym typeface="+mn-ea"/>
              </a:rPr>
              <a:t>信息显示是否一致，底图</a:t>
            </a:r>
            <a:r>
              <a:rPr lang="en-US" altLang="zh-CN" sz="1200">
                <a:solidFill>
                  <a:schemeClr val="tx1"/>
                </a:solidFill>
                <a:sym typeface="+mn-ea"/>
              </a:rPr>
              <a:t>/</a:t>
            </a:r>
            <a:r>
              <a:rPr lang="zh-CN" altLang="en-US" sz="1200">
                <a:solidFill>
                  <a:schemeClr val="tx1"/>
                </a:solidFill>
                <a:sym typeface="+mn-ea"/>
              </a:rPr>
              <a:t>道路</a:t>
            </a:r>
            <a:r>
              <a:rPr lang="en-US" altLang="zh-CN" sz="1200">
                <a:solidFill>
                  <a:schemeClr val="tx1"/>
                </a:solidFill>
                <a:sym typeface="+mn-ea"/>
              </a:rPr>
              <a:t>/</a:t>
            </a:r>
            <a:r>
              <a:rPr lang="zh-CN" altLang="en-US" sz="1200">
                <a:solidFill>
                  <a:schemeClr val="tx1"/>
                </a:solidFill>
                <a:sym typeface="+mn-ea"/>
              </a:rPr>
              <a:t>底图元素</a:t>
            </a:r>
            <a:r>
              <a:rPr lang="en-US" altLang="zh-CN" sz="1200">
                <a:solidFill>
                  <a:schemeClr val="tx1"/>
                </a:solidFill>
                <a:sym typeface="+mn-ea"/>
              </a:rPr>
              <a:t>/</a:t>
            </a:r>
            <a:r>
              <a:rPr lang="zh-CN" altLang="en-US" sz="1200">
                <a:solidFill>
                  <a:schemeClr val="tx1"/>
                </a:solidFill>
                <a:sym typeface="+mn-ea"/>
              </a:rPr>
              <a:t>显示异常</a:t>
            </a:r>
            <a:r>
              <a:rPr lang="en-US" altLang="zh-CN" sz="1200">
                <a:solidFill>
                  <a:schemeClr val="tx1"/>
                </a:solidFill>
                <a:sym typeface="+mn-ea"/>
              </a:rPr>
              <a:t>3</a:t>
            </a:r>
            <a:r>
              <a:rPr lang="zh-CN" altLang="en-US" sz="1200">
                <a:solidFill>
                  <a:schemeClr val="tx1"/>
                </a:solidFill>
                <a:sym typeface="+mn-ea"/>
              </a:rPr>
              <a:t>次，实时路况更新不及时</a:t>
            </a:r>
            <a:r>
              <a:rPr lang="en-US" altLang="zh-CN" sz="1200">
                <a:solidFill>
                  <a:schemeClr val="tx1"/>
                </a:solidFill>
                <a:sym typeface="+mn-ea"/>
              </a:rPr>
              <a:t>0</a:t>
            </a:r>
            <a:r>
              <a:rPr lang="zh-CN" altLang="en-US" sz="1200">
                <a:solidFill>
                  <a:schemeClr val="tx1"/>
                </a:solidFill>
                <a:sym typeface="+mn-ea"/>
              </a:rPr>
              <a:t>次，稳定性问题</a:t>
            </a:r>
            <a:r>
              <a:rPr lang="en-US" altLang="zh-CN" sz="1200">
                <a:solidFill>
                  <a:schemeClr val="tx1"/>
                </a:solidFill>
                <a:sym typeface="+mn-ea"/>
              </a:rPr>
              <a:t>0</a:t>
            </a:r>
            <a:r>
              <a:rPr lang="zh-CN" altLang="en-US" sz="1200">
                <a:solidFill>
                  <a:schemeClr val="tx1"/>
                </a:solidFill>
                <a:sym typeface="+mn-ea"/>
              </a:rPr>
              <a:t>次，路口放大图延</a:t>
            </a:r>
            <a:r>
              <a:rPr lang="en-US" altLang="zh-CN" sz="1200">
                <a:solidFill>
                  <a:schemeClr val="tx1"/>
                </a:solidFill>
                <a:sym typeface="+mn-ea"/>
              </a:rPr>
              <a:t>0</a:t>
            </a:r>
            <a:r>
              <a:rPr lang="zh-CN" altLang="en-US" sz="1200">
                <a:solidFill>
                  <a:schemeClr val="tx1"/>
                </a:solidFill>
                <a:sym typeface="+mn-ea"/>
              </a:rPr>
              <a:t>次，路况放大图错误</a:t>
            </a:r>
            <a:r>
              <a:rPr lang="en-US" altLang="zh-CN" sz="1200">
                <a:solidFill>
                  <a:schemeClr val="tx1"/>
                </a:solidFill>
                <a:sym typeface="+mn-ea"/>
              </a:rPr>
              <a:t>1</a:t>
            </a:r>
            <a:r>
              <a:rPr lang="zh-CN" altLang="en-US" sz="1200">
                <a:solidFill>
                  <a:schemeClr val="tx1"/>
                </a:solidFill>
                <a:sym typeface="+mn-ea"/>
              </a:rPr>
              <a:t>次，仪表车速和导航车速不一致</a:t>
            </a:r>
            <a:r>
              <a:rPr lang="en-US" altLang="zh-CN" sz="1200">
                <a:solidFill>
                  <a:schemeClr val="tx1"/>
                </a:solidFill>
                <a:sym typeface="+mn-ea"/>
              </a:rPr>
              <a:t>0</a:t>
            </a:r>
            <a:r>
              <a:rPr lang="zh-CN" altLang="en-US" sz="1200">
                <a:solidFill>
                  <a:schemeClr val="tx1"/>
                </a:solidFill>
                <a:sym typeface="+mn-ea"/>
              </a:rPr>
              <a:t>次，语音引导错误</a:t>
            </a:r>
            <a:r>
              <a:rPr lang="en-US" altLang="zh-CN" sz="1200">
                <a:solidFill>
                  <a:schemeClr val="tx1"/>
                </a:solidFill>
                <a:sym typeface="+mn-ea"/>
              </a:rPr>
              <a:t>/</a:t>
            </a:r>
            <a:r>
              <a:rPr lang="zh-CN" altLang="en-US" sz="1200">
                <a:solidFill>
                  <a:schemeClr val="tx1"/>
                </a:solidFill>
                <a:sym typeface="+mn-ea"/>
              </a:rPr>
              <a:t>延迟</a:t>
            </a:r>
            <a:r>
              <a:rPr lang="en-US" altLang="zh-CN" sz="1200">
                <a:solidFill>
                  <a:schemeClr val="tx1"/>
                </a:solidFill>
                <a:sym typeface="+mn-ea"/>
              </a:rPr>
              <a:t>0</a:t>
            </a:r>
            <a:r>
              <a:rPr lang="zh-CN" altLang="en-US" sz="1200">
                <a:solidFill>
                  <a:schemeClr val="tx1"/>
                </a:solidFill>
                <a:sym typeface="+mn-ea"/>
              </a:rPr>
              <a:t>次，导航</a:t>
            </a:r>
            <a:r>
              <a:rPr lang="en-US" sz="1200">
                <a:solidFill>
                  <a:schemeClr val="tx1"/>
                </a:solidFill>
                <a:sym typeface="+mn-ea"/>
              </a:rPr>
              <a:t>TBT</a:t>
            </a:r>
            <a:r>
              <a:rPr lang="zh-CN" altLang="en-US" sz="1200">
                <a:solidFill>
                  <a:schemeClr val="tx1"/>
                </a:solidFill>
                <a:sym typeface="+mn-ea"/>
              </a:rPr>
              <a:t>信息错误</a:t>
            </a:r>
            <a:r>
              <a:rPr lang="en-US" altLang="zh-CN" sz="1200">
                <a:solidFill>
                  <a:schemeClr val="tx1"/>
                </a:solidFill>
                <a:sym typeface="+mn-ea"/>
              </a:rPr>
              <a:t>0</a:t>
            </a:r>
            <a:r>
              <a:rPr lang="zh-CN" altLang="en-US" sz="1200">
                <a:solidFill>
                  <a:schemeClr val="tx1"/>
                </a:solidFill>
                <a:sym typeface="+mn-ea"/>
              </a:rPr>
              <a:t>次</a:t>
            </a:r>
            <a:endParaRPr lang="zh-CN" altLang="en-US" sz="1200" dirty="0" err="1" smtClean="0">
              <a:solidFill>
                <a:schemeClr val="tx1"/>
              </a:solidFill>
              <a:latin typeface="+mn-lt"/>
              <a:sym typeface="+mn-ea"/>
            </a:endParaRPr>
          </a:p>
        </p:txBody>
      </p:sp>
      <p:graphicFrame>
        <p:nvGraphicFramePr>
          <p:cNvPr id="7" name="表格 6"/>
          <p:cNvGraphicFramePr/>
          <p:nvPr>
            <p:custDataLst>
              <p:tags r:id="rId5"/>
            </p:custDataLst>
          </p:nvPr>
        </p:nvGraphicFramePr>
        <p:xfrm>
          <a:off x="1375410" y="2807970"/>
          <a:ext cx="9043035" cy="2287270"/>
        </p:xfrm>
        <a:graphic>
          <a:graphicData uri="http://schemas.openxmlformats.org/drawingml/2006/table">
            <a:tbl>
              <a:tblPr firstRow="1" bandRow="1">
                <a:tableStyleId>{5C22544A-7EE6-4342-B048-85BDC9FD1C3A}</a:tableStyleId>
              </a:tblPr>
              <a:tblGrid>
                <a:gridCol w="323215"/>
                <a:gridCol w="1816100"/>
                <a:gridCol w="972185"/>
                <a:gridCol w="1725295"/>
                <a:gridCol w="880745"/>
                <a:gridCol w="1625600"/>
                <a:gridCol w="1699895"/>
              </a:tblGrid>
              <a:tr h="226060">
                <a:tc>
                  <a:txBody>
                    <a:bodyPr/>
                    <a:p>
                      <a:pPr indent="0" algn="ctr">
                        <a:buNone/>
                      </a:pPr>
                      <a:r>
                        <a:rPr lang="zh-CN" sz="1100" b="1">
                          <a:solidFill>
                            <a:srgbClr val="000000"/>
                          </a:solidFill>
                          <a:latin typeface="Arial" panose="020B0604020202020204" pitchFamily="34" charset="0"/>
                          <a:ea typeface="微软雅黑" panose="020B0503020204020204" pitchFamily="34" charset="-122"/>
                        </a:rPr>
                        <a:t>服务</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20204" pitchFamily="34" charset="0"/>
                          <a:ea typeface="微软雅黑" panose="020B0503020204020204" pitchFamily="34" charset="-122"/>
                        </a:rPr>
                        <a:t>模块</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20204" pitchFamily="34" charset="0"/>
                          <a:ea typeface="微软雅黑" panose="020B0503020204020204" pitchFamily="34" charset="-122"/>
                        </a:rPr>
                        <a:t>自测通过率</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20204" pitchFamily="34" charset="0"/>
                          <a:ea typeface="微软雅黑" panose="020B0503020204020204" pitchFamily="34" charset="-122"/>
                        </a:rPr>
                        <a:t>发布标准</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20204" pitchFamily="34" charset="0"/>
                          <a:ea typeface="微软雅黑" panose="020B0503020204020204" pitchFamily="34" charset="-122"/>
                        </a:rPr>
                        <a:t>实际遗留</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20204" pitchFamily="34" charset="0"/>
                          <a:ea typeface="微软雅黑" panose="020B0503020204020204" pitchFamily="34" charset="-122"/>
                        </a:rPr>
                        <a:t>是否达标</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p>
                      <a:pPr indent="0">
                        <a:buNone/>
                      </a:pPr>
                      <a:r>
                        <a:rPr lang="zh-CN" sz="1100" b="1">
                          <a:solidFill>
                            <a:srgbClr val="000000"/>
                          </a:solidFill>
                          <a:latin typeface="Arial" panose="020B0604020202020204" pitchFamily="34" charset="0"/>
                          <a:ea typeface="微软雅黑" panose="020B0503020204020204" pitchFamily="34" charset="-122"/>
                        </a:rPr>
                        <a:t>case通过率</a:t>
                      </a:r>
                      <a:endParaRPr lang="en-US" altLang="en-US" sz="1100" b="1">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cap="flat">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r>
              <a:tr h="613410">
                <a:tc rowSpan="7">
                  <a:txBody>
                    <a:bodyPr/>
                    <a:p>
                      <a:pPr indent="0" algn="ctr">
                        <a:buNone/>
                      </a:pPr>
                      <a:r>
                        <a:rPr lang="zh-CN" sz="1200" b="0">
                          <a:solidFill>
                            <a:srgbClr val="000000"/>
                          </a:solidFill>
                          <a:latin typeface="Arial" panose="020B0604020202020204" pitchFamily="34" charset="0"/>
                          <a:ea typeface="微软雅黑" panose="020B0503020204020204" pitchFamily="34" charset="-122"/>
                        </a:rPr>
                        <a:t>地图</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显示与图区操作（含互联互动等以及各车型unique的地图操作）</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98.00%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7">
                  <a:txBody>
                    <a:bodyPr/>
                    <a:p>
                      <a:pPr indent="0" algn="ctr">
                        <a:buNone/>
                      </a:pPr>
                      <a:r>
                        <a:rPr lang="zh-CN" sz="1200" b="0">
                          <a:solidFill>
                            <a:srgbClr val="000000"/>
                          </a:solidFill>
                          <a:latin typeface="Arial" panose="020B0604020202020204" pitchFamily="34" charset="0"/>
                          <a:ea typeface="微软雅黑" panose="020B0503020204020204" pitchFamily="34" charset="-122"/>
                        </a:rPr>
                        <a:t>无P0，遗留 P1 bug&lt;5</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200" b="0">
                          <a:solidFill>
                            <a:srgbClr val="000000"/>
                          </a:solidFill>
                          <a:latin typeface="微软雅黑" panose="020B0503020204020204" pitchFamily="34" charset="-122"/>
                        </a:rPr>
                        <a:t>5</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b="0">
                          <a:solidFill>
                            <a:srgbClr val="00B050"/>
                          </a:solidFill>
                          <a:latin typeface="微软雅黑" panose="020B0503020204020204" pitchFamily="34" charset="-122"/>
                        </a:rPr>
                        <a:t>Pass with </a:t>
                      </a:r>
                      <a:r>
                        <a:rPr lang="en-US" altLang="en-US" sz="1200" b="0">
                          <a:solidFill>
                            <a:srgbClr val="00B050"/>
                          </a:solidFill>
                          <a:latin typeface="微软雅黑" panose="020B0503020204020204" pitchFamily="34" charset="-122"/>
                        </a:rPr>
                        <a:t>condition</a:t>
                      </a:r>
                      <a:endParaRPr lang="en-US" altLang="en-US" sz="1200" b="0">
                        <a:solidFill>
                          <a:srgbClr val="00B05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98.77%</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（查询）检索</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100%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1200" b="0">
                          <a:solidFill>
                            <a:srgbClr val="000000"/>
                          </a:solidFill>
                          <a:latin typeface="微软雅黑" panose="020B0503020204020204" pitchFamily="34" charset="-122"/>
                        </a:rPr>
                        <a:t>1</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panose="020B0503020204020204" pitchFamily="34" charset="-122"/>
                          <a:sym typeface="+mn-ea"/>
                        </a:rPr>
                        <a:t>Pass with condition</a:t>
                      </a:r>
                      <a:endParaRPr lang="en-US" altLang="en-US" sz="1200" b="0">
                        <a:solidFill>
                          <a:srgbClr val="00B050"/>
                        </a:solidFill>
                        <a:latin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100%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路径规划</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98.00%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1200" b="0">
                          <a:solidFill>
                            <a:srgbClr val="000000"/>
                          </a:solidFill>
                          <a:latin typeface="微软雅黑" panose="020B0503020204020204" pitchFamily="34" charset="-122"/>
                        </a:rPr>
                        <a:t>1</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panose="020B0503020204020204" pitchFamily="34" charset="-122"/>
                          <a:sym typeface="+mn-ea"/>
                        </a:rPr>
                        <a:t>Pass with condition</a:t>
                      </a:r>
                      <a:endParaRPr lang="en-US" altLang="en-US" sz="1200" b="0">
                        <a:solidFill>
                          <a:srgbClr val="00B050"/>
                        </a:solidFill>
                        <a:latin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99%</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路径引导</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100%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1200" b="0">
                          <a:solidFill>
                            <a:srgbClr val="000000"/>
                          </a:solidFill>
                          <a:latin typeface="微软雅黑" panose="020B0503020204020204" pitchFamily="34" charset="-122"/>
                        </a:rPr>
                        <a:t>2</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panose="020B0503020204020204" pitchFamily="34" charset="-122"/>
                          <a:sym typeface="+mn-ea"/>
                        </a:rPr>
                        <a:t>Pass with condition</a:t>
                      </a:r>
                      <a:endParaRPr lang="en-US" altLang="en-US" sz="1200" b="0">
                        <a:solidFill>
                          <a:srgbClr val="00B050"/>
                        </a:solidFill>
                        <a:latin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100%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（移动）定位</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96.72%</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1200" b="0">
                          <a:solidFill>
                            <a:srgbClr val="000000"/>
                          </a:solidFill>
                          <a:latin typeface="微软雅黑" panose="020B0503020204020204" pitchFamily="34" charset="-122"/>
                        </a:rPr>
                        <a:t>4</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panose="020B0503020204020204" pitchFamily="34" charset="-122"/>
                          <a:sym typeface="+mn-ea"/>
                        </a:rPr>
                        <a:t>Pass with condition</a:t>
                      </a:r>
                      <a:endParaRPr lang="en-US" altLang="en-US" sz="1200" b="0">
                        <a:solidFill>
                          <a:srgbClr val="00B050"/>
                        </a:solidFill>
                        <a:latin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97.80%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稳定性（故障处理）</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98.77%</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altLang="en-US" sz="1200" b="0">
                          <a:solidFill>
                            <a:srgbClr val="000000"/>
                          </a:solidFill>
                          <a:latin typeface="微软雅黑" panose="020B0503020204020204" pitchFamily="34" charset="-122"/>
                        </a:rPr>
                        <a:t>0</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panose="020B0503020204020204" pitchFamily="34" charset="-122"/>
                          <a:sym typeface="+mn-ea"/>
                        </a:rPr>
                        <a:t>Pass</a:t>
                      </a:r>
                      <a:endParaRPr lang="en-US" altLang="en-US" sz="1200" b="0">
                        <a:solidFill>
                          <a:srgbClr val="00B050"/>
                        </a:solidFill>
                        <a:latin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98%</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200" b="0">
                          <a:solidFill>
                            <a:srgbClr val="000000"/>
                          </a:solidFill>
                          <a:latin typeface="Arial" panose="020B0604020202020204" pitchFamily="34" charset="0"/>
                          <a:ea typeface="微软雅黑" panose="020B0503020204020204" pitchFamily="34" charset="-122"/>
                        </a:rPr>
                        <a:t>语音交互</a:t>
                      </a:r>
                      <a:endParaRPr lang="zh-CN" altLang="en-US" sz="1200" b="0">
                        <a:solidFill>
                          <a:srgbClr val="000000"/>
                        </a:solidFill>
                        <a:latin typeface="Arial" panose="020B0604020202020204" pitchFamily="34" charset="0"/>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200" b="0">
                          <a:solidFill>
                            <a:srgbClr val="000000"/>
                          </a:solidFill>
                          <a:latin typeface="微软雅黑" panose="020B0503020204020204" pitchFamily="34" charset="-122"/>
                        </a:rPr>
                        <a:t>98.53%</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sz="1200" b="0">
                          <a:solidFill>
                            <a:srgbClr val="000000"/>
                          </a:solidFill>
                          <a:latin typeface="微软雅黑" panose="020B0503020204020204" pitchFamily="34" charset="-122"/>
                        </a:rPr>
                        <a:t>2</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1200">
                          <a:solidFill>
                            <a:srgbClr val="00B050"/>
                          </a:solidFill>
                          <a:latin typeface="微软雅黑" panose="020B0503020204020204" pitchFamily="34" charset="-122"/>
                          <a:sym typeface="+mn-ea"/>
                        </a:rPr>
                        <a:t>Pass with condition</a:t>
                      </a:r>
                      <a:endParaRPr lang="en-US" altLang="en-US" sz="1200" b="0">
                        <a:solidFill>
                          <a:srgbClr val="00B050"/>
                        </a:solidFill>
                        <a:latin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rPr>
                        <a:t>98%</a:t>
                      </a:r>
                      <a:endParaRPr lang="en-US" altLang="en-US" sz="1200" b="0">
                        <a:solidFill>
                          <a:srgbClr val="000000"/>
                        </a:solidFill>
                        <a:latin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对象 8">
            <a:hlinkClick r:id="" action="ppaction://ole?verb="/>
          </p:cNvPr>
          <p:cNvGraphicFramePr>
            <a:graphicFrameLocks noChangeAspect="1"/>
          </p:cNvGraphicFramePr>
          <p:nvPr/>
        </p:nvGraphicFramePr>
        <p:xfrm>
          <a:off x="11050905" y="5697855"/>
          <a:ext cx="791845" cy="791845"/>
        </p:xfrm>
        <a:graphic>
          <a:graphicData uri="http://schemas.openxmlformats.org/presentationml/2006/ole">
            <mc:AlternateContent xmlns:mc="http://schemas.openxmlformats.org/markup-compatibility/2006">
              <mc:Choice xmlns:v="urn:schemas-microsoft-com:vml" Requires="v">
                <p:oleObj spid="_x0000_s2049" name="" showAsIcon="1" r:id="rId6" imgW="1524000" imgH="1524000" progId="Excel.Sheet.12">
                  <p:embed/>
                </p:oleObj>
              </mc:Choice>
              <mc:Fallback>
                <p:oleObj name="" showAsIcon="1" r:id="rId6" imgW="1524000" imgH="1524000" progId="Excel.Sheet.12">
                  <p:embed/>
                  <p:pic>
                    <p:nvPicPr>
                      <p:cNvPr id="0" name="图片 2048"/>
                      <p:cNvPicPr/>
                      <p:nvPr/>
                    </p:nvPicPr>
                    <p:blipFill>
                      <a:blip r:embed="rId7"/>
                      <a:stretch>
                        <a:fillRect/>
                      </a:stretch>
                    </p:blipFill>
                    <p:spPr>
                      <a:xfrm>
                        <a:off x="11050905" y="5697855"/>
                        <a:ext cx="791845" cy="79184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GNG Review Result</a:t>
            </a:r>
            <a:endParaRPr lang="en-US" dirty="0"/>
          </a:p>
        </p:txBody>
      </p:sp>
      <p:sp>
        <p:nvSpPr>
          <p:cNvPr id="31" name="Text Placeholder 30"/>
          <p:cNvSpPr>
            <a:spLocks noGrp="1"/>
          </p:cNvSpPr>
          <p:nvPr>
            <p:ph type="body" sz="quarter" idx="21"/>
          </p:nvPr>
        </p:nvSpPr>
        <p:spPr/>
        <p:txBody>
          <a:bodyPr/>
          <a:lstStyle/>
          <a:p>
            <a:r>
              <a:rPr lang="en-US" dirty="0"/>
              <a:t>04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17" name="Text Placeholder 16"/>
          <p:cNvSpPr>
            <a:spLocks noGrp="1"/>
          </p:cNvSpPr>
          <p:nvPr>
            <p:ph type="body" sz="quarter" idx="16"/>
          </p:nvPr>
        </p:nvSpPr>
        <p:spPr>
          <a:xfrm>
            <a:off x="395288" y="5135562"/>
            <a:ext cx="8631237" cy="685800"/>
          </a:xfrm>
        </p:spPr>
        <p:txBody>
          <a:bodyPr wrap="square" numCol="1" anchor="t" anchorCtr="0" compatLnSpc="1"/>
          <a:lstStyle/>
          <a:p>
            <a:pPr>
              <a:buFont typeface="Arial" panose="020B0604020202020204" pitchFamily="34" charset="0"/>
              <a:buNone/>
              <a:defRPr/>
            </a:pPr>
            <a:r>
              <a:rPr altLang="zh-CN" dirty="0">
                <a:ea typeface="宋体" pitchFamily="2" charset="-122"/>
                <a:cs typeface="Avenir Next LT Pro Demi" panose="020B0704020202020204" pitchFamily="34" charset="0"/>
              </a:rPr>
              <a:t>Proposal</a:t>
            </a:r>
            <a:r>
              <a:rPr lang="zh-CN" altLang="en-US" dirty="0">
                <a:ea typeface="宋体" pitchFamily="2" charset="-122"/>
                <a:cs typeface="Avenir Next LT Pro Demi" panose="020B0704020202020204" pitchFamily="34" charset="0"/>
              </a:rPr>
              <a:t>： </a:t>
            </a:r>
            <a:r>
              <a:rPr altLang="zh-CN" dirty="0">
                <a:solidFill>
                  <a:srgbClr val="008200"/>
                </a:solidFill>
                <a:ea typeface="宋体" pitchFamily="2" charset="-122"/>
                <a:cs typeface="Avenir Next LT Pro Demi" panose="020B0704020202020204" pitchFamily="34" charset="0"/>
              </a:rPr>
              <a:t>Go with condition</a:t>
            </a:r>
            <a:endParaRPr altLang="zh-CN" dirty="0">
              <a:solidFill>
                <a:srgbClr val="008200"/>
              </a:solidFill>
              <a:ea typeface="宋体" pitchFamily="2" charset="-122"/>
              <a:cs typeface="Avenir Next LT Pro Demi" panose="020B0704020202020204" pitchFamily="34" charset="0"/>
            </a:endParaRPr>
          </a:p>
          <a:p>
            <a:pPr>
              <a:buFont typeface="Arial" panose="020B0604020202020204" pitchFamily="34" charset="0"/>
              <a:buNone/>
              <a:defRPr/>
            </a:pPr>
            <a:r>
              <a:rPr lang="en-US" altLang="zh-CN" sz="1800" dirty="0">
                <a:ea typeface="宋体" pitchFamily="2" charset="-122"/>
                <a:cs typeface="Avenir Next LT Pro Demi" panose="020B0704020202020204" pitchFamily="34" charset="0"/>
              </a:rPr>
              <a:t>Conclusion</a:t>
            </a:r>
            <a:r>
              <a:rPr lang="zh-CN" altLang="en-US" sz="1800" dirty="0">
                <a:ea typeface="宋体" pitchFamily="2" charset="-122"/>
                <a:cs typeface="Avenir Next LT Pro Demi" panose="020B0704020202020204" pitchFamily="34" charset="0"/>
              </a:rPr>
              <a:t>：</a:t>
            </a:r>
            <a:endParaRPr altLang="zh-CN" sz="1800" dirty="0">
              <a:ea typeface="宋体" pitchFamily="2" charset="-122"/>
              <a:cs typeface="Avenir Next LT Pro Demi" panose="020B0704020202020204" pitchFamily="34" charset="0"/>
            </a:endParaRPr>
          </a:p>
        </p:txBody>
      </p:sp>
      <p:sp>
        <p:nvSpPr>
          <p:cNvPr id="21" name="Content Placeholder 20"/>
          <p:cNvSpPr>
            <a:spLocks noGrp="1"/>
          </p:cNvSpPr>
          <p:nvPr>
            <p:ph idx="18"/>
          </p:nvPr>
        </p:nvSpPr>
        <p:spPr>
          <a:xfrm>
            <a:off x="182563" y="6207125"/>
            <a:ext cx="11826875" cy="295275"/>
          </a:xfrm>
        </p:spPr>
        <p:txBody>
          <a:bodyPr/>
          <a:lstStyle/>
          <a:p>
            <a:pPr eaLnBrk="1" fontAlgn="auto" hangingPunct="1">
              <a:spcAft>
                <a:spcPts val="0"/>
              </a:spcAft>
              <a:buFont typeface="Arial" panose="020B0604020202020204"/>
              <a:buNone/>
              <a:defRPr/>
            </a:pPr>
            <a:r>
              <a:rPr lang="en-US" dirty="0"/>
              <a:t>Conclusion: </a:t>
            </a:r>
            <a:endParaRPr lang="en-US" dirty="0"/>
          </a:p>
        </p:txBody>
      </p:sp>
      <p:sp>
        <p:nvSpPr>
          <p:cNvPr id="113668" name="Slide Number Placeholder 4"/>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itchFamily="2" charset="-122"/>
              <a:cs typeface="+mn-cs"/>
            </a:endParaRPr>
          </a:p>
        </p:txBody>
      </p:sp>
      <p:sp>
        <p:nvSpPr>
          <p:cNvPr id="11" name="Title 3"/>
          <p:cNvSpPr>
            <a:spLocks noGrp="1"/>
          </p:cNvSpPr>
          <p:nvPr>
            <p:ph type="title"/>
          </p:nvPr>
        </p:nvSpPr>
        <p:spPr>
          <a:xfrm>
            <a:off x="374650" y="503238"/>
            <a:ext cx="10515600" cy="685800"/>
          </a:xfrm>
        </p:spPr>
        <p:txBody>
          <a:bodyPr vert="horz"/>
          <a:lstStyle/>
          <a:p>
            <a:pPr fontAlgn="auto">
              <a:spcAft>
                <a:spcPts val="0"/>
              </a:spcAft>
              <a:defRPr/>
            </a:pPr>
            <a:r>
              <a:rPr dirty="0"/>
              <a:t>GNG Review Result</a:t>
            </a:r>
            <a:endParaRPr dirty="0"/>
          </a:p>
        </p:txBody>
      </p:sp>
      <p:graphicFrame>
        <p:nvGraphicFramePr>
          <p:cNvPr id="13" name="Table 4"/>
          <p:cNvGraphicFramePr>
            <a:graphicFrameLocks noGrp="1"/>
          </p:cNvGraphicFramePr>
          <p:nvPr>
            <p:custDataLst>
              <p:tags r:id="rId4"/>
            </p:custData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gridCol w="4181140"/>
                <a:gridCol w="1942028"/>
                <a:gridCol w="3315772"/>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mn-ea"/>
                          <a:ea typeface="+mn-ea"/>
                        </a:rPr>
                        <a:t>Items</a:t>
                      </a: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FFFF"/>
                          </a:solidFill>
                          <a:effectLst/>
                          <a:latin typeface="+mn-ea"/>
                          <a:ea typeface="+mn-ea"/>
                        </a:rPr>
                        <a:t>Results</a:t>
                      </a:r>
                      <a:endParaRPr kumimoji="0" lang="en-US" altLang="zh-CN" sz="1400" b="1" i="0" u="none" strike="noStrike" cap="none" normalizeH="0" baseline="0">
                        <a:ln>
                          <a:noFill/>
                        </a:ln>
                        <a:solidFill>
                          <a:srgbClr val="FFFFFF"/>
                        </a:solidFill>
                        <a:effectLst/>
                        <a:latin typeface="+mn-ea"/>
                        <a:ea typeface="+mn-ea"/>
                      </a:endParaRP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mn-ea"/>
                          <a:ea typeface="+mn-ea"/>
                        </a:rPr>
                        <a:t>comments</a:t>
                      </a: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Baidu</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Baidu Release Notes</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Tian N</a:t>
                      </a:r>
                      <a:r>
                        <a:rPr kumimoji="0" lang="en-US" altLang="zh-CN" sz="1200" b="0" i="0" u="none" strike="noStrike" cap="none" normalizeH="0" baseline="0" dirty="0">
                          <a:ln>
                            <a:noFill/>
                          </a:ln>
                          <a:solidFill>
                            <a:srgbClr val="00264E"/>
                          </a:solidFill>
                          <a:effectLst/>
                          <a:latin typeface="+mn-ea"/>
                          <a:ea typeface="+mn-ea"/>
                        </a:rPr>
                        <a:t>iu</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2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2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solidFill>
                            <a:srgbClr val="008200"/>
                          </a:solidFill>
                          <a:latin typeface="+mn-ea"/>
                          <a:ea typeface="+mn-ea"/>
                          <a:cs typeface="Arial" panose="020B0604020202020204" pitchFamily="34" charset="0"/>
                        </a:rPr>
                        <a:t>PASS </a:t>
                      </a:r>
                      <a:r>
                        <a:rPr lang="en-US" altLang="zh-CN" sz="1200" dirty="0">
                          <a:solidFill>
                            <a:srgbClr val="008200"/>
                          </a:solidFill>
                          <a:latin typeface="+mn-ea"/>
                          <a:cs typeface="Arial" panose="020B060402020202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Special 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Ford</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Ford In-house Release Notes</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Guoqiang Kou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2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Forrest Wu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69927">
                <a:tc vMerge="1">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Fisher Xu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2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eaLnBrk="1" fontAlgn="auto" hangingPunct="1">
              <a:spcAft>
                <a:spcPts val="0"/>
              </a:spcAft>
              <a:buFont typeface="Arial" panose="020B0604020202020204"/>
              <a:buNone/>
              <a:defRPr/>
            </a:pPr>
            <a:r>
              <a:rPr lang="en-US" dirty="0">
                <a:sym typeface="+mn-ea"/>
              </a:rPr>
              <a:t>CD764ICA_8155 R04 HF1  GNG Review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itchFamily="2" charset="-122"/>
                <a:cs typeface="+mn-cs"/>
              </a:rPr>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p:cNvSpPr>
            <a:spLocks noGrp="1"/>
          </p:cNvSpPr>
          <p:nvPr>
            <p:ph type="body" sz="quarter" idx="21"/>
          </p:nvPr>
        </p:nvSpPr>
        <p:spPr/>
        <p:txBody>
          <a:bodyPr/>
          <a:lstStyle/>
          <a:p>
            <a:r>
              <a:rPr lang="en-US" dirty="0"/>
              <a:t>01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图片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endParaRPr lang="en-US" sz="2800" spc="40" dirty="0">
              <a:solidFill>
                <a:srgbClr val="00095B"/>
              </a:solidFill>
              <a:latin typeface="Arial Nova"/>
              <a:ea typeface="+mn-ea"/>
              <a:cs typeface="+mn-cs"/>
            </a:endParaRP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CD764ICA_815</a:t>
            </a:r>
            <a:r>
              <a:rPr lang="en-US" dirty="0">
                <a:solidFill>
                  <a:srgbClr val="00095B"/>
                </a:solidFill>
                <a:latin typeface="Arial Nova"/>
                <a:sym typeface="+mn-ea"/>
              </a:rPr>
              <a:t>5</a:t>
            </a:r>
            <a:r>
              <a:rPr lang="en-US" dirty="0"/>
              <a:t> R05 HF2 GNG Review</a:t>
            </a:r>
            <a:endParaRPr lang="en-US" dirty="0"/>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87046" name="Text Placeholder 16"/>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Software </a:t>
            </a:r>
            <a:r>
              <a:rPr lang="en-US" altLang="zh-CN" sz="2000" b="1" dirty="0">
                <a:solidFill>
                  <a:srgbClr val="00095B"/>
                </a:solidFill>
                <a:ea typeface="宋体"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 Info</a:t>
            </a: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p:txBody>
      </p:sp>
      <p:sp>
        <p:nvSpPr>
          <p:cNvPr id="87047" name="Content Placeholder 15"/>
          <p:cNvSpPr txBox="1">
            <a:spLocks noChangeArrowheads="1"/>
          </p:cNvSpPr>
          <p:nvPr/>
        </p:nvSpPr>
        <p:spPr bwMode="auto">
          <a:xfrm>
            <a:off x="374650" y="1948180"/>
            <a:ext cx="9589770" cy="21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955" indent="-165100">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355">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955"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Refer SWAD for the details:</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lvl="2">
              <a:spcBef>
                <a:spcPct val="0"/>
              </a:spcBef>
              <a:buFont typeface="Arial" panose="020B060402020202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MCU version</a:t>
            </a:r>
            <a:r>
              <a:rPr kumimoji="0" lang="zh-CN" altLang="en-US"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a:t>
            </a:r>
            <a:r>
              <a:rPr lang="en-US" altLang="zh-CN" sz="1800" dirty="0">
                <a:solidFill>
                  <a:srgbClr val="00095B"/>
                </a:solidFill>
                <a:ea typeface="宋体" pitchFamily="2" charset="-122"/>
              </a:rPr>
              <a:t>20230725_109_PRO</a:t>
            </a:r>
            <a:r>
              <a:rPr lang="en-US" altLang="zh-CN" sz="1800" dirty="0">
                <a:solidFill>
                  <a:srgbClr val="00095B"/>
                </a:solidFill>
                <a:ea typeface="宋体" pitchFamily="2" charset="-122"/>
              </a:rPr>
              <a:t> </a:t>
            </a:r>
            <a:endParaRPr lang="en-US" altLang="zh-CN" sz="1800" dirty="0">
              <a:solidFill>
                <a:srgbClr val="00095B"/>
              </a:solidFill>
              <a:ea typeface="宋体" pitchFamily="2" charset="-122"/>
            </a:endParaRPr>
          </a:p>
          <a:p>
            <a:pPr lvl="2">
              <a:spcBef>
                <a:spcPct val="0"/>
              </a:spcBef>
              <a:buFont typeface="Arial" panose="020B0604020202020204" pitchFamily="34" charset="0"/>
              <a:buChar char="•"/>
            </a:pPr>
            <a:r>
              <a:rPr lang="en-US" altLang="zh-CN" sz="1800" dirty="0">
                <a:solidFill>
                  <a:srgbClr val="00095B"/>
                </a:solidFill>
                <a:ea typeface="宋体" pitchFamily="2" charset="-122"/>
              </a:rPr>
              <a:t>SOC version:   20230814_0105_E2L27_R05.PRO.HF2 </a:t>
            </a:r>
            <a:endParaRPr lang="en-US" altLang="zh-CN" sz="1800" dirty="0">
              <a:solidFill>
                <a:srgbClr val="00095B"/>
              </a:solidFill>
              <a:ea typeface="宋体" pitchFamily="2" charset="-122"/>
            </a:endParaRPr>
          </a:p>
          <a:p>
            <a:pPr marL="401955"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Main changes compared with previous version, refer RN for the details, highlights listed below:</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631825" marR="0" lvl="2" indent="-173355" algn="l" defTabSz="914400" rtl="0" eaLnBrk="1" fontAlgn="base" latinLnBrk="0" hangingPunct="1">
              <a:lnSpc>
                <a:spcPct val="110000"/>
              </a:lnSpc>
              <a:spcBef>
                <a:spcPct val="0"/>
              </a:spcBef>
              <a:spcAft>
                <a:spcPct val="0"/>
              </a:spcAft>
              <a:buClrTx/>
              <a:buSzPct val="75000"/>
              <a:buFont typeface="Arial" panose="020B060402020202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Currently No</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P0</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issues</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left</a:t>
            </a:r>
            <a:endPar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endParaRPr>
          </a:p>
          <a:p>
            <a:pPr marL="631825" marR="0" lvl="2" indent="-173355" algn="l" defTabSz="914400" rtl="0" eaLnBrk="1" fontAlgn="base" latinLnBrk="0" hangingPunct="1">
              <a:lnSpc>
                <a:spcPct val="110000"/>
              </a:lnSpc>
              <a:spcBef>
                <a:spcPct val="0"/>
              </a:spcBef>
              <a:spcAft>
                <a:spcPct val="0"/>
              </a:spcAft>
              <a:buClrTx/>
              <a:buSzPct val="75000"/>
              <a:buFont typeface="Arial" panose="020B060402020202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Left </a:t>
            </a:r>
            <a:r>
              <a:rPr kumimoji="0" lang="zh-CN" altLang="en-US" sz="1800" b="0" i="0" u="none" strike="noStrike" kern="1200" cap="none" spc="0" normalizeH="0" baseline="0" noProof="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a:ln>
                  <a:noFill/>
                </a:ln>
                <a:solidFill>
                  <a:srgbClr val="00264E"/>
                </a:solidFill>
                <a:effectLst/>
                <a:uLnTx/>
                <a:uFillTx/>
                <a:latin typeface="Arial Nova" panose="020B0504020202020204" pitchFamily="34" charset="0"/>
                <a:ea typeface="宋体" pitchFamily="2" charset="-122"/>
              </a:rPr>
              <a:t>10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P1</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issues.</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CD764ICA_8155 R05 HF2 GNG Summary</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4" name="Table 3"/>
          <p:cNvGraphicFramePr>
            <a:graphicFrameLocks noGrp="1"/>
          </p:cNvGraphicFramePr>
          <p:nvPr>
            <p:custDataLst>
              <p:tags r:id="rId4"/>
            </p:custDataLst>
          </p:nvPr>
        </p:nvGraphicFramePr>
        <p:xfrm>
          <a:off x="576263" y="1288431"/>
          <a:ext cx="8528685" cy="5090795"/>
        </p:xfrm>
        <a:graphic>
          <a:graphicData uri="http://schemas.openxmlformats.org/drawingml/2006/table">
            <a:tbl>
              <a:tblPr/>
              <a:tblGrid>
                <a:gridCol w="735220"/>
                <a:gridCol w="1284183"/>
                <a:gridCol w="1970389"/>
                <a:gridCol w="1970389"/>
                <a:gridCol w="1284183"/>
                <a:gridCol w="1284183"/>
              </a:tblGrid>
              <a:tr h="326411">
                <a:tc gridSpan="6">
                  <a:txBody>
                    <a:bodyPr/>
                    <a:lstStyle/>
                    <a:p>
                      <a:pPr algn="ctr" fontAlgn="ctr"/>
                      <a:r>
                        <a:rPr lang="en-US" sz="1400" b="1" i="0" u="none" strike="noStrike" dirty="0">
                          <a:solidFill>
                            <a:srgbClr val="000000"/>
                          </a:solidFill>
                          <a:effectLst/>
                          <a:latin typeface="+mj-lt"/>
                        </a:rPr>
                        <a:t>CD764ICA_8155 LFP R05</a:t>
                      </a:r>
                      <a:r>
                        <a:rPr lang="en-US" sz="1400" b="1" i="0" u="none" strike="noStrike" baseline="0" dirty="0">
                          <a:solidFill>
                            <a:srgbClr val="000000"/>
                          </a:solidFill>
                          <a:effectLst/>
                          <a:latin typeface="+mj-lt"/>
                        </a:rPr>
                        <a:t> </a:t>
                      </a:r>
                      <a:r>
                        <a:rPr lang="en-US" sz="1400" b="1" i="0" u="none" strike="noStrike" dirty="0">
                          <a:solidFill>
                            <a:srgbClr val="000000"/>
                          </a:solidFill>
                          <a:effectLst/>
                          <a:latin typeface="+mj-lt"/>
                        </a:rPr>
                        <a:t>HF2 GNG Summarize</a:t>
                      </a:r>
                      <a:endParaRPr lang="en-US" sz="1400" b="1" i="0" u="none" strike="noStrike" dirty="0">
                        <a:solidFill>
                          <a:srgbClr val="000000"/>
                        </a:solidFill>
                        <a:effectLst/>
                        <a:latin typeface="+mj-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r>
              <a:tr h="280282">
                <a:tc gridSpan="2">
                  <a:txBody>
                    <a:bodyPr/>
                    <a:lstStyle/>
                    <a:p>
                      <a:pPr algn="ctr" fontAlgn="ctr"/>
                      <a:r>
                        <a:rPr lang="en-US" sz="1100" b="0" i="0" u="none" strike="noStrike" dirty="0">
                          <a:solidFill>
                            <a:srgbClr val="000000"/>
                          </a:solidFill>
                          <a:effectLst/>
                          <a:latin typeface="+mn-lt"/>
                        </a:rPr>
                        <a:t>SW Version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ctr"/>
                      <a:r>
                        <a:rPr lang="en-US" sz="1100" b="0" i="0" u="none" strike="noStrike" dirty="0">
                          <a:solidFill>
                            <a:srgbClr val="000000"/>
                          </a:solidFill>
                          <a:effectLst/>
                          <a:latin typeface="+mn-lt"/>
                        </a:rPr>
                        <a:t>CD764ICA_8155 R05 HF2</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Milestone</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a:t>
                      </a:r>
                      <a:r>
                        <a:rPr lang="en-US" altLang="zh-CN" sz="1100" b="0" i="0" u="none" strike="noStrike" dirty="0">
                          <a:solidFill>
                            <a:srgbClr val="000000"/>
                          </a:solidFill>
                          <a:effectLst/>
                          <a:latin typeface="+mn-lt"/>
                        </a:rPr>
                        <a:t>etrofit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gridSpan="2">
                  <a:txBody>
                    <a:bodyPr/>
                    <a:lstStyle/>
                    <a:p>
                      <a:pPr algn="ctr" fontAlgn="ctr"/>
                      <a:r>
                        <a:rPr lang="en-US" sz="1100" b="0" i="0" u="none" strike="noStrike" dirty="0">
                          <a:solidFill>
                            <a:srgbClr val="000000"/>
                          </a:solidFill>
                          <a:effectLst/>
                          <a:latin typeface="+mn-lt"/>
                        </a:rPr>
                        <a:t>Change Point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gridSpan="4">
                  <a:txBody>
                    <a:bodyPr/>
                    <a:lstStyle/>
                    <a:p>
                      <a:pPr algn="l" fontAlgn="ctr"/>
                      <a:r>
                        <a:rPr lang="en-US" sz="1100" b="0" i="0" u="none" strike="noStrike" dirty="0">
                          <a:solidFill>
                            <a:srgbClr val="000000"/>
                          </a:solidFill>
                          <a:effectLst/>
                          <a:latin typeface="+mn-lt"/>
                        </a:rPr>
                        <a:t>          Bug fix</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280282">
                <a:tc gridSpan="2">
                  <a:txBody>
                    <a:bodyPr/>
                    <a:lstStyle/>
                    <a:p>
                      <a:pPr algn="ctr" fontAlgn="ctr"/>
                      <a:r>
                        <a:rPr lang="en-US" sz="1100" b="0" i="0" u="none" strike="noStrike" dirty="0">
                          <a:solidFill>
                            <a:srgbClr val="000000"/>
                          </a:solidFill>
                          <a:effectLst/>
                          <a:latin typeface="+mn-lt"/>
                        </a:rPr>
                        <a:t>Next Step</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gridSpan="4">
                  <a:txBody>
                    <a:bodyPr/>
                    <a:lstStyle/>
                    <a:p>
                      <a:pPr algn="l" fontAlgn="ctr"/>
                      <a:r>
                        <a:rPr lang="en-US" sz="1100" b="0" i="0" u="none" strike="noStrike" dirty="0">
                          <a:solidFill>
                            <a:srgbClr val="000000"/>
                          </a:solidFill>
                          <a:effectLst/>
                          <a:latin typeface="+mn-lt"/>
                        </a:rPr>
                        <a:t>          R06</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280282">
                <a:tc>
                  <a:txBody>
                    <a:bodyPr/>
                    <a:lstStyle/>
                    <a:p>
                      <a:pPr algn="ctr" fontAlgn="ctr"/>
                      <a:r>
                        <a:rPr lang="en-US" sz="1100" b="1" i="0" u="none" strike="noStrike">
                          <a:solidFill>
                            <a:srgbClr val="FFFFFF"/>
                          </a:solidFill>
                          <a:effectLst/>
                          <a:latin typeface="+mn-lt"/>
                        </a:rPr>
                        <a:t>Item</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cPr/>
                </a:tc>
                <a:tc>
                  <a:txBody>
                    <a:bodyPr/>
                    <a:lstStyle/>
                    <a:p>
                      <a:pPr algn="ctr" fontAlgn="ctr"/>
                      <a:r>
                        <a:rPr lang="en-US" sz="1100" b="1" i="0" u="none" strike="noStrike">
                          <a:solidFill>
                            <a:srgbClr val="FFFFFF"/>
                          </a:solidFill>
                          <a:effectLst/>
                          <a:latin typeface="+mn-lt"/>
                        </a:rPr>
                        <a:t>Status</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endParaRPr lang="en-US" sz="1100" b="1" i="0" u="none" strike="noStrike">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280282">
                <a:tc rowSpan="6">
                  <a:txBody>
                    <a:bodyPr/>
                    <a:lstStyle/>
                    <a:p>
                      <a:pPr algn="ctr" fontAlgn="ctr"/>
                      <a:r>
                        <a:rPr lang="en-US" sz="1100" b="0" i="0" u="none" strike="noStrike">
                          <a:solidFill>
                            <a:srgbClr val="000000"/>
                          </a:solidFill>
                          <a:effectLst/>
                          <a:latin typeface="+mn-lt"/>
                        </a:rPr>
                        <a:t>Supplier</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035">
                <a:tc vMerge="1">
                  <a:tcPr/>
                </a:tc>
                <a:tc rowSpan="3">
                  <a:txBody>
                    <a:bodyPr/>
                    <a:lstStyle/>
                    <a:p>
                      <a:pPr algn="ctr" fontAlgn="ctr"/>
                      <a:r>
                        <a:rPr lang="en-US" sz="1100" b="0" i="0" u="none" strike="noStrike" dirty="0">
                          <a:solidFill>
                            <a:srgbClr val="000000"/>
                          </a:solidFill>
                          <a:effectLst/>
                          <a:latin typeface="+mn-lt"/>
                        </a:rPr>
                        <a:t>Test 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Smoke</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100%</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035">
                <a:tc vMerge="1">
                  <a:tcPr/>
                </a:tc>
                <a:tc vMerge="1">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96.14%</a:t>
                      </a:r>
                      <a:endParaRPr lang="zh-CN" altLang="en-US" sz="1100" b="0" i="0" u="none" strike="noStrike" dirty="0">
                        <a:solidFill>
                          <a:srgbClr val="000000"/>
                        </a:solidFill>
                        <a:effectLst/>
                        <a:latin typeface="+mn-lt"/>
                        <a:ea typeface="宋体" charset="0"/>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vMerge="1">
                  <a:tcPr/>
                </a:tc>
                <a:tc vMerge="1">
                  <a:tcPr/>
                </a:tc>
                <a:tc>
                  <a:txBody>
                    <a:bodyPr/>
                    <a:lstStyle/>
                    <a:p>
                      <a:pPr algn="ctr" fontAlgn="ctr"/>
                      <a:r>
                        <a:rPr lang="en-US" sz="1100" b="0" i="0" u="none" strike="noStrike" dirty="0">
                          <a:solidFill>
                            <a:srgbClr val="000000"/>
                          </a:solidFill>
                          <a:effectLst/>
                          <a:latin typeface="+mn-lt"/>
                        </a:rPr>
                        <a:t>Performance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t>
                      </a:r>
                      <a:r>
                        <a:rPr lang="en-US" sz="1100" b="0" i="0" u="none" strike="noStrike" dirty="0">
                          <a:solidFill>
                            <a:srgbClr val="000000"/>
                          </a:solidFill>
                          <a:effectLst/>
                          <a:latin typeface="+mn-lt"/>
                        </a:rPr>
                        <a:t>ass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vMerge="1">
                  <a:tcPr/>
                </a:tc>
                <a:tc rowSpan="2">
                  <a:txBody>
                    <a:bodyPr/>
                    <a:lstStyle/>
                    <a:p>
                      <a:pPr algn="ctr" fontAlgn="ctr"/>
                      <a:r>
                        <a:rPr lang="en-US" sz="1100" b="0" i="0" u="none" strike="noStrike" dirty="0">
                          <a:solidFill>
                            <a:srgbClr val="000000"/>
                          </a:solidFill>
                          <a:effectLst/>
                          <a:latin typeface="+mn-lt"/>
                        </a:rPr>
                        <a:t>GNG Material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a:t>
                      </a:r>
                      <a:r>
                        <a:rPr lang="en-US" sz="1100" b="0" i="0" u="none" strike="noStrike" dirty="0">
                          <a:solidFill>
                            <a:srgbClr val="000000"/>
                          </a:solidFill>
                          <a:effectLst/>
                          <a:latin typeface="+mn-lt"/>
                        </a:rPr>
                        <a:t>insh</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vMerge="1">
                  <a:tcPr/>
                </a:tc>
                <a:tc vMerge="1">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a:t>
                      </a:r>
                      <a:r>
                        <a:rPr lang="en-US" sz="1100" b="0" i="0" u="none" strike="noStrike" dirty="0">
                          <a:solidFill>
                            <a:srgbClr val="000000"/>
                          </a:solidFill>
                          <a:effectLst/>
                          <a:latin typeface="+mn-lt"/>
                        </a:rPr>
                        <a:t>insh</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282">
                <a:tc rowSpan="4">
                  <a:txBody>
                    <a:bodyPr/>
                    <a:lstStyle/>
                    <a:p>
                      <a:pPr algn="ctr" fontAlgn="ctr"/>
                      <a:r>
                        <a:rPr lang="en-US" sz="1100" b="0" i="0" u="none" strike="noStrike">
                          <a:solidFill>
                            <a:srgbClr val="000000"/>
                          </a:solidFill>
                          <a:effectLst/>
                          <a:latin typeface="+mn-lt"/>
                        </a:rPr>
                        <a:t>Ford</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CVPP</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Performance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rowSpan="3">
                  <a:txBody>
                    <a:bodyPr/>
                    <a:lstStyle/>
                    <a:p>
                      <a:pPr algn="ctr" fontAlgn="ctr"/>
                      <a:r>
                        <a:rPr lang="en-US" sz="1100" b="0" i="0" u="none" strike="noStrike">
                          <a:solidFill>
                            <a:srgbClr val="000000"/>
                          </a:solidFill>
                          <a:effectLst/>
                          <a:latin typeface="+mn-lt"/>
                        </a:rPr>
                        <a:t>Jira</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IG</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0</a:t>
                      </a:r>
                      <a:endParaRPr lang="en-US" sz="1100" b="1" i="0" u="none" strike="noStrike">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dirty="0">
                          <a:solidFill>
                            <a:srgbClr val="000000"/>
                          </a:solidFill>
                          <a:effectLst/>
                          <a:latin typeface="+mn-lt"/>
                        </a:rPr>
                        <a:t>G</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dirty="0">
                          <a:solidFill>
                            <a:srgbClr val="BF8F00"/>
                          </a:solidFill>
                          <a:effectLst/>
                          <a:latin typeface="+mn-lt"/>
                          <a:ea typeface="宋体" charset="0"/>
                        </a:rPr>
                        <a:t>8</a:t>
                      </a:r>
                      <a:r>
                        <a:rPr lang="zh-CN" altLang="en-US" sz="1100" b="1" i="0" u="none" strike="noStrike" dirty="0">
                          <a:solidFill>
                            <a:srgbClr val="BF8F00"/>
                          </a:solidFill>
                          <a:effectLst/>
                          <a:latin typeface="+mn-lt"/>
                          <a:ea typeface="宋体" charset="0"/>
                        </a:rPr>
                        <a:t>（</a:t>
                      </a:r>
                      <a:r>
                        <a:rPr lang="en-US" altLang="zh-CN" sz="1100" b="1" i="0" u="none" strike="noStrike" dirty="0">
                          <a:solidFill>
                            <a:srgbClr val="BF8F00"/>
                          </a:solidFill>
                          <a:effectLst/>
                          <a:latin typeface="+mn-lt"/>
                          <a:ea typeface="宋体" charset="0"/>
                        </a:rPr>
                        <a:t>15-&gt;Verification)</a:t>
                      </a:r>
                      <a:endParaRPr lang="zh-CN" altLang="en-US" sz="1100" b="1" i="0" u="none" strike="noStrike" dirty="0">
                        <a:solidFill>
                          <a:srgbClr val="BF8F00"/>
                        </a:solidFill>
                        <a:effectLst/>
                        <a:latin typeface="+mn-lt"/>
                        <a:ea typeface="宋体" charset="0"/>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280282">
                <a:tc vMerge="1">
                  <a:tcPr/>
                </a:tc>
                <a:tc vMerge="1">
                  <a:tcPr/>
                </a:tc>
                <a:tc>
                  <a:txBody>
                    <a:bodyPr/>
                    <a:lstStyle/>
                    <a:p>
                      <a:pPr algn="ctr" fontAlgn="ctr"/>
                      <a:r>
                        <a:rPr lang="en-US" sz="1100" b="0" i="0" u="none" strike="noStrike">
                          <a:solidFill>
                            <a:srgbClr val="000000"/>
                          </a:solidFill>
                          <a:effectLst/>
                          <a:latin typeface="+mn-lt"/>
                        </a:rPr>
                        <a:t>Fo Comments</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Go</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p:cNvSpPr>
            <a:spLocks noGrp="1"/>
          </p:cNvSpPr>
          <p:nvPr>
            <p:ph type="body" sz="quarter" idx="21"/>
          </p:nvPr>
        </p:nvSpPr>
        <p:spPr/>
        <p:txBody>
          <a:bodyPr/>
          <a:lstStyle/>
          <a:p>
            <a:r>
              <a:rPr lang="en-US" dirty="0"/>
              <a:t>02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4"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9090"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89093"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4"/>
            </p:custDataLst>
          </p:nvPr>
        </p:nvGraphicFramePr>
        <p:xfrm>
          <a:off x="866830" y="1574033"/>
          <a:ext cx="10220511" cy="2038985"/>
        </p:xfrm>
        <a:graphic>
          <a:graphicData uri="http://schemas.openxmlformats.org/drawingml/2006/table">
            <a:tbl>
              <a:tblPr/>
              <a:tblGrid>
                <a:gridCol w="688340"/>
                <a:gridCol w="793115"/>
                <a:gridCol w="1666306"/>
                <a:gridCol w="4729480"/>
                <a:gridCol w="2343270"/>
              </a:tblGrid>
              <a:tr h="491809">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序号</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类型</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描述</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fr-FR"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CD764</a:t>
                      </a:r>
                      <a:r>
                        <a:rPr kumimoji="0" lang="fr-FR"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 </a:t>
                      </a:r>
                      <a:r>
                        <a:rPr kumimoji="0" lang="en-US" altLang="fr-FR"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_</a:t>
                      </a:r>
                      <a:r>
                        <a:rPr kumimoji="0" lang="fr-FR"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8155 migration plan</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r>
              <a:tr h="380233">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a:t>
                      </a:r>
                      <a:endPar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功能</a:t>
                      </a:r>
                      <a:r>
                        <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完善</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 NA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语音</a:t>
                      </a:r>
                      <a:r>
                        <a:rPr lang="en-US" altLang="zh-CN" sz="1100" b="0" i="0" u="none" strike="noStrike" dirty="0">
                          <a:solidFill>
                            <a:srgbClr val="000000"/>
                          </a:solidFill>
                          <a:effectLst/>
                          <a:latin typeface="等线" panose="02010600030101010101" pitchFamily="2" charset="-122"/>
                          <a:ea typeface="等线" panose="02010600030101010101" pitchFamily="2" charset="-122"/>
                        </a:rPr>
                        <a:t>DCS</a:t>
                      </a:r>
                      <a:r>
                        <a:rPr lang="zh-CN" altLang="en-US" sz="1100" b="0" i="0" u="none" strike="noStrike" dirty="0">
                          <a:solidFill>
                            <a:srgbClr val="000000"/>
                          </a:solidFill>
                          <a:effectLst/>
                          <a:latin typeface="等线" panose="02010600030101010101" pitchFamily="2" charset="-122"/>
                          <a:ea typeface="等线" panose="02010600030101010101" pitchFamily="2" charset="-122"/>
                        </a:rPr>
                        <a:t>全功能版本</a:t>
                      </a:r>
                      <a:r>
                        <a:rPr lang="zh-CN" altLang="en-US" sz="1100" b="0" i="0" u="none" strike="noStrike" dirty="0">
                          <a:solidFill>
                            <a:srgbClr val="000000"/>
                          </a:solidFill>
                          <a:effectLst/>
                          <a:latin typeface="等线" panose="02010600030101010101" pitchFamily="2" charset="-122"/>
                          <a:ea typeface="等线" panose="02010600030101010101" pitchFamily="2" charset="-122"/>
                        </a:rPr>
                        <a:t>组入</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2</a:t>
                      </a:r>
                      <a:endPar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功能</a:t>
                      </a:r>
                      <a:r>
                        <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完善</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 NA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Launcher 界面删除爱车探索入口</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3</a:t>
                      </a:r>
                      <a:endPar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100" dirty="0">
                          <a:ln>
                            <a:noFill/>
                          </a:ln>
                          <a:effectLst/>
                          <a:latin typeface="Arial" panose="020B0604020202020204" pitchFamily="34" charset="0"/>
                          <a:ea typeface="SimHei" panose="02010609060101010101" pitchFamily="49" charset="-122"/>
                          <a:sym typeface="+mn-ea"/>
                        </a:rPr>
                        <a:t>功能完善</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dirty="0">
                          <a:solidFill>
                            <a:srgbClr val="000000"/>
                          </a:solidFill>
                          <a:effectLst/>
                          <a:latin typeface="等线" panose="02010600030101010101" pitchFamily="2" charset="-122"/>
                          <a:ea typeface="等线" panose="02010600030101010101" pitchFamily="2" charset="-122"/>
                          <a:sym typeface="+mn-ea"/>
                        </a:rPr>
                        <a:t> </a:t>
                      </a:r>
                      <a:endParaRPr lang="en-US" sz="1100" dirty="0">
                        <a:solidFill>
                          <a:srgbClr val="000000"/>
                        </a:solidFill>
                        <a:effectLst/>
                        <a:latin typeface="等线" panose="02010600030101010101" pitchFamily="2" charset="-122"/>
                        <a:ea typeface="等线" panose="02010600030101010101" pitchFamily="2" charset="-122"/>
                        <a:sym typeface="+mn-ea"/>
                      </a:endParaRPr>
                    </a:p>
                    <a:p>
                      <a:pPr algn="l" fontAlgn="ctr"/>
                      <a:r>
                        <a:rPr lang="en-US" sz="1100" dirty="0">
                          <a:solidFill>
                            <a:srgbClr val="000000"/>
                          </a:solidFill>
                          <a:effectLst/>
                          <a:latin typeface="等线" panose="02010600030101010101" pitchFamily="2" charset="-122"/>
                          <a:ea typeface="等线" panose="02010600030101010101" pitchFamily="2" charset="-122"/>
                          <a:sym typeface="+mn-ea"/>
                        </a:rPr>
                        <a:t>NA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p>
                      <a:pPr algn="l"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Bug F</a:t>
                      </a:r>
                      <a:r>
                        <a:rPr lang="en-US" altLang="zh-CN" sz="1100" b="0" i="0" u="none" strike="noStrike" dirty="0">
                          <a:solidFill>
                            <a:srgbClr val="000000"/>
                          </a:solidFill>
                          <a:effectLst/>
                          <a:latin typeface="等线" panose="02010600030101010101" pitchFamily="2" charset="-122"/>
                          <a:ea typeface="等线" panose="02010600030101010101" pitchFamily="2" charset="-122"/>
                        </a:rPr>
                        <a:t>ix</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4"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89090"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t>CD764ICA_8155 R05 HF2 GNG Review</a:t>
            </a:r>
            <a:endParaRPr lang="en-US" dirty="0"/>
          </a:p>
        </p:txBody>
      </p:sp>
      <p:sp>
        <p:nvSpPr>
          <p:cNvPr id="89093"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20204" pitchFamily="34" charset="0"/>
              </a:defRPr>
            </a:lvl1pPr>
            <a:lvl2pPr marL="116205" indent="-116205">
              <a:defRPr>
                <a:solidFill>
                  <a:schemeClr val="tx1"/>
                </a:solidFill>
                <a:latin typeface="Arial" panose="020B0604020202020204" pitchFamily="34" charset="0"/>
              </a:defRPr>
            </a:lvl2pPr>
            <a:lvl3pPr marL="401955" indent="-158750">
              <a:defRPr>
                <a:solidFill>
                  <a:schemeClr val="tx1"/>
                </a:solidFill>
                <a:latin typeface="Arial" panose="020B0604020202020204" pitchFamily="34" charset="0"/>
              </a:defRPr>
            </a:lvl3pPr>
            <a:lvl4pPr marL="684530" indent="-174625">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buFont typeface="Arial" panose="020B0604020202020204" pitchFamily="34" charset="0"/>
              <a:buNone/>
            </a:pPr>
            <a:r>
              <a:rPr lang="en-US" altLang="zh-CN" sz="2000" b="1">
                <a:solidFill>
                  <a:srgbClr val="00095B"/>
                </a:solidFill>
                <a:latin typeface="Arial Nova"/>
                <a:ea typeface="宋体" pitchFamily="2" charset="-122"/>
                <a:cs typeface="Arial Nova"/>
              </a:rPr>
              <a:t>Release Note</a:t>
            </a:r>
            <a:r>
              <a:rPr lang="zh-CN" altLang="en-US" sz="2000" b="1">
                <a:solidFill>
                  <a:srgbClr val="00095B"/>
                </a:solidFill>
                <a:latin typeface="Arial Nova"/>
                <a:ea typeface="宋体" pitchFamily="2" charset="-122"/>
                <a:cs typeface="Arial Nova"/>
              </a:rPr>
              <a:t>：</a:t>
            </a:r>
            <a:endParaRPr lang="en-US" altLang="zh-CN" sz="2000" b="1">
              <a:solidFill>
                <a:srgbClr val="00095B"/>
              </a:solidFill>
              <a:latin typeface="Arial Nova"/>
              <a:ea typeface="宋体" pitchFamily="2" charset="-122"/>
              <a:cs typeface="Arial Nova"/>
            </a:endParaRPr>
          </a:p>
          <a:p>
            <a:pPr eaLnBrk="1" hangingPunct="1">
              <a:spcBef>
                <a:spcPts val="1000"/>
              </a:spcBef>
              <a:buFont typeface="Arial" panose="020B0604020202020204" pitchFamily="34" charset="0"/>
              <a:buNone/>
            </a:pPr>
            <a:endParaRPr lang="en-US" altLang="zh-CN" sz="2000" b="1">
              <a:solidFill>
                <a:srgbClr val="00095B"/>
              </a:solidFill>
              <a:latin typeface="Arial Nova"/>
              <a:ea typeface="宋体" pitchFamily="2" charset="-122"/>
              <a:cs typeface="Arial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0" imgH="0" progId="TCLayout.ActiveDocument.1">
                  <p:embed/>
                </p:oleObj>
              </mc:Choice>
              <mc:Fallback>
                <p:oleObj name="think-cell Slide" r:id="rId2" imgW="0" imgH="0" progId="TCLayout.ActiveDocument.1">
                  <p:embed/>
                  <p:pic>
                    <p:nvPicPr>
                      <p:cNvPr id="0" name="Object 3"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Open Issue Risk and Assessment</a:t>
            </a:r>
            <a:endParaRPr lang="en-US" dirty="0"/>
          </a:p>
        </p:txBody>
      </p:sp>
      <p:sp>
        <p:nvSpPr>
          <p:cNvPr id="31" name="Text Placeholder 30"/>
          <p:cNvSpPr>
            <a:spLocks noGrp="1"/>
          </p:cNvSpPr>
          <p:nvPr>
            <p:ph type="body" sz="quarter" idx="21"/>
          </p:nvPr>
        </p:nvSpPr>
        <p:spPr/>
        <p:txBody>
          <a:bodyPr/>
          <a:lstStyle/>
          <a:p>
            <a:r>
              <a:rPr lang="en-US" dirty="0"/>
              <a:t>03</a:t>
            </a:r>
            <a:endParaRPr lang="en-US"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KSO_WM_UNIT_TABLE_BEAUTIFY" val="smartTable{ae1f95cc-bee7-4cbb-9011-4bac24714a75}"/>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KSO_WM_UNIT_TABLE_BEAUTIFY" val="smartTable{93ff3774-c00f-4484-8572-fc43e5fa246c}"/>
  <p:tag name="TABLE_ENDDRAG_ORIGIN_RECT" val="945*492"/>
  <p:tag name="TABLE_ENDDRAG_RECT" val="4*35*945*492"/>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KSO_WM_UNIT_TABLE_BEAUTIFY" val="smartTable{93ff3774-c00f-4484-8572-fc43e5fa246c}"/>
  <p:tag name="TABLE_ENDDRAG_ORIGIN_RECT" val="945*492"/>
  <p:tag name="TABLE_ENDDRAG_RECT" val="4*35*945*492"/>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KSO_WM_UNIT_TABLE_BEAUTIFY" val="smartTable{5eb43137-d382-43a7-b39f-0015328515eb}"/>
  <p:tag name="TABLE_ENDDRAG_ORIGIN_RECT" val="940*488"/>
  <p:tag name="TABLE_ENDDRAG_RECT" val="6*40*940*488"/>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KSO_WM_UNIT_TABLE_BEAUTIFY" val="smartTable{268531a3-a29f-43fe-a111-b18b120826e3}"/>
  <p:tag name="TABLE_ENDDRAG_ORIGIN_RECT" val="955*350"/>
  <p:tag name="TABLE_ENDDRAG_RECT" val="4*66*955*350"/>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KSO_WM_UNIT_TABLE_BEAUTIFY" val="smartTable{4ba4a186-4ace-4ed9-90d6-ff4d88bd9f16}"/>
</p:tagLst>
</file>

<file path=ppt/tags/tag25.xml><?xml version="1.0" encoding="utf-8"?>
<p:tagLst xmlns:p="http://schemas.openxmlformats.org/presentationml/2006/main">
  <p:tag name="KSO_WM_UNIT_TABLE_BEAUTIFY" val="smartTable{ced61f5f-e295-43e5-8a49-4bca509b9da1}"/>
</p:tagLst>
</file>

<file path=ppt/tags/tag26.xml><?xml version="1.0" encoding="utf-8"?>
<p:tagLst xmlns:p="http://schemas.openxmlformats.org/presentationml/2006/main">
  <p:tag name="THINKCELLSHAPEDONOTDELETE" val="thinkcellActiveDocDoNotDelete"/>
</p:tagLst>
</file>

<file path=ppt/tags/tag27.xml><?xml version="1.0" encoding="utf-8"?>
<p:tagLst xmlns:p="http://schemas.openxmlformats.org/presentationml/2006/main">
  <p:tag name="KSO_WM_UNIT_TABLE_BEAUTIFY" val="smartTable{ce971c4f-e046-4b47-9893-a944f6df6ed7}"/>
</p:tagLst>
</file>

<file path=ppt/tags/tag28.xml><?xml version="1.0" encoding="utf-8"?>
<p:tagLst xmlns:p="http://schemas.openxmlformats.org/presentationml/2006/main">
  <p:tag name="THINKCELLSHAPEDONOTDELETE" val="thinkcellActiveDocDoNotDelete"/>
</p:tagLst>
</file>

<file path=ppt/tags/tag29.xml><?xml version="1.0" encoding="utf-8"?>
<p:tagLst xmlns:p="http://schemas.openxmlformats.org/presentationml/2006/main">
  <p:tag name="KSO_WM_UNIT_TABLE_BEAUTIFY" val="smartTable{0ac09841-62f9-4873-bb18-94e4c4f71894}"/>
  <p:tag name="TABLE_ENDDRAG_ORIGIN_RECT" val="712*95"/>
  <p:tag name="TABLE_ENDDRAG_RECT" val="109*81*712*95"/>
</p:tagLst>
</file>

<file path=ppt/tags/tag3.xml><?xml version="1.0" encoding="utf-8"?>
<p:tagLst xmlns:p="http://schemas.openxmlformats.org/presentationml/2006/main">
  <p:tag name="THINKCELLSHAPEDONOTDELETE" val="thinkcellActiveDocDoNotDelete"/>
</p:tagLst>
</file>

<file path=ppt/tags/tag30.xml><?xml version="1.0" encoding="utf-8"?>
<p:tagLst xmlns:p="http://schemas.openxmlformats.org/presentationml/2006/main">
  <p:tag name="KSO_WM_UNIT_TABLE_BEAUTIFY" val="smartTable{3c412dcb-847b-44d3-bf6b-8a4bd9c965ab}"/>
  <p:tag name="TABLE_ENDDRAG_ORIGIN_RECT" val="919*302"/>
  <p:tag name="TABLE_ENDDRAG_RECT" val="6*208*919*302"/>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KSO_WM_UNIT_TABLE_BEAUTIFY" val="smartTable{ec74476c-a908-4586-9716-0c49e74d5b75}"/>
</p:tagLst>
</file>

<file path=ppt/tags/tag34.xml><?xml version="1.0" encoding="utf-8"?>
<p:tagLst xmlns:p="http://schemas.openxmlformats.org/presentationml/2006/main">
  <p:tag name="KSO_WM_UNIT_TABLE_BEAUTIFY" val="smartTable{0e55b7f8-0204-481c-91a7-1aff7368305d}"/>
</p:tagLst>
</file>

<file path=ppt/tags/tag35.xml><?xml version="1.0" encoding="utf-8"?>
<p:tagLst xmlns:p="http://schemas.openxmlformats.org/presentationml/2006/main">
  <p:tag name="KSO_WM_UNIT_TABLE_BEAUTIFY" val="smartTable{ff232221-55f3-474d-9ec5-1d2e6fdedc12}"/>
</p:tagLst>
</file>

<file path=ppt/tags/tag36.xml><?xml version="1.0" encoding="utf-8"?>
<p:tagLst xmlns:p="http://schemas.openxmlformats.org/presentationml/2006/main">
  <p:tag name="KSO_WM_UNIT_TABLE_BEAUTIFY" val="smartTable{9356e695-3fb9-4739-a85d-137634ecc611}"/>
</p:tagLst>
</file>

<file path=ppt/tags/tag37.xml><?xml version="1.0" encoding="utf-8"?>
<p:tagLst xmlns:p="http://schemas.openxmlformats.org/presentationml/2006/main">
  <p:tag name="THINKCELLSHAPEDONOTDELETE" val="thinkcellActiveDocDoNotDelete"/>
</p:tagLst>
</file>

<file path=ppt/tags/tag38.xml><?xml version="1.0" encoding="utf-8"?>
<p:tagLst xmlns:p="http://schemas.openxmlformats.org/presentationml/2006/main">
  <p:tag name="KSO_WM_UNIT_TABLE_BEAUTIFY" val="smartTable{ec74476c-a908-4586-9716-0c49e74d5b75}"/>
</p:tagLst>
</file>

<file path=ppt/tags/tag39.xml><?xml version="1.0" encoding="utf-8"?>
<p:tagLst xmlns:p="http://schemas.openxmlformats.org/presentationml/2006/main">
  <p:tag name="KSO_WM_UNIT_TABLE_BEAUTIFY" val="smartTable{0e55b7f8-0204-481c-91a7-1aff7368305d}"/>
</p:tagLst>
</file>

<file path=ppt/tags/tag4.xml><?xml version="1.0" encoding="utf-8"?>
<p:tagLst xmlns:p="http://schemas.openxmlformats.org/presentationml/2006/main">
  <p:tag name="THINKCELLSHAPEDONOTDELETE" val="thinkcellActiveDocDoNotDelete"/>
</p:tagLst>
</file>

<file path=ppt/tags/tag40.xml><?xml version="1.0" encoding="utf-8"?>
<p:tagLst xmlns:p="http://schemas.openxmlformats.org/presentationml/2006/main">
  <p:tag name="KSO_WM_UNIT_TABLE_BEAUTIFY" val="smartTable{ff232221-55f3-474d-9ec5-1d2e6fdedc12}"/>
</p:tagLst>
</file>

<file path=ppt/tags/tag41.xml><?xml version="1.0" encoding="utf-8"?>
<p:tagLst xmlns:p="http://schemas.openxmlformats.org/presentationml/2006/main">
  <p:tag name="KSO_WM_UNIT_TABLE_BEAUTIFY" val="smartTable{bf9f18e0-eb2c-4e2f-9818-ac8b09799a1c}"/>
</p:tagLst>
</file>

<file path=ppt/tags/tag42.xml><?xml version="1.0" encoding="utf-8"?>
<p:tagLst xmlns:p="http://schemas.openxmlformats.org/presentationml/2006/main">
  <p:tag name="THINKCELLSHAPEDONOTDELETE" val="thinkcellActiveDocDoNotDelete"/>
</p:tagLst>
</file>

<file path=ppt/tags/tag43.xml><?xml version="1.0" encoding="utf-8"?>
<p:tagLst xmlns:p="http://schemas.openxmlformats.org/presentationml/2006/main">
  <p:tag name="KSO_WM_UNIT_TABLE_BEAUTIFY" val="smartTable{863e6b9b-a84b-4ba5-8cc1-65911a579c55}"/>
</p:tagLst>
</file>

<file path=ppt/tags/tag44.xml><?xml version="1.0" encoding="utf-8"?>
<p:tagLst xmlns:p="http://schemas.openxmlformats.org/presentationml/2006/main">
  <p:tag name="KSO_WM_UNIT_TABLE_BEAUTIFY" val="smartTable{3a797c21-b924-4082-8746-d5701d713cd7}"/>
  <p:tag name="TABLE_ENDDRAG_ORIGIN_RECT" val="712*179"/>
  <p:tag name="TABLE_ENDDRAG_RECT" val="108*221*712*179"/>
</p:tagLst>
</file>

<file path=ppt/tags/tag45.xml><?xml version="1.0" encoding="utf-8"?>
<p:tagLst xmlns:p="http://schemas.openxmlformats.org/presentationml/2006/main">
  <p:tag name="THINKCELLSHAPEDONOTDELETE" val="thinkcellActiveDocDoNotDelete"/>
</p:tagLst>
</file>

<file path=ppt/tags/tag46.xml><?xml version="1.0" encoding="utf-8"?>
<p:tagLst xmlns:p="http://schemas.openxmlformats.org/presentationml/2006/main">
  <p:tag name="THINKCELLSHAPEDONOTDELETE" val="thinkcellActiveDocDoNotDelete"/>
</p:tagLst>
</file>

<file path=ppt/tags/tag47.xml><?xml version="1.0" encoding="utf-8"?>
<p:tagLst xmlns:p="http://schemas.openxmlformats.org/presentationml/2006/main">
  <p:tag name="KSO_WM_UNIT_TABLE_BEAUTIFY" val="smartTable{d971d9b7-d13f-4901-97cd-72e722482856}"/>
</p:tagLst>
</file>

<file path=ppt/tags/tag48.xml><?xml version="1.0" encoding="utf-8"?>
<p:tagLst xmlns:p="http://schemas.openxmlformats.org/presentationml/2006/main">
  <p:tag name="THINKCELLUNDODONOTDELETE" val="0"/>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KSO_WM_UNIT_TABLE_BEAUTIFY" val="smartTable{4199aae0-8665-4928-bfe4-b37e7e87c9bd}"/>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C3215D8188324CBCE4E6B12B5DEF5F" ma:contentTypeVersion="17" ma:contentTypeDescription="Create a new document." ma:contentTypeScope="" ma:versionID="695664eb56533e031d31e947d00130de">
  <xsd:schema xmlns:xsd="http://www.w3.org/2001/XMLSchema" xmlns:xs="http://www.w3.org/2001/XMLSchema" xmlns:p="http://schemas.microsoft.com/office/2006/metadata/properties" xmlns:ns2="638100d4-d673-45b3-ae1d-2180fafc127f" xmlns:ns3="0407bc52-7d1d-4afe-83d8-77c636ef9223" targetNamespace="http://schemas.microsoft.com/office/2006/metadata/properties" ma:root="true" ma:fieldsID="d09818a95801907675e36dc3b01b5196" ns2:_="" ns3:_="">
    <xsd:import namespace="638100d4-d673-45b3-ae1d-2180fafc127f"/>
    <xsd:import namespace="0407bc52-7d1d-4afe-83d8-77c636ef92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100d4-d673-45b3-ae1d-2180fafc12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7bc52-7d1d-4afe-83d8-77c636ef92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f1a181a-ef1f-4554-b745-ad128c44cb32}" ma:internalName="TaxCatchAll" ma:showField="CatchAllData" ma:web="0407bc52-7d1d-4afe-83d8-77c636ef92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958293-DD58-4A41-BA6C-F5CF6383874D}"/>
</file>

<file path=customXml/itemProps2.xml><?xml version="1.0" encoding="utf-8"?>
<ds:datastoreItem xmlns:ds="http://schemas.openxmlformats.org/officeDocument/2006/customXml" ds:itemID="{2A418BF7-D4D6-4901-BF94-63BEFFE1FA72}"/>
</file>

<file path=docProps/app.xml><?xml version="1.0" encoding="utf-8"?>
<Properties xmlns="http://schemas.openxmlformats.org/officeDocument/2006/extended-properties" xmlns:vt="http://schemas.openxmlformats.org/officeDocument/2006/docPropsVTypes">
  <TotalTime>0</TotalTime>
  <Words>15291</Words>
  <Application>WPS 演示</Application>
  <PresentationFormat>Widescreen</PresentationFormat>
  <Paragraphs>3093</Paragraphs>
  <Slides>24</Slides>
  <Notes>28</Notes>
  <HiddenSlides>0</HiddenSlides>
  <MMClips>0</MMClips>
  <ScaleCrop>false</ScaleCrop>
  <HeadingPairs>
    <vt:vector size="8" baseType="variant">
      <vt:variant>
        <vt:lpstr>已用的字体</vt:lpstr>
      </vt:variant>
      <vt:variant>
        <vt:i4>40</vt:i4>
      </vt:variant>
      <vt:variant>
        <vt:lpstr>主题</vt:lpstr>
      </vt:variant>
      <vt:variant>
        <vt:i4>3</vt:i4>
      </vt:variant>
      <vt:variant>
        <vt:lpstr>嵌入 OLE 服务器</vt:lpstr>
      </vt:variant>
      <vt:variant>
        <vt:i4>30</vt:i4>
      </vt:variant>
      <vt:variant>
        <vt:lpstr>幻灯片标题</vt:lpstr>
      </vt:variant>
      <vt:variant>
        <vt:i4>24</vt:i4>
      </vt:variant>
    </vt:vector>
  </HeadingPairs>
  <TitlesOfParts>
    <vt:vector size="97" baseType="lpstr">
      <vt:lpstr>Arial</vt:lpstr>
      <vt:lpstr>宋体</vt:lpstr>
      <vt:lpstr>Wingdings</vt:lpstr>
      <vt:lpstr>Ford Antenna Regular</vt:lpstr>
      <vt:lpstr>苹方-简</vt:lpstr>
      <vt:lpstr>Ford Antenna Medium</vt:lpstr>
      <vt:lpstr>Calibri</vt:lpstr>
      <vt:lpstr>Helvetica Neue</vt:lpstr>
      <vt:lpstr>Ford Antenna Cond Regular</vt:lpstr>
      <vt:lpstr>Thonburi</vt:lpstr>
      <vt:lpstr>Arial</vt:lpstr>
      <vt:lpstr>Ford Antenna Cond</vt:lpstr>
      <vt:lpstr>Ford Antenna</vt:lpstr>
      <vt:lpstr>MS PGothic</vt:lpstr>
      <vt:lpstr>汉仪书宋二KW</vt:lpstr>
      <vt:lpstr>Ford Antenna Cond Light</vt:lpstr>
      <vt:lpstr>Arial Nova</vt:lpstr>
      <vt:lpstr>Courier New</vt:lpstr>
      <vt:lpstr>Avenir Next</vt:lpstr>
      <vt:lpstr>Ford Antenna Light</vt:lpstr>
      <vt:lpstr>Avenir Next</vt:lpstr>
      <vt:lpstr>Avenir Next LT Pro Demi</vt:lpstr>
      <vt:lpstr>Avenir Next LT Pro</vt:lpstr>
      <vt:lpstr>Avenir Next Medium</vt:lpstr>
      <vt:lpstr>Arial Nova</vt:lpstr>
      <vt:lpstr>Calibri</vt:lpstr>
      <vt:lpstr>宋体</vt:lpstr>
      <vt:lpstr>SimHei</vt:lpstr>
      <vt:lpstr>汉仪中黑KW</vt:lpstr>
      <vt:lpstr>等线</vt:lpstr>
      <vt:lpstr>黑体</vt:lpstr>
      <vt:lpstr>Arial Regular</vt:lpstr>
      <vt:lpstr>DengXian</vt:lpstr>
      <vt:lpstr>Verdana Pro</vt:lpstr>
      <vt:lpstr>Verdana Pro</vt:lpstr>
      <vt:lpstr>微软雅黑</vt:lpstr>
      <vt:lpstr>Avenir Next LT Pro Demi</vt:lpstr>
      <vt:lpstr>汉仪旗黑</vt:lpstr>
      <vt:lpstr>Arial Unicode MS</vt:lpstr>
      <vt:lpstr>汉仪中等线KW</vt:lpstr>
      <vt:lpstr>1_Corp Presentations 2018</vt:lpstr>
      <vt:lpstr>FORD</vt:lpstr>
      <vt:lpstr>1_FORD</vt:lpstr>
      <vt:lpstr>Excel.Sheet.8</vt:lpstr>
      <vt:lpstr>Excel.Sheet.12</vt:lpstr>
      <vt:lpstr>Excel.Sheet.12</vt:lpstr>
      <vt:lpstr>Excel.Sheet.12</vt:lpstr>
      <vt:lpstr>Excel.Sheet.12</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Agenda</vt:lpstr>
      <vt:lpstr>Software Overall Status and Summary</vt:lpstr>
      <vt:lpstr>Software Overall Status</vt:lpstr>
      <vt:lpstr>CD764ICA_8155 R05 HF2 GNG Summary</vt:lpstr>
      <vt:lpstr>Software Change Scope</vt:lpstr>
      <vt:lpstr>SW Change Scope</vt:lpstr>
      <vt:lpstr>SW Change Scope</vt:lpstr>
      <vt:lpstr>Open Issue Risk and Assessment</vt:lpstr>
      <vt:lpstr>Baidu Open Issue Risk Assessment</vt:lpstr>
      <vt:lpstr>Baidu Open Issue Risk Assessment</vt:lpstr>
      <vt:lpstr>Baidu Open Issue Risk Assessment</vt:lpstr>
      <vt:lpstr>Baidu Open Issue Risk Assessment</vt:lpstr>
      <vt:lpstr>Desay/Baidu/Ford Test Report</vt:lpstr>
      <vt:lpstr>Baidu Full Test Result Review– PASS with condition</vt:lpstr>
      <vt:lpstr>Baidu Smoke Test Result Review– PASS</vt:lpstr>
      <vt:lpstr>Baidu Monkey Test Result Review– PASS with condition </vt:lpstr>
      <vt:lpstr>Baidu Memory Leak Test Result – PASS with condition</vt:lpstr>
      <vt:lpstr>Voice Special Test Result- PASS(High)</vt:lpstr>
      <vt:lpstr>Voice Special Test Result- PASS(Low)</vt:lpstr>
      <vt:lpstr>Navigation Special Test Result- PASS with condition </vt:lpstr>
      <vt:lpstr>GNG Review Result</vt:lpstr>
      <vt:lpstr>GNG Review 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毛毛</cp:lastModifiedBy>
  <cp:revision>150</cp:revision>
  <dcterms:created xsi:type="dcterms:W3CDTF">2023-08-21T05:06:11Z</dcterms:created>
  <dcterms:modified xsi:type="dcterms:W3CDTF">2023-08-21T05:06:11Z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97F6ABEEA7E997CE73A580645620F3C6_43</vt:lpwstr>
  </property>
  <property fmtid="{D5CDD505-2E9C-101B-9397-08002B2CF9AE}" pid="3" name="KSOProductBuildVer">
    <vt:lpwstr>2052-5.5.1.7991</vt:lpwstr>
  </property>
</Properties>
</file>