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Masters/slideMaster2.xml" ContentType="application/vnd.openxmlformats-officedocument.presentationml.slideMaster+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slideMasters/slideMaster3.xml" ContentType="application/vnd.openxmlformats-officedocument.presentationml.slideMaster+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44.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76.xml" ContentType="application/vnd.openxmlformats-officedocument.presentationml.slideLayout+xml"/>
  <Override PartName="/ppt/slideLayouts/slideLayout78.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31.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notesSlides/notesSlide1.xml" ContentType="application/vnd.openxmlformats-officedocument.presentationml.notesSlid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notesMasters/notesMaster1.xml" ContentType="application/vnd.openxmlformats-officedocument.presentationml.notes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5.xml" ContentType="application/vnd.openxmlformats-officedocument.presentationml.tags+xml"/>
  <Override PartName="/ppt/tags/tag16.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9.xml" ContentType="application/vnd.openxmlformats-officedocument.presentationml.tags+xml"/>
  <Override PartName="/ppt/tags/tag15.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3.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docProps/core.xml" ContentType="application/vnd.openxmlformats-package.core-properties+xml"/>
  <Override PartName="/ppt/tags/tag17.xml" ContentType="application/vnd.openxmlformats-officedocument.presentationml.tags+xml"/>
  <Override PartName="/ppt/tags/tag18.xml" ContentType="application/vnd.openxmlformats-officedocument.presentationml.tags+xml"/>
  <Override PartName="/ppt/tags/tag7.xml" ContentType="application/vnd.openxmlformats-officedocument.presentationml.tags+xml"/>
  <Override PartName="/ppt/tags/tag3.xml" ContentType="application/vnd.openxmlformats-officedocument.presentationml.tags+xml"/>
  <Override PartName="/ppt/tags/tag27.xml" ContentType="application/vnd.openxmlformats-officedocument.presentationml.tags+xml"/>
  <Override PartName="/ppt/tags/tag11.xml" ContentType="application/vnd.openxmlformats-officedocument.presentationml.tags+xml"/>
  <Override PartName="/ppt/tags/tag26.xml" ContentType="application/vnd.openxmlformats-officedocument.presentationml.tags+xml"/>
  <Override PartName="/ppt/tags/tag5.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6.xml" ContentType="application/vnd.openxmlformats-officedocument.presentationml.tags+xml"/>
  <Override PartName="/ppt/tags/tag30.xml" ContentType="application/vnd.openxmlformats-officedocument.presentationml.tags+xml"/>
  <Override PartName="/ppt/tags/tag24.xml" ContentType="application/vnd.openxmlformats-officedocument.presentationml.tags+xml"/>
  <Override PartName="/ppt/tags/tag28.xml" ContentType="application/vnd.openxmlformats-officedocument.presentationml.tags+xml"/>
  <Override PartName="/ppt/tags/tag14.xml" ContentType="application/vnd.openxmlformats-officedocument.presentationml.tags+xml"/>
  <Override PartName="/ppt/tags/tag19.xml" ContentType="application/vnd.openxmlformats-officedocument.presentationml.tags+xml"/>
  <Override PartName="/ppt/tags/tag10.xml" ContentType="application/vnd.openxmlformats-officedocument.presentationml.tags+xml"/>
  <Override PartName="/ppt/tags/tag20.xml" ContentType="application/vnd.openxmlformats-officedocument.presentationml.tags+xml"/>
  <Override PartName="/ppt/tags/tag29.xml" ContentType="application/vnd.openxmlformats-officedocument.presentationml.tags+xml"/>
  <Override PartName="/ppt/tags/tag8.xml" ContentType="application/vnd.openxmlformats-officedocument.presentationml.tags+xml"/>
  <Override PartName="/ppt/tags/tag13.xml" ContentType="application/vnd.openxmlformats-officedocument.presentationml.tags+xml"/>
  <Override PartName="/ppt/tags/tag4.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 id="2147483759" r:id="rId3"/>
  </p:sldMasterIdLst>
  <p:notesMasterIdLst>
    <p:notesMasterId r:id="rId35"/>
  </p:notesMasterIdLst>
  <p:sldIdLst>
    <p:sldId id="496" r:id="rId4"/>
    <p:sldId id="407" r:id="rId5"/>
    <p:sldId id="542" r:id="rId6"/>
    <p:sldId id="2147138830" r:id="rId7"/>
    <p:sldId id="2147138831" r:id="rId8"/>
    <p:sldId id="2147138845" r:id="rId9"/>
    <p:sldId id="2147138849" r:id="rId10"/>
    <p:sldId id="2147138851" r:id="rId11"/>
    <p:sldId id="2147138846" r:id="rId12"/>
    <p:sldId id="2147138825" r:id="rId13"/>
    <p:sldId id="2147138853" r:id="rId14"/>
    <p:sldId id="2147138854" r:id="rId15"/>
    <p:sldId id="2147138847" r:id="rId16"/>
    <p:sldId id="2147138841" r:id="rId17"/>
    <p:sldId id="2147138819" r:id="rId18"/>
    <p:sldId id="2147138838" r:id="rId19"/>
    <p:sldId id="2147138834" r:id="rId20"/>
    <p:sldId id="2147138850" r:id="rId21"/>
    <p:sldId id="2147138840" r:id="rId22"/>
    <p:sldId id="2147138839" r:id="rId23"/>
    <p:sldId id="2147138837" r:id="rId24"/>
    <p:sldId id="2147138835" r:id="rId25"/>
    <p:sldId id="2147138836" r:id="rId26"/>
    <p:sldId id="2147138842" r:id="rId27"/>
    <p:sldId id="2147138822" r:id="rId28"/>
    <p:sldId id="2147138824" r:id="rId29"/>
    <p:sldId id="2147138828" r:id="rId30"/>
    <p:sldId id="2147138823" r:id="rId31"/>
    <p:sldId id="2147138848" r:id="rId32"/>
    <p:sldId id="2147138843" r:id="rId33"/>
    <p:sldId id="481"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705" autoAdjust="0"/>
  </p:normalViewPr>
  <p:slideViewPr>
    <p:cSldViewPr snapToGrid="0">
      <p:cViewPr varScale="1">
        <p:scale>
          <a:sx n="61" d="100"/>
          <a:sy n="61"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ustomXml" Target="../customXml/item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2023-8-21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612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B629429-7E4F-D211-F901-7295E6976E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3DBEA9E4-FA18-D3DF-B7DE-706020D4E3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4212" name="Slide Number Placeholder 3">
            <a:extLst>
              <a:ext uri="{FF2B5EF4-FFF2-40B4-BE49-F238E27FC236}">
                <a16:creationId xmlns:a16="http://schemas.microsoft.com/office/drawing/2014/main" id="{C112D013-4FA3-B668-0609-5EFFEA7295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BF84B2-1654-41B9-8CA5-69BBD0A079C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i="1" dirty="0">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3773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18438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2023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688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59845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62415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9523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6657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1718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4161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AAF07AF4-204B-B020-E073-6443AB3B3B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6D60795A-5556-743A-D997-F20EA8DEB7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0356" name="Slide Number Placeholder 3">
            <a:extLst>
              <a:ext uri="{FF2B5EF4-FFF2-40B4-BE49-F238E27FC236}">
                <a16:creationId xmlns:a16="http://schemas.microsoft.com/office/drawing/2014/main" id="{ABA41E74-FE87-71D2-93E9-E6B7313C3F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C34936-0035-4910-AACA-0DDBAD2E0356}"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7B8E09B5-A9E7-FF8A-FE5C-EDC8E3D6C8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045D5116-3C4A-A811-4FE2-ABD2F3F919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2404" name="Slide Number Placeholder 3">
            <a:extLst>
              <a:ext uri="{FF2B5EF4-FFF2-40B4-BE49-F238E27FC236}">
                <a16:creationId xmlns:a16="http://schemas.microsoft.com/office/drawing/2014/main" id="{2C2F72FD-8FA5-51CA-94AB-E9576AE6A1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48BB6F-BD70-4EBD-B746-CAC9E781668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8415A43-D143-2EF4-5706-FEDF7765DC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163D80E1-693A-7973-96CA-AE52C13E4B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14692" name="Slide Number Placeholder 3">
            <a:extLst>
              <a:ext uri="{FF2B5EF4-FFF2-40B4-BE49-F238E27FC236}">
                <a16:creationId xmlns:a16="http://schemas.microsoft.com/office/drawing/2014/main" id="{C56CD965-39F9-E82C-1337-6D1ECBB66E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470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884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3100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9096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8286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2698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7795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9.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352AF3F2-4C38-EACF-C31F-95CF9CBC8AA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a:extLst>
              <a:ext uri="{FF2B5EF4-FFF2-40B4-BE49-F238E27FC236}">
                <a16:creationId xmlns:a16="http://schemas.microsoft.com/office/drawing/2014/main" id="{6C837CFA-ABBA-47EF-4D9F-AD7F4533B1D7}"/>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0AF2C377-5BAE-626C-D671-2438BFD2247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2335690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22CEC8D-0BBB-76D2-757C-8682B82C0B1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ED87C9A-A8AF-631B-E1E9-DD8D4AAA383F}"/>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EE7A54A7-63EF-D14E-6DB5-8D67F974B679}"/>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1920759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68D88DA-4610-9A1E-D472-D7CE32891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a:extLst>
              <a:ext uri="{FF2B5EF4-FFF2-40B4-BE49-F238E27FC236}">
                <a16:creationId xmlns:a16="http://schemas.microsoft.com/office/drawing/2014/main" id="{66108342-3172-2AAB-8E11-2B20E5EF6247}"/>
              </a:ext>
            </a:extLst>
          </p:cNvPr>
          <p:cNvCxnSpPr>
            <a:cxnSpLocks/>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extLst>
      <p:ext uri="{BB962C8B-B14F-4D97-AF65-F5344CB8AC3E}">
        <p14:creationId xmlns:p14="http://schemas.microsoft.com/office/powerpoint/2010/main" val="3474447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4F1625-5D21-44C8-DE96-BB9D1FF08629}"/>
              </a:ext>
            </a:extLst>
          </p:cNvPr>
          <p:cNvSpPr>
            <a:spLocks noGrp="1"/>
          </p:cNvSpPr>
          <p:nvPr>
            <p:ph type="sldNum" sz="quarter" idx="28"/>
          </p:nvPr>
        </p:nvSpPr>
        <p:spPr/>
        <p:txBody>
          <a:bodyPr/>
          <a:lstStyle>
            <a:lvl1pPr>
              <a:defRPr/>
            </a:lvl1pPr>
          </a:lstStyle>
          <a:p>
            <a:pPr>
              <a:defRPr/>
            </a:pPr>
            <a:fld id="{CEA89E12-965C-468A-8E5E-A61DF6A2BA07}" type="slidenum">
              <a:rPr lang="en-US" altLang="zh-CN"/>
              <a:pPr>
                <a:defRPr/>
              </a:pPr>
              <a:t>‹#›</a:t>
            </a:fld>
            <a:endParaRPr lang="en-US" altLang="zh-CN"/>
          </a:p>
        </p:txBody>
      </p:sp>
    </p:spTree>
    <p:extLst>
      <p:ext uri="{BB962C8B-B14F-4D97-AF65-F5344CB8AC3E}">
        <p14:creationId xmlns:p14="http://schemas.microsoft.com/office/powerpoint/2010/main" val="4198101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a:extLst>
              <a:ext uri="{FF2B5EF4-FFF2-40B4-BE49-F238E27FC236}">
                <a16:creationId xmlns:a16="http://schemas.microsoft.com/office/drawing/2014/main" id="{E8587ECB-EB1B-C87A-5A2C-5839DDEAC7E8}"/>
              </a:ext>
            </a:extLst>
          </p:cNvPr>
          <p:cNvSpPr>
            <a:spLocks noGrp="1"/>
          </p:cNvSpPr>
          <p:nvPr>
            <p:ph type="sldNum" sz="quarter" idx="48"/>
          </p:nvPr>
        </p:nvSpPr>
        <p:spPr/>
        <p:txBody>
          <a:bodyPr/>
          <a:lstStyle>
            <a:lvl1pPr>
              <a:defRPr/>
            </a:lvl1pPr>
          </a:lstStyle>
          <a:p>
            <a:pPr>
              <a:defRPr/>
            </a:pPr>
            <a:fld id="{B3EB1EEE-24C6-466A-B914-187CB097DD8B}" type="slidenum">
              <a:rPr lang="en-US" altLang="zh-CN"/>
              <a:pPr>
                <a:defRPr/>
              </a:pPr>
              <a:t>‹#›</a:t>
            </a:fld>
            <a:endParaRPr lang="en-US" altLang="zh-CN"/>
          </a:p>
        </p:txBody>
      </p:sp>
    </p:spTree>
    <p:extLst>
      <p:ext uri="{BB962C8B-B14F-4D97-AF65-F5344CB8AC3E}">
        <p14:creationId xmlns:p14="http://schemas.microsoft.com/office/powerpoint/2010/main" val="2970239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D9F4EEFA-C51B-8657-4C15-0357508952C5}"/>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a:extLst>
              <a:ext uri="{FF2B5EF4-FFF2-40B4-BE49-F238E27FC236}">
                <a16:creationId xmlns:a16="http://schemas.microsoft.com/office/drawing/2014/main" id="{248B6A3C-A73A-E5ED-16D0-594C896ED0BF}"/>
              </a:ext>
            </a:extLst>
          </p:cNvPr>
          <p:cNvCxnSpPr>
            <a:cxnSpLocks/>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22F38913-BD1E-629E-3058-26A9D7BD3328}"/>
              </a:ext>
            </a:extLst>
          </p:cNvPr>
          <p:cNvCxnSpPr>
            <a:cxnSpLocks/>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781A36B9-E215-CD96-9217-A529DB85680F}"/>
              </a:ext>
            </a:extLst>
          </p:cNvPr>
          <p:cNvCxnSpPr>
            <a:cxnSpLocks/>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a:extLst>
              <a:ext uri="{FF2B5EF4-FFF2-40B4-BE49-F238E27FC236}">
                <a16:creationId xmlns:a16="http://schemas.microsoft.com/office/drawing/2014/main" id="{67F429CF-F91E-658C-646A-402AD2398E0E}"/>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0D432A13-61A7-FC4F-3AF5-A811FE2B7813}"/>
              </a:ext>
            </a:extLst>
          </p:cNvPr>
          <p:cNvSpPr>
            <a:spLocks noGrp="1"/>
          </p:cNvSpPr>
          <p:nvPr>
            <p:ph type="sldNum" sz="quarter" idx="56"/>
          </p:nvPr>
        </p:nvSpPr>
        <p:spPr/>
        <p:txBody>
          <a:bodyPr/>
          <a:lstStyle>
            <a:lvl1pPr>
              <a:defRPr/>
            </a:lvl1pPr>
          </a:lstStyle>
          <a:p>
            <a:pPr>
              <a:defRPr/>
            </a:pPr>
            <a:fld id="{788359BF-A4F3-4AB4-B5BE-1C9EB774FD7E}" type="slidenum">
              <a:rPr lang="en-US" altLang="zh-CN"/>
              <a:pPr>
                <a:defRPr/>
              </a:pPr>
              <a:t>‹#›</a:t>
            </a:fld>
            <a:endParaRPr lang="en-US" altLang="zh-CN"/>
          </a:p>
        </p:txBody>
      </p:sp>
    </p:spTree>
    <p:extLst>
      <p:ext uri="{BB962C8B-B14F-4D97-AF65-F5344CB8AC3E}">
        <p14:creationId xmlns:p14="http://schemas.microsoft.com/office/powerpoint/2010/main" val="7169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8C5E297D-BBE5-467C-5AC6-C812499F3DF2}"/>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a:extLst>
              <a:ext uri="{FF2B5EF4-FFF2-40B4-BE49-F238E27FC236}">
                <a16:creationId xmlns:a16="http://schemas.microsoft.com/office/drawing/2014/main" id="{F13DC555-38B4-C9C2-7FB0-52EFADC3E31F}"/>
              </a:ext>
            </a:extLst>
          </p:cNvPr>
          <p:cNvCxnSpPr>
            <a:cxnSpLocks/>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C01C28E-57C5-8455-E7E0-D1BDE476144B}"/>
              </a:ext>
            </a:extLst>
          </p:cNvPr>
          <p:cNvCxnSpPr>
            <a:cxnSpLocks/>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67792304-138C-F61C-DBC5-CFBE03D76D2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CD841952-6CA6-A762-0E08-EF78FBFC2796}"/>
              </a:ext>
            </a:extLst>
          </p:cNvPr>
          <p:cNvSpPr>
            <a:spLocks noGrp="1"/>
          </p:cNvSpPr>
          <p:nvPr>
            <p:ph type="sldNum" sz="quarter" idx="52"/>
          </p:nvPr>
        </p:nvSpPr>
        <p:spPr/>
        <p:txBody>
          <a:bodyPr/>
          <a:lstStyle>
            <a:lvl1pPr>
              <a:defRPr/>
            </a:lvl1pPr>
          </a:lstStyle>
          <a:p>
            <a:pPr>
              <a:defRPr/>
            </a:pPr>
            <a:fld id="{8B3BC360-B614-44F0-91E6-ACFC32E45E39}" type="slidenum">
              <a:rPr lang="en-US" altLang="zh-CN"/>
              <a:pPr>
                <a:defRPr/>
              </a:pPr>
              <a:t>‹#›</a:t>
            </a:fld>
            <a:endParaRPr lang="en-US" altLang="zh-CN"/>
          </a:p>
        </p:txBody>
      </p:sp>
    </p:spTree>
    <p:extLst>
      <p:ext uri="{BB962C8B-B14F-4D97-AF65-F5344CB8AC3E}">
        <p14:creationId xmlns:p14="http://schemas.microsoft.com/office/powerpoint/2010/main" val="1626740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2C371F-4EF8-DDBB-BBA1-C09B01F97329}"/>
              </a:ext>
            </a:extLst>
          </p:cNvPr>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a:extLst>
              <a:ext uri="{FF2B5EF4-FFF2-40B4-BE49-F238E27FC236}">
                <a16:creationId xmlns:a16="http://schemas.microsoft.com/office/drawing/2014/main" id="{1DC88791-1CEA-E898-7B09-CC2705634EF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a:extLst>
              <a:ext uri="{FF2B5EF4-FFF2-40B4-BE49-F238E27FC236}">
                <a16:creationId xmlns:a16="http://schemas.microsoft.com/office/drawing/2014/main" id="{5ADB6E73-007F-DA4A-26FA-C75532444E28}"/>
              </a:ext>
            </a:extLst>
          </p:cNvPr>
          <p:cNvSpPr>
            <a:spLocks noGrp="1"/>
          </p:cNvSpPr>
          <p:nvPr>
            <p:ph type="sldNum" sz="quarter" idx="26"/>
          </p:nvPr>
        </p:nvSpPr>
        <p:spPr/>
        <p:txBody>
          <a:bodyPr/>
          <a:lstStyle>
            <a:lvl1pPr>
              <a:defRPr/>
            </a:lvl1pPr>
          </a:lstStyle>
          <a:p>
            <a:pPr>
              <a:defRPr/>
            </a:pPr>
            <a:fld id="{10612FC7-2D7B-4950-8B71-CB84A1596095}" type="slidenum">
              <a:rPr lang="en-US" altLang="zh-CN"/>
              <a:pPr>
                <a:defRPr/>
              </a:pPr>
              <a:t>‹#›</a:t>
            </a:fld>
            <a:endParaRPr lang="en-US" altLang="zh-CN"/>
          </a:p>
        </p:txBody>
      </p:sp>
    </p:spTree>
    <p:extLst>
      <p:ext uri="{BB962C8B-B14F-4D97-AF65-F5344CB8AC3E}">
        <p14:creationId xmlns:p14="http://schemas.microsoft.com/office/powerpoint/2010/main" val="3503031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a:extLst>
              <a:ext uri="{FF2B5EF4-FFF2-40B4-BE49-F238E27FC236}">
                <a16:creationId xmlns:a16="http://schemas.microsoft.com/office/drawing/2014/main" id="{3B969107-318E-81AD-DD82-1E3EC9666E7D}"/>
              </a:ext>
            </a:extLst>
          </p:cNvPr>
          <p:cNvCxnSpPr>
            <a:cxnSpLocks/>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a:extLst>
              <a:ext uri="{FF2B5EF4-FFF2-40B4-BE49-F238E27FC236}">
                <a16:creationId xmlns:a16="http://schemas.microsoft.com/office/drawing/2014/main" id="{EAB7752E-D97F-6854-EEDC-5CD593E043E7}"/>
              </a:ext>
            </a:extLst>
          </p:cNvPr>
          <p:cNvCxnSpPr>
            <a:cxnSpLocks/>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924F4162-D8D8-066A-12C5-0B5715D61D0F}"/>
              </a:ext>
            </a:extLst>
          </p:cNvPr>
          <p:cNvSpPr>
            <a:spLocks noGrp="1"/>
          </p:cNvSpPr>
          <p:nvPr>
            <p:ph type="sldNum" sz="quarter" idx="27"/>
          </p:nvPr>
        </p:nvSpPr>
        <p:spPr/>
        <p:txBody>
          <a:bodyPr/>
          <a:lstStyle>
            <a:lvl1pPr>
              <a:defRPr/>
            </a:lvl1pPr>
          </a:lstStyle>
          <a:p>
            <a:pPr>
              <a:defRPr/>
            </a:pPr>
            <a:fld id="{214CB008-9432-404D-96F3-40F19F5306FE}" type="slidenum">
              <a:rPr lang="en-US" altLang="zh-CN"/>
              <a:pPr>
                <a:defRPr/>
              </a:pPr>
              <a:t>‹#›</a:t>
            </a:fld>
            <a:endParaRPr lang="en-US" altLang="zh-CN"/>
          </a:p>
        </p:txBody>
      </p:sp>
    </p:spTree>
    <p:extLst>
      <p:ext uri="{BB962C8B-B14F-4D97-AF65-F5344CB8AC3E}">
        <p14:creationId xmlns:p14="http://schemas.microsoft.com/office/powerpoint/2010/main" val="509841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D8E739D9-A08A-E7E6-597F-EBFC3DE35CC2}"/>
              </a:ext>
            </a:extLst>
          </p:cNvPr>
          <p:cNvSpPr>
            <a:spLocks noGrp="1"/>
          </p:cNvSpPr>
          <p:nvPr>
            <p:ph type="sldNum" sz="quarter" idx="22"/>
          </p:nvPr>
        </p:nvSpPr>
        <p:spPr/>
        <p:txBody>
          <a:bodyPr/>
          <a:lstStyle>
            <a:lvl1pPr>
              <a:defRPr/>
            </a:lvl1pPr>
          </a:lstStyle>
          <a:p>
            <a:pPr>
              <a:defRPr/>
            </a:pPr>
            <a:fld id="{0FC6C0B5-30C1-411C-8D4F-FBF0CB0746EE}" type="slidenum">
              <a:rPr lang="en-US" altLang="zh-CN"/>
              <a:pPr>
                <a:defRPr/>
              </a:pPr>
              <a:t>‹#›</a:t>
            </a:fld>
            <a:endParaRPr lang="en-US" altLang="zh-CN"/>
          </a:p>
        </p:txBody>
      </p:sp>
    </p:spTree>
    <p:extLst>
      <p:ext uri="{BB962C8B-B14F-4D97-AF65-F5344CB8AC3E}">
        <p14:creationId xmlns:p14="http://schemas.microsoft.com/office/powerpoint/2010/main" val="163374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20D1F51C-CE07-4514-1732-9546FCDC4A8F}"/>
              </a:ext>
            </a:extLst>
          </p:cNvPr>
          <p:cNvSpPr>
            <a:spLocks noGrp="1"/>
          </p:cNvSpPr>
          <p:nvPr>
            <p:ph type="sldNum" sz="quarter" idx="17"/>
          </p:nvPr>
        </p:nvSpPr>
        <p:spPr/>
        <p:txBody>
          <a:bodyPr/>
          <a:lstStyle>
            <a:lvl1pPr>
              <a:defRPr/>
            </a:lvl1pPr>
          </a:lstStyle>
          <a:p>
            <a:pPr>
              <a:defRPr/>
            </a:pPr>
            <a:fld id="{0F0388CB-9F8C-4631-92EC-21BF3E0C3386}" type="slidenum">
              <a:rPr lang="en-US" altLang="zh-CN"/>
              <a:pPr>
                <a:defRPr/>
              </a:pPr>
              <a:t>‹#›</a:t>
            </a:fld>
            <a:endParaRPr lang="en-US" altLang="zh-CN"/>
          </a:p>
        </p:txBody>
      </p:sp>
    </p:spTree>
    <p:extLst>
      <p:ext uri="{BB962C8B-B14F-4D97-AF65-F5344CB8AC3E}">
        <p14:creationId xmlns:p14="http://schemas.microsoft.com/office/powerpoint/2010/main" val="2993042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BDDD80CD-F216-D3A3-5EB0-993CF6E5DCB4}"/>
              </a:ext>
            </a:extLst>
          </p:cNvPr>
          <p:cNvSpPr>
            <a:spLocks noGrp="1"/>
          </p:cNvSpPr>
          <p:nvPr>
            <p:ph type="sldNum" sz="quarter" idx="17"/>
          </p:nvPr>
        </p:nvSpPr>
        <p:spPr/>
        <p:txBody>
          <a:bodyPr/>
          <a:lstStyle>
            <a:lvl1pPr>
              <a:defRPr/>
            </a:lvl1pPr>
          </a:lstStyle>
          <a:p>
            <a:pPr>
              <a:defRPr/>
            </a:pPr>
            <a:fld id="{BB019C61-539F-4FDC-9FEF-540FE9A28598}" type="slidenum">
              <a:rPr lang="en-US" altLang="zh-CN"/>
              <a:pPr>
                <a:defRPr/>
              </a:pPr>
              <a:t>‹#›</a:t>
            </a:fld>
            <a:endParaRPr lang="en-US" altLang="zh-CN"/>
          </a:p>
        </p:txBody>
      </p:sp>
    </p:spTree>
    <p:extLst>
      <p:ext uri="{BB962C8B-B14F-4D97-AF65-F5344CB8AC3E}">
        <p14:creationId xmlns:p14="http://schemas.microsoft.com/office/powerpoint/2010/main" val="2159233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7938" indent="0" algn="ctr">
              <a:tabLst/>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82E871-A409-CA96-AAB2-9EF1AAD2BFBA}"/>
              </a:ext>
            </a:extLst>
          </p:cNvPr>
          <p:cNvSpPr>
            <a:spLocks noGrp="1"/>
          </p:cNvSpPr>
          <p:nvPr>
            <p:ph type="sldNum" sz="quarter" idx="34"/>
          </p:nvPr>
        </p:nvSpPr>
        <p:spPr/>
        <p:txBody>
          <a:bodyPr/>
          <a:lstStyle>
            <a:lvl1pPr>
              <a:defRPr/>
            </a:lvl1pPr>
          </a:lstStyle>
          <a:p>
            <a:pPr>
              <a:defRPr/>
            </a:pPr>
            <a:fld id="{77D2973F-4F5C-466F-AFAC-560E4E278415}" type="slidenum">
              <a:rPr lang="en-US" altLang="zh-CN"/>
              <a:pPr>
                <a:defRPr/>
              </a:pPr>
              <a:t>‹#›</a:t>
            </a:fld>
            <a:endParaRPr lang="en-US" altLang="zh-CN"/>
          </a:p>
        </p:txBody>
      </p:sp>
    </p:spTree>
    <p:extLst>
      <p:ext uri="{BB962C8B-B14F-4D97-AF65-F5344CB8AC3E}">
        <p14:creationId xmlns:p14="http://schemas.microsoft.com/office/powerpoint/2010/main" val="3607044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A0DFBF4-C898-04A9-802B-732ADCA396A2}"/>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a:extLst>
              <a:ext uri="{FF2B5EF4-FFF2-40B4-BE49-F238E27FC236}">
                <a16:creationId xmlns:a16="http://schemas.microsoft.com/office/drawing/2014/main" id="{3A4D2799-3AEF-46D5-04C5-7177B486CACA}"/>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 name="Slide Number Placeholder 5">
            <a:extLst>
              <a:ext uri="{FF2B5EF4-FFF2-40B4-BE49-F238E27FC236}">
                <a16:creationId xmlns:a16="http://schemas.microsoft.com/office/drawing/2014/main" id="{44667A89-FA9A-F525-D9A5-7EEAD35842F3}"/>
              </a:ext>
            </a:extLst>
          </p:cNvPr>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pPr>
                <a:defRPr/>
              </a:pPr>
              <a:t>‹#›</a:t>
            </a:fld>
            <a:endParaRPr lang="en-US" altLang="zh-CN"/>
          </a:p>
        </p:txBody>
      </p:sp>
    </p:spTree>
    <p:extLst>
      <p:ext uri="{BB962C8B-B14F-4D97-AF65-F5344CB8AC3E}">
        <p14:creationId xmlns:p14="http://schemas.microsoft.com/office/powerpoint/2010/main" val="323353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ED6A0167-C040-05BB-DB63-802A6E5ABC07}"/>
              </a:ext>
            </a:extLst>
          </p:cNvPr>
          <p:cNvSpPr>
            <a:spLocks noGrp="1"/>
          </p:cNvSpPr>
          <p:nvPr>
            <p:ph type="sldNum" sz="quarter" idx="18"/>
          </p:nvPr>
        </p:nvSpPr>
        <p:spPr/>
        <p:txBody>
          <a:bodyPr/>
          <a:lstStyle>
            <a:lvl1pPr>
              <a:defRPr/>
            </a:lvl1pPr>
          </a:lstStyle>
          <a:p>
            <a:pPr>
              <a:defRPr/>
            </a:pPr>
            <a:fld id="{CB530762-51D8-44CE-B5D6-B7F2C74A7679}" type="slidenum">
              <a:rPr lang="en-US" altLang="zh-CN"/>
              <a:pPr>
                <a:defRPr/>
              </a:pPr>
              <a:t>‹#›</a:t>
            </a:fld>
            <a:endParaRPr lang="en-US" altLang="zh-CN"/>
          </a:p>
        </p:txBody>
      </p:sp>
    </p:spTree>
    <p:extLst>
      <p:ext uri="{BB962C8B-B14F-4D97-AF65-F5344CB8AC3E}">
        <p14:creationId xmlns:p14="http://schemas.microsoft.com/office/powerpoint/2010/main" val="3857365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F25966E-80BB-E451-8036-C65135C284E7}"/>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a:extLst>
              <a:ext uri="{FF2B5EF4-FFF2-40B4-BE49-F238E27FC236}">
                <a16:creationId xmlns:a16="http://schemas.microsoft.com/office/drawing/2014/main" id="{69686491-DCB1-C4DC-E44E-C133229F385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a:extLst>
              <a:ext uri="{FF2B5EF4-FFF2-40B4-BE49-F238E27FC236}">
                <a16:creationId xmlns:a16="http://schemas.microsoft.com/office/drawing/2014/main" id="{F43A5379-BE09-D54C-2D96-F4902AF4F15B}"/>
              </a:ext>
            </a:extLst>
          </p:cNvPr>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pPr>
                <a:defRPr/>
              </a:pPr>
              <a:t>‹#›</a:t>
            </a:fld>
            <a:endParaRPr lang="en-US" altLang="zh-CN"/>
          </a:p>
        </p:txBody>
      </p:sp>
    </p:spTree>
    <p:extLst>
      <p:ext uri="{BB962C8B-B14F-4D97-AF65-F5344CB8AC3E}">
        <p14:creationId xmlns:p14="http://schemas.microsoft.com/office/powerpoint/2010/main" val="319048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D161D0D-73DD-8772-5B9E-81FBB25D5C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EC399F08-36E7-CF06-F3BD-F14CFC1F2449}"/>
              </a:ext>
            </a:extLst>
          </p:cNvPr>
          <p:cNvSpPr>
            <a:spLocks noGrp="1"/>
          </p:cNvSpPr>
          <p:nvPr>
            <p:ph type="sldNum" sz="quarter" idx="21"/>
          </p:nvPr>
        </p:nvSpPr>
        <p:spPr/>
        <p:txBody>
          <a:bodyPr/>
          <a:lstStyle>
            <a:lvl1pPr>
              <a:defRPr/>
            </a:lvl1pPr>
          </a:lstStyle>
          <a:p>
            <a:pPr>
              <a:defRPr/>
            </a:pPr>
            <a:fld id="{EDE793F2-9EC6-431D-B8AE-1EEE1475A2AF}" type="slidenum">
              <a:rPr lang="en-US" altLang="zh-CN"/>
              <a:pPr>
                <a:defRPr/>
              </a:pPr>
              <a:t>‹#›</a:t>
            </a:fld>
            <a:endParaRPr lang="en-US" altLang="zh-CN"/>
          </a:p>
        </p:txBody>
      </p:sp>
    </p:spTree>
    <p:extLst>
      <p:ext uri="{BB962C8B-B14F-4D97-AF65-F5344CB8AC3E}">
        <p14:creationId xmlns:p14="http://schemas.microsoft.com/office/powerpoint/2010/main" val="15604865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0EEC2-020A-0834-49EF-667AC90C538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a:extLst>
              <a:ext uri="{FF2B5EF4-FFF2-40B4-BE49-F238E27FC236}">
                <a16:creationId xmlns:a16="http://schemas.microsoft.com/office/drawing/2014/main" id="{373AD168-0315-3E42-048B-71EAE7F667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44F429E0-9DA4-4F69-27E9-13C4971893A7}"/>
              </a:ext>
            </a:extLst>
          </p:cNvPr>
          <p:cNvSpPr>
            <a:spLocks noGrp="1"/>
          </p:cNvSpPr>
          <p:nvPr>
            <p:ph type="sldNum" sz="quarter" idx="20"/>
          </p:nvPr>
        </p:nvSpPr>
        <p:spPr/>
        <p:txBody>
          <a:bodyPr/>
          <a:lstStyle>
            <a:lvl1pPr>
              <a:defRPr/>
            </a:lvl1pPr>
          </a:lstStyle>
          <a:p>
            <a:pPr>
              <a:defRPr/>
            </a:pPr>
            <a:fld id="{1748B8DC-9ADE-4D0C-9044-10DD323AA327}" type="slidenum">
              <a:rPr lang="en-US" altLang="zh-CN"/>
              <a:pPr>
                <a:defRPr/>
              </a:pPr>
              <a:t>‹#›</a:t>
            </a:fld>
            <a:endParaRPr lang="en-US" altLang="zh-CN"/>
          </a:p>
        </p:txBody>
      </p:sp>
    </p:spTree>
    <p:extLst>
      <p:ext uri="{BB962C8B-B14F-4D97-AF65-F5344CB8AC3E}">
        <p14:creationId xmlns:p14="http://schemas.microsoft.com/office/powerpoint/2010/main" val="23386552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8AE9E4-BE1B-45EB-0A08-1DCEF269164B}"/>
              </a:ext>
            </a:extLst>
          </p:cNvPr>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A0FB4D6C-5EBD-D214-D053-3DAFC1A8B35F}"/>
              </a:ext>
            </a:extLst>
          </p:cNvPr>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a:extLst>
              <a:ext uri="{FF2B5EF4-FFF2-40B4-BE49-F238E27FC236}">
                <a16:creationId xmlns:a16="http://schemas.microsoft.com/office/drawing/2014/main" id="{07FD6DFF-43DE-FA7C-A85E-A73ABC134085}"/>
              </a:ext>
            </a:extLst>
          </p:cNvPr>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a:extLst>
              <a:ext uri="{FF2B5EF4-FFF2-40B4-BE49-F238E27FC236}">
                <a16:creationId xmlns:a16="http://schemas.microsoft.com/office/drawing/2014/main" id="{3065801D-775A-E0C5-2830-2398D595C99E}"/>
              </a:ext>
            </a:extLst>
          </p:cNvPr>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a:extLst>
              <a:ext uri="{FF2B5EF4-FFF2-40B4-BE49-F238E27FC236}">
                <a16:creationId xmlns:a16="http://schemas.microsoft.com/office/drawing/2014/main" id="{4B06C998-E299-C791-DC59-524EF87D89F1}"/>
              </a:ext>
            </a:extLst>
          </p:cNvPr>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a:extLst>
              <a:ext uri="{FF2B5EF4-FFF2-40B4-BE49-F238E27FC236}">
                <a16:creationId xmlns:a16="http://schemas.microsoft.com/office/drawing/2014/main" id="{8FE54B50-F957-0773-CD5F-85415F5CED5F}"/>
              </a:ext>
            </a:extLst>
          </p:cNvPr>
          <p:cNvSpPr>
            <a:spLocks/>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a:extLst>
              <a:ext uri="{FF2B5EF4-FFF2-40B4-BE49-F238E27FC236}">
                <a16:creationId xmlns:a16="http://schemas.microsoft.com/office/drawing/2014/main" id="{B3B91A29-A435-C976-FA37-A3D0D50A30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a:extLst>
              <a:ext uri="{FF2B5EF4-FFF2-40B4-BE49-F238E27FC236}">
                <a16:creationId xmlns:a16="http://schemas.microsoft.com/office/drawing/2014/main" id="{0E1B0AA4-3E72-2A78-9822-9447DAC2AF39}"/>
              </a:ext>
            </a:extLst>
          </p:cNvPr>
          <p:cNvSpPr>
            <a:spLocks noGrp="1"/>
          </p:cNvSpPr>
          <p:nvPr>
            <p:ph type="sldNum" sz="quarter" idx="30"/>
          </p:nvPr>
        </p:nvSpPr>
        <p:spPr/>
        <p:txBody>
          <a:bodyPr/>
          <a:lstStyle>
            <a:lvl1pPr>
              <a:defRPr/>
            </a:lvl1pPr>
          </a:lstStyle>
          <a:p>
            <a:pPr>
              <a:defRPr/>
            </a:pPr>
            <a:fld id="{1B62DF45-723C-406F-A452-5E1E20A39FB3}" type="slidenum">
              <a:rPr lang="en-US" altLang="zh-CN"/>
              <a:pPr>
                <a:defRPr/>
              </a:pPr>
              <a:t>‹#›</a:t>
            </a:fld>
            <a:endParaRPr lang="en-US" altLang="zh-CN"/>
          </a:p>
        </p:txBody>
      </p:sp>
    </p:spTree>
    <p:extLst>
      <p:ext uri="{BB962C8B-B14F-4D97-AF65-F5344CB8AC3E}">
        <p14:creationId xmlns:p14="http://schemas.microsoft.com/office/powerpoint/2010/main" val="6632735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a:extLst>
              <a:ext uri="{FF2B5EF4-FFF2-40B4-BE49-F238E27FC236}">
                <a16:creationId xmlns:a16="http://schemas.microsoft.com/office/drawing/2014/main" id="{707AA3C7-734D-9708-99CC-4302843E09FE}"/>
              </a:ext>
            </a:extLst>
          </p:cNvPr>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a:extLst>
              <a:ext uri="{FF2B5EF4-FFF2-40B4-BE49-F238E27FC236}">
                <a16:creationId xmlns:a16="http://schemas.microsoft.com/office/drawing/2014/main" id="{47F5F84F-D645-F9D9-5EFA-97F22EFF3288}"/>
              </a:ext>
            </a:extLst>
          </p:cNvPr>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433582B3-4DE7-5C07-DFBF-580CC1F0EB34}"/>
              </a:ext>
            </a:extLst>
          </p:cNvPr>
          <p:cNvSpPr>
            <a:spLocks noGrp="1"/>
          </p:cNvSpPr>
          <p:nvPr>
            <p:ph type="sldNum" sz="quarter" idx="24"/>
          </p:nvPr>
        </p:nvSpPr>
        <p:spPr/>
        <p:txBody>
          <a:bodyPr/>
          <a:lstStyle>
            <a:lvl1pPr>
              <a:defRPr/>
            </a:lvl1pPr>
          </a:lstStyle>
          <a:p>
            <a:pPr>
              <a:defRPr/>
            </a:pPr>
            <a:fld id="{B7AC8EB4-79AF-47AB-BC25-A705A5C76484}" type="slidenum">
              <a:rPr lang="en-US" altLang="zh-CN"/>
              <a:pPr>
                <a:defRPr/>
              </a:pPr>
              <a:t>‹#›</a:t>
            </a:fld>
            <a:endParaRPr lang="en-US" altLang="zh-CN"/>
          </a:p>
        </p:txBody>
      </p:sp>
    </p:spTree>
    <p:extLst>
      <p:ext uri="{BB962C8B-B14F-4D97-AF65-F5344CB8AC3E}">
        <p14:creationId xmlns:p14="http://schemas.microsoft.com/office/powerpoint/2010/main" val="293178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6EE37C50-99A9-5855-59F7-A4EA5C3B3221}"/>
              </a:ext>
            </a:extLst>
          </p:cNvPr>
          <p:cNvSpPr>
            <a:spLocks noGrp="1"/>
          </p:cNvSpPr>
          <p:nvPr>
            <p:ph type="sldNum" sz="quarter" idx="27"/>
          </p:nvPr>
        </p:nvSpPr>
        <p:spPr/>
        <p:txBody>
          <a:bodyPr/>
          <a:lstStyle>
            <a:lvl1pPr>
              <a:defRPr/>
            </a:lvl1pPr>
          </a:lstStyle>
          <a:p>
            <a:pPr>
              <a:defRPr/>
            </a:pPr>
            <a:fld id="{D8534DCB-B78E-4EE4-BF8B-CCAA9DFCEF94}" type="slidenum">
              <a:rPr lang="en-US" altLang="zh-CN"/>
              <a:pPr>
                <a:defRPr/>
              </a:pPr>
              <a:t>‹#›</a:t>
            </a:fld>
            <a:endParaRPr lang="en-US" altLang="zh-CN"/>
          </a:p>
        </p:txBody>
      </p:sp>
    </p:spTree>
    <p:extLst>
      <p:ext uri="{BB962C8B-B14F-4D97-AF65-F5344CB8AC3E}">
        <p14:creationId xmlns:p14="http://schemas.microsoft.com/office/powerpoint/2010/main" val="2357308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753CC0D3-B6E9-317C-3247-DF4B5EFD9274}"/>
              </a:ext>
            </a:extLst>
          </p:cNvPr>
          <p:cNvSpPr>
            <a:spLocks noGrp="1"/>
          </p:cNvSpPr>
          <p:nvPr>
            <p:ph type="sldNum" sz="quarter" idx="31"/>
          </p:nvPr>
        </p:nvSpPr>
        <p:spPr/>
        <p:txBody>
          <a:bodyPr/>
          <a:lstStyle>
            <a:lvl1pPr>
              <a:defRPr/>
            </a:lvl1pPr>
          </a:lstStyle>
          <a:p>
            <a:pPr>
              <a:defRPr/>
            </a:pPr>
            <a:fld id="{15A27F93-E132-4EA7-8487-AE3CF77855FB}" type="slidenum">
              <a:rPr lang="en-US" altLang="zh-CN"/>
              <a:pPr>
                <a:defRPr/>
              </a:pPr>
              <a:t>‹#›</a:t>
            </a:fld>
            <a:endParaRPr lang="en-US" altLang="zh-CN"/>
          </a:p>
        </p:txBody>
      </p:sp>
    </p:spTree>
    <p:extLst>
      <p:ext uri="{BB962C8B-B14F-4D97-AF65-F5344CB8AC3E}">
        <p14:creationId xmlns:p14="http://schemas.microsoft.com/office/powerpoint/2010/main" val="3295014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A012-E2AB-D18A-930E-450AE5D2CA07}"/>
              </a:ext>
            </a:extLst>
          </p:cNvPr>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5993FD38-AEE1-6B90-C6C2-2F0207017030}"/>
              </a:ext>
            </a:extLst>
          </p:cNvPr>
          <p:cNvSpPr>
            <a:spLocks noGrp="1"/>
          </p:cNvSpPr>
          <p:nvPr>
            <p:ph type="sldNum" sz="quarter" idx="35"/>
          </p:nvPr>
        </p:nvSpPr>
        <p:spPr/>
        <p:txBody>
          <a:bodyPr/>
          <a:lstStyle>
            <a:lvl1pPr>
              <a:defRPr/>
            </a:lvl1pPr>
          </a:lstStyle>
          <a:p>
            <a:pPr>
              <a:defRPr/>
            </a:pPr>
            <a:fld id="{FCA4F37E-9AF1-40E8-A747-CBCF830AEFAD}" type="slidenum">
              <a:rPr lang="en-US" altLang="zh-CN"/>
              <a:pPr>
                <a:defRPr/>
              </a:pPr>
              <a:t>‹#›</a:t>
            </a:fld>
            <a:endParaRPr lang="en-US" altLang="zh-CN"/>
          </a:p>
        </p:txBody>
      </p:sp>
    </p:spTree>
    <p:extLst>
      <p:ext uri="{BB962C8B-B14F-4D97-AF65-F5344CB8AC3E}">
        <p14:creationId xmlns:p14="http://schemas.microsoft.com/office/powerpoint/2010/main" val="1003857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C41ADE1-CF6A-2432-5F4D-37CC526616FA}"/>
              </a:ext>
            </a:extLst>
          </p:cNvPr>
          <p:cNvSpPr>
            <a:spLocks noGrp="1"/>
          </p:cNvSpPr>
          <p:nvPr>
            <p:ph type="sldNum" sz="quarter" idx="19"/>
          </p:nvPr>
        </p:nvSpPr>
        <p:spPr/>
        <p:txBody>
          <a:bodyPr/>
          <a:lstStyle>
            <a:lvl1pPr>
              <a:defRPr/>
            </a:lvl1pPr>
          </a:lstStyle>
          <a:p>
            <a:pPr>
              <a:defRPr/>
            </a:pPr>
            <a:fld id="{940C983C-5A0F-48F9-A065-AE25422FC14D}" type="slidenum">
              <a:rPr lang="en-US" altLang="zh-CN"/>
              <a:pPr>
                <a:defRPr/>
              </a:pPr>
              <a:t>‹#›</a:t>
            </a:fld>
            <a:endParaRPr lang="en-US" altLang="zh-CN"/>
          </a:p>
        </p:txBody>
      </p:sp>
    </p:spTree>
    <p:extLst>
      <p:ext uri="{BB962C8B-B14F-4D97-AF65-F5344CB8AC3E}">
        <p14:creationId xmlns:p14="http://schemas.microsoft.com/office/powerpoint/2010/main" val="144026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a:extLst>
              <a:ext uri="{FF2B5EF4-FFF2-40B4-BE49-F238E27FC236}">
                <a16:creationId xmlns:a16="http://schemas.microsoft.com/office/drawing/2014/main" id="{B87FAD9E-225D-DCDA-FC7B-7C77317BB210}"/>
              </a:ext>
            </a:extLst>
          </p:cNvPr>
          <p:cNvSpPr>
            <a:spLocks noGrp="1"/>
          </p:cNvSpPr>
          <p:nvPr>
            <p:ph type="sldNum" sz="quarter" idx="34"/>
          </p:nvPr>
        </p:nvSpPr>
        <p:spPr/>
        <p:txBody>
          <a:bodyPr/>
          <a:lstStyle>
            <a:lvl1pPr>
              <a:defRPr/>
            </a:lvl1pPr>
          </a:lstStyle>
          <a:p>
            <a:pPr>
              <a:defRPr/>
            </a:pPr>
            <a:fld id="{A324FAA2-9239-4194-8D4D-29254CFB491F}" type="slidenum">
              <a:rPr lang="en-US" altLang="zh-CN"/>
              <a:pPr>
                <a:defRPr/>
              </a:pPr>
              <a:t>‹#›</a:t>
            </a:fld>
            <a:endParaRPr lang="en-US" altLang="zh-CN"/>
          </a:p>
        </p:txBody>
      </p:sp>
    </p:spTree>
    <p:extLst>
      <p:ext uri="{BB962C8B-B14F-4D97-AF65-F5344CB8AC3E}">
        <p14:creationId xmlns:p14="http://schemas.microsoft.com/office/powerpoint/2010/main" val="20552936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41C7FF-1A0A-3DD1-8D84-8DF36DA29B12}"/>
              </a:ext>
            </a:extLst>
          </p:cNvPr>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a:extLst>
              <a:ext uri="{FF2B5EF4-FFF2-40B4-BE49-F238E27FC236}">
                <a16:creationId xmlns:a16="http://schemas.microsoft.com/office/drawing/2014/main" id="{30BA770E-F537-AC92-A79F-A06E42559DFD}"/>
              </a:ext>
            </a:extLst>
          </p:cNvPr>
          <p:cNvGrpSpPr>
            <a:grpSpLocks/>
          </p:cNvGrpSpPr>
          <p:nvPr userDrawn="1"/>
        </p:nvGrpSpPr>
        <p:grpSpPr bwMode="auto">
          <a:xfrm>
            <a:off x="5075238" y="3254375"/>
            <a:ext cx="4748212" cy="3228975"/>
            <a:chOff x="5075525" y="1335397"/>
            <a:chExt cx="4747426" cy="3754719"/>
          </a:xfrm>
        </p:grpSpPr>
        <p:cxnSp>
          <p:nvCxnSpPr>
            <p:cNvPr id="5" name="Straight Connector 27">
              <a:extLst>
                <a:ext uri="{FF2B5EF4-FFF2-40B4-BE49-F238E27FC236}">
                  <a16:creationId xmlns:a16="http://schemas.microsoft.com/office/drawing/2014/main" id="{BE2EB25E-DE98-3421-49CC-5B277F29AD27}"/>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a:extLst>
                <a:ext uri="{FF2B5EF4-FFF2-40B4-BE49-F238E27FC236}">
                  <a16:creationId xmlns:a16="http://schemas.microsoft.com/office/drawing/2014/main" id="{169B7C2F-3DC4-A990-900D-0EABFE79728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a:extLst>
              <a:ext uri="{FF2B5EF4-FFF2-40B4-BE49-F238E27FC236}">
                <a16:creationId xmlns:a16="http://schemas.microsoft.com/office/drawing/2014/main" id="{C358FFED-42C8-9D71-EB46-4DF1092CF742}"/>
              </a:ext>
            </a:extLst>
          </p:cNvPr>
          <p:cNvGrpSpPr>
            <a:grpSpLocks/>
          </p:cNvGrpSpPr>
          <p:nvPr userDrawn="1"/>
        </p:nvGrpSpPr>
        <p:grpSpPr bwMode="auto">
          <a:xfrm>
            <a:off x="5075238" y="1352550"/>
            <a:ext cx="4748212" cy="1651000"/>
            <a:chOff x="5075525" y="1335397"/>
            <a:chExt cx="4747426" cy="3754719"/>
          </a:xfrm>
        </p:grpSpPr>
        <p:cxnSp>
          <p:nvCxnSpPr>
            <p:cNvPr id="8" name="Straight Connector 66">
              <a:extLst>
                <a:ext uri="{FF2B5EF4-FFF2-40B4-BE49-F238E27FC236}">
                  <a16:creationId xmlns:a16="http://schemas.microsoft.com/office/drawing/2014/main" id="{2EED7CD7-12FC-D667-AC37-D4CEC799EF62}"/>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a:extLst>
                <a:ext uri="{FF2B5EF4-FFF2-40B4-BE49-F238E27FC236}">
                  <a16:creationId xmlns:a16="http://schemas.microsoft.com/office/drawing/2014/main" id="{EBAFD709-66B8-7BBB-7922-678FDAD10C65}"/>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a:extLst>
              <a:ext uri="{FF2B5EF4-FFF2-40B4-BE49-F238E27FC236}">
                <a16:creationId xmlns:a16="http://schemas.microsoft.com/office/drawing/2014/main" id="{4E1CBA6F-9D90-3908-46F6-0382B2C197E6}"/>
              </a:ext>
            </a:extLst>
          </p:cNvPr>
          <p:cNvCxnSpPr>
            <a:cxnSpLocks/>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160E230E-64FE-FDB8-73F5-8E88D4FD3EFF}"/>
              </a:ext>
            </a:extLst>
          </p:cNvPr>
          <p:cNvCxnSpPr>
            <a:cxnSpLocks/>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7CA069B8-744F-D319-2A1F-A9B00E6220B0}"/>
              </a:ext>
            </a:extLst>
          </p:cNvPr>
          <p:cNvCxnSpPr>
            <a:cxnSpLocks/>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a:extLst>
              <a:ext uri="{FF2B5EF4-FFF2-40B4-BE49-F238E27FC236}">
                <a16:creationId xmlns:a16="http://schemas.microsoft.com/office/drawing/2014/main" id="{6736A696-153F-7F81-7BCF-AE7CD5406BEB}"/>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81716334-15F2-7519-4DF6-4B95E8BA4E2E}"/>
              </a:ext>
            </a:extLst>
          </p:cNvPr>
          <p:cNvSpPr>
            <a:spLocks noGrp="1"/>
          </p:cNvSpPr>
          <p:nvPr>
            <p:ph type="sldNum" sz="quarter" idx="85"/>
          </p:nvPr>
        </p:nvSpPr>
        <p:spPr/>
        <p:txBody>
          <a:bodyPr/>
          <a:lstStyle>
            <a:lvl1pPr>
              <a:defRPr/>
            </a:lvl1pPr>
          </a:lstStyle>
          <a:p>
            <a:pPr>
              <a:defRPr/>
            </a:pPr>
            <a:fld id="{8028F1EB-81F1-4587-BAFC-B461903978F8}" type="slidenum">
              <a:rPr lang="en-US" altLang="zh-CN"/>
              <a:pPr>
                <a:defRPr/>
              </a:pPr>
              <a:t>‹#›</a:t>
            </a:fld>
            <a:endParaRPr lang="en-US" altLang="zh-CN"/>
          </a:p>
        </p:txBody>
      </p:sp>
    </p:spTree>
    <p:extLst>
      <p:ext uri="{BB962C8B-B14F-4D97-AF65-F5344CB8AC3E}">
        <p14:creationId xmlns:p14="http://schemas.microsoft.com/office/powerpoint/2010/main" val="159960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54CA96E0-D014-7FA3-D5EF-2652C23DD798}"/>
              </a:ext>
            </a:extLst>
          </p:cNvPr>
          <p:cNvSpPr>
            <a:spLocks noGrp="1"/>
          </p:cNvSpPr>
          <p:nvPr>
            <p:ph type="sldNum" sz="quarter" idx="19"/>
          </p:nvPr>
        </p:nvSpPr>
        <p:spPr/>
        <p:txBody>
          <a:bodyPr/>
          <a:lstStyle>
            <a:lvl1pPr>
              <a:defRPr/>
            </a:lvl1pPr>
          </a:lstStyle>
          <a:p>
            <a:pPr>
              <a:defRPr/>
            </a:pPr>
            <a:fld id="{D08EDBBF-8B04-4967-98BB-6CE153345DD7}" type="slidenum">
              <a:rPr lang="en-US" altLang="zh-CN"/>
              <a:pPr>
                <a:defRPr/>
              </a:pPr>
              <a:t>‹#›</a:t>
            </a:fld>
            <a:endParaRPr lang="en-US" altLang="zh-CN"/>
          </a:p>
        </p:txBody>
      </p:sp>
    </p:spTree>
    <p:extLst>
      <p:ext uri="{BB962C8B-B14F-4D97-AF65-F5344CB8AC3E}">
        <p14:creationId xmlns:p14="http://schemas.microsoft.com/office/powerpoint/2010/main" val="2576863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EAA8A0E-2ADC-AEC0-2EAD-803553C124C8}"/>
              </a:ext>
            </a:extLst>
          </p:cNvPr>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a:extLst>
              <a:ext uri="{FF2B5EF4-FFF2-40B4-BE49-F238E27FC236}">
                <a16:creationId xmlns:a16="http://schemas.microsoft.com/office/drawing/2014/main" id="{255BE922-F74E-1F61-9872-6CABC7FC43CE}"/>
              </a:ext>
            </a:extLst>
          </p:cNvPr>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a:extLst>
              <a:ext uri="{FF2B5EF4-FFF2-40B4-BE49-F238E27FC236}">
                <a16:creationId xmlns:a16="http://schemas.microsoft.com/office/drawing/2014/main" id="{520D9C92-16B5-D3ED-7D4A-A6F1315041EE}"/>
              </a:ext>
            </a:extLst>
          </p:cNvPr>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F17CD781-CBAB-32A4-6C47-26EF91D4565E}"/>
              </a:ext>
            </a:extLst>
          </p:cNvPr>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a:extLst>
              <a:ext uri="{FF2B5EF4-FFF2-40B4-BE49-F238E27FC236}">
                <a16:creationId xmlns:a16="http://schemas.microsoft.com/office/drawing/2014/main" id="{456A11A7-8B46-4C3F-816A-8FDC908EB09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8" name="Slide Number Placeholder 5">
            <a:extLst>
              <a:ext uri="{FF2B5EF4-FFF2-40B4-BE49-F238E27FC236}">
                <a16:creationId xmlns:a16="http://schemas.microsoft.com/office/drawing/2014/main" id="{CBE0C6D2-7A8E-7AD9-50D0-51EECF35859A}"/>
              </a:ext>
            </a:extLst>
          </p:cNvPr>
          <p:cNvSpPr>
            <a:spLocks noGrp="1"/>
          </p:cNvSpPr>
          <p:nvPr>
            <p:ph type="sldNum" sz="quarter" idx="17"/>
          </p:nvPr>
        </p:nvSpPr>
        <p:spPr/>
        <p:txBody>
          <a:bodyPr/>
          <a:lstStyle>
            <a:lvl1pPr>
              <a:defRPr/>
            </a:lvl1pPr>
          </a:lstStyle>
          <a:p>
            <a:pPr>
              <a:defRPr/>
            </a:pPr>
            <a:fld id="{BEBC343F-4F99-477A-8DD2-25FD45AEA354}" type="slidenum">
              <a:rPr lang="en-US" altLang="zh-CN"/>
              <a:pPr>
                <a:defRPr/>
              </a:pPr>
              <a:t>‹#›</a:t>
            </a:fld>
            <a:endParaRPr lang="en-US" altLang="zh-CN"/>
          </a:p>
        </p:txBody>
      </p:sp>
    </p:spTree>
    <p:extLst>
      <p:ext uri="{BB962C8B-B14F-4D97-AF65-F5344CB8AC3E}">
        <p14:creationId xmlns:p14="http://schemas.microsoft.com/office/powerpoint/2010/main" val="3049023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09056FF-0CD6-3B5B-3AC8-F44F21D7D76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A08579F5-2B62-DA64-0AD0-80ABCB3F7302}"/>
              </a:ext>
            </a:extLst>
          </p:cNvPr>
          <p:cNvSpPr>
            <a:spLocks noGrp="1"/>
          </p:cNvSpPr>
          <p:nvPr>
            <p:ph type="sldNum" sz="quarter" idx="25"/>
          </p:nvPr>
        </p:nvSpPr>
        <p:spPr/>
        <p:txBody>
          <a:bodyPr/>
          <a:lstStyle>
            <a:lvl1pPr>
              <a:defRPr/>
            </a:lvl1pPr>
          </a:lstStyle>
          <a:p>
            <a:pPr>
              <a:defRPr/>
            </a:pPr>
            <a:fld id="{043E91EA-45F1-4D60-8585-37CE274F549A}" type="slidenum">
              <a:rPr lang="en-US" altLang="zh-CN"/>
              <a:pPr>
                <a:defRPr/>
              </a:pPr>
              <a:t>‹#›</a:t>
            </a:fld>
            <a:endParaRPr lang="en-US" altLang="zh-CN"/>
          </a:p>
        </p:txBody>
      </p:sp>
    </p:spTree>
    <p:extLst>
      <p:ext uri="{BB962C8B-B14F-4D97-AF65-F5344CB8AC3E}">
        <p14:creationId xmlns:p14="http://schemas.microsoft.com/office/powerpoint/2010/main" val="125760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30BB79E-B233-38E7-F8C1-A572A2EFD1CA}"/>
              </a:ext>
            </a:extLst>
          </p:cNvPr>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a:extLst>
              <a:ext uri="{FF2B5EF4-FFF2-40B4-BE49-F238E27FC236}">
                <a16:creationId xmlns:a16="http://schemas.microsoft.com/office/drawing/2014/main" id="{E7628F62-66FD-B26C-7091-702C7CA32343}"/>
              </a:ext>
            </a:extLst>
          </p:cNvPr>
          <p:cNvGrpSpPr>
            <a:grpSpLocks/>
          </p:cNvGrpSpPr>
          <p:nvPr userDrawn="1"/>
        </p:nvGrpSpPr>
        <p:grpSpPr bwMode="auto">
          <a:xfrm>
            <a:off x="1588" y="3986213"/>
            <a:ext cx="12190412" cy="63500"/>
            <a:chOff x="836" y="3993779"/>
            <a:chExt cx="12191164" cy="215149"/>
          </a:xfrm>
        </p:grpSpPr>
        <p:sp>
          <p:nvSpPr>
            <p:cNvPr id="4" name="Rectangle 3">
              <a:extLst>
                <a:ext uri="{FF2B5EF4-FFF2-40B4-BE49-F238E27FC236}">
                  <a16:creationId xmlns:a16="http://schemas.microsoft.com/office/drawing/2014/main" id="{0F503B84-3AF1-7E37-C818-6139CFBD5E1D}"/>
                </a:ext>
              </a:extLst>
            </p:cNvPr>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a:extLst>
                <a:ext uri="{FF2B5EF4-FFF2-40B4-BE49-F238E27FC236}">
                  <a16:creationId xmlns:a16="http://schemas.microsoft.com/office/drawing/2014/main" id="{52D18B61-0061-499F-8EFC-E9C114DDFFAE}"/>
                </a:ext>
              </a:extLst>
            </p:cNvPr>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a:extLst>
                <a:ext uri="{FF2B5EF4-FFF2-40B4-BE49-F238E27FC236}">
                  <a16:creationId xmlns:a16="http://schemas.microsoft.com/office/drawing/2014/main" id="{F72B9986-F72D-3DFD-9CD5-55D1F76FF1EC}"/>
                </a:ext>
              </a:extLst>
            </p:cNvPr>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B0924731-DF7C-F5B2-7B4E-96A99583E04B}"/>
              </a:ext>
            </a:extLst>
          </p:cNvPr>
          <p:cNvSpPr>
            <a:spLocks noGrp="1"/>
          </p:cNvSpPr>
          <p:nvPr>
            <p:ph type="sldNum" sz="quarter" idx="28"/>
          </p:nvPr>
        </p:nvSpPr>
        <p:spPr/>
        <p:txBody>
          <a:bodyPr/>
          <a:lstStyle>
            <a:lvl1pPr>
              <a:defRPr/>
            </a:lvl1pPr>
          </a:lstStyle>
          <a:p>
            <a:pPr>
              <a:defRPr/>
            </a:pPr>
            <a:fld id="{34F0ED4B-A98F-4DC7-8924-B959D3A583D8}" type="slidenum">
              <a:rPr lang="en-US" altLang="zh-CN"/>
              <a:pPr>
                <a:defRPr/>
              </a:pPr>
              <a:t>‹#›</a:t>
            </a:fld>
            <a:endParaRPr lang="en-US" altLang="zh-CN"/>
          </a:p>
        </p:txBody>
      </p:sp>
    </p:spTree>
    <p:extLst>
      <p:ext uri="{BB962C8B-B14F-4D97-AF65-F5344CB8AC3E}">
        <p14:creationId xmlns:p14="http://schemas.microsoft.com/office/powerpoint/2010/main" val="3070196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8CBDEF-931F-FE12-8D46-D0A31E30DCC8}"/>
              </a:ext>
            </a:extLst>
          </p:cNvPr>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9DBD5999-C5D3-2247-5346-53F8F36CB86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F4774AF3-7CA6-1BB2-D203-98CD6E6BAF8E}"/>
              </a:ext>
            </a:extLst>
          </p:cNvPr>
          <p:cNvSpPr>
            <a:spLocks noGrp="1"/>
          </p:cNvSpPr>
          <p:nvPr>
            <p:ph type="sldNum" sz="quarter" idx="23"/>
          </p:nvPr>
        </p:nvSpPr>
        <p:spPr/>
        <p:txBody>
          <a:bodyPr/>
          <a:lstStyle>
            <a:lvl1pPr>
              <a:defRPr/>
            </a:lvl1pPr>
          </a:lstStyle>
          <a:p>
            <a:pPr>
              <a:defRPr/>
            </a:pPr>
            <a:fld id="{0EA7DD4D-B25C-45D2-A647-FBEAA832849E}" type="slidenum">
              <a:rPr lang="en-US" altLang="zh-CN"/>
              <a:pPr>
                <a:defRPr/>
              </a:pPr>
              <a:t>‹#›</a:t>
            </a:fld>
            <a:endParaRPr lang="en-US" altLang="zh-CN"/>
          </a:p>
        </p:txBody>
      </p:sp>
    </p:spTree>
    <p:extLst>
      <p:ext uri="{BB962C8B-B14F-4D97-AF65-F5344CB8AC3E}">
        <p14:creationId xmlns:p14="http://schemas.microsoft.com/office/powerpoint/2010/main" val="83528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5643917-3610-12AF-980B-3841B2E76E5B}"/>
              </a:ext>
            </a:extLst>
          </p:cNvPr>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D50A7738-9E89-2615-D6A8-B7B342D844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5CE7AD74-2975-0F51-7105-8E7274E0F9F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EADFE40A-DC94-3217-4873-4FBF340ED111}"/>
              </a:ext>
            </a:extLst>
          </p:cNvPr>
          <p:cNvSpPr>
            <a:spLocks noGrp="1"/>
          </p:cNvSpPr>
          <p:nvPr>
            <p:ph type="sldNum" sz="quarter" idx="25"/>
          </p:nvPr>
        </p:nvSpPr>
        <p:spPr/>
        <p:txBody>
          <a:bodyPr/>
          <a:lstStyle>
            <a:lvl1pPr>
              <a:defRPr/>
            </a:lvl1pPr>
          </a:lstStyle>
          <a:p>
            <a:pPr>
              <a:defRPr/>
            </a:pPr>
            <a:fld id="{6BB9BFE0-B6F6-4DC4-BEE7-F05C0D8B7E14}" type="slidenum">
              <a:rPr lang="en-US" altLang="zh-CN"/>
              <a:pPr>
                <a:defRPr/>
              </a:pPr>
              <a:t>‹#›</a:t>
            </a:fld>
            <a:endParaRPr lang="en-US" altLang="zh-CN"/>
          </a:p>
        </p:txBody>
      </p:sp>
    </p:spTree>
    <p:extLst>
      <p:ext uri="{BB962C8B-B14F-4D97-AF65-F5344CB8AC3E}">
        <p14:creationId xmlns:p14="http://schemas.microsoft.com/office/powerpoint/2010/main" val="33939650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a:extLst>
              <a:ext uri="{FF2B5EF4-FFF2-40B4-BE49-F238E27FC236}">
                <a16:creationId xmlns:a16="http://schemas.microsoft.com/office/drawing/2014/main" id="{A4D26D29-229D-C34E-3F02-5A67BC8E3C0C}"/>
              </a:ext>
            </a:extLst>
          </p:cNvPr>
          <p:cNvSpPr>
            <a:spLocks noGrp="1"/>
          </p:cNvSpPr>
          <p:nvPr>
            <p:ph type="sldNum" sz="quarter" idx="24"/>
          </p:nvPr>
        </p:nvSpPr>
        <p:spPr/>
        <p:txBody>
          <a:bodyPr/>
          <a:lstStyle>
            <a:lvl1pPr>
              <a:defRPr/>
            </a:lvl1pPr>
          </a:lstStyle>
          <a:p>
            <a:pPr>
              <a:defRPr/>
            </a:pPr>
            <a:fld id="{B8ABBCDF-A7CF-4ED1-9E87-82450AAB917F}" type="slidenum">
              <a:rPr lang="en-US" altLang="zh-CN"/>
              <a:pPr>
                <a:defRPr/>
              </a:pPr>
              <a:t>‹#›</a:t>
            </a:fld>
            <a:endParaRPr lang="en-US" altLang="zh-CN"/>
          </a:p>
        </p:txBody>
      </p:sp>
    </p:spTree>
    <p:extLst>
      <p:ext uri="{BB962C8B-B14F-4D97-AF65-F5344CB8AC3E}">
        <p14:creationId xmlns:p14="http://schemas.microsoft.com/office/powerpoint/2010/main" val="23914767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802B7B0C-B63B-6B30-D6FA-6017B2E283FA}"/>
              </a:ext>
            </a:extLst>
          </p:cNvPr>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a:extLst>
              <a:ext uri="{FF2B5EF4-FFF2-40B4-BE49-F238E27FC236}">
                <a16:creationId xmlns:a16="http://schemas.microsoft.com/office/drawing/2014/main" id="{EEFD96B3-7E14-04EA-BB12-B8BB965BBEBD}"/>
              </a:ext>
            </a:extLst>
          </p:cNvPr>
          <p:cNvGrpSpPr>
            <a:grpSpLocks/>
          </p:cNvGrpSpPr>
          <p:nvPr userDrawn="1"/>
        </p:nvGrpSpPr>
        <p:grpSpPr bwMode="auto">
          <a:xfrm>
            <a:off x="4071938" y="1473200"/>
            <a:ext cx="4059237" cy="5384800"/>
            <a:chOff x="4071203" y="3316224"/>
            <a:chExt cx="4060398" cy="3541776"/>
          </a:xfrm>
        </p:grpSpPr>
        <p:cxnSp>
          <p:nvCxnSpPr>
            <p:cNvPr id="6" name="Straight Connector 25">
              <a:extLst>
                <a:ext uri="{FF2B5EF4-FFF2-40B4-BE49-F238E27FC236}">
                  <a16:creationId xmlns:a16="http://schemas.microsoft.com/office/drawing/2014/main" id="{4DF04A6C-242C-B566-5242-ED22AB5A5081}"/>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a:extLst>
                <a:ext uri="{FF2B5EF4-FFF2-40B4-BE49-F238E27FC236}">
                  <a16:creationId xmlns:a16="http://schemas.microsoft.com/office/drawing/2014/main" id="{33220D96-D951-1202-2F1D-76320FAA0CAE}"/>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a:extLst>
              <a:ext uri="{FF2B5EF4-FFF2-40B4-BE49-F238E27FC236}">
                <a16:creationId xmlns:a16="http://schemas.microsoft.com/office/drawing/2014/main" id="{8039408D-67FC-7FD9-2140-DFB6045F7617}"/>
              </a:ext>
            </a:extLst>
          </p:cNvPr>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a:extLst>
              <a:ext uri="{FF2B5EF4-FFF2-40B4-BE49-F238E27FC236}">
                <a16:creationId xmlns:a16="http://schemas.microsoft.com/office/drawing/2014/main" id="{20ADF40A-F7AD-6829-0915-604041391CD0}"/>
              </a:ext>
            </a:extLst>
          </p:cNvPr>
          <p:cNvSpPr>
            <a:spLocks/>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a:extLst>
              <a:ext uri="{FF2B5EF4-FFF2-40B4-BE49-F238E27FC236}">
                <a16:creationId xmlns:a16="http://schemas.microsoft.com/office/drawing/2014/main" id="{223B7CB7-10D9-ABB5-1AF8-322734F224B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a:extLst>
              <a:ext uri="{FF2B5EF4-FFF2-40B4-BE49-F238E27FC236}">
                <a16:creationId xmlns:a16="http://schemas.microsoft.com/office/drawing/2014/main" id="{B111C7A8-3E26-0DE6-DA5B-03664E19EFDD}"/>
              </a:ext>
            </a:extLst>
          </p:cNvPr>
          <p:cNvSpPr>
            <a:spLocks noGrp="1"/>
          </p:cNvSpPr>
          <p:nvPr>
            <p:ph type="sldNum" sz="quarter" idx="47"/>
          </p:nvPr>
        </p:nvSpPr>
        <p:spPr/>
        <p:txBody>
          <a:bodyPr/>
          <a:lstStyle>
            <a:lvl1pPr>
              <a:defRPr/>
            </a:lvl1pPr>
          </a:lstStyle>
          <a:p>
            <a:pPr>
              <a:defRPr/>
            </a:pPr>
            <a:fld id="{B24CFDC0-0729-4126-928B-AA6F73B3C9F1}" type="slidenum">
              <a:rPr lang="en-US" altLang="zh-CN"/>
              <a:pPr>
                <a:defRPr/>
              </a:pPr>
              <a:t>‹#›</a:t>
            </a:fld>
            <a:endParaRPr lang="en-US" altLang="zh-CN"/>
          </a:p>
        </p:txBody>
      </p:sp>
    </p:spTree>
    <p:extLst>
      <p:ext uri="{BB962C8B-B14F-4D97-AF65-F5344CB8AC3E}">
        <p14:creationId xmlns:p14="http://schemas.microsoft.com/office/powerpoint/2010/main" val="1717744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1EA56053-FFD3-8E16-C03F-D08ADA3102A9}"/>
              </a:ext>
            </a:extLst>
          </p:cNvPr>
          <p:cNvSpPr>
            <a:spLocks noGrp="1"/>
          </p:cNvSpPr>
          <p:nvPr>
            <p:ph type="sldNum" sz="quarter" idx="22"/>
          </p:nvPr>
        </p:nvSpPr>
        <p:spPr/>
        <p:txBody>
          <a:bodyPr/>
          <a:lstStyle>
            <a:lvl1pPr>
              <a:defRPr/>
            </a:lvl1pPr>
          </a:lstStyle>
          <a:p>
            <a:pPr>
              <a:defRPr/>
            </a:pPr>
            <a:fld id="{656C352A-8B84-4D2B-A16B-7117DAD53932}" type="slidenum">
              <a:rPr lang="en-US" altLang="zh-CN"/>
              <a:pPr>
                <a:defRPr/>
              </a:pPr>
              <a:t>‹#›</a:t>
            </a:fld>
            <a:endParaRPr lang="en-US" altLang="zh-CN"/>
          </a:p>
        </p:txBody>
      </p:sp>
    </p:spTree>
    <p:extLst>
      <p:ext uri="{BB962C8B-B14F-4D97-AF65-F5344CB8AC3E}">
        <p14:creationId xmlns:p14="http://schemas.microsoft.com/office/powerpoint/2010/main" val="33217325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562D9BB8-31F4-EB4E-B881-D81A7D13DBA6}"/>
              </a:ext>
            </a:extLst>
          </p:cNvPr>
          <p:cNvGrpSpPr>
            <a:grpSpLocks/>
          </p:cNvGrpSpPr>
          <p:nvPr userDrawn="1"/>
        </p:nvGrpSpPr>
        <p:grpSpPr bwMode="auto">
          <a:xfrm>
            <a:off x="4064000" y="1966913"/>
            <a:ext cx="4064000" cy="4357687"/>
            <a:chOff x="4064000" y="1967696"/>
            <a:chExt cx="4064000" cy="3183038"/>
          </a:xfrm>
        </p:grpSpPr>
        <p:cxnSp>
          <p:nvCxnSpPr>
            <p:cNvPr id="4" name="Straight Connector 23">
              <a:extLst>
                <a:ext uri="{FF2B5EF4-FFF2-40B4-BE49-F238E27FC236}">
                  <a16:creationId xmlns:a16="http://schemas.microsoft.com/office/drawing/2014/main" id="{6FDF61EC-9486-BF1E-5894-3BCAB9C1FE2A}"/>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a:extLst>
                <a:ext uri="{FF2B5EF4-FFF2-40B4-BE49-F238E27FC236}">
                  <a16:creationId xmlns:a16="http://schemas.microsoft.com/office/drawing/2014/main" id="{F77FA5BB-9F97-2730-0025-9DBBDB1695A9}"/>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7E209F94-57B2-634F-6897-E798221CB02F}"/>
              </a:ext>
            </a:extLst>
          </p:cNvPr>
          <p:cNvSpPr>
            <a:spLocks noGrp="1"/>
          </p:cNvSpPr>
          <p:nvPr>
            <p:ph type="sldNum" sz="quarter" idx="30"/>
          </p:nvPr>
        </p:nvSpPr>
        <p:spPr/>
        <p:txBody>
          <a:bodyPr/>
          <a:lstStyle>
            <a:lvl1pPr>
              <a:defRPr/>
            </a:lvl1pPr>
          </a:lstStyle>
          <a:p>
            <a:pPr>
              <a:defRPr/>
            </a:pPr>
            <a:fld id="{418EDFC7-6C79-49E5-9F9B-74CB3014D9FE}" type="slidenum">
              <a:rPr lang="en-US" altLang="zh-CN"/>
              <a:pPr>
                <a:defRPr/>
              </a:pPr>
              <a:t>‹#›</a:t>
            </a:fld>
            <a:endParaRPr lang="en-US" altLang="zh-CN"/>
          </a:p>
        </p:txBody>
      </p:sp>
    </p:spTree>
    <p:extLst>
      <p:ext uri="{BB962C8B-B14F-4D97-AF65-F5344CB8AC3E}">
        <p14:creationId xmlns:p14="http://schemas.microsoft.com/office/powerpoint/2010/main" val="42788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a:extLst>
              <a:ext uri="{FF2B5EF4-FFF2-40B4-BE49-F238E27FC236}">
                <a16:creationId xmlns:a16="http://schemas.microsoft.com/office/drawing/2014/main" id="{69A83227-CCA8-60E7-8C1C-DC2B06E76B95}"/>
              </a:ext>
            </a:extLst>
          </p:cNvPr>
          <p:cNvSpPr>
            <a:spLocks noGrp="1"/>
          </p:cNvSpPr>
          <p:nvPr>
            <p:ph type="sldNum" sz="quarter" idx="20"/>
          </p:nvPr>
        </p:nvSpPr>
        <p:spPr/>
        <p:txBody>
          <a:bodyPr/>
          <a:lstStyle>
            <a:lvl1pPr>
              <a:defRPr/>
            </a:lvl1pPr>
          </a:lstStyle>
          <a:p>
            <a:pPr>
              <a:defRPr/>
            </a:pPr>
            <a:fld id="{D82A2EBF-3F04-4744-AA4C-FECB1A6BA459}" type="slidenum">
              <a:rPr lang="en-US" altLang="zh-CN"/>
              <a:pPr>
                <a:defRPr/>
              </a:pPr>
              <a:t>‹#›</a:t>
            </a:fld>
            <a:endParaRPr lang="en-US" altLang="zh-CN"/>
          </a:p>
        </p:txBody>
      </p:sp>
    </p:spTree>
    <p:extLst>
      <p:ext uri="{BB962C8B-B14F-4D97-AF65-F5344CB8AC3E}">
        <p14:creationId xmlns:p14="http://schemas.microsoft.com/office/powerpoint/2010/main" val="430285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a:extLst>
              <a:ext uri="{FF2B5EF4-FFF2-40B4-BE49-F238E27FC236}">
                <a16:creationId xmlns:a16="http://schemas.microsoft.com/office/drawing/2014/main" id="{B2D15453-A1CD-C172-7ABD-F90CEEA8490F}"/>
              </a:ext>
            </a:extLst>
          </p:cNvPr>
          <p:cNvSpPr>
            <a:spLocks noGrp="1"/>
          </p:cNvSpPr>
          <p:nvPr>
            <p:ph type="sldNum" sz="quarter" idx="24"/>
          </p:nvPr>
        </p:nvSpPr>
        <p:spPr/>
        <p:txBody>
          <a:bodyPr/>
          <a:lstStyle>
            <a:lvl1pPr>
              <a:defRPr/>
            </a:lvl1pPr>
          </a:lstStyle>
          <a:p>
            <a:pPr>
              <a:defRPr/>
            </a:pPr>
            <a:fld id="{FADDB446-32E4-4215-B873-12B05681A6EB}" type="slidenum">
              <a:rPr lang="en-US" altLang="zh-CN"/>
              <a:pPr>
                <a:defRPr/>
              </a:pPr>
              <a:t>‹#›</a:t>
            </a:fld>
            <a:endParaRPr lang="en-US" altLang="zh-CN"/>
          </a:p>
        </p:txBody>
      </p:sp>
    </p:spTree>
    <p:extLst>
      <p:ext uri="{BB962C8B-B14F-4D97-AF65-F5344CB8AC3E}">
        <p14:creationId xmlns:p14="http://schemas.microsoft.com/office/powerpoint/2010/main" val="404102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C0F28-47E4-DB40-FACD-02026F8276BC}"/>
              </a:ext>
            </a:extLst>
          </p:cNvPr>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a:extLst>
              <a:ext uri="{FF2B5EF4-FFF2-40B4-BE49-F238E27FC236}">
                <a16:creationId xmlns:a16="http://schemas.microsoft.com/office/drawing/2014/main" id="{C25CB4DE-BF31-2310-13D8-6980652047B1}"/>
              </a:ext>
            </a:extLst>
          </p:cNvPr>
          <p:cNvCxnSpPr>
            <a:cxnSpLocks/>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a:extLst>
              <a:ext uri="{FF2B5EF4-FFF2-40B4-BE49-F238E27FC236}">
                <a16:creationId xmlns:a16="http://schemas.microsoft.com/office/drawing/2014/main" id="{9B538D31-0492-6EFD-ADEC-F6B4F5097F7D}"/>
              </a:ext>
            </a:extLst>
          </p:cNvPr>
          <p:cNvCxnSpPr>
            <a:cxnSpLocks/>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a:extLst>
              <a:ext uri="{FF2B5EF4-FFF2-40B4-BE49-F238E27FC236}">
                <a16:creationId xmlns:a16="http://schemas.microsoft.com/office/drawing/2014/main" id="{DC22A24D-15ED-2DD7-1357-82F2DCA80887}"/>
              </a:ext>
            </a:extLst>
          </p:cNvPr>
          <p:cNvCxnSpPr>
            <a:cxnSpLocks/>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a:extLst>
              <a:ext uri="{FF2B5EF4-FFF2-40B4-BE49-F238E27FC236}">
                <a16:creationId xmlns:a16="http://schemas.microsoft.com/office/drawing/2014/main" id="{14DACB0F-5FF5-AD11-3BF6-B519B1DA5A0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3C017476-1EC8-CE00-F7D5-8E9A876AA80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11E1F621-9A9D-D9EB-01C8-158B9C28F07A}"/>
              </a:ext>
            </a:extLst>
          </p:cNvPr>
          <p:cNvSpPr>
            <a:spLocks noGrp="1"/>
          </p:cNvSpPr>
          <p:nvPr>
            <p:ph type="sldNum" sz="quarter" idx="14"/>
          </p:nvPr>
        </p:nvSpPr>
        <p:spPr/>
        <p:txBody>
          <a:bodyPr/>
          <a:lstStyle>
            <a:lvl1pPr>
              <a:defRPr/>
            </a:lvl1pPr>
          </a:lstStyle>
          <a:p>
            <a:pPr>
              <a:defRPr/>
            </a:pPr>
            <a:fld id="{95F31967-7CF0-4742-879F-098DAAA79B16}" type="slidenum">
              <a:rPr lang="en-US" altLang="zh-CN"/>
              <a:pPr>
                <a:defRPr/>
              </a:pPr>
              <a:t>‹#›</a:t>
            </a:fld>
            <a:endParaRPr lang="en-US" altLang="zh-CN"/>
          </a:p>
        </p:txBody>
      </p:sp>
    </p:spTree>
    <p:extLst>
      <p:ext uri="{BB962C8B-B14F-4D97-AF65-F5344CB8AC3E}">
        <p14:creationId xmlns:p14="http://schemas.microsoft.com/office/powerpoint/2010/main" val="41930639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9A393-18B8-B2E7-F898-92DAF15F9256}"/>
              </a:ext>
            </a:extLst>
          </p:cNvPr>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CACCE7EC-6A8C-9332-D058-92E6678156D2}"/>
              </a:ext>
            </a:extLst>
          </p:cNvPr>
          <p:cNvGrpSpPr>
            <a:grpSpLocks/>
          </p:cNvGrpSpPr>
          <p:nvPr userDrawn="1"/>
        </p:nvGrpSpPr>
        <p:grpSpPr bwMode="auto">
          <a:xfrm>
            <a:off x="365125" y="1390650"/>
            <a:ext cx="11477625" cy="4956175"/>
            <a:chOff x="216765" y="1390592"/>
            <a:chExt cx="11767393" cy="4956993"/>
          </a:xfrm>
        </p:grpSpPr>
        <p:sp>
          <p:nvSpPr>
            <p:cNvPr id="4" name="Rounded Rectangle 18">
              <a:extLst>
                <a:ext uri="{FF2B5EF4-FFF2-40B4-BE49-F238E27FC236}">
                  <a16:creationId xmlns:a16="http://schemas.microsoft.com/office/drawing/2014/main" id="{856E547F-7AA3-8743-C873-CF977447A131}"/>
                </a:ext>
              </a:extLst>
            </p:cNvPr>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a:extLst>
                <a:ext uri="{FF2B5EF4-FFF2-40B4-BE49-F238E27FC236}">
                  <a16:creationId xmlns:a16="http://schemas.microsoft.com/office/drawing/2014/main" id="{43BD2231-E8BA-2E3B-8085-F0DAED60B83C}"/>
                </a:ext>
              </a:extLst>
            </p:cNvPr>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a:extLst>
                <a:ext uri="{FF2B5EF4-FFF2-40B4-BE49-F238E27FC236}">
                  <a16:creationId xmlns:a16="http://schemas.microsoft.com/office/drawing/2014/main" id="{1DE197F9-7245-FDF6-4EDF-0A52B41FC849}"/>
                </a:ext>
              </a:extLst>
            </p:cNvPr>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a:extLst>
                <a:ext uri="{FF2B5EF4-FFF2-40B4-BE49-F238E27FC236}">
                  <a16:creationId xmlns:a16="http://schemas.microsoft.com/office/drawing/2014/main" id="{AC96AC36-4508-C056-66FF-02C6D410B348}"/>
                </a:ext>
              </a:extLst>
            </p:cNvPr>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a:extLst>
                <a:ext uri="{FF2B5EF4-FFF2-40B4-BE49-F238E27FC236}">
                  <a16:creationId xmlns:a16="http://schemas.microsoft.com/office/drawing/2014/main" id="{73589474-9846-7109-655C-488DAD3BB91E}"/>
                </a:ext>
              </a:extLst>
            </p:cNvPr>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a:extLst>
                <a:ext uri="{FF2B5EF4-FFF2-40B4-BE49-F238E27FC236}">
                  <a16:creationId xmlns:a16="http://schemas.microsoft.com/office/drawing/2014/main" id="{5A333083-6C40-71A0-3F11-42C453AC7C3C}"/>
                </a:ext>
              </a:extLst>
            </p:cNvPr>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a:extLst>
                <a:ext uri="{FF2B5EF4-FFF2-40B4-BE49-F238E27FC236}">
                  <a16:creationId xmlns:a16="http://schemas.microsoft.com/office/drawing/2014/main" id="{013BB951-5A18-C23A-81EF-1963E9DF9604}"/>
                </a:ext>
              </a:extLst>
            </p:cNvPr>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a:extLst>
                <a:ext uri="{FF2B5EF4-FFF2-40B4-BE49-F238E27FC236}">
                  <a16:creationId xmlns:a16="http://schemas.microsoft.com/office/drawing/2014/main" id="{EE56B9AE-4B0F-9D62-4415-94FD0025A893}"/>
                </a:ext>
              </a:extLst>
            </p:cNvPr>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a:extLst>
              <a:ext uri="{FF2B5EF4-FFF2-40B4-BE49-F238E27FC236}">
                <a16:creationId xmlns:a16="http://schemas.microsoft.com/office/drawing/2014/main" id="{97BE17DE-54A4-8E5B-DC55-26851047E0D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a:extLst>
              <a:ext uri="{FF2B5EF4-FFF2-40B4-BE49-F238E27FC236}">
                <a16:creationId xmlns:a16="http://schemas.microsoft.com/office/drawing/2014/main" id="{7D448BD0-2267-76FD-7463-8EB8F1D72E29}"/>
              </a:ext>
            </a:extLst>
          </p:cNvPr>
          <p:cNvSpPr>
            <a:spLocks noGrp="1"/>
          </p:cNvSpPr>
          <p:nvPr>
            <p:ph type="sldNum" sz="quarter" idx="22"/>
          </p:nvPr>
        </p:nvSpPr>
        <p:spPr/>
        <p:txBody>
          <a:bodyPr/>
          <a:lstStyle>
            <a:lvl1pPr>
              <a:defRPr/>
            </a:lvl1pPr>
          </a:lstStyle>
          <a:p>
            <a:pPr>
              <a:defRPr/>
            </a:pPr>
            <a:fld id="{430ED69B-F82F-47BF-A5B8-52FF4E40D165}" type="slidenum">
              <a:rPr lang="en-US" altLang="zh-CN"/>
              <a:pPr>
                <a:defRPr/>
              </a:pPr>
              <a:t>‹#›</a:t>
            </a:fld>
            <a:endParaRPr lang="en-US" altLang="zh-CN"/>
          </a:p>
        </p:txBody>
      </p:sp>
    </p:spTree>
    <p:extLst>
      <p:ext uri="{BB962C8B-B14F-4D97-AF65-F5344CB8AC3E}">
        <p14:creationId xmlns:p14="http://schemas.microsoft.com/office/powerpoint/2010/main" val="1078644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72EADA2A-C9A4-0FC2-1190-D12A3D24C5CB}"/>
              </a:ext>
            </a:extLst>
          </p:cNvPr>
          <p:cNvSpPr>
            <a:spLocks noGrp="1"/>
          </p:cNvSpPr>
          <p:nvPr>
            <p:ph type="sldNum" sz="quarter" idx="14"/>
          </p:nvPr>
        </p:nvSpPr>
        <p:spPr/>
        <p:txBody>
          <a:bodyPr/>
          <a:lstStyle>
            <a:lvl1pPr>
              <a:defRPr/>
            </a:lvl1pPr>
          </a:lstStyle>
          <a:p>
            <a:pPr>
              <a:defRPr/>
            </a:pPr>
            <a:fld id="{776B5A88-8345-465F-AE9D-31CCEAAEA8CC}" type="slidenum">
              <a:rPr lang="en-US" altLang="zh-CN"/>
              <a:pPr>
                <a:defRPr/>
              </a:pPr>
              <a:t>‹#›</a:t>
            </a:fld>
            <a:endParaRPr lang="en-US" altLang="zh-CN"/>
          </a:p>
        </p:txBody>
      </p:sp>
    </p:spTree>
    <p:extLst>
      <p:ext uri="{BB962C8B-B14F-4D97-AF65-F5344CB8AC3E}">
        <p14:creationId xmlns:p14="http://schemas.microsoft.com/office/powerpoint/2010/main" val="3139261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C0B292-9F64-D24E-122D-92793A517716}"/>
              </a:ext>
            </a:extLst>
          </p:cNvPr>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8FB23BEA-01E0-7A83-1A03-CB4F4FA4B8A6}"/>
              </a:ext>
            </a:extLst>
          </p:cNvPr>
          <p:cNvSpPr>
            <a:spLocks noGrp="1"/>
          </p:cNvSpPr>
          <p:nvPr>
            <p:ph type="sldNum" sz="quarter" idx="19"/>
          </p:nvPr>
        </p:nvSpPr>
        <p:spPr/>
        <p:txBody>
          <a:bodyPr/>
          <a:lstStyle>
            <a:lvl1pPr>
              <a:defRPr/>
            </a:lvl1pPr>
          </a:lstStyle>
          <a:p>
            <a:pPr>
              <a:defRPr/>
            </a:pPr>
            <a:fld id="{09C66988-0F84-4559-B71D-4FB51A0B2F95}" type="slidenum">
              <a:rPr lang="en-US" altLang="zh-CN"/>
              <a:pPr>
                <a:defRPr/>
              </a:pPr>
              <a:t>‹#›</a:t>
            </a:fld>
            <a:endParaRPr lang="en-US" altLang="zh-CN"/>
          </a:p>
        </p:txBody>
      </p:sp>
    </p:spTree>
    <p:extLst>
      <p:ext uri="{BB962C8B-B14F-4D97-AF65-F5344CB8AC3E}">
        <p14:creationId xmlns:p14="http://schemas.microsoft.com/office/powerpoint/2010/main" val="3911114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E97A0B5B-19BD-473A-8055-F92A869EBBE3}"/>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a:extLst>
              <a:ext uri="{FF2B5EF4-FFF2-40B4-BE49-F238E27FC236}">
                <a16:creationId xmlns:a16="http://schemas.microsoft.com/office/drawing/2014/main" id="{EE5D6BC4-92DE-1F3A-0036-74D0354378A0}"/>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C0233D5-38B2-5D7B-59A3-6A17E2F6657F}"/>
              </a:ext>
            </a:extLst>
          </p:cNvPr>
          <p:cNvSpPr>
            <a:spLocks noGrp="1"/>
          </p:cNvSpPr>
          <p:nvPr>
            <p:ph type="sldNum" sz="quarter" idx="17"/>
          </p:nvPr>
        </p:nvSpPr>
        <p:spPr/>
        <p:txBody>
          <a:bodyPr/>
          <a:lstStyle>
            <a:lvl1pPr>
              <a:defRPr/>
            </a:lvl1pPr>
          </a:lstStyle>
          <a:p>
            <a:pPr>
              <a:defRPr/>
            </a:pPr>
            <a:fld id="{93C2FC31-757B-4136-AF83-E9DF42906AAC}" type="slidenum">
              <a:rPr lang="en-US" altLang="zh-CN"/>
              <a:pPr>
                <a:defRPr/>
              </a:pPr>
              <a:t>‹#›</a:t>
            </a:fld>
            <a:endParaRPr lang="en-US" altLang="zh-CN"/>
          </a:p>
        </p:txBody>
      </p:sp>
    </p:spTree>
    <p:extLst>
      <p:ext uri="{BB962C8B-B14F-4D97-AF65-F5344CB8AC3E}">
        <p14:creationId xmlns:p14="http://schemas.microsoft.com/office/powerpoint/2010/main" val="4318990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56796A-DDA6-9D54-F7FB-DF328DB18CA5}"/>
              </a:ext>
            </a:extLst>
          </p:cNvPr>
          <p:cNvGrpSpPr>
            <a:grpSpLocks/>
          </p:cNvGrpSpPr>
          <p:nvPr userDrawn="1"/>
        </p:nvGrpSpPr>
        <p:grpSpPr bwMode="auto">
          <a:xfrm>
            <a:off x="198438" y="1765300"/>
            <a:ext cx="11795125" cy="4344988"/>
            <a:chOff x="324572" y="2019554"/>
            <a:chExt cx="11646576" cy="4345790"/>
          </a:xfrm>
        </p:grpSpPr>
        <p:sp>
          <p:nvSpPr>
            <p:cNvPr id="4" name="Rounded Rectangle 3">
              <a:extLst>
                <a:ext uri="{FF2B5EF4-FFF2-40B4-BE49-F238E27FC236}">
                  <a16:creationId xmlns:a16="http://schemas.microsoft.com/office/drawing/2014/main" id="{8CE661EE-A125-0EC9-787E-DB07D4E6E1E3}"/>
                </a:ext>
              </a:extLst>
            </p:cNvPr>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a:extLst>
                <a:ext uri="{FF2B5EF4-FFF2-40B4-BE49-F238E27FC236}">
                  <a16:creationId xmlns:a16="http://schemas.microsoft.com/office/drawing/2014/main" id="{FA0A5946-09E2-6E82-BE36-1A13FE6D12B0}"/>
                </a:ext>
              </a:extLst>
            </p:cNvPr>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E1AA1D7A-8332-AE96-FFBC-3D8098FB0B76}"/>
                </a:ext>
              </a:extLst>
            </p:cNvPr>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E0FA6EB-8308-3A7E-56FB-D09C1E49A255}"/>
              </a:ext>
            </a:extLst>
          </p:cNvPr>
          <p:cNvSpPr>
            <a:spLocks noGrp="1"/>
          </p:cNvSpPr>
          <p:nvPr>
            <p:ph type="sldNum" sz="quarter" idx="17"/>
          </p:nvPr>
        </p:nvSpPr>
        <p:spPr/>
        <p:txBody>
          <a:bodyPr/>
          <a:lstStyle>
            <a:lvl1pPr>
              <a:defRPr/>
            </a:lvl1pPr>
          </a:lstStyle>
          <a:p>
            <a:pPr>
              <a:defRPr/>
            </a:pPr>
            <a:fld id="{7A404ABC-D0CA-437E-B7DB-3D7477BE09FD}" type="slidenum">
              <a:rPr lang="en-US" altLang="zh-CN"/>
              <a:pPr>
                <a:defRPr/>
              </a:pPr>
              <a:t>‹#›</a:t>
            </a:fld>
            <a:endParaRPr lang="en-US" altLang="zh-CN"/>
          </a:p>
        </p:txBody>
      </p:sp>
    </p:spTree>
    <p:extLst>
      <p:ext uri="{BB962C8B-B14F-4D97-AF65-F5344CB8AC3E}">
        <p14:creationId xmlns:p14="http://schemas.microsoft.com/office/powerpoint/2010/main" val="3398954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1BEB2-EC09-2A80-4FCA-EEB5F188B5BE}"/>
              </a:ext>
            </a:extLst>
          </p:cNvPr>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a:extLst>
              <a:ext uri="{FF2B5EF4-FFF2-40B4-BE49-F238E27FC236}">
                <a16:creationId xmlns:a16="http://schemas.microsoft.com/office/drawing/2014/main" id="{021841B9-6BA7-2A46-2257-FFEDA59E9D9A}"/>
              </a:ext>
            </a:extLst>
          </p:cNvPr>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a:extLst>
              <a:ext uri="{FF2B5EF4-FFF2-40B4-BE49-F238E27FC236}">
                <a16:creationId xmlns:a16="http://schemas.microsoft.com/office/drawing/2014/main" id="{BCA119F3-A6F6-C21D-FD69-33E162BD90B6}"/>
              </a:ext>
            </a:extLst>
          </p:cNvPr>
          <p:cNvGrpSpPr>
            <a:grpSpLocks/>
          </p:cNvGrpSpPr>
          <p:nvPr userDrawn="1"/>
        </p:nvGrpSpPr>
        <p:grpSpPr bwMode="auto">
          <a:xfrm>
            <a:off x="374650" y="3705225"/>
            <a:ext cx="11468100" cy="2632075"/>
            <a:chOff x="374903" y="3746919"/>
            <a:chExt cx="11467327" cy="2631363"/>
          </a:xfrm>
        </p:grpSpPr>
        <p:sp>
          <p:nvSpPr>
            <p:cNvPr id="6" name="Rounded Rectangle 5">
              <a:extLst>
                <a:ext uri="{FF2B5EF4-FFF2-40B4-BE49-F238E27FC236}">
                  <a16:creationId xmlns:a16="http://schemas.microsoft.com/office/drawing/2014/main" id="{88C3006A-0704-26CA-4320-44E94049A836}"/>
                </a:ext>
              </a:extLst>
            </p:cNvPr>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a:extLst>
                <a:ext uri="{FF2B5EF4-FFF2-40B4-BE49-F238E27FC236}">
                  <a16:creationId xmlns:a16="http://schemas.microsoft.com/office/drawing/2014/main" id="{73D42343-1821-4FFF-5016-1D2A18F6B6E3}"/>
                </a:ext>
              </a:extLst>
            </p:cNvPr>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55A4931-CCE7-9A2D-90E0-7B8433A132FB}"/>
              </a:ext>
            </a:extLst>
          </p:cNvPr>
          <p:cNvSpPr>
            <a:spLocks noGrp="1"/>
          </p:cNvSpPr>
          <p:nvPr>
            <p:ph type="sldNum" sz="quarter" idx="18"/>
          </p:nvPr>
        </p:nvSpPr>
        <p:spPr/>
        <p:txBody>
          <a:bodyPr/>
          <a:lstStyle>
            <a:lvl1pPr>
              <a:defRPr/>
            </a:lvl1pPr>
          </a:lstStyle>
          <a:p>
            <a:pPr>
              <a:defRPr/>
            </a:pPr>
            <a:fld id="{41BC5298-4DE2-4789-90B8-D58ED1C8C5EC}" type="slidenum">
              <a:rPr lang="en-US" altLang="zh-CN"/>
              <a:pPr>
                <a:defRPr/>
              </a:pPr>
              <a:t>‹#›</a:t>
            </a:fld>
            <a:endParaRPr lang="en-US" altLang="zh-CN"/>
          </a:p>
        </p:txBody>
      </p:sp>
    </p:spTree>
    <p:extLst>
      <p:ext uri="{BB962C8B-B14F-4D97-AF65-F5344CB8AC3E}">
        <p14:creationId xmlns:p14="http://schemas.microsoft.com/office/powerpoint/2010/main" val="468900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3DD689-F15C-8D46-F223-9E2F62F173E8}"/>
              </a:ext>
            </a:extLst>
          </p:cNvPr>
          <p:cNvGrpSpPr>
            <a:grpSpLocks/>
          </p:cNvGrpSpPr>
          <p:nvPr userDrawn="1"/>
        </p:nvGrpSpPr>
        <p:grpSpPr bwMode="auto">
          <a:xfrm>
            <a:off x="365125" y="957263"/>
            <a:ext cx="11477625" cy="5380037"/>
            <a:chOff x="374904" y="985520"/>
            <a:chExt cx="11592776" cy="5417453"/>
          </a:xfrm>
        </p:grpSpPr>
        <p:sp>
          <p:nvSpPr>
            <p:cNvPr id="3" name="Rounded Rectangle 9">
              <a:extLst>
                <a:ext uri="{FF2B5EF4-FFF2-40B4-BE49-F238E27FC236}">
                  <a16:creationId xmlns:a16="http://schemas.microsoft.com/office/drawing/2014/main" id="{C304BBD3-2455-ADA0-83C7-9B6AFB1980AA}"/>
                </a:ext>
              </a:extLst>
            </p:cNvPr>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a:extLst>
                <a:ext uri="{FF2B5EF4-FFF2-40B4-BE49-F238E27FC236}">
                  <a16:creationId xmlns:a16="http://schemas.microsoft.com/office/drawing/2014/main" id="{2C917E6B-11F2-0D37-8AC4-6414FA20F684}"/>
                </a:ext>
              </a:extLst>
            </p:cNvPr>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a:extLst>
                <a:ext uri="{FF2B5EF4-FFF2-40B4-BE49-F238E27FC236}">
                  <a16:creationId xmlns:a16="http://schemas.microsoft.com/office/drawing/2014/main" id="{3DD6ABFC-BB0B-47D0-65ED-431D19FC9C73}"/>
                </a:ext>
              </a:extLst>
            </p:cNvPr>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a:extLst>
                <a:ext uri="{FF2B5EF4-FFF2-40B4-BE49-F238E27FC236}">
                  <a16:creationId xmlns:a16="http://schemas.microsoft.com/office/drawing/2014/main" id="{CE90FFDC-513D-7AF6-549B-7A59B8DCD3F6}"/>
                </a:ext>
              </a:extLst>
            </p:cNvPr>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a:extLst>
                <a:ext uri="{FF2B5EF4-FFF2-40B4-BE49-F238E27FC236}">
                  <a16:creationId xmlns:a16="http://schemas.microsoft.com/office/drawing/2014/main" id="{E61DDF13-0454-01AC-1C18-3DC8665B1B5D}"/>
                </a:ext>
              </a:extLst>
            </p:cNvPr>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a:extLst>
                <a:ext uri="{FF2B5EF4-FFF2-40B4-BE49-F238E27FC236}">
                  <a16:creationId xmlns:a16="http://schemas.microsoft.com/office/drawing/2014/main" id="{75720BCD-6F08-E52A-1198-B6A3B39BE11A}"/>
                </a:ext>
              </a:extLst>
            </p:cNvPr>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CCF1000E-C497-F543-C967-40F9305E6EB9}"/>
              </a:ext>
            </a:extLst>
          </p:cNvPr>
          <p:cNvSpPr>
            <a:spLocks noGrp="1"/>
          </p:cNvSpPr>
          <p:nvPr>
            <p:ph type="sldNum" sz="quarter" idx="18"/>
          </p:nvPr>
        </p:nvSpPr>
        <p:spPr/>
        <p:txBody>
          <a:bodyPr/>
          <a:lstStyle>
            <a:lvl1pPr>
              <a:defRPr/>
            </a:lvl1pPr>
          </a:lstStyle>
          <a:p>
            <a:pPr>
              <a:defRPr/>
            </a:pPr>
            <a:fld id="{BF3C1942-950B-4FD7-AF6E-A09F2DA0F7EF}" type="slidenum">
              <a:rPr lang="en-US" altLang="zh-CN"/>
              <a:pPr>
                <a:defRPr/>
              </a:pPr>
              <a:t>‹#›</a:t>
            </a:fld>
            <a:endParaRPr lang="en-US" altLang="zh-CN"/>
          </a:p>
        </p:txBody>
      </p:sp>
    </p:spTree>
    <p:extLst>
      <p:ext uri="{BB962C8B-B14F-4D97-AF65-F5344CB8AC3E}">
        <p14:creationId xmlns:p14="http://schemas.microsoft.com/office/powerpoint/2010/main" val="182797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9FF73FC-4EAC-83C3-53D9-A6B2E8B7FE1D}"/>
              </a:ext>
            </a:extLst>
          </p:cNvPr>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0BFE53C6-A2F9-D4EA-00E0-86717773E94C}"/>
              </a:ext>
            </a:extLst>
          </p:cNvPr>
          <p:cNvGrpSpPr>
            <a:grpSpLocks/>
          </p:cNvGrpSpPr>
          <p:nvPr userDrawn="1"/>
        </p:nvGrpSpPr>
        <p:grpSpPr bwMode="auto">
          <a:xfrm>
            <a:off x="365125" y="952500"/>
            <a:ext cx="5662613" cy="5384800"/>
            <a:chOff x="250292" y="879674"/>
            <a:chExt cx="5652715" cy="4831260"/>
          </a:xfrm>
        </p:grpSpPr>
        <p:sp>
          <p:nvSpPr>
            <p:cNvPr id="5" name="Rounded Rectangle 8">
              <a:extLst>
                <a:ext uri="{FF2B5EF4-FFF2-40B4-BE49-F238E27FC236}">
                  <a16:creationId xmlns:a16="http://schemas.microsoft.com/office/drawing/2014/main" id="{F5644546-1DF2-74A6-BB8E-AC14E752A3CE}"/>
                </a:ext>
              </a:extLst>
            </p:cNvPr>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a:extLst>
                <a:ext uri="{FF2B5EF4-FFF2-40B4-BE49-F238E27FC236}">
                  <a16:creationId xmlns:a16="http://schemas.microsoft.com/office/drawing/2014/main" id="{E53CB974-461A-52CE-455D-612095BFCC59}"/>
                </a:ext>
              </a:extLst>
            </p:cNvPr>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a:extLst>
              <a:ext uri="{FF2B5EF4-FFF2-40B4-BE49-F238E27FC236}">
                <a16:creationId xmlns:a16="http://schemas.microsoft.com/office/drawing/2014/main" id="{3031D952-4B25-4F98-2155-5DB93230C29C}"/>
              </a:ext>
            </a:extLst>
          </p:cNvPr>
          <p:cNvGrpSpPr>
            <a:grpSpLocks/>
          </p:cNvGrpSpPr>
          <p:nvPr userDrawn="1"/>
        </p:nvGrpSpPr>
        <p:grpSpPr bwMode="auto">
          <a:xfrm>
            <a:off x="6189663" y="160338"/>
            <a:ext cx="5653087" cy="6176962"/>
            <a:chOff x="11037667" y="184484"/>
            <a:chExt cx="5652715" cy="5958270"/>
          </a:xfrm>
        </p:grpSpPr>
        <p:sp>
          <p:nvSpPr>
            <p:cNvPr id="8" name="Rounded Rectangle 13">
              <a:extLst>
                <a:ext uri="{FF2B5EF4-FFF2-40B4-BE49-F238E27FC236}">
                  <a16:creationId xmlns:a16="http://schemas.microsoft.com/office/drawing/2014/main" id="{88EE2B06-3E9A-BAA9-A2D0-2C893B240EA3}"/>
                </a:ext>
              </a:extLst>
            </p:cNvPr>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a:extLst>
                <a:ext uri="{FF2B5EF4-FFF2-40B4-BE49-F238E27FC236}">
                  <a16:creationId xmlns:a16="http://schemas.microsoft.com/office/drawing/2014/main" id="{77961539-24EB-5471-356C-7C764F1A4437}"/>
                </a:ext>
              </a:extLst>
            </p:cNvPr>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a:extLst>
                <a:ext uri="{FF2B5EF4-FFF2-40B4-BE49-F238E27FC236}">
                  <a16:creationId xmlns:a16="http://schemas.microsoft.com/office/drawing/2014/main" id="{30BC1D44-7C53-A50B-06CD-846FD5D00861}"/>
                </a:ext>
              </a:extLst>
            </p:cNvPr>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a:extLst>
              <a:ext uri="{FF2B5EF4-FFF2-40B4-BE49-F238E27FC236}">
                <a16:creationId xmlns:a16="http://schemas.microsoft.com/office/drawing/2014/main" id="{FBDC7F1E-F78F-62F9-DDA5-667E8F1B78F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Footer Placeholder 3">
            <a:extLst>
              <a:ext uri="{FF2B5EF4-FFF2-40B4-BE49-F238E27FC236}">
                <a16:creationId xmlns:a16="http://schemas.microsoft.com/office/drawing/2014/main" id="{ACEFE167-D840-16B9-5DBD-24C8BA345D06}"/>
              </a:ext>
            </a:extLst>
          </p:cNvPr>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prstTxWarp prst="textNoShape">
              <a:avLst/>
            </a:prstTxWarp>
          </a:bodyPr>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a:extLst>
              <a:ext uri="{FF2B5EF4-FFF2-40B4-BE49-F238E27FC236}">
                <a16:creationId xmlns:a16="http://schemas.microsoft.com/office/drawing/2014/main" id="{0AB1AA73-8AA9-EBD6-2226-F856A142B27A}"/>
              </a:ext>
            </a:extLst>
          </p:cNvPr>
          <p:cNvSpPr>
            <a:spLocks noGrp="1"/>
          </p:cNvSpPr>
          <p:nvPr>
            <p:ph type="sldNum" sz="quarter" idx="19"/>
          </p:nvPr>
        </p:nvSpPr>
        <p:spPr/>
        <p:txBody>
          <a:bodyPr/>
          <a:lstStyle>
            <a:lvl1pPr>
              <a:defRPr/>
            </a:lvl1pPr>
          </a:lstStyle>
          <a:p>
            <a:pPr>
              <a:defRPr/>
            </a:pPr>
            <a:fld id="{177006BF-302B-4A6E-86FF-D636615AFC25}" type="slidenum">
              <a:rPr lang="en-US" altLang="zh-CN"/>
              <a:pPr>
                <a:defRPr/>
              </a:pPr>
              <a:t>‹#›</a:t>
            </a:fld>
            <a:endParaRPr lang="en-US" altLang="zh-CN"/>
          </a:p>
        </p:txBody>
      </p:sp>
    </p:spTree>
    <p:extLst>
      <p:ext uri="{BB962C8B-B14F-4D97-AF65-F5344CB8AC3E}">
        <p14:creationId xmlns:p14="http://schemas.microsoft.com/office/powerpoint/2010/main" val="3191049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CE79ECDE-1FE3-CFEE-AFDE-2F501FAABE8F}"/>
              </a:ext>
            </a:extLst>
          </p:cNvPr>
          <p:cNvGrpSpPr>
            <a:grpSpLocks/>
          </p:cNvGrpSpPr>
          <p:nvPr userDrawn="1"/>
        </p:nvGrpSpPr>
        <p:grpSpPr bwMode="auto">
          <a:xfrm>
            <a:off x="374650" y="3703638"/>
            <a:ext cx="11468100" cy="2633662"/>
            <a:chOff x="201695" y="3768736"/>
            <a:chExt cx="11788610" cy="2634237"/>
          </a:xfrm>
        </p:grpSpPr>
        <p:sp>
          <p:nvSpPr>
            <p:cNvPr id="3" name="Rounded Rectangle 1">
              <a:extLst>
                <a:ext uri="{FF2B5EF4-FFF2-40B4-BE49-F238E27FC236}">
                  <a16:creationId xmlns:a16="http://schemas.microsoft.com/office/drawing/2014/main" id="{292E308D-4E63-1850-C047-9C3DEDCFC60F}"/>
                </a:ext>
              </a:extLst>
            </p:cNvPr>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a:extLst>
                <a:ext uri="{FF2B5EF4-FFF2-40B4-BE49-F238E27FC236}">
                  <a16:creationId xmlns:a16="http://schemas.microsoft.com/office/drawing/2014/main" id="{A67487FD-9718-4069-56E1-6DE3D31DB52C}"/>
                </a:ext>
              </a:extLst>
            </p:cNvPr>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a:extLst>
                <a:ext uri="{FF2B5EF4-FFF2-40B4-BE49-F238E27FC236}">
                  <a16:creationId xmlns:a16="http://schemas.microsoft.com/office/drawing/2014/main" id="{EB4D4B1B-45B4-719C-7ED4-61EB06BA80AB}"/>
                </a:ext>
              </a:extLst>
            </p:cNvPr>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a:extLst>
              <a:ext uri="{FF2B5EF4-FFF2-40B4-BE49-F238E27FC236}">
                <a16:creationId xmlns:a16="http://schemas.microsoft.com/office/drawing/2014/main" id="{C926706E-F8C5-273A-329D-5390B86799FA}"/>
              </a:ext>
            </a:extLst>
          </p:cNvPr>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a:extLst>
              <a:ext uri="{FF2B5EF4-FFF2-40B4-BE49-F238E27FC236}">
                <a16:creationId xmlns:a16="http://schemas.microsoft.com/office/drawing/2014/main" id="{3C33CFEF-21A7-DBD4-A755-95200DAA347E}"/>
              </a:ext>
            </a:extLst>
          </p:cNvPr>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7F09D31D-3578-18ED-2156-AC94A19E0CBB}"/>
              </a:ext>
            </a:extLst>
          </p:cNvPr>
          <p:cNvSpPr>
            <a:spLocks noGrp="1"/>
          </p:cNvSpPr>
          <p:nvPr>
            <p:ph type="sldNum" sz="quarter" idx="18"/>
          </p:nvPr>
        </p:nvSpPr>
        <p:spPr/>
        <p:txBody>
          <a:bodyPr/>
          <a:lstStyle>
            <a:lvl1pPr>
              <a:defRPr/>
            </a:lvl1pPr>
          </a:lstStyle>
          <a:p>
            <a:pPr>
              <a:defRPr/>
            </a:pPr>
            <a:fld id="{ABD4E2E8-AB4B-4D36-9FCD-B80BC70FD91D}" type="slidenum">
              <a:rPr lang="en-US" altLang="zh-CN"/>
              <a:pPr>
                <a:defRPr/>
              </a:pPr>
              <a:t>‹#›</a:t>
            </a:fld>
            <a:endParaRPr lang="en-US" altLang="zh-CN"/>
          </a:p>
        </p:txBody>
      </p:sp>
    </p:spTree>
    <p:extLst>
      <p:ext uri="{BB962C8B-B14F-4D97-AF65-F5344CB8AC3E}">
        <p14:creationId xmlns:p14="http://schemas.microsoft.com/office/powerpoint/2010/main" val="2804794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D105C0-AE72-B0D7-D750-D9BF5C1BBA52}"/>
              </a:ext>
            </a:extLst>
          </p:cNvPr>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E5BEE092-2B73-CAD3-2210-41E7123DECC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638665FD-C8E4-6A42-C1EE-F54488B2319B}"/>
              </a:ext>
            </a:extLst>
          </p:cNvPr>
          <p:cNvSpPr>
            <a:spLocks noGrp="1"/>
          </p:cNvSpPr>
          <p:nvPr>
            <p:ph type="sldNum" sz="quarter" idx="17"/>
          </p:nvPr>
        </p:nvSpPr>
        <p:spPr/>
        <p:txBody>
          <a:bodyPr/>
          <a:lstStyle>
            <a:lvl1pPr>
              <a:defRPr/>
            </a:lvl1pPr>
          </a:lstStyle>
          <a:p>
            <a:pPr>
              <a:defRPr/>
            </a:pPr>
            <a:fld id="{BD0AD3DD-62F8-498B-A892-D29AC3829804}" type="slidenum">
              <a:rPr lang="en-US" altLang="zh-CN"/>
              <a:pPr>
                <a:defRPr/>
              </a:pPr>
              <a:t>‹#›</a:t>
            </a:fld>
            <a:endParaRPr lang="en-US" altLang="zh-CN"/>
          </a:p>
        </p:txBody>
      </p:sp>
    </p:spTree>
    <p:extLst>
      <p:ext uri="{BB962C8B-B14F-4D97-AF65-F5344CB8AC3E}">
        <p14:creationId xmlns:p14="http://schemas.microsoft.com/office/powerpoint/2010/main" val="996624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A1FBC62-DB76-5D58-D8FF-B4C5E2FA1603}"/>
              </a:ext>
            </a:extLst>
          </p:cNvPr>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a:extLst>
              <a:ext uri="{FF2B5EF4-FFF2-40B4-BE49-F238E27FC236}">
                <a16:creationId xmlns:a16="http://schemas.microsoft.com/office/drawing/2014/main" id="{BE62A69A-241F-94E2-F17F-206E65C3AFB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AA9BA9CD-7E70-FF5C-3EDD-941FA47534FF}"/>
              </a:ext>
            </a:extLst>
          </p:cNvPr>
          <p:cNvSpPr>
            <a:spLocks noGrp="1"/>
          </p:cNvSpPr>
          <p:nvPr>
            <p:ph type="sldNum" sz="quarter" idx="17"/>
          </p:nvPr>
        </p:nvSpPr>
        <p:spPr/>
        <p:txBody>
          <a:bodyPr/>
          <a:lstStyle>
            <a:lvl1pPr>
              <a:defRPr/>
            </a:lvl1pPr>
          </a:lstStyle>
          <a:p>
            <a:pPr>
              <a:defRPr/>
            </a:pPr>
            <a:fld id="{42327152-071B-4B40-BD54-4D8D6042E968}" type="slidenum">
              <a:rPr lang="en-US" altLang="zh-CN"/>
              <a:pPr>
                <a:defRPr/>
              </a:pPr>
              <a:t>‹#›</a:t>
            </a:fld>
            <a:endParaRPr lang="en-US" altLang="zh-CN"/>
          </a:p>
        </p:txBody>
      </p:sp>
    </p:spTree>
    <p:extLst>
      <p:ext uri="{BB962C8B-B14F-4D97-AF65-F5344CB8AC3E}">
        <p14:creationId xmlns:p14="http://schemas.microsoft.com/office/powerpoint/2010/main" val="2235046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D20115F-EBAE-A82B-D037-498DF09CFF5E}"/>
              </a:ext>
            </a:extLst>
          </p:cNvPr>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a:extLst>
              <a:ext uri="{FF2B5EF4-FFF2-40B4-BE49-F238E27FC236}">
                <a16:creationId xmlns:a16="http://schemas.microsoft.com/office/drawing/2014/main" id="{8607B38A-0914-5D71-6F8F-EBF6AEF9B198}"/>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FE4CAC9-7A12-E96F-0F30-D6D909D622EC}"/>
              </a:ext>
            </a:extLst>
          </p:cNvPr>
          <p:cNvSpPr>
            <a:spLocks noGrp="1"/>
          </p:cNvSpPr>
          <p:nvPr>
            <p:ph type="sldNum" sz="quarter" idx="34"/>
          </p:nvPr>
        </p:nvSpPr>
        <p:spPr/>
        <p:txBody>
          <a:bodyPr/>
          <a:lstStyle>
            <a:lvl1pPr>
              <a:defRPr/>
            </a:lvl1pPr>
          </a:lstStyle>
          <a:p>
            <a:pPr>
              <a:defRPr/>
            </a:pPr>
            <a:fld id="{71B5D037-3361-425A-94C7-02FC6E0B1445}" type="slidenum">
              <a:rPr lang="en-US" altLang="zh-CN"/>
              <a:pPr>
                <a:defRPr/>
              </a:pPr>
              <a:t>‹#›</a:t>
            </a:fld>
            <a:endParaRPr lang="en-US" altLang="zh-CN"/>
          </a:p>
        </p:txBody>
      </p:sp>
    </p:spTree>
    <p:extLst>
      <p:ext uri="{BB962C8B-B14F-4D97-AF65-F5344CB8AC3E}">
        <p14:creationId xmlns:p14="http://schemas.microsoft.com/office/powerpoint/2010/main" val="766275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a:extLst>
              <a:ext uri="{FF2B5EF4-FFF2-40B4-BE49-F238E27FC236}">
                <a16:creationId xmlns:a16="http://schemas.microsoft.com/office/drawing/2014/main" id="{A44DF8E6-958D-DDC7-86F1-6BED044C4C5C}"/>
              </a:ext>
            </a:extLst>
          </p:cNvPr>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a:extLst>
              <a:ext uri="{FF2B5EF4-FFF2-40B4-BE49-F238E27FC236}">
                <a16:creationId xmlns:a16="http://schemas.microsoft.com/office/drawing/2014/main" id="{A4C9A42B-137B-FDF8-9C53-B47275155C6C}"/>
              </a:ext>
            </a:extLst>
          </p:cNvPr>
          <p:cNvGrpSpPr>
            <a:grpSpLocks/>
          </p:cNvGrpSpPr>
          <p:nvPr userDrawn="1"/>
        </p:nvGrpSpPr>
        <p:grpSpPr bwMode="auto">
          <a:xfrm>
            <a:off x="2438400" y="2389188"/>
            <a:ext cx="7315200" cy="2208212"/>
            <a:chOff x="2438400" y="1140976"/>
            <a:chExt cx="7315200" cy="2288024"/>
          </a:xfrm>
        </p:grpSpPr>
        <p:cxnSp>
          <p:nvCxnSpPr>
            <p:cNvPr id="6" name="Straight Connector 82">
              <a:extLst>
                <a:ext uri="{FF2B5EF4-FFF2-40B4-BE49-F238E27FC236}">
                  <a16:creationId xmlns:a16="http://schemas.microsoft.com/office/drawing/2014/main" id="{905FC8FD-0BAF-25FA-6F78-C1501FBA42E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a:extLst>
                <a:ext uri="{FF2B5EF4-FFF2-40B4-BE49-F238E27FC236}">
                  <a16:creationId xmlns:a16="http://schemas.microsoft.com/office/drawing/2014/main" id="{E996A4D4-7E4B-26FD-9C38-276C793B604F}"/>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a:extLst>
                <a:ext uri="{FF2B5EF4-FFF2-40B4-BE49-F238E27FC236}">
                  <a16:creationId xmlns:a16="http://schemas.microsoft.com/office/drawing/2014/main" id="{BB5D8504-8A44-1018-8ECE-A519C4645F49}"/>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a:extLst>
                <a:ext uri="{FF2B5EF4-FFF2-40B4-BE49-F238E27FC236}">
                  <a16:creationId xmlns:a16="http://schemas.microsoft.com/office/drawing/2014/main" id="{F333EE8F-0010-BC82-33B2-8FD5B8B2300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a:extLst>
              <a:ext uri="{FF2B5EF4-FFF2-40B4-BE49-F238E27FC236}">
                <a16:creationId xmlns:a16="http://schemas.microsoft.com/office/drawing/2014/main" id="{CC9F2A51-BA87-CA88-14FF-CAF8BCDB9A78}"/>
              </a:ext>
            </a:extLst>
          </p:cNvPr>
          <p:cNvCxnSpPr>
            <a:cxnSpLocks/>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a:extLst>
              <a:ext uri="{FF2B5EF4-FFF2-40B4-BE49-F238E27FC236}">
                <a16:creationId xmlns:a16="http://schemas.microsoft.com/office/drawing/2014/main" id="{8276A42A-ED67-1783-B796-767EC427675C}"/>
              </a:ext>
            </a:extLst>
          </p:cNvPr>
          <p:cNvGrpSpPr>
            <a:grpSpLocks/>
          </p:cNvGrpSpPr>
          <p:nvPr userDrawn="1"/>
        </p:nvGrpSpPr>
        <p:grpSpPr bwMode="auto">
          <a:xfrm>
            <a:off x="2438400" y="4937125"/>
            <a:ext cx="7315200" cy="1704975"/>
            <a:chOff x="2438400" y="1140976"/>
            <a:chExt cx="7315200" cy="2288024"/>
          </a:xfrm>
        </p:grpSpPr>
        <p:cxnSp>
          <p:nvCxnSpPr>
            <p:cNvPr id="13" name="Straight Connector 88">
              <a:extLst>
                <a:ext uri="{FF2B5EF4-FFF2-40B4-BE49-F238E27FC236}">
                  <a16:creationId xmlns:a16="http://schemas.microsoft.com/office/drawing/2014/main" id="{F40CDDD3-04D5-C353-E71F-6CD8E184D6B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a:extLst>
                <a:ext uri="{FF2B5EF4-FFF2-40B4-BE49-F238E27FC236}">
                  <a16:creationId xmlns:a16="http://schemas.microsoft.com/office/drawing/2014/main" id="{945A1E44-D92E-F71D-69E8-363FB8DB0BC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a:extLst>
                <a:ext uri="{FF2B5EF4-FFF2-40B4-BE49-F238E27FC236}">
                  <a16:creationId xmlns:a16="http://schemas.microsoft.com/office/drawing/2014/main" id="{B0273655-42AB-007D-0857-2AE5D8F1FA85}"/>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a:extLst>
                <a:ext uri="{FF2B5EF4-FFF2-40B4-BE49-F238E27FC236}">
                  <a16:creationId xmlns:a16="http://schemas.microsoft.com/office/drawing/2014/main" id="{385800DA-2284-2CD9-343A-A8D29A3E063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a:extLst>
              <a:ext uri="{FF2B5EF4-FFF2-40B4-BE49-F238E27FC236}">
                <a16:creationId xmlns:a16="http://schemas.microsoft.com/office/drawing/2014/main" id="{77C01B68-0F8B-F768-6677-99A597C87B97}"/>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8" name="Slide Number Placeholder 5">
            <a:extLst>
              <a:ext uri="{FF2B5EF4-FFF2-40B4-BE49-F238E27FC236}">
                <a16:creationId xmlns:a16="http://schemas.microsoft.com/office/drawing/2014/main" id="{074FE67D-03D2-E592-CD9D-C06C5B8A3D5D}"/>
              </a:ext>
            </a:extLst>
          </p:cNvPr>
          <p:cNvSpPr>
            <a:spLocks noGrp="1"/>
          </p:cNvSpPr>
          <p:nvPr>
            <p:ph type="sldNum" sz="quarter" idx="44"/>
          </p:nvPr>
        </p:nvSpPr>
        <p:spPr/>
        <p:txBody>
          <a:bodyPr/>
          <a:lstStyle>
            <a:lvl1pPr>
              <a:defRPr/>
            </a:lvl1pPr>
          </a:lstStyle>
          <a:p>
            <a:pPr>
              <a:defRPr/>
            </a:pPr>
            <a:fld id="{4E7C2F92-915B-43A8-9BCF-8125B7E457DF}" type="slidenum">
              <a:rPr lang="en-US" altLang="zh-CN"/>
              <a:pPr>
                <a:defRPr/>
              </a:pPr>
              <a:t>‹#›</a:t>
            </a:fld>
            <a:endParaRPr lang="en-US" altLang="zh-CN"/>
          </a:p>
        </p:txBody>
      </p:sp>
    </p:spTree>
    <p:extLst>
      <p:ext uri="{BB962C8B-B14F-4D97-AF65-F5344CB8AC3E}">
        <p14:creationId xmlns:p14="http://schemas.microsoft.com/office/powerpoint/2010/main" val="102028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0E0ACE79-8C71-671E-A702-3C87BC6D2448}"/>
              </a:ext>
            </a:extLst>
          </p:cNvPr>
          <p:cNvSpPr>
            <a:spLocks noGrp="1"/>
          </p:cNvSpPr>
          <p:nvPr>
            <p:ph type="sldNum" sz="quarter" idx="30"/>
          </p:nvPr>
        </p:nvSpPr>
        <p:spPr/>
        <p:txBody>
          <a:bodyPr/>
          <a:lstStyle>
            <a:lvl1pPr>
              <a:defRPr/>
            </a:lvl1pPr>
          </a:lstStyle>
          <a:p>
            <a:pPr>
              <a:defRPr/>
            </a:pPr>
            <a:fld id="{713C5621-F5F1-4744-8170-C0E069D955BD}" type="slidenum">
              <a:rPr lang="en-US" altLang="zh-CN"/>
              <a:pPr>
                <a:defRPr/>
              </a:pPr>
              <a:t>‹#›</a:t>
            </a:fld>
            <a:endParaRPr lang="en-US" altLang="zh-CN"/>
          </a:p>
        </p:txBody>
      </p:sp>
    </p:spTree>
    <p:extLst>
      <p:ext uri="{BB962C8B-B14F-4D97-AF65-F5344CB8AC3E}">
        <p14:creationId xmlns:p14="http://schemas.microsoft.com/office/powerpoint/2010/main" val="868012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622FE-713C-174F-E4D6-6DCB5F3506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a:extLst>
              <a:ext uri="{FF2B5EF4-FFF2-40B4-BE49-F238E27FC236}">
                <a16:creationId xmlns:a16="http://schemas.microsoft.com/office/drawing/2014/main" id="{4922E180-2CF9-0A02-2408-D7A18021CD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DD28C4CF-DB3C-6C6D-2CE6-2F2AADB4405A}"/>
              </a:ext>
            </a:extLst>
          </p:cNvPr>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pPr>
                <a:defRPr/>
              </a:pPr>
              <a:t>‹#›</a:t>
            </a:fld>
            <a:endParaRPr lang="en-US" altLang="zh-CN"/>
          </a:p>
        </p:txBody>
      </p:sp>
    </p:spTree>
    <p:extLst>
      <p:ext uri="{BB962C8B-B14F-4D97-AF65-F5344CB8AC3E}">
        <p14:creationId xmlns:p14="http://schemas.microsoft.com/office/powerpoint/2010/main" val="1333424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vmlDrawing" Target="../drawings/vmlDrawing2.v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image" Target="../media/image1.emf"/><Relationship Id="rId5" Type="http://schemas.openxmlformats.org/officeDocument/2006/relationships/slideLayout" Target="../slideLayouts/slideLayout49.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tags" Target="../tags/tag3.xml"/><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59" Type="http://schemas.openxmlformats.org/officeDocument/2006/relationships/image" Target="../media/image12.png"/><Relationship Id="rId20" Type="http://schemas.openxmlformats.org/officeDocument/2006/relationships/slideLayout" Target="../slideLayouts/slideLayout64.xml"/><Relationship Id="rId41" Type="http://schemas.openxmlformats.org/officeDocument/2006/relationships/slideLayout" Target="../slideLayouts/slideLayout85.xml"/><Relationship Id="rId54"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oleObject" Target="../embeddings/oleObject2.bin"/><Relationship Id="rId10" Type="http://schemas.openxmlformats.org/officeDocument/2006/relationships/slideLayout" Target="../slideLayouts/slideLayout54.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slideLayout" Target="../slideLayouts/slideLayout139.xml"/><Relationship Id="rId47" Type="http://schemas.openxmlformats.org/officeDocument/2006/relationships/slideLayout" Target="../slideLayouts/slideLayout144.xml"/><Relationship Id="rId50" Type="http://schemas.openxmlformats.org/officeDocument/2006/relationships/slideLayout" Target="../slideLayouts/slideLayout147.xml"/><Relationship Id="rId55" Type="http://schemas.openxmlformats.org/officeDocument/2006/relationships/vmlDrawing" Target="../drawings/vmlDrawing3.vml"/><Relationship Id="rId7" Type="http://schemas.openxmlformats.org/officeDocument/2006/relationships/slideLayout" Target="../slideLayouts/slideLayout10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9" Type="http://schemas.openxmlformats.org/officeDocument/2006/relationships/slideLayout" Target="../slideLayouts/slideLayout126.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45" Type="http://schemas.openxmlformats.org/officeDocument/2006/relationships/slideLayout" Target="../slideLayouts/slideLayout142.xml"/><Relationship Id="rId53" Type="http://schemas.openxmlformats.org/officeDocument/2006/relationships/slideLayout" Target="../slideLayouts/slideLayout150.xml"/><Relationship Id="rId58" Type="http://schemas.openxmlformats.org/officeDocument/2006/relationships/image" Target="../media/image1.emf"/><Relationship Id="rId5" Type="http://schemas.openxmlformats.org/officeDocument/2006/relationships/slideLayout" Target="../slideLayouts/slideLayout102.xml"/><Relationship Id="rId19" Type="http://schemas.openxmlformats.org/officeDocument/2006/relationships/slideLayout" Target="../slideLayouts/slideLayout116.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slideLayout" Target="../slideLayouts/slideLayout140.xml"/><Relationship Id="rId48" Type="http://schemas.openxmlformats.org/officeDocument/2006/relationships/slideLayout" Target="../slideLayouts/slideLayout145.xml"/><Relationship Id="rId56" Type="http://schemas.openxmlformats.org/officeDocument/2006/relationships/tags" Target="../tags/tag4.xml"/><Relationship Id="rId8" Type="http://schemas.openxmlformats.org/officeDocument/2006/relationships/slideLayout" Target="../slideLayouts/slideLayout105.xml"/><Relationship Id="rId51" Type="http://schemas.openxmlformats.org/officeDocument/2006/relationships/slideLayout" Target="../slideLayouts/slideLayout148.xml"/><Relationship Id="rId3" Type="http://schemas.openxmlformats.org/officeDocument/2006/relationships/slideLayout" Target="../slideLayouts/slideLayout100.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 Id="rId46" Type="http://schemas.openxmlformats.org/officeDocument/2006/relationships/slideLayout" Target="../slideLayouts/slideLayout143.xml"/><Relationship Id="rId59" Type="http://schemas.openxmlformats.org/officeDocument/2006/relationships/image" Target="../media/image15.png"/><Relationship Id="rId20" Type="http://schemas.openxmlformats.org/officeDocument/2006/relationships/slideLayout" Target="../slideLayouts/slideLayout117.xml"/><Relationship Id="rId41" Type="http://schemas.openxmlformats.org/officeDocument/2006/relationships/slideLayout" Target="../slideLayouts/slideLayout138.xml"/><Relationship Id="rId54" Type="http://schemas.openxmlformats.org/officeDocument/2006/relationships/theme" Target="../theme/theme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49" Type="http://schemas.openxmlformats.org/officeDocument/2006/relationships/slideLayout" Target="../slideLayouts/slideLayout146.xml"/><Relationship Id="rId57" Type="http://schemas.openxmlformats.org/officeDocument/2006/relationships/oleObject" Target="../embeddings/oleObject3.bin"/><Relationship Id="rId10" Type="http://schemas.openxmlformats.org/officeDocument/2006/relationships/slideLayout" Target="../slideLayouts/slideLayout107.xml"/><Relationship Id="rId31" Type="http://schemas.openxmlformats.org/officeDocument/2006/relationships/slideLayout" Target="../slideLayouts/slideLayout128.xml"/><Relationship Id="rId44" Type="http://schemas.openxmlformats.org/officeDocument/2006/relationships/slideLayout" Target="../slideLayouts/slideLayout141.xml"/><Relationship Id="rId52" Type="http://schemas.openxmlformats.org/officeDocument/2006/relationships/slideLayout" Target="../slideLayouts/slideLayout149.xml"/><Relationship Id="rId60" Type="http://schemas.openxmlformats.org/officeDocument/2006/relationships/image" Target="../media/image16.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7"/>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2" name="think-cell Slide" r:id="rId48" imgW="378" imgH="379" progId="TCLayout.ActiveDocument.1">
                  <p:embed/>
                </p:oleObj>
              </mc:Choice>
              <mc:Fallback>
                <p:oleObj name="think-cell Slide" r:id="rId48" imgW="378" imgH="379" progId="TCLayout.ActiveDocument.1">
                  <p:embed/>
                  <p:pic>
                    <p:nvPicPr>
                      <p:cNvPr id="0" name=""/>
                      <p:cNvPicPr/>
                      <p:nvPr/>
                    </p:nvPicPr>
                    <p:blipFill>
                      <a:blip r:embed="rId49"/>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B99849-A8A9-CC95-41C2-1A0AA7AC8C60}"/>
              </a:ext>
            </a:extLst>
          </p:cNvPr>
          <p:cNvGraphicFramePr>
            <a:graphicFrameLocks noChangeAspect="1"/>
          </p:cNvGraphicFramePr>
          <p:nvPr userDrawn="1">
            <p:custDataLst>
              <p:tags r:id="rId56"/>
            </p:custDataLst>
            <p:extLst>
              <p:ext uri="{D42A27DB-BD31-4B8C-83A1-F6EECF244321}">
                <p14:modId xmlns:p14="http://schemas.microsoft.com/office/powerpoint/2010/main" val="965358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26" name="think-cell Slide" r:id="rId57" imgW="378" imgH="379" progId="TCLayout.ActiveDocument.1">
                  <p:embed/>
                </p:oleObj>
              </mc:Choice>
              <mc:Fallback>
                <p:oleObj name="think-cell Slide" r:id="rId57" imgW="378" imgH="379" progId="TCLayout.ActiveDocument.1">
                  <p:embed/>
                  <p:pic>
                    <p:nvPicPr>
                      <p:cNvPr id="0" name=""/>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0D497C-1282-2A9C-66E0-1AA7C4CA8ED8}"/>
              </a:ext>
            </a:extLst>
          </p:cNvPr>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A451C62-42EC-A3E0-43AE-EAEE307E03E6}"/>
              </a:ext>
            </a:extLst>
          </p:cNvPr>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a:extLst>
              <a:ext uri="{FF2B5EF4-FFF2-40B4-BE49-F238E27FC236}">
                <a16:creationId xmlns:a16="http://schemas.microsoft.com/office/drawing/2014/main" id="{6F927967-1977-5E14-AD97-13645CE818AB}"/>
              </a:ext>
            </a:extLst>
          </p:cNvPr>
          <p:cNvPicPr>
            <a:picLocks noChangeAspect="1" noChangeArrowheads="1"/>
          </p:cNvPicPr>
          <p:nvPr userDrawn="1"/>
        </p:nvPicPr>
        <p:blipFill>
          <a:blip r:embed="rId59"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3CA0671C-1114-A54E-0301-C6429CDD6772}"/>
              </a:ext>
            </a:extLst>
          </p:cNvPr>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prstTxWarp prst="textNoShape">
              <a:avLst/>
            </a:prstTxWarp>
          </a:bodyPr>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pPr>
                <a:defRPr/>
              </a:pPr>
              <a:t>‹#›</a:t>
            </a:fld>
            <a:endParaRPr lang="en-US" altLang="zh-CN"/>
          </a:p>
        </p:txBody>
      </p:sp>
      <p:sp>
        <p:nvSpPr>
          <p:cNvPr id="2054" name="TextBox 10">
            <a:extLst>
              <a:ext uri="{FF2B5EF4-FFF2-40B4-BE49-F238E27FC236}">
                <a16:creationId xmlns:a16="http://schemas.microsoft.com/office/drawing/2014/main" id="{45AF3CC1-92B0-6FFD-BB8C-0E1D7AF1108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Tree>
    <p:extLst>
      <p:ext uri="{BB962C8B-B14F-4D97-AF65-F5344CB8AC3E}">
        <p14:creationId xmlns:p14="http://schemas.microsoft.com/office/powerpoint/2010/main" val="33827825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charset="0"/>
          <a:ea typeface="Ford Antenna Regular"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charset="0"/>
          <a:ea typeface="Ford Antenna Regular" charset="0"/>
          <a:cs typeface="Arial Nova" panose="020B05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6"/>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50" name="think-cell Slide" r:id="rId57" imgW="378" imgH="379" progId="TCLayout.ActiveDocument.1">
                  <p:embed/>
                </p:oleObj>
              </mc:Choice>
              <mc:Fallback>
                <p:oleObj name="think-cell Slide" r:id="rId57"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9">
            <a:extLst>
              <a:ext uri="{96DAC541-7B7A-43D3-8B79-37D633B846F1}">
                <asvg:svgBlip xmlns:asvg="http://schemas.microsoft.com/office/drawing/2016/SVG/main" xmlns="" r:embed="rId60"/>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Layout" Target="../slideLayouts/slideLayout47.xml"/><Relationship Id="rId7" Type="http://schemas.openxmlformats.org/officeDocument/2006/relationships/hyperlink" Target="https://ford-jira-basic.atlassian.net/browse/AW2-27623?atlOrigin=eyJpIjoiMjBhNWIzMmFjMjdiNGE1YzhhZTE4YmM0ZjA0MDM4ZWYiLCJwIjoiZXhjZWwtamlyYSJ9" TargetMode="Externa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6.xml"/><Relationship Id="rId9" Type="http://schemas.openxmlformats.org/officeDocument/2006/relationships/image" Target="../media/image19.wmf"/></Relationships>
</file>

<file path=ppt/slides/_rels/slide11.xml.rels><?xml version="1.0" encoding="UTF-8" standalone="yes"?>
<Relationships xmlns="http://schemas.openxmlformats.org/package/2006/relationships"><Relationship Id="rId8" Type="http://schemas.openxmlformats.org/officeDocument/2006/relationships/hyperlink" Target="https://ford-jira-basic.atlassian.net/browse/AW2-28421?atlOrigin=eyJpIjoiMjBhNWIzMmFjMjdiNGE1YzhhZTE4YmM0ZjA0MDM4ZWYiLCJwIjoiZXhjZWwtamlyYSJ9" TargetMode="External"/><Relationship Id="rId3" Type="http://schemas.openxmlformats.org/officeDocument/2006/relationships/slideLayout" Target="../slideLayouts/slideLayout47.xml"/><Relationship Id="rId7" Type="http://schemas.openxmlformats.org/officeDocument/2006/relationships/hyperlink" Target="https://ford-jira-basic.atlassian.net/browse/AW2-28535?atlOrigin=eyJpIjoiMjBhNWIzMmFjMjdiNGE1YzhhZTE4YmM0ZjA0MDM4ZWYiLCJwIjoiZXhjZWwtamlyYSJ9" TargetMode="Externa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hyperlink" Target="https://ford-jira-basic.atlassian.net/browse/AW2-24807?atlOrigin=eyJpIjoiMjBhNWIzMmFjMjdiNGE1YzhhZTE4YmM0ZjA0MDM4ZWYiLCJwIjoiZXhjZWwtamlyYSJ9" TargetMode="Externa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57.xml"/><Relationship Id="rId7" Type="http://schemas.openxmlformats.org/officeDocument/2006/relationships/oleObject" Target="../embeddings/oleObject16.bin"/><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vmlDrawing" Target="../drawings/vmlDrawing17.vml"/><Relationship Id="rId1" Type="http://schemas.openxmlformats.org/officeDocument/2006/relationships/themeOverride" Target="../theme/themeOverride1.xml"/><Relationship Id="rId6" Type="http://schemas.openxmlformats.org/officeDocument/2006/relationships/oleObject" Target="../embeddings/oleObject17.bin"/><Relationship Id="rId5" Type="http://schemas.openxmlformats.org/officeDocument/2006/relationships/notesSlide" Target="../notesSlides/notesSlide10.xml"/><Relationship Id="rId4" Type="http://schemas.openxmlformats.org/officeDocument/2006/relationships/slideLayout" Target="../slideLayouts/slideLayout47.xml"/><Relationship Id="rId9"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0.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5.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7.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hyperlink" Target="https://ford.atlassian.net/browse/APIMCIS-33281" TargetMode="Externa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image" Target="../media/image22.png"/><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31.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32.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47.xml"/><Relationship Id="rId7" Type="http://schemas.openxmlformats.org/officeDocument/2006/relationships/oleObject" Target="../embeddings/oleObject10.bin"/><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1ED797A-2376-6FCC-7F64-326D1B5D07C5}"/>
              </a:ext>
            </a:extLst>
          </p:cNvPr>
          <p:cNvCxnSpPr>
            <a:cxnSpLocks/>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C61669B-CB05-7A3E-9EDA-39CAC06148DF}"/>
              </a:ext>
            </a:extLst>
          </p:cNvPr>
          <p:cNvSpPr>
            <a:spLocks noGrp="1"/>
          </p:cNvSpPr>
          <p:nvPr>
            <p:ph type="body" sz="quarter" idx="20"/>
          </p:nvPr>
        </p:nvSpPr>
        <p:spPr>
          <a:xfrm>
            <a:off x="996950" y="2868613"/>
            <a:ext cx="7604125" cy="571500"/>
          </a:xfrm>
        </p:spPr>
        <p:txBody>
          <a:bodyPr/>
          <a:lstStyle/>
          <a:p>
            <a:pPr marL="0" indent="0">
              <a:buFont typeface="Arial" panose="020B0604020202020204" pitchFamily="34" charset="0"/>
              <a:buNone/>
              <a:defRPr/>
            </a:pPr>
            <a:r>
              <a:rPr lang="en-US" sz="2800" dirty="0" smtClean="0">
                <a:solidFill>
                  <a:srgbClr val="00095B"/>
                </a:solidFill>
                <a:latin typeface="Arial Nova"/>
              </a:rPr>
              <a:t>CD764ICA R05 HF2 </a:t>
            </a:r>
            <a:r>
              <a:rPr lang="en-US" sz="2800" dirty="0">
                <a:solidFill>
                  <a:srgbClr val="00095B"/>
                </a:solidFill>
                <a:latin typeface="Arial Nova"/>
              </a:rPr>
              <a:t>GNG Review</a:t>
            </a:r>
          </a:p>
        </p:txBody>
      </p:sp>
      <p:sp>
        <p:nvSpPr>
          <p:cNvPr id="5" name="Text Placeholder 4">
            <a:extLst>
              <a:ext uri="{FF2B5EF4-FFF2-40B4-BE49-F238E27FC236}">
                <a16:creationId xmlns:a16="http://schemas.microsoft.com/office/drawing/2014/main" id="{B2FAE86A-0F2F-0491-8CC0-CFD24A192135}"/>
              </a:ext>
            </a:extLst>
          </p:cNvPr>
          <p:cNvSpPr>
            <a:spLocks noGrp="1"/>
          </p:cNvSpPr>
          <p:nvPr>
            <p:ph type="body" sz="quarter" idx="21"/>
          </p:nvPr>
        </p:nvSpPr>
        <p:spPr>
          <a:xfrm>
            <a:off x="996950" y="3543300"/>
            <a:ext cx="6100763" cy="571500"/>
          </a:xfrm>
        </p:spPr>
        <p:txBody>
          <a:bodyPr/>
          <a:lstStyle/>
          <a:p>
            <a:pPr marL="0" lvl="0" indent="0" eaLnBrk="1" fontAlgn="auto" hangingPunct="1">
              <a:spcAft>
                <a:spcPts val="0"/>
              </a:spcAft>
              <a:buNone/>
              <a:defRPr/>
            </a:pPr>
            <a:r>
              <a:rPr lang="en-US" altLang="zh-CN" dirty="0" smtClean="0">
                <a:solidFill>
                  <a:srgbClr val="1700F3"/>
                </a:solidFill>
                <a:latin typeface="Arial Nova"/>
              </a:rPr>
              <a:t>Aug.21</a:t>
            </a:r>
            <a:r>
              <a:rPr kumimoji="0" lang="en-US" altLang="zh-CN" sz="1000" b="0" i="0" u="none" strike="noStrike" kern="1200" cap="none" spc="300" normalizeH="0" baseline="0" noProof="0" dirty="0" smtClean="0">
                <a:ln>
                  <a:noFill/>
                </a:ln>
                <a:solidFill>
                  <a:srgbClr val="1700F3"/>
                </a:solidFill>
                <a:effectLst/>
                <a:uLnTx/>
                <a:uFillTx/>
                <a:latin typeface="Arial Nova"/>
                <a:ea typeface="+mn-ea"/>
                <a:cs typeface="+mn-cs"/>
              </a:rPr>
              <a:t>.</a:t>
            </a:r>
            <a:r>
              <a:rPr kumimoji="0" lang="en-US" sz="1000" b="0" i="0" u="none" strike="noStrike" kern="1200" cap="none" spc="300" normalizeH="0" baseline="0" noProof="0" dirty="0" smtClean="0">
                <a:ln>
                  <a:noFill/>
                </a:ln>
                <a:solidFill>
                  <a:srgbClr val="1700F3"/>
                </a:solidFill>
                <a:effectLst/>
                <a:uLnTx/>
                <a:uFillTx/>
                <a:latin typeface="Arial Nova"/>
                <a:ea typeface="+mn-ea"/>
                <a:cs typeface="+mn-cs"/>
              </a:rPr>
              <a:t>2023 </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 OPD&amp;CI</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16"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874437411"/>
              </p:ext>
            </p:extLst>
          </p:nvPr>
        </p:nvGraphicFramePr>
        <p:xfrm>
          <a:off x="0" y="889604"/>
          <a:ext cx="12118428" cy="5319101"/>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835560">
                  <a:extLst>
                    <a:ext uri="{9D8B030D-6E8A-4147-A177-3AD203B41FA5}">
                      <a16:colId xmlns:a16="http://schemas.microsoft.com/office/drawing/2014/main" val="20001"/>
                    </a:ext>
                  </a:extLst>
                </a:gridCol>
                <a:gridCol w="1667385">
                  <a:extLst>
                    <a:ext uri="{9D8B030D-6E8A-4147-A177-3AD203B41FA5}">
                      <a16:colId xmlns:a16="http://schemas.microsoft.com/office/drawing/2014/main" val="20002"/>
                    </a:ext>
                  </a:extLst>
                </a:gridCol>
                <a:gridCol w="535131">
                  <a:extLst>
                    <a:ext uri="{9D8B030D-6E8A-4147-A177-3AD203B41FA5}">
                      <a16:colId xmlns:a16="http://schemas.microsoft.com/office/drawing/2014/main" val="20003"/>
                    </a:ext>
                  </a:extLst>
                </a:gridCol>
                <a:gridCol w="550542">
                  <a:extLst>
                    <a:ext uri="{9D8B030D-6E8A-4147-A177-3AD203B41FA5}">
                      <a16:colId xmlns:a16="http://schemas.microsoft.com/office/drawing/2014/main" val="20004"/>
                    </a:ext>
                  </a:extLst>
                </a:gridCol>
                <a:gridCol w="760572">
                  <a:extLst>
                    <a:ext uri="{9D8B030D-6E8A-4147-A177-3AD203B41FA5}">
                      <a16:colId xmlns:a16="http://schemas.microsoft.com/office/drawing/2014/main" val="20005"/>
                    </a:ext>
                  </a:extLst>
                </a:gridCol>
                <a:gridCol w="1156928">
                  <a:extLst>
                    <a:ext uri="{9D8B030D-6E8A-4147-A177-3AD203B41FA5}">
                      <a16:colId xmlns:a16="http://schemas.microsoft.com/office/drawing/2014/main" val="20006"/>
                    </a:ext>
                  </a:extLst>
                </a:gridCol>
                <a:gridCol w="25400">
                  <a:extLst>
                    <a:ext uri="{9D8B030D-6E8A-4147-A177-3AD203B41FA5}">
                      <a16:colId xmlns:a16="http://schemas.microsoft.com/office/drawing/2014/main" val="130509097"/>
                    </a:ext>
                  </a:extLst>
                </a:gridCol>
                <a:gridCol w="116870">
                  <a:extLst>
                    <a:ext uri="{9D8B030D-6E8A-4147-A177-3AD203B41FA5}">
                      <a16:colId xmlns:a16="http://schemas.microsoft.com/office/drawing/2014/main" val="371929860"/>
                    </a:ext>
                  </a:extLst>
                </a:gridCol>
                <a:gridCol w="1071230">
                  <a:extLst>
                    <a:ext uri="{9D8B030D-6E8A-4147-A177-3AD203B41FA5}">
                      <a16:colId xmlns:a16="http://schemas.microsoft.com/office/drawing/2014/main" val="20007"/>
                    </a:ext>
                  </a:extLst>
                </a:gridCol>
                <a:gridCol w="2131745">
                  <a:extLst>
                    <a:ext uri="{9D8B030D-6E8A-4147-A177-3AD203B41FA5}">
                      <a16:colId xmlns:a16="http://schemas.microsoft.com/office/drawing/2014/main" val="20008"/>
                    </a:ext>
                  </a:extLst>
                </a:gridCol>
                <a:gridCol w="814133">
                  <a:extLst>
                    <a:ext uri="{9D8B030D-6E8A-4147-A177-3AD203B41FA5}">
                      <a16:colId xmlns:a16="http://schemas.microsoft.com/office/drawing/2014/main" val="20009"/>
                    </a:ext>
                  </a:extLst>
                </a:gridCol>
                <a:gridCol w="557039">
                  <a:extLst>
                    <a:ext uri="{9D8B030D-6E8A-4147-A177-3AD203B41FA5}">
                      <a16:colId xmlns:a16="http://schemas.microsoft.com/office/drawing/2014/main" val="20010"/>
                    </a:ext>
                  </a:extLst>
                </a:gridCol>
                <a:gridCol w="653450">
                  <a:extLst>
                    <a:ext uri="{9D8B030D-6E8A-4147-A177-3AD203B41FA5}">
                      <a16:colId xmlns:a16="http://schemas.microsoft.com/office/drawing/2014/main" val="20011"/>
                    </a:ext>
                  </a:extLst>
                </a:gridCol>
                <a:gridCol w="758967">
                  <a:extLst>
                    <a:ext uri="{9D8B030D-6E8A-4147-A177-3AD203B41FA5}">
                      <a16:colId xmlns:a16="http://schemas.microsoft.com/office/drawing/2014/main" val="20012"/>
                    </a:ext>
                  </a:extLst>
                </a:gridCol>
                <a:gridCol w="483476">
                  <a:extLst>
                    <a:ext uri="{9D8B030D-6E8A-4147-A177-3AD203B41FA5}">
                      <a16:colId xmlns:a16="http://schemas.microsoft.com/office/drawing/2014/main" val="2430176982"/>
                    </a:ext>
                  </a:extLst>
                </a:gridCol>
              </a:tblGrid>
              <a:tr h="437064">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Key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Summery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Frequency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Priority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Affects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3">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Repeat step</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Risk assessment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Root cause </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ICA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Fix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Comment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729198">
                <a:tc>
                  <a:txBody>
                    <a:bodyPr/>
                    <a:lstStyle/>
                    <a:p>
                      <a:pPr algn="l" fontAlgn="b"/>
                      <a:r>
                        <a:rPr lang="en-US" sz="1000" b="0" i="0" u="sng" strike="noStrike" dirty="0" smtClean="0">
                          <a:solidFill>
                            <a:srgbClr val="0000EE"/>
                          </a:solidFill>
                          <a:effectLst/>
                          <a:latin typeface="等线" panose="02010600030101010101" pitchFamily="2" charset="-122"/>
                          <a:ea typeface="等线" panose="02010600030101010101" pitchFamily="2" charset="-122"/>
                        </a:rPr>
                        <a:t>AW2-27634</a:t>
                      </a:r>
                      <a:endParaRPr lang="en-US" sz="1000" b="0" i="0" u="sng" strike="noStrike" dirty="0">
                        <a:solidFill>
                          <a:srgbClr val="0000EE"/>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 8155】【</a:t>
                      </a:r>
                      <a:r>
                        <a:rPr lang="zh-CN" altLang="en-US" sz="1000" b="0" i="0" u="none" strike="noStrike" dirty="0">
                          <a:solidFill>
                            <a:srgbClr val="000000"/>
                          </a:solidFill>
                          <a:effectLst/>
                          <a:latin typeface="等线" panose="02010600030101010101" pitchFamily="2" charset="-122"/>
                          <a:ea typeface="等线" panose="02010600030101010101" pitchFamily="2" charset="-122"/>
                        </a:rPr>
                        <a:t>偶现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系统</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播放</a:t>
                      </a:r>
                      <a:r>
                        <a:rPr lang="en-US" altLang="zh-CN" sz="1000" b="0" i="0" u="none" strike="noStrike" dirty="0">
                          <a:solidFill>
                            <a:srgbClr val="000000"/>
                          </a:solidFill>
                          <a:effectLst/>
                          <a:latin typeface="等线" panose="02010600030101010101" pitchFamily="2" charset="-122"/>
                          <a:ea typeface="等线" panose="02010600030101010101" pitchFamily="2" charset="-122"/>
                        </a:rPr>
                        <a:t>USB</a:t>
                      </a:r>
                      <a:r>
                        <a:rPr lang="zh-CN" altLang="en-US" sz="1000" b="0" i="0" u="none" strike="noStrike" dirty="0">
                          <a:solidFill>
                            <a:srgbClr val="000000"/>
                          </a:solidFill>
                          <a:effectLst/>
                          <a:latin typeface="等线" panose="02010600030101010101" pitchFamily="2" charset="-122"/>
                          <a:ea typeface="等线" panose="02010600030101010101" pitchFamily="2" charset="-122"/>
                        </a:rPr>
                        <a:t>音乐时黑屏重启</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1/1000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R05  HF1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、打开随心听，进入</a:t>
                      </a:r>
                      <a:r>
                        <a:rPr lang="en-US" altLang="zh-CN" sz="1000" b="0" i="0" u="none" strike="noStrike" dirty="0">
                          <a:solidFill>
                            <a:srgbClr val="000000"/>
                          </a:solidFill>
                          <a:effectLst/>
                          <a:latin typeface="等线" panose="02010600030101010101" pitchFamily="2" charset="-122"/>
                          <a:ea typeface="等线" panose="02010600030101010101" pitchFamily="2" charset="-122"/>
                        </a:rPr>
                        <a:t>USB</a:t>
                      </a:r>
                      <a:r>
                        <a:rPr lang="zh-CN" altLang="en-US" sz="1000" b="0" i="0" u="none" strike="noStrike" dirty="0">
                          <a:solidFill>
                            <a:srgbClr val="000000"/>
                          </a:solidFill>
                          <a:effectLst/>
                          <a:latin typeface="等线" panose="02010600030101010101" pitchFamily="2" charset="-122"/>
                          <a:ea typeface="等线" panose="02010600030101010101" pitchFamily="2" charset="-122"/>
                        </a:rPr>
                        <a:t>音乐界面</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altLang="zh-CN" sz="1000" b="0" i="0" u="none" strike="noStrike" dirty="0">
                          <a:solidFill>
                            <a:srgbClr val="000000"/>
                          </a:solidFill>
                          <a:effectLst/>
                          <a:latin typeface="等线" panose="02010600030101010101" pitchFamily="2" charset="-122"/>
                          <a:ea typeface="等线" panose="02010600030101010101" pitchFamily="2" charset="-122"/>
                        </a:rPr>
                        <a:t>2</a:t>
                      </a:r>
                      <a:r>
                        <a:rPr lang="zh-CN" altLang="en-US" sz="1000" b="0" i="0" u="none" strike="noStrike" dirty="0">
                          <a:solidFill>
                            <a:srgbClr val="000000"/>
                          </a:solidFill>
                          <a:effectLst/>
                          <a:latin typeface="等线" panose="02010600030101010101" pitchFamily="2" charset="-122"/>
                          <a:ea typeface="等线" panose="02010600030101010101" pitchFamily="2" charset="-122"/>
                        </a:rPr>
                        <a:t>、播放</a:t>
                      </a:r>
                      <a:r>
                        <a:rPr lang="en-US" altLang="zh-CN" sz="1000" b="0" i="0" u="none" strike="noStrike" dirty="0">
                          <a:solidFill>
                            <a:srgbClr val="000000"/>
                          </a:solidFill>
                          <a:effectLst/>
                          <a:latin typeface="等线" panose="02010600030101010101" pitchFamily="2" charset="-122"/>
                          <a:ea typeface="等线" panose="02010600030101010101" pitchFamily="2" charset="-122"/>
                        </a:rPr>
                        <a:t>USB</a:t>
                      </a:r>
                      <a:r>
                        <a:rPr lang="zh-CN" altLang="en-US" sz="1000" b="0" i="0" u="none" strike="noStrike" dirty="0">
                          <a:solidFill>
                            <a:srgbClr val="000000"/>
                          </a:solidFill>
                          <a:effectLst/>
                          <a:latin typeface="等线" panose="02010600030101010101" pitchFamily="2" charset="-122"/>
                          <a:ea typeface="等线" panose="02010600030101010101" pitchFamily="2" charset="-122"/>
                        </a:rPr>
                        <a:t>音乐</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hMerge="1">
                  <a:txBody>
                    <a:bodyPr/>
                    <a:lstStyle/>
                    <a:p>
                      <a:endParaRPr lang="zh-CN" altLang="en-US"/>
                    </a:p>
                  </a:txBody>
                  <a:tcPr/>
                </a:tc>
                <a:tc>
                  <a:txBody>
                    <a:bodyPr/>
                    <a:lstStyle/>
                    <a:p>
                      <a:pPr algn="l" fontAlgn="t"/>
                      <a:r>
                        <a:rPr lang="zh-CN" altLang="en-US" sz="1000" b="0" i="0" u="none" strike="noStrike" dirty="0">
                          <a:solidFill>
                            <a:srgbClr val="000000"/>
                          </a:solidFill>
                          <a:effectLst/>
                          <a:latin typeface="等线" panose="02010600030101010101" pitchFamily="2" charset="-122"/>
                          <a:ea typeface="等线" panose="02010600030101010101" pitchFamily="2" charset="-122"/>
                        </a:rPr>
                        <a:t>风险评估：低</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zh-CN" altLang="en-US" sz="1000" b="0" i="0" u="none" strike="noStrike" dirty="0">
                          <a:solidFill>
                            <a:srgbClr val="000000"/>
                          </a:solidFill>
                          <a:effectLst/>
                          <a:latin typeface="等线" panose="02010600030101010101" pitchFamily="2" charset="-122"/>
                          <a:ea typeface="等线" panose="02010600030101010101" pitchFamily="2" charset="-122"/>
                        </a:rPr>
                        <a:t>出现概率低，自动重启后恢复正常</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zh-CN" altLang="en-US" sz="1000" b="0" i="0" u="none" strike="noStrike" dirty="0">
                          <a:solidFill>
                            <a:srgbClr val="000000"/>
                          </a:solidFill>
                          <a:effectLst/>
                          <a:latin typeface="等线" panose="02010600030101010101" pitchFamily="2" charset="-122"/>
                          <a:ea typeface="等线" panose="02010600030101010101" pitchFamily="2" charset="-122"/>
                        </a:rPr>
                        <a:t>当前分析进展：从</a:t>
                      </a:r>
                      <a:r>
                        <a:rPr lang="en-US" altLang="zh-CN" sz="1000" b="0" i="0" u="none" strike="noStrike" dirty="0">
                          <a:solidFill>
                            <a:srgbClr val="000000"/>
                          </a:solidFill>
                          <a:effectLst/>
                          <a:latin typeface="等线" panose="02010600030101010101" pitchFamily="2" charset="-122"/>
                          <a:ea typeface="等线" panose="02010600030101010101" pitchFamily="2" charset="-122"/>
                        </a:rPr>
                        <a:t>log</a:t>
                      </a:r>
                      <a:r>
                        <a:rPr lang="zh-CN" altLang="en-US" sz="1000" b="0" i="0" u="none" strike="noStrike" dirty="0">
                          <a:solidFill>
                            <a:srgbClr val="000000"/>
                          </a:solidFill>
                          <a:effectLst/>
                          <a:latin typeface="等线" panose="02010600030101010101" pitchFamily="2" charset="-122"/>
                          <a:ea typeface="等线" panose="02010600030101010101" pitchFamily="2" charset="-122"/>
                        </a:rPr>
                        <a:t>看到是</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wifi</a:t>
                      </a:r>
                      <a:r>
                        <a:rPr lang="en-US" altLang="zh-CN" sz="1000" b="0" i="0" u="none" strike="noStrike" dirty="0">
                          <a:solidFill>
                            <a:srgbClr val="000000"/>
                          </a:solidFill>
                          <a:effectLst/>
                          <a:latin typeface="等线" panose="02010600030101010101" pitchFamily="2" charset="-122"/>
                          <a:ea typeface="等线" panose="02010600030101010101" pitchFamily="2" charset="-122"/>
                        </a:rPr>
                        <a:t> </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bcmdhd</a:t>
                      </a:r>
                      <a:r>
                        <a:rPr lang="zh-CN" altLang="en-US" sz="1000" b="0" i="0" u="none" strike="noStrike" dirty="0">
                          <a:solidFill>
                            <a:srgbClr val="000000"/>
                          </a:solidFill>
                          <a:effectLst/>
                          <a:latin typeface="等线" panose="02010600030101010101" pitchFamily="2" charset="-122"/>
                          <a:ea typeface="等线" panose="02010600030101010101" pitchFamily="2" charset="-122"/>
                        </a:rPr>
                        <a:t>驱动空指针造成的内核</a:t>
                      </a:r>
                      <a:r>
                        <a:rPr lang="en-US" altLang="zh-CN" sz="1000" b="0" i="0" u="none" strike="noStrike" dirty="0">
                          <a:solidFill>
                            <a:srgbClr val="000000"/>
                          </a:solidFill>
                          <a:effectLst/>
                          <a:latin typeface="等线" panose="02010600030101010101" pitchFamily="2" charset="-122"/>
                          <a:ea typeface="等线" panose="02010600030101010101" pitchFamily="2" charset="-122"/>
                        </a:rPr>
                        <a:t>crash</a:t>
                      </a:r>
                      <a:r>
                        <a:rPr lang="zh-CN" altLang="en-US" sz="1000" b="0" i="0" u="none" strike="noStrike" dirty="0">
                          <a:solidFill>
                            <a:srgbClr val="000000"/>
                          </a:solidFill>
                          <a:effectLst/>
                          <a:latin typeface="等线" panose="02010600030101010101" pitchFamily="2" charset="-122"/>
                          <a:ea typeface="等线" panose="02010600030101010101" pitchFamily="2" charset="-122"/>
                        </a:rPr>
                        <a:t>进而引起的整机重启。反汇编出来看到空指针的地方在</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wifi</a:t>
                      </a:r>
                      <a:r>
                        <a:rPr lang="zh-CN" altLang="en-US" sz="1000" b="0" i="0" u="none" strike="noStrike" dirty="0">
                          <a:solidFill>
                            <a:srgbClr val="000000"/>
                          </a:solidFill>
                          <a:effectLst/>
                          <a:latin typeface="等线" panose="02010600030101010101" pitchFamily="2" charset="-122"/>
                          <a:ea typeface="等线" panose="02010600030101010101" pitchFamily="2" charset="-122"/>
                        </a:rPr>
                        <a:t>驱动里，怀疑是被内存踩踏导致，引入</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kasan</a:t>
                      </a:r>
                      <a:r>
                        <a:rPr lang="zh-CN" altLang="en-US" sz="1000" b="0" i="0" u="none" strike="noStrike" dirty="0">
                          <a:solidFill>
                            <a:srgbClr val="000000"/>
                          </a:solidFill>
                          <a:effectLst/>
                          <a:latin typeface="等线" panose="02010600030101010101" pitchFamily="2" charset="-122"/>
                          <a:ea typeface="等线" panose="02010600030101010101" pitchFamily="2" charset="-122"/>
                        </a:rPr>
                        <a:t>对驱动进行内存操作合法性检查。另外也同步给供应商分享了最新进展，和供应商确认下如何去复现</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zh-CN" altLang="en-US" sz="1000" b="0" i="0" u="none" strike="noStrike" dirty="0">
                          <a:solidFill>
                            <a:srgbClr val="000000"/>
                          </a:solidFill>
                          <a:effectLst/>
                          <a:latin typeface="等线" panose="02010600030101010101" pitchFamily="2" charset="-122"/>
                          <a:ea typeface="等线" panose="02010600030101010101" pitchFamily="2" charset="-122"/>
                        </a:rPr>
                        <a:t>下一步计划：</a:t>
                      </a:r>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、把</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kasan</a:t>
                      </a:r>
                      <a:r>
                        <a:rPr lang="zh-CN" altLang="en-US" sz="1000" b="0" i="0" u="none" strike="noStrike" dirty="0">
                          <a:solidFill>
                            <a:srgbClr val="000000"/>
                          </a:solidFill>
                          <a:effectLst/>
                          <a:latin typeface="等线" panose="02010600030101010101" pitchFamily="2" charset="-122"/>
                          <a:ea typeface="等线" panose="02010600030101010101" pitchFamily="2" charset="-122"/>
                        </a:rPr>
                        <a:t>版本编出来跑下</a:t>
                      </a:r>
                      <a:r>
                        <a:rPr lang="en-US" altLang="zh-CN" sz="1000" b="0" i="0" u="none" strike="noStrike" dirty="0">
                          <a:solidFill>
                            <a:srgbClr val="000000"/>
                          </a:solidFill>
                          <a:effectLst/>
                          <a:latin typeface="等线" panose="02010600030101010101" pitchFamily="2" charset="-122"/>
                          <a:ea typeface="等线" panose="02010600030101010101" pitchFamily="2" charset="-122"/>
                        </a:rPr>
                        <a:t>monkey</a:t>
                      </a:r>
                      <a:r>
                        <a:rPr lang="zh-CN" altLang="en-US" sz="1000" b="0" i="0" u="none" strike="noStrike" dirty="0">
                          <a:solidFill>
                            <a:srgbClr val="000000"/>
                          </a:solidFill>
                          <a:effectLst/>
                          <a:latin typeface="等线" panose="02010600030101010101" pitchFamily="2" charset="-122"/>
                          <a:ea typeface="等线" panose="02010600030101010101" pitchFamily="2" charset="-122"/>
                        </a:rPr>
                        <a:t>，</a:t>
                      </a:r>
                      <a:r>
                        <a:rPr lang="en-US" altLang="zh-CN" sz="1000" b="0" i="0" u="none" strike="noStrike" dirty="0">
                          <a:solidFill>
                            <a:srgbClr val="000000"/>
                          </a:solidFill>
                          <a:effectLst/>
                          <a:latin typeface="等线" panose="02010600030101010101" pitchFamily="2" charset="-122"/>
                          <a:ea typeface="等线" panose="02010600030101010101" pitchFamily="2" charset="-122"/>
                        </a:rPr>
                        <a:t>2</a:t>
                      </a:r>
                      <a:r>
                        <a:rPr lang="zh-CN" altLang="en-US" sz="1000" b="0" i="0" u="none" strike="noStrike" dirty="0">
                          <a:solidFill>
                            <a:srgbClr val="000000"/>
                          </a:solidFill>
                          <a:effectLst/>
                          <a:latin typeface="等线" panose="02010600030101010101" pitchFamily="2" charset="-122"/>
                          <a:ea typeface="等线" panose="02010600030101010101" pitchFamily="2" charset="-122"/>
                        </a:rPr>
                        <a:t>、在驱动里加一些日志和空指针的打印，按照供应商的建议去复现</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芯片供应商修复</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zh-CN" altLang="en-US" sz="1000" b="0" i="0" u="none" strike="noStrike" dirty="0">
                          <a:solidFill>
                            <a:srgbClr val="000000"/>
                          </a:solidFill>
                          <a:effectLst/>
                          <a:latin typeface="等线" panose="02010600030101010101" pitchFamily="2" charset="-122"/>
                          <a:ea typeface="等线" panose="02010600030101010101" pitchFamily="2" charset="-122"/>
                        </a:rPr>
                        <a:t>自动重启恢复</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NA</a:t>
                      </a:r>
                      <a:endParaRPr 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751297">
                <a:tc>
                  <a:txBody>
                    <a:bodyPr/>
                    <a:lstStyle/>
                    <a:p>
                      <a:pPr marL="0" algn="l" defTabSz="914400" rtl="0" eaLnBrk="1" fontAlgn="b" latinLnBrk="0" hangingPunct="1"/>
                      <a:r>
                        <a:rPr lang="en-US" sz="1000" b="0" i="0" u="sng" strike="noStrike" kern="1200" dirty="0">
                          <a:solidFill>
                            <a:srgbClr val="0000EE"/>
                          </a:solidFill>
                          <a:effectLst/>
                          <a:latin typeface="等线" panose="02010600030101010101" pitchFamily="2" charset="-122"/>
                          <a:ea typeface="等线" panose="02010600030101010101" pitchFamily="2" charset="-122"/>
                          <a:cs typeface="+mn-cs"/>
                          <a:hlinkClick r:id="rId7"/>
                        </a:rPr>
                        <a:t>AW2-27623</a:t>
                      </a:r>
                      <a:endParaRPr lang="en-US" sz="1000" b="0" i="0" u="sng" strike="noStrike" kern="1200" dirty="0">
                        <a:solidFill>
                          <a:srgbClr val="0000EE"/>
                        </a:solidFill>
                        <a:effectLst/>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语音“打开后备箱”无效</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一直存在</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语音“打开后备箱”</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hMerge="1">
                  <a:txBody>
                    <a:bodyPr/>
                    <a:lstStyle/>
                    <a:p>
                      <a:endParaRPr lang="zh-CN" altLang="en-US"/>
                    </a:p>
                  </a:txBody>
                  <a:tcPr/>
                </a:tc>
                <a:tc>
                  <a:txBody>
                    <a:bodyPr/>
                    <a:lstStyle/>
                    <a:p>
                      <a:pPr algn="l" fontAlgn="t"/>
                      <a:r>
                        <a:rPr lang="zh-CN" altLang="en-US" sz="1000" b="0" i="0" u="none" strike="noStrike" dirty="0">
                          <a:solidFill>
                            <a:srgbClr val="000000"/>
                          </a:solidFill>
                          <a:effectLst/>
                          <a:latin typeface="等线" panose="02010600030101010101" pitchFamily="2" charset="-122"/>
                          <a:ea typeface="等线" panose="02010600030101010101" pitchFamily="2" charset="-122"/>
                        </a:rPr>
                        <a:t>风险评估：低</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zh-CN" altLang="en-US" sz="1000" b="0" i="0" u="none" strike="noStrike" dirty="0">
                          <a:solidFill>
                            <a:srgbClr val="000000"/>
                          </a:solidFill>
                          <a:effectLst/>
                          <a:latin typeface="等线" panose="02010600030101010101" pitchFamily="2" charset="-122"/>
                          <a:ea typeface="等线" panose="02010600030101010101" pitchFamily="2" charset="-122"/>
                        </a:rPr>
                        <a:t>无法通过语音控制手动后备箱</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需求澄清存在</a:t>
                      </a:r>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Gap</a:t>
                      </a:r>
                      <a:endPar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solidFill>
                  </a:tcPr>
                </a:tc>
                <a:tc>
                  <a:txBody>
                    <a:bodyPr/>
                    <a:lstStyle/>
                    <a:p>
                      <a:pPr algn="l" fontAlgn="ct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澄清需求，应该是要和</a:t>
                      </a:r>
                      <a:r>
                        <a:rPr lang="en-US" altLang="zh-CN" sz="1000" b="0" i="0" u="none" strike="noStrike" kern="1200" dirty="0">
                          <a:solidFill>
                            <a:srgbClr val="000000"/>
                          </a:solidFill>
                          <a:effectLst/>
                          <a:latin typeface="等线" panose="02010600030101010101" pitchFamily="2" charset="-122"/>
                          <a:ea typeface="等线" panose="02010600030101010101" pitchFamily="2" charset="-122"/>
                          <a:cs typeface="+mn-cs"/>
                        </a:rPr>
                        <a:t>764 base</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改成一致</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ctr"/>
                      <a:r>
                        <a:rPr lang="en-US" sz="1000" b="0" i="0" u="none" strike="noStrike" kern="1200" dirty="0">
                          <a:solidFill>
                            <a:srgbClr val="000000"/>
                          </a:solidFill>
                          <a:effectLst/>
                          <a:latin typeface="等线" panose="02010600030101010101" pitchFamily="2" charset="-122"/>
                          <a:ea typeface="等线" panose="02010600030101010101" pitchFamily="2" charset="-122"/>
                          <a:cs typeface="+mn-cs"/>
                        </a:rPr>
                        <a:t>NA</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en-US" sz="1000" b="0" i="0" u="none" strike="noStrike" kern="1200" dirty="0">
                          <a:solidFill>
                            <a:srgbClr val="000000"/>
                          </a:solidFill>
                          <a:effectLst/>
                          <a:latin typeface="等线" panose="02010600030101010101" pitchFamily="2" charset="-122"/>
                          <a:ea typeface="等线" panose="02010600030101010101" pitchFamily="2" charset="-122"/>
                          <a:cs typeface="+mn-cs"/>
                        </a:rPr>
                        <a:t>R06.ENG</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ct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rPr>
                        <a:t>NA</a:t>
                      </a:r>
                      <a:endParaRPr kumimoji="0" lang="en-US" altLang="zh-CN" sz="1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a:txBody>
                  <a:tcPr marL="6350" marR="6350" marT="6350" marB="0" anchor="b">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86155263"/>
                  </a:ext>
                </a:extLst>
              </a:tr>
              <a:tr h="939122">
                <a:tc>
                  <a:txBody>
                    <a:bodyPr/>
                    <a:lstStyle/>
                    <a:p>
                      <a:pPr marL="0" algn="l" defTabSz="914400" rtl="0" eaLnBrk="1" fontAlgn="b" latinLnBrk="0" hangingPunct="1"/>
                      <a:r>
                        <a:rPr lang="en-US" sz="1000" b="0" i="0" u="sng" strike="noStrike" kern="1200" dirty="0" smtClean="0">
                          <a:solidFill>
                            <a:srgbClr val="0000EE"/>
                          </a:solidFill>
                          <a:effectLst/>
                          <a:latin typeface="等线" panose="02010600030101010101" pitchFamily="2" charset="-122"/>
                          <a:ea typeface="等线" panose="02010600030101010101" pitchFamily="2" charset="-122"/>
                          <a:cs typeface="+mn-cs"/>
                        </a:rPr>
                        <a:t>AW2-28553</a:t>
                      </a:r>
                      <a:endParaRPr lang="en-US" sz="1000" b="0" i="0" u="sng" strike="noStrike" kern="1200" dirty="0">
                        <a:solidFill>
                          <a:srgbClr val="0000EE"/>
                        </a:solidFill>
                        <a:effectLst/>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a:t>
                      </a:r>
                      <a:r>
                        <a:rPr lang="zh-CN" altLang="en-US" sz="1000" b="0" i="0" u="none" strike="noStrike" dirty="0">
                          <a:solidFill>
                            <a:srgbClr val="000000"/>
                          </a:solidFill>
                          <a:effectLst/>
                          <a:latin typeface="等线" panose="02010600030101010101" pitchFamily="2" charset="-122"/>
                          <a:ea typeface="等线" panose="02010600030101010101" pitchFamily="2" charset="-122"/>
                        </a:rPr>
                        <a:t>地图</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副驾打开地图，点击随心听</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爱奇艺图标，取消分屏后再次分屏，副驾拉起地图</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smtClean="0">
                          <a:solidFill>
                            <a:srgbClr val="000000"/>
                          </a:solidFill>
                          <a:effectLst/>
                          <a:latin typeface="等线" panose="02010600030101010101" pitchFamily="2" charset="-122"/>
                          <a:ea typeface="等线" panose="02010600030101010101" pitchFamily="2" charset="-122"/>
                        </a:rPr>
                        <a:t>Gating</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R04 HF1</a:t>
                      </a:r>
                      <a:endParaRPr lang="en-US" altLang="zh-CN"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l" fontAlgn="b"/>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1.</a:t>
                      </a:r>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副驾打开地图，点击随心听</a:t>
                      </a:r>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a:t>
                      </a:r>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爱奇艺图标，取消分屏后再次分屏</a:t>
                      </a:r>
                      <a:endParaRPr 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hMerge="1">
                  <a:txBody>
                    <a:bodyPr/>
                    <a:lstStyle/>
                    <a:p>
                      <a:endParaRPr lang="zh-CN" altLang="en-US"/>
                    </a:p>
                  </a:txBody>
                  <a:tcPr/>
                </a:tc>
                <a:tc>
                  <a:txBody>
                    <a:bodyPr/>
                    <a:lstStyle/>
                    <a:p>
                      <a:pPr fontAlgn="b" latinLnBrk="0"/>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风险低，只有这种操作步骤下会出现这个问题，如果不想用地图，可以手动关闭</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fontAlgn="b" latinLnBrk="0"/>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地图有个需求就是在副驾的时候，即使取消分屏也会保留在副驾后台，副驾其他应用都被清掉，只剩下地图了。又因为分屏的时候没有去拉起副驾</a:t>
                      </a:r>
                      <a:r>
                        <a:rPr lang="en-US" altLang="zh-CN" sz="1000" b="0" i="0" u="none" strike="noStrike" kern="1200" dirty="0" err="1">
                          <a:solidFill>
                            <a:srgbClr val="000000"/>
                          </a:solidFill>
                          <a:effectLst/>
                          <a:latin typeface="等线" panose="02010600030101010101" pitchFamily="2" charset="-122"/>
                          <a:ea typeface="等线" panose="02010600030101010101" pitchFamily="2" charset="-122"/>
                          <a:cs typeface="+mn-cs"/>
                        </a:rPr>
                        <a:t>lunahcer</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，所以再次分屏的时候就默认回到地图了</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fontAlgn="b" latinLnBrk="0"/>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方案确认中，预计</a:t>
                      </a:r>
                      <a:r>
                        <a:rPr lang="en-US" altLang="zh-CN" sz="1000" b="0" i="0" u="none" strike="noStrike" kern="1200" dirty="0">
                          <a:solidFill>
                            <a:srgbClr val="000000"/>
                          </a:solidFill>
                          <a:effectLst/>
                          <a:latin typeface="等线" panose="02010600030101010101" pitchFamily="2" charset="-122"/>
                          <a:ea typeface="等线" panose="02010600030101010101" pitchFamily="2" charset="-122"/>
                          <a:cs typeface="+mn-cs"/>
                        </a:rPr>
                        <a:t>21</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号可以改完</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rPr>
                        <a:t>NA</a:t>
                      </a:r>
                      <a:endParaRPr kumimoji="0" lang="en-US" altLang="zh-CN" sz="1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686500">
                <a:tc>
                  <a:txBody>
                    <a:bodyPr/>
                    <a:lstStyle/>
                    <a:p>
                      <a:pPr marL="0" algn="l" defTabSz="914400" rtl="0" eaLnBrk="1" fontAlgn="b" latinLnBrk="0" hangingPunct="1"/>
                      <a:r>
                        <a:rPr lang="en-US" sz="1000" b="0" i="0" u="sng" strike="noStrike" kern="1200" dirty="0">
                          <a:solidFill>
                            <a:srgbClr val="0000EE"/>
                          </a:solidFill>
                          <a:effectLst/>
                          <a:latin typeface="等线" panose="02010600030101010101" pitchFamily="2" charset="-122"/>
                          <a:ea typeface="等线" panose="02010600030101010101" pitchFamily="2" charset="-122"/>
                          <a:cs typeface="+mn-cs"/>
                        </a:rPr>
                        <a:t>AW2-28562</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快捷控制界面，”按摩“不支持可见即可说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快捷控制</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座椅调节界面</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altLang="zh-CN" sz="1000" b="0" i="0" u="none" strike="noStrike" dirty="0">
                          <a:solidFill>
                            <a:srgbClr val="000000"/>
                          </a:solidFill>
                          <a:effectLst/>
                          <a:latin typeface="等线" panose="02010600030101010101" pitchFamily="2" charset="-122"/>
                          <a:ea typeface="等线" panose="02010600030101010101" pitchFamily="2" charset="-122"/>
                        </a:rPr>
                        <a:t>2.</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语音”按摩”</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l" fontAlgn="ct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hMerge="1">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fontAlgn="b" latinLnBrk="0"/>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新需求</a:t>
                      </a:r>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，未报价</a:t>
                      </a:r>
                      <a:endPar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NA</a:t>
                      </a:r>
                      <a:endParaRPr kumimoji="0" lang="en-US" altLang="zh-CN" sz="1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r h="563473">
                <a:tc>
                  <a:txBody>
                    <a:bodyPr/>
                    <a:lstStyle/>
                    <a:p>
                      <a:pPr marL="0" algn="l" defTabSz="914400" rtl="0" eaLnBrk="1" fontAlgn="b" latinLnBrk="0" hangingPunct="1"/>
                      <a:r>
                        <a:rPr lang="en-US" sz="1000" b="0" i="0" u="sng" strike="noStrike" kern="1200" dirty="0">
                          <a:solidFill>
                            <a:srgbClr val="0000EE"/>
                          </a:solidFill>
                          <a:effectLst/>
                          <a:latin typeface="等线" panose="02010600030101010101" pitchFamily="2" charset="-122"/>
                          <a:ea typeface="等线" panose="02010600030101010101" pitchFamily="2" charset="-122"/>
                          <a:cs typeface="+mn-cs"/>
                        </a:rPr>
                        <a:t>AW2-28561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主题氛围灯与驾驶模式联动“不支持可见即可说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l" fontAlgn="ctr"/>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设置</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快捷控制界面</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altLang="zh-CN" sz="1000" b="0" i="0" u="none" strike="noStrike" dirty="0">
                          <a:solidFill>
                            <a:srgbClr val="000000"/>
                          </a:solidFill>
                          <a:effectLst/>
                          <a:latin typeface="等线" panose="02010600030101010101" pitchFamily="2" charset="-122"/>
                          <a:ea typeface="等线" panose="02010600030101010101" pitchFamily="2" charset="-122"/>
                        </a:rPr>
                        <a:t>2.</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语音”主题氛围灯与驾驶模式联动“</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gridSpan="2">
                  <a:txBody>
                    <a:bodyPr/>
                    <a:lstStyle/>
                    <a:p>
                      <a:pPr algn="l" fontAlgn="ct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a:txBody>
                    <a:bodyPr/>
                    <a:lstStyle/>
                    <a:p>
                      <a:pPr fontAlgn="b" latinLnBrk="0"/>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新需求，未报价</a:t>
                      </a:r>
                      <a:endPar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ctr">
                    <a:lnT w="12700" cap="flat" cmpd="sng" algn="ctr">
                      <a:solidFill>
                        <a:schemeClr val="bg1"/>
                      </a:solidFill>
                      <a:prstDash val="solid"/>
                      <a:round/>
                      <a:headEnd type="none" w="med" len="med"/>
                      <a:tailEnd type="none" w="med" len="med"/>
                    </a:lnT>
                    <a:solidFill>
                      <a:schemeClr val="bg2"/>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rPr>
                        <a:t>NA</a:t>
                      </a:r>
                      <a:endParaRPr kumimoji="0" lang="en-US" altLang="zh-CN" sz="1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a:txBody>
                  <a:tcPr anchor="b">
                    <a:lnT w="127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4182813969"/>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021927330"/>
              </p:ext>
            </p:extLst>
          </p:nvPr>
        </p:nvGraphicFramePr>
        <p:xfrm>
          <a:off x="10350500" y="302721"/>
          <a:ext cx="914400" cy="787400"/>
        </p:xfrm>
        <a:graphic>
          <a:graphicData uri="http://schemas.openxmlformats.org/presentationml/2006/ole">
            <mc:AlternateContent xmlns:mc="http://schemas.openxmlformats.org/markup-compatibility/2006">
              <mc:Choice xmlns:v="urn:schemas-microsoft-com:vml" Requires="v">
                <p:oleObj spid="_x0000_s11617" name="工作表" showAsIcon="1" r:id="rId8" imgW="914400" imgH="787320" progId="Excel.Sheet.12">
                  <p:embed/>
                </p:oleObj>
              </mc:Choice>
              <mc:Fallback>
                <p:oleObj name="工作表" showAsIcon="1" r:id="rId8" imgW="914400" imgH="787320" progId="Excel.Sheet.12">
                  <p:embed/>
                  <p:pic>
                    <p:nvPicPr>
                      <p:cNvPr id="0" name=""/>
                      <p:cNvPicPr/>
                      <p:nvPr/>
                    </p:nvPicPr>
                    <p:blipFill>
                      <a:blip r:embed="rId9"/>
                      <a:stretch>
                        <a:fillRect/>
                      </a:stretch>
                    </p:blipFill>
                    <p:spPr>
                      <a:xfrm>
                        <a:off x="10350500" y="302721"/>
                        <a:ext cx="914400" cy="7874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922"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2667140759"/>
              </p:ext>
            </p:extLst>
          </p:nvPr>
        </p:nvGraphicFramePr>
        <p:xfrm>
          <a:off x="115613" y="846138"/>
          <a:ext cx="12076387" cy="5225022"/>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818895">
                  <a:extLst>
                    <a:ext uri="{9D8B030D-6E8A-4147-A177-3AD203B41FA5}">
                      <a16:colId xmlns:a16="http://schemas.microsoft.com/office/drawing/2014/main" val="20001"/>
                    </a:ext>
                  </a:extLst>
                </a:gridCol>
                <a:gridCol w="1634130">
                  <a:extLst>
                    <a:ext uri="{9D8B030D-6E8A-4147-A177-3AD203B41FA5}">
                      <a16:colId xmlns:a16="http://schemas.microsoft.com/office/drawing/2014/main" val="20002"/>
                    </a:ext>
                  </a:extLst>
                </a:gridCol>
                <a:gridCol w="524458">
                  <a:extLst>
                    <a:ext uri="{9D8B030D-6E8A-4147-A177-3AD203B41FA5}">
                      <a16:colId xmlns:a16="http://schemas.microsoft.com/office/drawing/2014/main" val="20003"/>
                    </a:ext>
                  </a:extLst>
                </a:gridCol>
                <a:gridCol w="539562">
                  <a:extLst>
                    <a:ext uri="{9D8B030D-6E8A-4147-A177-3AD203B41FA5}">
                      <a16:colId xmlns:a16="http://schemas.microsoft.com/office/drawing/2014/main" val="20004"/>
                    </a:ext>
                  </a:extLst>
                </a:gridCol>
                <a:gridCol w="745403">
                  <a:extLst>
                    <a:ext uri="{9D8B030D-6E8A-4147-A177-3AD203B41FA5}">
                      <a16:colId xmlns:a16="http://schemas.microsoft.com/office/drawing/2014/main" val="20005"/>
                    </a:ext>
                  </a:extLst>
                </a:gridCol>
                <a:gridCol w="1244973">
                  <a:extLst>
                    <a:ext uri="{9D8B030D-6E8A-4147-A177-3AD203B41FA5}">
                      <a16:colId xmlns:a16="http://schemas.microsoft.com/office/drawing/2014/main" val="20006"/>
                    </a:ext>
                  </a:extLst>
                </a:gridCol>
                <a:gridCol w="1078178">
                  <a:extLst>
                    <a:ext uri="{9D8B030D-6E8A-4147-A177-3AD203B41FA5}">
                      <a16:colId xmlns:a16="http://schemas.microsoft.com/office/drawing/2014/main" val="20007"/>
                    </a:ext>
                  </a:extLst>
                </a:gridCol>
                <a:gridCol w="2089229">
                  <a:extLst>
                    <a:ext uri="{9D8B030D-6E8A-4147-A177-3AD203B41FA5}">
                      <a16:colId xmlns:a16="http://schemas.microsoft.com/office/drawing/2014/main" val="20008"/>
                    </a:ext>
                  </a:extLst>
                </a:gridCol>
                <a:gridCol w="797896">
                  <a:extLst>
                    <a:ext uri="{9D8B030D-6E8A-4147-A177-3AD203B41FA5}">
                      <a16:colId xmlns:a16="http://schemas.microsoft.com/office/drawing/2014/main" val="20009"/>
                    </a:ext>
                  </a:extLst>
                </a:gridCol>
                <a:gridCol w="545929">
                  <a:extLst>
                    <a:ext uri="{9D8B030D-6E8A-4147-A177-3AD203B41FA5}">
                      <a16:colId xmlns:a16="http://schemas.microsoft.com/office/drawing/2014/main" val="20010"/>
                    </a:ext>
                  </a:extLst>
                </a:gridCol>
                <a:gridCol w="640417">
                  <a:extLst>
                    <a:ext uri="{9D8B030D-6E8A-4147-A177-3AD203B41FA5}">
                      <a16:colId xmlns:a16="http://schemas.microsoft.com/office/drawing/2014/main" val="20011"/>
                    </a:ext>
                  </a:extLst>
                </a:gridCol>
                <a:gridCol w="790527">
                  <a:extLst>
                    <a:ext uri="{9D8B030D-6E8A-4147-A177-3AD203B41FA5}">
                      <a16:colId xmlns:a16="http://schemas.microsoft.com/office/drawing/2014/main" val="20012"/>
                    </a:ext>
                  </a:extLst>
                </a:gridCol>
                <a:gridCol w="626790">
                  <a:extLst>
                    <a:ext uri="{9D8B030D-6E8A-4147-A177-3AD203B41FA5}">
                      <a16:colId xmlns:a16="http://schemas.microsoft.com/office/drawing/2014/main" val="2430176982"/>
                    </a:ext>
                  </a:extLst>
                </a:gridCol>
              </a:tblGrid>
              <a:tr h="558660">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Key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Summery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Frequency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Priority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Affects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Repeat step</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Risk assessment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Root cause </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ICA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Fix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Comment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246381">
                <a:tc>
                  <a:txBody>
                    <a:bodyPr/>
                    <a:lstStyle/>
                    <a:p>
                      <a:pPr marL="0" algn="l" defTabSz="914400" rtl="0" eaLnBrk="1" fontAlgn="b" latinLnBrk="0" hangingPunct="1"/>
                      <a:r>
                        <a:rPr lang="en-US" sz="1000" b="0" i="0" u="sng" strike="noStrike" kern="1200" dirty="0" smtClean="0">
                          <a:solidFill>
                            <a:schemeClr val="accent1"/>
                          </a:solidFill>
                          <a:effectLst/>
                          <a:latin typeface="等线" panose="02010600030101010101" pitchFamily="2" charset="-122"/>
                          <a:ea typeface="等线" panose="02010600030101010101" pitchFamily="2" charset="-122"/>
                          <a:cs typeface="+mn-cs"/>
                        </a:rPr>
                        <a:t>AW2-28471</a:t>
                      </a:r>
                      <a:endParaRPr lang="en-US" sz="1000" b="0" i="0" u="sng" strike="noStrike" kern="1200" dirty="0">
                        <a:solidFill>
                          <a:schemeClr val="accent1"/>
                        </a:solidFill>
                        <a:effectLst/>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【764ICA】【</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语音设置：个性化语音播报界面</a:t>
                      </a:r>
                      <a:r>
                        <a:rPr lang="en-US" altLang="zh-CN" sz="1000" b="0" i="0" u="none" strike="noStrike" dirty="0">
                          <a:solidFill>
                            <a:srgbClr val="000000"/>
                          </a:solidFill>
                          <a:effectLst/>
                          <a:latin typeface="等线" panose="02010600030101010101" pitchFamily="2" charset="-122"/>
                          <a:ea typeface="等线" panose="02010600030101010101" pitchFamily="2" charset="-122"/>
                        </a:rPr>
                        <a:t>bug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一直存在</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、在语音设置中，打开”个性化语音播报”页面</a:t>
                      </a:r>
                    </a:p>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风险低，不影响用户使用</a:t>
                      </a:r>
                    </a:p>
                  </a:txBody>
                  <a:tcPr marL="0" marR="0" marT="0" marB="0"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风险低，不影响用户使用</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弹框问题是因多次点击创建多个对象；发音人变化初步分析是云端数据变化了，需要日志进一步分析</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屏蔽快速点击；发音人变化需要日志分析</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点击弹框外消失</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NA</a:t>
                      </a:r>
                      <a:endParaRPr 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1168796">
                <a:tc>
                  <a:txBody>
                    <a:bodyPr/>
                    <a:lstStyle/>
                    <a:p>
                      <a:pPr marL="0" algn="l" defTabSz="914400" rtl="0" eaLnBrk="1" fontAlgn="b" latinLnBrk="0" hangingPunct="1"/>
                      <a:r>
                        <a:rPr lang="en-US" sz="1000" b="0" i="0" u="sng" strike="noStrike" kern="1200" dirty="0">
                          <a:solidFill>
                            <a:schemeClr val="accent1"/>
                          </a:solidFill>
                          <a:effectLst/>
                          <a:latin typeface="等线" panose="02010600030101010101" pitchFamily="2" charset="-122"/>
                          <a:ea typeface="等线" panose="02010600030101010101" pitchFamily="2" charset="-122"/>
                          <a:cs typeface="+mn-cs"/>
                        </a:rPr>
                        <a:t>AW2-27643</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 8155】【</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在系统设置界面唤醒语音说：“打开</a:t>
                      </a:r>
                      <a:r>
                        <a:rPr lang="en-US" altLang="zh-CN" sz="1000" b="0" i="0" u="none" strike="noStrike" dirty="0">
                          <a:solidFill>
                            <a:srgbClr val="000000"/>
                          </a:solidFill>
                          <a:effectLst/>
                          <a:latin typeface="等线" panose="02010600030101010101" pitchFamily="2" charset="-122"/>
                          <a:ea typeface="等线" panose="02010600030101010101" pitchFamily="2" charset="-122"/>
                        </a:rPr>
                        <a:t>WIFI”</a:t>
                      </a:r>
                      <a:r>
                        <a:rPr lang="zh-CN" altLang="en-US" sz="1000" b="0" i="0" u="none" strike="noStrike" dirty="0">
                          <a:solidFill>
                            <a:srgbClr val="000000"/>
                          </a:solidFill>
                          <a:effectLst/>
                          <a:latin typeface="等线" panose="02010600030101010101" pitchFamily="2" charset="-122"/>
                          <a:ea typeface="等线" panose="02010600030101010101" pitchFamily="2" charset="-122"/>
                        </a:rPr>
                        <a:t>后，</a:t>
                      </a:r>
                      <a:r>
                        <a:rPr lang="en-US" altLang="zh-CN" sz="1000" b="0" i="0" u="none" strike="noStrike" dirty="0">
                          <a:solidFill>
                            <a:srgbClr val="000000"/>
                          </a:solidFill>
                          <a:effectLst/>
                          <a:latin typeface="等线" panose="02010600030101010101" pitchFamily="2" charset="-122"/>
                          <a:ea typeface="等线" panose="02010600030101010101" pitchFamily="2" charset="-122"/>
                        </a:rPr>
                        <a:t>VPA</a:t>
                      </a:r>
                      <a:r>
                        <a:rPr lang="zh-CN" altLang="en-US" sz="1000" b="0" i="0" u="none" strike="noStrike" dirty="0">
                          <a:solidFill>
                            <a:srgbClr val="000000"/>
                          </a:solidFill>
                          <a:effectLst/>
                          <a:latin typeface="等线" panose="02010600030101010101" pitchFamily="2" charset="-122"/>
                          <a:ea typeface="等线" panose="02010600030101010101" pitchFamily="2" charset="-122"/>
                        </a:rPr>
                        <a:t>图标显示异常</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一直存在</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wifi</a:t>
                      </a:r>
                      <a:r>
                        <a:rPr lang="zh-CN" altLang="en-US" sz="1000" b="0" i="0" u="none" strike="noStrike" dirty="0">
                          <a:solidFill>
                            <a:srgbClr val="000000"/>
                          </a:solidFill>
                          <a:effectLst/>
                          <a:latin typeface="等线" panose="02010600030101010101" pitchFamily="2" charset="-122"/>
                          <a:ea typeface="等线" panose="02010600030101010101" pitchFamily="2" charset="-122"/>
                        </a:rPr>
                        <a:t>界面直接说打开</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wifi</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风险低，不影响用户使用，</a:t>
                      </a:r>
                      <a:r>
                        <a:rPr lang="en-US" altLang="zh-CN" sz="1000" b="0" i="0" u="none" strike="noStrike" dirty="0">
                          <a:solidFill>
                            <a:srgbClr val="000000"/>
                          </a:solidFill>
                          <a:effectLst/>
                          <a:latin typeface="等线" panose="02010600030101010101" pitchFamily="2" charset="-122"/>
                          <a:ea typeface="等线" panose="02010600030101010101" pitchFamily="2" charset="-122"/>
                        </a:rPr>
                        <a:t>VPA</a:t>
                      </a:r>
                      <a:r>
                        <a:rPr lang="zh-CN" altLang="en-US" sz="1000" b="0" i="0" u="none" strike="noStrike" dirty="0">
                          <a:solidFill>
                            <a:srgbClr val="000000"/>
                          </a:solidFill>
                          <a:effectLst/>
                          <a:latin typeface="等线" panose="02010600030101010101" pitchFamily="2" charset="-122"/>
                          <a:ea typeface="等线" panose="02010600030101010101" pitchFamily="2" charset="-122"/>
                        </a:rPr>
                        <a:t>界面异常</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fontAlgn="b" latinLnBrk="0"/>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百度认为是：</a:t>
                      </a:r>
                      <a:r>
                        <a:rPr lang="en-US" sz="1000" b="0" i="0" u="none" strike="noStrike" kern="1200" dirty="0" err="1">
                          <a:solidFill>
                            <a:srgbClr val="000000"/>
                          </a:solidFill>
                          <a:effectLst/>
                          <a:latin typeface="等线" panose="02010600030101010101" pitchFamily="2" charset="-122"/>
                          <a:ea typeface="等线" panose="02010600030101010101" pitchFamily="2" charset="-122"/>
                          <a:cs typeface="+mn-cs"/>
                        </a:rPr>
                        <a:t>wifi</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界面的</a:t>
                      </a:r>
                      <a:r>
                        <a:rPr lang="en-US" sz="1000" b="0" i="0" u="none" strike="noStrike" kern="1200" dirty="0">
                          <a:solidFill>
                            <a:srgbClr val="000000"/>
                          </a:solidFill>
                          <a:effectLst/>
                          <a:latin typeface="等线" panose="02010600030101010101" pitchFamily="2" charset="-122"/>
                          <a:ea typeface="等线" panose="02010600030101010101" pitchFamily="2" charset="-122"/>
                          <a:cs typeface="+mn-cs"/>
                        </a:rPr>
                        <a:t>title</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的</a:t>
                      </a:r>
                      <a:r>
                        <a:rPr lang="en-US" sz="1000" b="0" i="0" u="none" strike="noStrike" kern="1200" dirty="0" err="1">
                          <a:solidFill>
                            <a:srgbClr val="000000"/>
                          </a:solidFill>
                          <a:effectLst/>
                          <a:latin typeface="等线" panose="02010600030101010101" pitchFamily="2" charset="-122"/>
                          <a:ea typeface="等线" panose="02010600030101010101" pitchFamily="2" charset="-122"/>
                          <a:cs typeface="+mn-cs"/>
                        </a:rPr>
                        <a:t>wifi</a:t>
                      </a:r>
                      <a:r>
                        <a:rPr lang="en-US" sz="1000" b="0" i="0" u="none" strike="noStrike" kern="1200" dirty="0">
                          <a:solidFill>
                            <a:srgbClr val="000000"/>
                          </a:solidFill>
                          <a:effectLst/>
                          <a:latin typeface="等线" panose="02010600030101010101" pitchFamily="2" charset="-122"/>
                          <a:ea typeface="等线" panose="02010600030101010101" pitchFamily="2" charset="-122"/>
                          <a:cs typeface="+mn-cs"/>
                        </a:rPr>
                        <a:t> </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控键</a:t>
                      </a:r>
                      <a:r>
                        <a:rPr lang="en-US" sz="1000" b="0" i="0" u="none" strike="noStrike" kern="1200" dirty="0" err="1">
                          <a:solidFill>
                            <a:srgbClr val="000000"/>
                          </a:solidFill>
                          <a:effectLst/>
                          <a:latin typeface="等线" panose="02010600030101010101" pitchFamily="2" charset="-122"/>
                          <a:ea typeface="等线" panose="02010600030101010101" pitchFamily="2" charset="-122"/>
                          <a:cs typeface="+mn-cs"/>
                        </a:rPr>
                        <a:t>clickble</a:t>
                      </a:r>
                      <a:r>
                        <a:rPr lang="en-US" sz="1000" b="0" i="0" u="none" strike="noStrike" kern="1200" dirty="0">
                          <a:solidFill>
                            <a:srgbClr val="000000"/>
                          </a:solidFill>
                          <a:effectLst/>
                          <a:latin typeface="等线" panose="02010600030101010101" pitchFamily="2" charset="-122"/>
                          <a:ea typeface="等线" panose="02010600030101010101" pitchFamily="2" charset="-122"/>
                          <a:cs typeface="+mn-cs"/>
                        </a:rPr>
                        <a:t> = </a:t>
                      </a:r>
                      <a:r>
                        <a:rPr lang="en-US" sz="1000" b="0" i="0" u="none" strike="noStrike" kern="1200" dirty="0" err="1">
                          <a:solidFill>
                            <a:srgbClr val="000000"/>
                          </a:solidFill>
                          <a:effectLst/>
                          <a:latin typeface="等线" panose="02010600030101010101" pitchFamily="2" charset="-122"/>
                          <a:ea typeface="等线" panose="02010600030101010101" pitchFamily="2" charset="-122"/>
                          <a:cs typeface="+mn-cs"/>
                        </a:rPr>
                        <a:t>true，baidu</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抓取到两个</a:t>
                      </a:r>
                      <a:r>
                        <a:rPr lang="en-US" sz="1000" b="0" i="0" u="none" strike="noStrike" kern="1200" dirty="0" err="1">
                          <a:solidFill>
                            <a:srgbClr val="000000"/>
                          </a:solidFill>
                          <a:effectLst/>
                          <a:latin typeface="等线" panose="02010600030101010101" pitchFamily="2" charset="-122"/>
                          <a:ea typeface="等线" panose="02010600030101010101" pitchFamily="2" charset="-122"/>
                          <a:cs typeface="+mn-cs"/>
                        </a:rPr>
                        <a:t>wifi</a:t>
                      </a:r>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控键</a:t>
                      </a:r>
                    </a:p>
                  </a:txBody>
                  <a:tcPr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solidFill>
                  </a:tcPr>
                </a:tc>
                <a:tc>
                  <a:txBody>
                    <a:bodyPr/>
                    <a:lstStyle/>
                    <a:p>
                      <a:pPr fontAlgn="b" latinLnBrk="0"/>
                      <a:r>
                        <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rPr>
                        <a:t>按照百度的建议修改无效，需要和百度继续讨论方案</a:t>
                      </a:r>
                    </a:p>
                  </a:txBody>
                  <a:tcPr anchor="b">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en-US" sz="1000" b="0" i="0" u="none" strike="noStrike">
                          <a:solidFill>
                            <a:srgbClr val="000000"/>
                          </a:solidFill>
                          <a:effectLst/>
                          <a:latin typeface="等线" panose="02010600030101010101" pitchFamily="2" charset="-122"/>
                          <a:ea typeface="等线" panose="02010600030101010101" pitchFamily="2" charset="-122"/>
                        </a:rPr>
                        <a:t>NA</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en-US" sz="1000" b="0" i="0" u="none" strike="noStrike">
                          <a:solidFill>
                            <a:srgbClr val="000000"/>
                          </a:solidFill>
                          <a:effectLst/>
                          <a:latin typeface="等线" panose="02010600030101010101" pitchFamily="2" charset="-122"/>
                          <a:ea typeface="等线" panose="02010600030101010101" pitchFamily="2" charset="-122"/>
                        </a:rPr>
                        <a:t>R06.ENG</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marL="0" algn="l" defTabSz="914400" rtl="0" eaLnBrk="1" fontAlgn="t" latinLnBrk="0" hangingPunct="1"/>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NA</a:t>
                      </a:r>
                      <a:endPar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6350" marR="6350" marT="6350" marB="0" anchor="b">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86155263"/>
                  </a:ext>
                </a:extLst>
              </a:tr>
              <a:tr h="1082389">
                <a:tc>
                  <a:txBody>
                    <a:bodyPr/>
                    <a:lstStyle/>
                    <a:p>
                      <a:pPr algn="l" fontAlgn="b"/>
                      <a:r>
                        <a:rPr lang="en-US" sz="1000" b="0" i="0" u="sng" strike="noStrike" dirty="0">
                          <a:solidFill>
                            <a:schemeClr val="accent1"/>
                          </a:solidFill>
                          <a:effectLst/>
                          <a:latin typeface="等线" panose="02010600030101010101" pitchFamily="2" charset="-122"/>
                          <a:ea typeface="等线" panose="02010600030101010101" pitchFamily="2" charset="-122"/>
                          <a:hlinkClick r:id="rId7"/>
                        </a:rPr>
                        <a:t>AW2-28535</a:t>
                      </a:r>
                      <a:endParaRPr lang="en-US" sz="1000" b="0" i="0" u="sng" strike="noStrike" dirty="0">
                        <a:solidFill>
                          <a:schemeClr val="accent1"/>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a:t>
                      </a:r>
                      <a:r>
                        <a:rPr lang="zh-CN" altLang="en-US" sz="1000" b="0" i="0" u="none" strike="noStrike" dirty="0">
                          <a:solidFill>
                            <a:srgbClr val="000000"/>
                          </a:solidFill>
                          <a:effectLst/>
                          <a:latin typeface="等线" panose="02010600030101010101" pitchFamily="2" charset="-122"/>
                          <a:ea typeface="等线" panose="02010600030101010101" pitchFamily="2" charset="-122"/>
                        </a:rPr>
                        <a:t>空调</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偶现一次</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空调面板按键点击失效</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空调面板按键点击失效，点击硬按键开关，内循环，</a:t>
                      </a:r>
                      <a:r>
                        <a:rPr lang="en-US" altLang="zh-CN" sz="1000" b="0" i="0" u="none" strike="noStrike" dirty="0">
                          <a:solidFill>
                            <a:srgbClr val="000000"/>
                          </a:solidFill>
                          <a:effectLst/>
                          <a:latin typeface="等线" panose="02010600030101010101" pitchFamily="2" charset="-122"/>
                          <a:ea typeface="等线" panose="02010600030101010101" pitchFamily="2" charset="-122"/>
                        </a:rPr>
                        <a:t>A/C</a:t>
                      </a:r>
                      <a:r>
                        <a:rPr lang="zh-CN" altLang="en-US" sz="1000" b="0" i="0" u="none" strike="noStrike" dirty="0">
                          <a:solidFill>
                            <a:srgbClr val="000000"/>
                          </a:solidFill>
                          <a:effectLst/>
                          <a:latin typeface="等线" panose="02010600030101010101" pitchFamily="2" charset="-122"/>
                          <a:ea typeface="等线" panose="02010600030101010101" pitchFamily="2" charset="-122"/>
                        </a:rPr>
                        <a:t>，波动调节主副驾温度都失效</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从</a:t>
                      </a:r>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IVI</a:t>
                      </a:r>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的公有</a:t>
                      </a:r>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CAN Log</a:t>
                      </a:r>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上没有看到操作内循环、</a:t>
                      </a:r>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A/C</a:t>
                      </a:r>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、调节温度的信号，需要 </a:t>
                      </a:r>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AUX</a:t>
                      </a:r>
                      <a:r>
                        <a:rPr lang="zh-CN" alt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对手件参与分析</a:t>
                      </a:r>
                      <a:endPar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NA</a:t>
                      </a:r>
                      <a:endParaRPr kumimoji="0" lang="zh-CN" altLang="en-US" sz="1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1168796">
                <a:tc>
                  <a:txBody>
                    <a:bodyPr/>
                    <a:lstStyle/>
                    <a:p>
                      <a:pPr algn="l" fontAlgn="b"/>
                      <a:r>
                        <a:rPr lang="en-US" sz="1000" b="0" i="0" u="sng" strike="noStrike" dirty="0">
                          <a:solidFill>
                            <a:schemeClr val="accent1"/>
                          </a:solidFill>
                          <a:effectLst/>
                          <a:latin typeface="等线" panose="02010600030101010101" pitchFamily="2" charset="-122"/>
                          <a:ea typeface="等线" panose="02010600030101010101" pitchFamily="2" charset="-122"/>
                          <a:hlinkClick r:id="rId8"/>
                        </a:rPr>
                        <a:t>AW2-28421</a:t>
                      </a:r>
                      <a:endParaRPr lang="en-US" sz="1000" b="0" i="0" u="sng" strike="noStrike" dirty="0">
                        <a:solidFill>
                          <a:schemeClr val="accent1"/>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[CD764ICA][Audio][</a:t>
                      </a:r>
                      <a:r>
                        <a:rPr lang="zh-CN" altLang="en-US" sz="1000" b="0" i="0" u="none" strike="noStrike" dirty="0">
                          <a:solidFill>
                            <a:srgbClr val="000000"/>
                          </a:solidFill>
                          <a:effectLst/>
                          <a:latin typeface="等线" panose="02010600030101010101" pitchFamily="2" charset="-122"/>
                          <a:ea typeface="等线" panose="02010600030101010101" pitchFamily="2" charset="-122"/>
                        </a:rPr>
                        <a:t>偶现一次</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语音“播放南京交通广播”后点击</a:t>
                      </a:r>
                      <a:r>
                        <a:rPr lang="en-US" altLang="zh-CN" sz="1000" b="0" i="0" u="none" strike="noStrike" dirty="0">
                          <a:solidFill>
                            <a:srgbClr val="000000"/>
                          </a:solidFill>
                          <a:effectLst/>
                          <a:latin typeface="等线" panose="02010600030101010101" pitchFamily="2" charset="-122"/>
                          <a:ea typeface="等线" panose="02010600030101010101" pitchFamily="2" charset="-122"/>
                        </a:rPr>
                        <a:t>FM</a:t>
                      </a:r>
                      <a:r>
                        <a:rPr lang="zh-CN" altLang="en-US" sz="1000" b="0" i="0" u="none" strike="noStrike" dirty="0">
                          <a:solidFill>
                            <a:srgbClr val="000000"/>
                          </a:solidFill>
                          <a:effectLst/>
                          <a:latin typeface="等线" panose="02010600030101010101" pitchFamily="2" charset="-122"/>
                          <a:ea typeface="等线" panose="02010600030101010101" pitchFamily="2" charset="-122"/>
                        </a:rPr>
                        <a:t>播放，硬按键和</a:t>
                      </a:r>
                      <a:r>
                        <a:rPr lang="en-US" altLang="zh-CN" sz="1000" b="0" i="0" u="none" strike="noStrike" dirty="0">
                          <a:solidFill>
                            <a:srgbClr val="000000"/>
                          </a:solidFill>
                          <a:effectLst/>
                          <a:latin typeface="等线" panose="02010600030101010101" pitchFamily="2" charset="-122"/>
                          <a:ea typeface="等线" panose="02010600030101010101" pitchFamily="2" charset="-122"/>
                        </a:rPr>
                        <a:t>SWC</a:t>
                      </a:r>
                      <a:r>
                        <a:rPr lang="zh-CN" altLang="en-US" sz="1000" b="0" i="0" u="none" strike="noStrike" dirty="0">
                          <a:solidFill>
                            <a:srgbClr val="000000"/>
                          </a:solidFill>
                          <a:effectLst/>
                          <a:latin typeface="等线" panose="02010600030101010101" pitchFamily="2" charset="-122"/>
                          <a:ea typeface="等线" panose="02010600030101010101" pitchFamily="2" charset="-122"/>
                        </a:rPr>
                        <a:t>调节音量无效</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语音“播放南京交通广播”</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altLang="zh-CN" sz="1000" b="0" i="0" u="none" strike="noStrike" dirty="0">
                          <a:solidFill>
                            <a:srgbClr val="000000"/>
                          </a:solidFill>
                          <a:effectLst/>
                          <a:latin typeface="等线" panose="02010600030101010101" pitchFamily="2" charset="-122"/>
                          <a:ea typeface="等线" panose="02010600030101010101" pitchFamily="2" charset="-122"/>
                        </a:rPr>
                        <a:t>2.</a:t>
                      </a:r>
                      <a:r>
                        <a:rPr lang="zh-CN" altLang="en-US" sz="1000" b="0" i="0" u="none" strike="noStrike" dirty="0">
                          <a:solidFill>
                            <a:srgbClr val="000000"/>
                          </a:solidFill>
                          <a:effectLst/>
                          <a:latin typeface="等线" panose="02010600030101010101" pitchFamily="2" charset="-122"/>
                          <a:ea typeface="等线" panose="02010600030101010101" pitchFamily="2" charset="-122"/>
                        </a:rPr>
                        <a:t>点击</a:t>
                      </a:r>
                      <a:r>
                        <a:rPr lang="en-US" altLang="zh-CN" sz="1000" b="0" i="0" u="none" strike="noStrike" dirty="0">
                          <a:solidFill>
                            <a:srgbClr val="000000"/>
                          </a:solidFill>
                          <a:effectLst/>
                          <a:latin typeface="等线" panose="02010600030101010101" pitchFamily="2" charset="-122"/>
                          <a:ea typeface="等线" panose="02010600030101010101" pitchFamily="2" charset="-122"/>
                        </a:rPr>
                        <a:t>FM</a:t>
                      </a:r>
                      <a:br>
                        <a:rPr lang="en-US" altLang="zh-CN" sz="1000" b="0" i="0" u="none" strike="noStrike" dirty="0">
                          <a:solidFill>
                            <a:srgbClr val="000000"/>
                          </a:solidFill>
                          <a:effectLst/>
                          <a:latin typeface="等线" panose="02010600030101010101" pitchFamily="2" charset="-122"/>
                          <a:ea typeface="等线" panose="02010600030101010101" pitchFamily="2" charset="-122"/>
                        </a:rPr>
                      </a:br>
                      <a:r>
                        <a:rPr lang="en-US" altLang="zh-CN" sz="1000" b="0" i="0" u="none" strike="noStrike" dirty="0">
                          <a:solidFill>
                            <a:srgbClr val="000000"/>
                          </a:solidFill>
                          <a:effectLst/>
                          <a:latin typeface="等线" panose="02010600030101010101" pitchFamily="2" charset="-122"/>
                          <a:ea typeface="等线" panose="02010600030101010101" pitchFamily="2" charset="-122"/>
                        </a:rPr>
                        <a:t>3</a:t>
                      </a:r>
                      <a:r>
                        <a:rPr lang="zh-CN" altLang="en-US" sz="1000" b="0" i="0" u="none" strike="noStrike" dirty="0">
                          <a:solidFill>
                            <a:srgbClr val="000000"/>
                          </a:solidFill>
                          <a:effectLst/>
                          <a:latin typeface="等线" panose="02010600030101010101" pitchFamily="2" charset="-122"/>
                          <a:ea typeface="等线" panose="02010600030101010101" pitchFamily="2" charset="-122"/>
                        </a:rPr>
                        <a:t>硬按键和</a:t>
                      </a:r>
                      <a:r>
                        <a:rPr lang="en-US" altLang="zh-CN" sz="1000" b="0" i="0" u="none" strike="noStrike" dirty="0">
                          <a:solidFill>
                            <a:srgbClr val="000000"/>
                          </a:solidFill>
                          <a:effectLst/>
                          <a:latin typeface="等线" panose="02010600030101010101" pitchFamily="2" charset="-122"/>
                          <a:ea typeface="等线" panose="02010600030101010101" pitchFamily="2" charset="-122"/>
                        </a:rPr>
                        <a:t>SWC</a:t>
                      </a:r>
                      <a:r>
                        <a:rPr lang="zh-CN" altLang="en-US" sz="1000" b="0" i="0" u="none" strike="noStrike" dirty="0">
                          <a:solidFill>
                            <a:srgbClr val="000000"/>
                          </a:solidFill>
                          <a:effectLst/>
                          <a:latin typeface="等线" panose="02010600030101010101" pitchFamily="2" charset="-122"/>
                          <a:ea typeface="等线" panose="02010600030101010101" pitchFamily="2" charset="-122"/>
                        </a:rPr>
                        <a:t>调节音量</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焦点和按键派发正常，需要进一步分析</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altLang="zh-CN" sz="1000" b="0" i="0" u="none" strike="noStrike" dirty="0">
                          <a:solidFill>
                            <a:srgbClr val="000000"/>
                          </a:solidFill>
                          <a:effectLst/>
                          <a:latin typeface="等线" panose="02010600030101010101" pitchFamily="2" charset="-122"/>
                          <a:ea typeface="等线" panose="02010600030101010101" pitchFamily="2" charset="-122"/>
                        </a:rPr>
                        <a:t>radio</a:t>
                      </a:r>
                      <a:r>
                        <a:rPr lang="zh-CN" altLang="en-US" sz="1000" b="0" i="0" u="none" strike="noStrike" dirty="0">
                          <a:solidFill>
                            <a:srgbClr val="000000"/>
                          </a:solidFill>
                          <a:effectLst/>
                          <a:latin typeface="等线" panose="02010600030101010101" pitchFamily="2" charset="-122"/>
                          <a:ea typeface="等线" panose="02010600030101010101" pitchFamily="2" charset="-122"/>
                        </a:rPr>
                        <a:t>音量在</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mcu</a:t>
                      </a:r>
                      <a:r>
                        <a:rPr lang="zh-CN" altLang="en-US" sz="1000" b="0" i="0" u="none" strike="noStrike" dirty="0">
                          <a:solidFill>
                            <a:srgbClr val="000000"/>
                          </a:solidFill>
                          <a:effectLst/>
                          <a:latin typeface="等线" panose="02010600030101010101" pitchFamily="2" charset="-122"/>
                          <a:ea typeface="等线" panose="02010600030101010101" pitchFamily="2" charset="-122"/>
                        </a:rPr>
                        <a:t>端调节，问题时间段音量正常下发</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a:t>
                      </a:r>
                      <a:r>
                        <a:rPr lang="en-US" altLang="zh-CN" sz="1000" b="0" i="0" u="none" strike="noStrike" dirty="0" smtClean="0">
                          <a:solidFill>
                            <a:srgbClr val="000000"/>
                          </a:solidFill>
                          <a:effectLst/>
                          <a:latin typeface="等线" panose="02010600030101010101" pitchFamily="2" charset="-122"/>
                          <a:ea typeface="等线" panose="02010600030101010101" pitchFamily="2" charset="-122"/>
                        </a:rPr>
                        <a:t>MCU</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继续分析中。</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rPr>
                        <a:t>NA</a:t>
                      </a:r>
                      <a:endParaRPr kumimoji="0" lang="zh-CN" altLang="en-US" sz="1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bl>
          </a:graphicData>
        </a:graphic>
      </p:graphicFrame>
    </p:spTree>
    <p:extLst>
      <p:ext uri="{BB962C8B-B14F-4D97-AF65-F5344CB8AC3E}">
        <p14:creationId xmlns:p14="http://schemas.microsoft.com/office/powerpoint/2010/main" val="368602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45"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55337860"/>
              </p:ext>
            </p:extLst>
          </p:nvPr>
        </p:nvGraphicFramePr>
        <p:xfrm>
          <a:off x="115613" y="846138"/>
          <a:ext cx="12076387" cy="5296268"/>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818895">
                  <a:extLst>
                    <a:ext uri="{9D8B030D-6E8A-4147-A177-3AD203B41FA5}">
                      <a16:colId xmlns:a16="http://schemas.microsoft.com/office/drawing/2014/main" val="20001"/>
                    </a:ext>
                  </a:extLst>
                </a:gridCol>
                <a:gridCol w="1634130">
                  <a:extLst>
                    <a:ext uri="{9D8B030D-6E8A-4147-A177-3AD203B41FA5}">
                      <a16:colId xmlns:a16="http://schemas.microsoft.com/office/drawing/2014/main" val="20002"/>
                    </a:ext>
                  </a:extLst>
                </a:gridCol>
                <a:gridCol w="524458">
                  <a:extLst>
                    <a:ext uri="{9D8B030D-6E8A-4147-A177-3AD203B41FA5}">
                      <a16:colId xmlns:a16="http://schemas.microsoft.com/office/drawing/2014/main" val="20003"/>
                    </a:ext>
                  </a:extLst>
                </a:gridCol>
                <a:gridCol w="539562">
                  <a:extLst>
                    <a:ext uri="{9D8B030D-6E8A-4147-A177-3AD203B41FA5}">
                      <a16:colId xmlns:a16="http://schemas.microsoft.com/office/drawing/2014/main" val="20004"/>
                    </a:ext>
                  </a:extLst>
                </a:gridCol>
                <a:gridCol w="745403">
                  <a:extLst>
                    <a:ext uri="{9D8B030D-6E8A-4147-A177-3AD203B41FA5}">
                      <a16:colId xmlns:a16="http://schemas.microsoft.com/office/drawing/2014/main" val="20005"/>
                    </a:ext>
                  </a:extLst>
                </a:gridCol>
                <a:gridCol w="1273286">
                  <a:extLst>
                    <a:ext uri="{9D8B030D-6E8A-4147-A177-3AD203B41FA5}">
                      <a16:colId xmlns:a16="http://schemas.microsoft.com/office/drawing/2014/main" val="20006"/>
                    </a:ext>
                  </a:extLst>
                </a:gridCol>
                <a:gridCol w="1049865">
                  <a:extLst>
                    <a:ext uri="{9D8B030D-6E8A-4147-A177-3AD203B41FA5}">
                      <a16:colId xmlns:a16="http://schemas.microsoft.com/office/drawing/2014/main" val="20007"/>
                    </a:ext>
                  </a:extLst>
                </a:gridCol>
                <a:gridCol w="2089229">
                  <a:extLst>
                    <a:ext uri="{9D8B030D-6E8A-4147-A177-3AD203B41FA5}">
                      <a16:colId xmlns:a16="http://schemas.microsoft.com/office/drawing/2014/main" val="20008"/>
                    </a:ext>
                  </a:extLst>
                </a:gridCol>
                <a:gridCol w="797896">
                  <a:extLst>
                    <a:ext uri="{9D8B030D-6E8A-4147-A177-3AD203B41FA5}">
                      <a16:colId xmlns:a16="http://schemas.microsoft.com/office/drawing/2014/main" val="20009"/>
                    </a:ext>
                  </a:extLst>
                </a:gridCol>
                <a:gridCol w="545929">
                  <a:extLst>
                    <a:ext uri="{9D8B030D-6E8A-4147-A177-3AD203B41FA5}">
                      <a16:colId xmlns:a16="http://schemas.microsoft.com/office/drawing/2014/main" val="20010"/>
                    </a:ext>
                  </a:extLst>
                </a:gridCol>
                <a:gridCol w="640417">
                  <a:extLst>
                    <a:ext uri="{9D8B030D-6E8A-4147-A177-3AD203B41FA5}">
                      <a16:colId xmlns:a16="http://schemas.microsoft.com/office/drawing/2014/main" val="20011"/>
                    </a:ext>
                  </a:extLst>
                </a:gridCol>
                <a:gridCol w="790527">
                  <a:extLst>
                    <a:ext uri="{9D8B030D-6E8A-4147-A177-3AD203B41FA5}">
                      <a16:colId xmlns:a16="http://schemas.microsoft.com/office/drawing/2014/main" val="20012"/>
                    </a:ext>
                  </a:extLst>
                </a:gridCol>
                <a:gridCol w="626790">
                  <a:extLst>
                    <a:ext uri="{9D8B030D-6E8A-4147-A177-3AD203B41FA5}">
                      <a16:colId xmlns:a16="http://schemas.microsoft.com/office/drawing/2014/main" val="2430176982"/>
                    </a:ext>
                  </a:extLst>
                </a:gridCol>
              </a:tblGrid>
              <a:tr h="558660">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Key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Summery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Frequency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Priority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Affects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Repeat step</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Risk assessment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Root cause </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ICA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Fix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Comment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246381">
                <a:tc>
                  <a:txBody>
                    <a:bodyPr/>
                    <a:lstStyle/>
                    <a:p>
                      <a:pPr algn="l" fontAlgn="b"/>
                      <a:r>
                        <a:rPr lang="en-US" sz="1000" b="0" i="0" u="sng" strike="noStrike" dirty="0">
                          <a:solidFill>
                            <a:schemeClr val="accent1"/>
                          </a:solidFill>
                          <a:effectLst/>
                          <a:latin typeface="等线" panose="02010600030101010101" pitchFamily="2" charset="-122"/>
                          <a:ea typeface="等线" panose="02010600030101010101" pitchFamily="2" charset="-122"/>
                          <a:hlinkClick r:id="rId7"/>
                        </a:rPr>
                        <a:t>AW2-24807</a:t>
                      </a:r>
                      <a:endParaRPr lang="en-US" sz="1000" b="0" i="0" u="sng" strike="noStrike" dirty="0">
                        <a:solidFill>
                          <a:schemeClr val="accent1"/>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Phase-4:【</a:t>
                      </a:r>
                      <a:r>
                        <a:rPr lang="zh-CN" altLang="en-US" sz="1000" b="0" i="0" u="none" strike="noStrike" dirty="0">
                          <a:solidFill>
                            <a:srgbClr val="000000"/>
                          </a:solidFill>
                          <a:effectLst/>
                          <a:latin typeface="等线" panose="02010600030101010101" pitchFamily="2" charset="-122"/>
                          <a:ea typeface="等线" panose="02010600030101010101" pitchFamily="2" charset="-122"/>
                        </a:rPr>
                        <a:t>偶发</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en-US" sz="1000" b="0" i="0" u="none" strike="noStrike" dirty="0">
                          <a:solidFill>
                            <a:srgbClr val="000000"/>
                          </a:solidFill>
                          <a:effectLst/>
                          <a:latin typeface="等线" panose="02010600030101010101" pitchFamily="2" charset="-122"/>
                          <a:ea typeface="等线" panose="02010600030101010101" pitchFamily="2" charset="-122"/>
                        </a:rPr>
                        <a:t>TT-30 461058 FHEV 103A SPORT </a:t>
                      </a:r>
                      <a:r>
                        <a:rPr lang="zh-CN" altLang="en-US" sz="1000" b="0" i="0" u="none" strike="noStrike" dirty="0">
                          <a:solidFill>
                            <a:srgbClr val="000000"/>
                          </a:solidFill>
                          <a:effectLst/>
                          <a:latin typeface="等线" panose="02010600030101010101" pitchFamily="2" charset="-122"/>
                          <a:ea typeface="等线" panose="02010600030101010101" pitchFamily="2" charset="-122"/>
                        </a:rPr>
                        <a:t>遥控启动设置，空调控制中上一次设定失效 </a:t>
                      </a:r>
                      <a:r>
                        <a:rPr lang="en-US" altLang="zh-CN" sz="1000" b="0" i="0" u="none" strike="noStrike" dirty="0">
                          <a:solidFill>
                            <a:srgbClr val="000000"/>
                          </a:solidFill>
                          <a:effectLst/>
                          <a:latin typeface="等线" panose="02010600030101010101" pitchFamily="2" charset="-122"/>
                          <a:ea typeface="等线" panose="02010600030101010101" pitchFamily="2" charset="-122"/>
                        </a:rPr>
                        <a:t>1100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1/10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RO4.PRO.HF1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a:solidFill>
                            <a:srgbClr val="000000"/>
                          </a:solidFill>
                          <a:effectLst/>
                          <a:latin typeface="等线" panose="02010600030101010101" pitchFamily="2" charset="-122"/>
                          <a:ea typeface="等线" panose="02010600030101010101" pitchFamily="2" charset="-122"/>
                        </a:rPr>
                        <a:t>Step1：</a:t>
                      </a:r>
                      <a:r>
                        <a:rPr lang="zh-CN" altLang="en-US" sz="1000" b="0" i="0" u="none" strike="noStrike">
                          <a:solidFill>
                            <a:srgbClr val="000000"/>
                          </a:solidFill>
                          <a:effectLst/>
                          <a:latin typeface="等线" panose="02010600030101010101" pitchFamily="2" charset="-122"/>
                          <a:ea typeface="等线" panose="02010600030101010101" pitchFamily="2" charset="-122"/>
                        </a:rPr>
                        <a:t>遥控启动设置界面</a:t>
                      </a:r>
                      <a:br>
                        <a:rPr lang="zh-CN" altLang="en-US" sz="1000" b="0" i="0" u="none" strike="noStrike">
                          <a:solidFill>
                            <a:srgbClr val="000000"/>
                          </a:solidFill>
                          <a:effectLst/>
                          <a:latin typeface="等线" panose="02010600030101010101" pitchFamily="2" charset="-122"/>
                          <a:ea typeface="等线" panose="02010600030101010101" pitchFamily="2" charset="-122"/>
                        </a:rPr>
                      </a:br>
                      <a:r>
                        <a:rPr lang="en-US" sz="1000" b="0" i="0" u="none" strike="noStrike">
                          <a:solidFill>
                            <a:srgbClr val="000000"/>
                          </a:solidFill>
                          <a:effectLst/>
                          <a:latin typeface="等线" panose="02010600030101010101" pitchFamily="2" charset="-122"/>
                          <a:ea typeface="等线" panose="02010600030101010101" pitchFamily="2" charset="-122"/>
                        </a:rPr>
                        <a:t>Step2：</a:t>
                      </a:r>
                      <a:r>
                        <a:rPr lang="zh-CN" altLang="en-US" sz="1000" b="0" i="0" u="none" strike="noStrike">
                          <a:solidFill>
                            <a:srgbClr val="000000"/>
                          </a:solidFill>
                          <a:effectLst/>
                          <a:latin typeface="等线" panose="02010600030101010101" pitchFamily="2" charset="-122"/>
                          <a:ea typeface="等线" panose="02010600030101010101" pitchFamily="2" charset="-122"/>
                        </a:rPr>
                        <a:t>空调控制中上一次设定失效</a:t>
                      </a:r>
                    </a:p>
                  </a:txBody>
                  <a:tcPr marL="0" marR="0" marT="0" marB="0"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空调控制的</a:t>
                      </a:r>
                      <a:r>
                        <a:rPr lang="en-US" sz="1000" b="0" i="0" u="none" strike="noStrike" dirty="0">
                          <a:solidFill>
                            <a:srgbClr val="000000"/>
                          </a:solidFill>
                          <a:effectLst/>
                          <a:latin typeface="等线" panose="02010600030101010101" pitchFamily="2" charset="-122"/>
                          <a:ea typeface="等线" panose="02010600030101010101" pitchFamily="2" charset="-122"/>
                        </a:rPr>
                        <a:t>feature id: 0x509 </a:t>
                      </a:r>
                      <a:r>
                        <a:rPr lang="zh-CN" altLang="en-US" sz="1000" b="0" i="0" u="none" strike="noStrike" dirty="0">
                          <a:solidFill>
                            <a:srgbClr val="000000"/>
                          </a:solidFill>
                          <a:effectLst/>
                          <a:latin typeface="等线" panose="02010600030101010101" pitchFamily="2" charset="-122"/>
                          <a:ea typeface="等线" panose="02010600030101010101" pitchFamily="2" charset="-122"/>
                        </a:rPr>
                        <a:t>对手件报文：</a:t>
                      </a:r>
                      <a:r>
                        <a:rPr lang="en-US" altLang="zh-CN" sz="1000" b="0" i="0" u="none" strike="noStrike" dirty="0">
                          <a:solidFill>
                            <a:srgbClr val="000000"/>
                          </a:solidFill>
                          <a:effectLst/>
                          <a:latin typeface="等线" panose="02010600030101010101" pitchFamily="2" charset="-122"/>
                          <a:ea typeface="等线" panose="02010600030101010101" pitchFamily="2" charset="-122"/>
                        </a:rPr>
                        <a:t>0</a:t>
                      </a:r>
                      <a:r>
                        <a:rPr lang="en-US" sz="1000" b="0" i="0" u="none" strike="noStrike" dirty="0">
                          <a:solidFill>
                            <a:srgbClr val="000000"/>
                          </a:solidFill>
                          <a:effectLst/>
                          <a:latin typeface="等线" panose="02010600030101010101" pitchFamily="2" charset="-122"/>
                          <a:ea typeface="等线" panose="02010600030101010101" pitchFamily="2" charset="-122"/>
                        </a:rPr>
                        <a:t>x3E7  </a:t>
                      </a:r>
                      <a:r>
                        <a:rPr lang="zh-CN" altLang="en-US" sz="1000" b="0" i="0" u="none" strike="noStrike" dirty="0">
                          <a:solidFill>
                            <a:srgbClr val="000000"/>
                          </a:solidFill>
                          <a:effectLst/>
                          <a:latin typeface="等线" panose="02010600030101010101" pitchFamily="2" charset="-122"/>
                          <a:ea typeface="等线" panose="02010600030101010101" pitchFamily="2" charset="-122"/>
                        </a:rPr>
                        <a:t>自动： </a:t>
                      </a:r>
                      <a:r>
                        <a:rPr lang="en-US" altLang="zh-CN" sz="1000" b="0" i="0" u="none" strike="noStrike" dirty="0">
                          <a:solidFill>
                            <a:srgbClr val="000000"/>
                          </a:solidFill>
                          <a:effectLst/>
                          <a:latin typeface="等线" panose="02010600030101010101" pitchFamily="2" charset="-122"/>
                          <a:ea typeface="等线" panose="02010600030101010101" pitchFamily="2" charset="-122"/>
                        </a:rPr>
                        <a:t>0</a:t>
                      </a:r>
                      <a:r>
                        <a:rPr lang="en-US" sz="1000" b="0" i="0" u="none" strike="noStrike" dirty="0">
                          <a:solidFill>
                            <a:srgbClr val="000000"/>
                          </a:solidFill>
                          <a:effectLst/>
                          <a:latin typeface="等线" panose="02010600030101010101" pitchFamily="2" charset="-122"/>
                          <a:ea typeface="等线" panose="02010600030101010101" pitchFamily="2" charset="-122"/>
                        </a:rPr>
                        <a:t>x0509 = 0x00  </a:t>
                      </a:r>
                      <a:r>
                        <a:rPr lang="zh-CN" altLang="en-US" sz="1000" b="0" i="0" u="none" strike="noStrike" dirty="0">
                          <a:solidFill>
                            <a:srgbClr val="000000"/>
                          </a:solidFill>
                          <a:effectLst/>
                          <a:latin typeface="等线" panose="02010600030101010101" pitchFamily="2" charset="-122"/>
                          <a:ea typeface="等线" panose="02010600030101010101" pitchFamily="2" charset="-122"/>
                        </a:rPr>
                        <a:t>上一次设定： </a:t>
                      </a:r>
                      <a:r>
                        <a:rPr lang="en-US" altLang="zh-CN" sz="1000" b="0" i="0" u="none" strike="noStrike" dirty="0">
                          <a:solidFill>
                            <a:srgbClr val="000000"/>
                          </a:solidFill>
                          <a:effectLst/>
                          <a:latin typeface="等线" panose="02010600030101010101" pitchFamily="2" charset="-122"/>
                          <a:ea typeface="等线" panose="02010600030101010101" pitchFamily="2" charset="-122"/>
                        </a:rPr>
                        <a:t>0</a:t>
                      </a:r>
                      <a:r>
                        <a:rPr lang="en-US" sz="1000" b="0" i="0" u="none" strike="noStrike" dirty="0">
                          <a:solidFill>
                            <a:srgbClr val="000000"/>
                          </a:solidFill>
                          <a:effectLst/>
                          <a:latin typeface="等线" panose="02010600030101010101" pitchFamily="2" charset="-122"/>
                          <a:ea typeface="等线" panose="02010600030101010101" pitchFamily="2" charset="-122"/>
                        </a:rPr>
                        <a:t>x0509 = 0x01  </a:t>
                      </a:r>
                      <a:r>
                        <a:rPr lang="en-US" sz="1000" b="0" i="0" u="none" strike="noStrike" dirty="0" err="1">
                          <a:solidFill>
                            <a:srgbClr val="000000"/>
                          </a:solidFill>
                          <a:effectLst/>
                          <a:latin typeface="等线" panose="02010600030101010101" pitchFamily="2" charset="-122"/>
                          <a:ea typeface="等线" panose="02010600030101010101" pitchFamily="2" charset="-122"/>
                        </a:rPr>
                        <a:t>CANlog</a:t>
                      </a:r>
                      <a:r>
                        <a:rPr lang="en-US" sz="1000" b="0" i="0" u="none" strike="noStrike" dirty="0">
                          <a:solidFill>
                            <a:srgbClr val="000000"/>
                          </a:solidFill>
                          <a:effectLst/>
                          <a:latin typeface="等线" panose="02010600030101010101" pitchFamily="2" charset="-122"/>
                          <a:ea typeface="等线" panose="02010600030101010101" pitchFamily="2" charset="-122"/>
                        </a:rPr>
                        <a:t> </a:t>
                      </a:r>
                      <a:r>
                        <a:rPr lang="zh-CN" altLang="en-US" sz="1000" b="0" i="0" u="none" strike="noStrike" dirty="0">
                          <a:solidFill>
                            <a:srgbClr val="000000"/>
                          </a:solidFill>
                          <a:effectLst/>
                          <a:latin typeface="等线" panose="02010600030101010101" pitchFamily="2" charset="-122"/>
                          <a:ea typeface="等线" panose="02010600030101010101" pitchFamily="2" charset="-122"/>
                        </a:rPr>
                        <a:t>和 </a:t>
                      </a:r>
                      <a:r>
                        <a:rPr lang="en-US" sz="1000" b="0" i="0" u="none" strike="noStrike" dirty="0" err="1">
                          <a:solidFill>
                            <a:srgbClr val="000000"/>
                          </a:solidFill>
                          <a:effectLst/>
                          <a:latin typeface="等线" panose="02010600030101010101" pitchFamily="2" charset="-122"/>
                          <a:ea typeface="等线" panose="02010600030101010101" pitchFamily="2" charset="-122"/>
                        </a:rPr>
                        <a:t>SOClog</a:t>
                      </a:r>
                      <a:r>
                        <a:rPr lang="zh-CN" altLang="en-US" sz="1000" b="0" i="0" u="none" strike="noStrike" dirty="0">
                          <a:solidFill>
                            <a:srgbClr val="000000"/>
                          </a:solidFill>
                          <a:effectLst/>
                          <a:latin typeface="等线" panose="02010600030101010101" pitchFamily="2" charset="-122"/>
                          <a:ea typeface="等线" panose="02010600030101010101" pitchFamily="2" charset="-122"/>
                        </a:rPr>
                        <a:t>的时间不同步，但是在</a:t>
                      </a:r>
                      <a:r>
                        <a:rPr lang="en-US" sz="1000" b="0" i="0" u="none" strike="noStrike" dirty="0" err="1">
                          <a:solidFill>
                            <a:srgbClr val="000000"/>
                          </a:solidFill>
                          <a:effectLst/>
                          <a:latin typeface="等线" panose="02010600030101010101" pitchFamily="2" charset="-122"/>
                          <a:ea typeface="等线" panose="02010600030101010101" pitchFamily="2" charset="-122"/>
                        </a:rPr>
                        <a:t>CANlog</a:t>
                      </a:r>
                      <a:r>
                        <a:rPr lang="zh-CN" altLang="en-US" sz="1000" b="0" i="0" u="none" strike="noStrike" dirty="0">
                          <a:solidFill>
                            <a:srgbClr val="000000"/>
                          </a:solidFill>
                          <a:effectLst/>
                          <a:latin typeface="等线" panose="02010600030101010101" pitchFamily="2" charset="-122"/>
                          <a:ea typeface="等线" panose="02010600030101010101" pitchFamily="2" charset="-122"/>
                        </a:rPr>
                        <a:t>中，对手件返回的是</a:t>
                      </a:r>
                      <a:r>
                        <a:rPr lang="en-US" sz="1000" b="0" i="0" u="none" strike="noStrike" dirty="0">
                          <a:solidFill>
                            <a:srgbClr val="000000"/>
                          </a:solidFill>
                          <a:effectLst/>
                          <a:latin typeface="等线" panose="02010600030101010101" pitchFamily="2" charset="-122"/>
                          <a:ea typeface="等线" panose="02010600030101010101" pitchFamily="2" charset="-122"/>
                        </a:rPr>
                        <a:t>Auto，</a:t>
                      </a:r>
                      <a:r>
                        <a:rPr lang="zh-CN" altLang="en-US" sz="1000" b="0" i="0" u="none" strike="noStrike" dirty="0">
                          <a:solidFill>
                            <a:srgbClr val="000000"/>
                          </a:solidFill>
                          <a:effectLst/>
                          <a:latin typeface="等线" panose="02010600030101010101" pitchFamily="2" charset="-122"/>
                          <a:ea typeface="等线" panose="02010600030101010101" pitchFamily="2" charset="-122"/>
                        </a:rPr>
                        <a:t>而不是”上一次设定”。 根据“</a:t>
                      </a:r>
                      <a:r>
                        <a:rPr lang="en-US" sz="1000" b="0" i="0" u="none" strike="noStrike" dirty="0">
                          <a:solidFill>
                            <a:srgbClr val="000000"/>
                          </a:solidFill>
                          <a:effectLst/>
                          <a:latin typeface="等线" panose="02010600030101010101" pitchFamily="2" charset="-122"/>
                          <a:ea typeface="等线" panose="02010600030101010101" pitchFamily="2" charset="-122"/>
                        </a:rPr>
                        <a:t>Data1F001.BLF” IVI</a:t>
                      </a:r>
                      <a:r>
                        <a:rPr lang="zh-CN" altLang="en-US" sz="1000" b="0" i="0" u="none" strike="noStrike" dirty="0">
                          <a:solidFill>
                            <a:srgbClr val="000000"/>
                          </a:solidFill>
                          <a:effectLst/>
                          <a:latin typeface="等线" panose="02010600030101010101" pitchFamily="2" charset="-122"/>
                          <a:ea typeface="等线" panose="02010600030101010101" pitchFamily="2" charset="-122"/>
                        </a:rPr>
                        <a:t>请求查询</a:t>
                      </a:r>
                      <a:r>
                        <a:rPr lang="en-US" sz="1000" b="0" i="0" u="none" strike="noStrike" dirty="0">
                          <a:solidFill>
                            <a:srgbClr val="000000"/>
                          </a:solidFill>
                          <a:effectLst/>
                          <a:latin typeface="等线" panose="02010600030101010101" pitchFamily="2" charset="-122"/>
                          <a:ea typeface="等线" panose="02010600030101010101" pitchFamily="2" charset="-122"/>
                        </a:rPr>
                        <a:t>Feature id:0x0509，</a:t>
                      </a:r>
                      <a:r>
                        <a:rPr lang="zh-CN" altLang="en-US" sz="1000" b="0" i="0" u="none" strike="noStrike" dirty="0">
                          <a:solidFill>
                            <a:srgbClr val="000000"/>
                          </a:solidFill>
                          <a:effectLst/>
                          <a:latin typeface="等线" panose="02010600030101010101" pitchFamily="2" charset="-122"/>
                          <a:ea typeface="等线" panose="02010600030101010101" pitchFamily="2" charset="-122"/>
                        </a:rPr>
                        <a:t>对手件返回的是</a:t>
                      </a:r>
                      <a:r>
                        <a:rPr lang="en-US" altLang="zh-CN" sz="1000" b="0" i="0" u="none" strike="noStrike" dirty="0">
                          <a:solidFill>
                            <a:srgbClr val="000000"/>
                          </a:solidFill>
                          <a:effectLst/>
                          <a:latin typeface="等线" panose="02010600030101010101" pitchFamily="2" charset="-122"/>
                          <a:ea typeface="等线" panose="02010600030101010101" pitchFamily="2" charset="-122"/>
                        </a:rPr>
                        <a:t>0(</a:t>
                      </a:r>
                      <a:r>
                        <a:rPr lang="en-US" sz="1000" b="0" i="0" u="none" strike="noStrike" dirty="0">
                          <a:solidFill>
                            <a:srgbClr val="000000"/>
                          </a:solidFill>
                          <a:effectLst/>
                          <a:latin typeface="等线" panose="02010600030101010101" pitchFamily="2" charset="-122"/>
                          <a:ea typeface="等线" panose="02010600030101010101" pitchFamily="2" charset="-122"/>
                        </a:rPr>
                        <a:t>Auto)，。 </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下一步拉会与对手件对齐。</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NA</a:t>
                      </a:r>
                      <a:endParaRPr 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996816">
                <a:tc>
                  <a:txBody>
                    <a:bodyPr/>
                    <a:lstStyle/>
                    <a:p>
                      <a:pPr algn="l" fontAlgn="b"/>
                      <a:r>
                        <a:rPr lang="en-US" sz="1000" b="0" i="0" u="sng" strike="noStrike" dirty="0">
                          <a:solidFill>
                            <a:schemeClr val="accent1"/>
                          </a:solidFill>
                          <a:effectLst/>
                          <a:latin typeface="等线" panose="02010600030101010101" pitchFamily="2" charset="-122"/>
                          <a:ea typeface="等线" panose="02010600030101010101" pitchFamily="2" charset="-122"/>
                        </a:rPr>
                        <a:t>AW2-27400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dirty="0">
                          <a:solidFill>
                            <a:srgbClr val="000000"/>
                          </a:solidFill>
                          <a:effectLst/>
                          <a:latin typeface="等线" panose="02010600030101010101" pitchFamily="2" charset="-122"/>
                          <a:ea typeface="等线" panose="02010600030101010101" pitchFamily="2" charset="-122"/>
                        </a:rPr>
                        <a:t>【CD764ICA】【</a:t>
                      </a:r>
                      <a:r>
                        <a:rPr lang="zh-CN" altLang="en-US" sz="1000" b="0" i="0" u="none" strike="noStrike" dirty="0">
                          <a:solidFill>
                            <a:srgbClr val="000000"/>
                          </a:solidFill>
                          <a:effectLst/>
                          <a:latin typeface="等线" panose="02010600030101010101" pitchFamily="2" charset="-122"/>
                          <a:ea typeface="等线" panose="02010600030101010101" pitchFamily="2" charset="-122"/>
                        </a:rPr>
                        <a:t>音乐</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必现</a:t>
                      </a:r>
                      <a:r>
                        <a:rPr lang="en-US" altLang="zh-CN" sz="1000" b="0" i="0" u="none" strike="noStrike" dirty="0">
                          <a:solidFill>
                            <a:srgbClr val="000000"/>
                          </a:solidFill>
                          <a:effectLst/>
                          <a:latin typeface="等线" panose="02010600030101010101" pitchFamily="2" charset="-122"/>
                          <a:ea typeface="等线" panose="02010600030101010101" pitchFamily="2" charset="-122"/>
                        </a:rPr>
                        <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车速音量调整无法使用</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sz="1000" b="0" i="0" u="none" strike="noStrike" dirty="0">
                          <a:solidFill>
                            <a:srgbClr val="000000"/>
                          </a:solidFill>
                          <a:effectLst/>
                          <a:latin typeface="等线" panose="02010600030101010101" pitchFamily="2" charset="-122"/>
                          <a:ea typeface="等线" panose="02010600030101010101" pitchFamily="2" charset="-122"/>
                        </a:rPr>
                        <a:t>Gating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复现步骤：</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sz="1000" b="0" i="0" u="none" strike="noStrike" dirty="0">
                          <a:solidFill>
                            <a:srgbClr val="000000"/>
                          </a:solidFill>
                          <a:effectLst/>
                          <a:latin typeface="等线" panose="02010600030101010101" pitchFamily="2" charset="-122"/>
                          <a:ea typeface="等线" panose="02010600030101010101" pitchFamily="2" charset="-122"/>
                        </a:rPr>
                        <a:t>Step1：</a:t>
                      </a:r>
                      <a:r>
                        <a:rPr lang="zh-CN" altLang="en-US" sz="1000" b="0" i="0" u="none" strike="noStrike" dirty="0">
                          <a:solidFill>
                            <a:srgbClr val="000000"/>
                          </a:solidFill>
                          <a:effectLst/>
                          <a:latin typeface="等线" panose="02010600030101010101" pitchFamily="2" charset="-122"/>
                          <a:ea typeface="等线" panose="02010600030101010101" pitchFamily="2" charset="-122"/>
                        </a:rPr>
                        <a:t>车辆启动</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sz="1000" b="0" i="0" u="none" strike="noStrike" dirty="0">
                          <a:solidFill>
                            <a:srgbClr val="000000"/>
                          </a:solidFill>
                          <a:effectLst/>
                          <a:latin typeface="等线" panose="02010600030101010101" pitchFamily="2" charset="-122"/>
                          <a:ea typeface="等线" panose="02010600030101010101" pitchFamily="2" charset="-122"/>
                        </a:rPr>
                        <a:t>Step2：</a:t>
                      </a:r>
                      <a:r>
                        <a:rPr lang="zh-CN" altLang="en-US" sz="1000" b="0" i="0" u="none" strike="noStrike" dirty="0">
                          <a:solidFill>
                            <a:srgbClr val="000000"/>
                          </a:solidFill>
                          <a:effectLst/>
                          <a:latin typeface="等线" panose="02010600030101010101" pitchFamily="2" charset="-122"/>
                          <a:ea typeface="等线" panose="02010600030101010101" pitchFamily="2" charset="-122"/>
                        </a:rPr>
                        <a:t>车速音量调整为高</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sz="1000" b="0" i="0" u="none" strike="noStrike" dirty="0">
                          <a:solidFill>
                            <a:srgbClr val="000000"/>
                          </a:solidFill>
                          <a:effectLst/>
                          <a:latin typeface="等线" panose="02010600030101010101" pitchFamily="2" charset="-122"/>
                          <a:ea typeface="等线" panose="02010600030101010101" pitchFamily="2" charset="-122"/>
                        </a:rPr>
                        <a:t>Step3：</a:t>
                      </a:r>
                      <a:r>
                        <a:rPr lang="zh-CN" altLang="en-US" sz="1000" b="0" i="0" u="none" strike="noStrike" dirty="0">
                          <a:solidFill>
                            <a:srgbClr val="000000"/>
                          </a:solidFill>
                          <a:effectLst/>
                          <a:latin typeface="等线" panose="02010600030101010101" pitchFamily="2" charset="-122"/>
                          <a:ea typeface="等线" panose="02010600030101010101" pitchFamily="2" charset="-122"/>
                        </a:rPr>
                        <a:t>播放音乐</a:t>
                      </a:r>
                      <a:br>
                        <a:rPr lang="zh-CN" altLang="en-US" sz="1000" b="0" i="0" u="none" strike="noStrike" dirty="0">
                          <a:solidFill>
                            <a:srgbClr val="000000"/>
                          </a:solidFill>
                          <a:effectLst/>
                          <a:latin typeface="等线" panose="02010600030101010101" pitchFamily="2" charset="-122"/>
                          <a:ea typeface="等线" panose="02010600030101010101" pitchFamily="2" charset="-122"/>
                        </a:rPr>
                      </a:br>
                      <a:r>
                        <a:rPr lang="en-US" sz="1000" b="0" i="0" u="none" strike="noStrike" dirty="0">
                          <a:solidFill>
                            <a:srgbClr val="000000"/>
                          </a:solidFill>
                          <a:effectLst/>
                          <a:latin typeface="等线" panose="02010600030101010101" pitchFamily="2" charset="-122"/>
                          <a:ea typeface="等线" panose="02010600030101010101" pitchFamily="2" charset="-122"/>
                        </a:rPr>
                        <a:t>Step4：</a:t>
                      </a:r>
                      <a:r>
                        <a:rPr lang="zh-CN" altLang="en-US" sz="1000" b="0" i="0" u="none" strike="noStrike" dirty="0">
                          <a:solidFill>
                            <a:srgbClr val="000000"/>
                          </a:solidFill>
                          <a:effectLst/>
                          <a:latin typeface="等线" panose="02010600030101010101" pitchFamily="2" charset="-122"/>
                          <a:ea typeface="等线" panose="02010600030101010101" pitchFamily="2" charset="-122"/>
                        </a:rPr>
                        <a:t>车速提高</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惠州实车未复现，下一步：功放配成</a:t>
                      </a:r>
                      <a:r>
                        <a:rPr lang="en-US" altLang="zh-CN" sz="1000" b="0" i="0" u="none" strike="noStrike" dirty="0" smtClean="0">
                          <a:solidFill>
                            <a:srgbClr val="000000"/>
                          </a:solidFill>
                          <a:effectLst/>
                          <a:latin typeface="等线" panose="02010600030101010101" pitchFamily="2" charset="-122"/>
                          <a:ea typeface="等线" panose="02010600030101010101" pitchFamily="2" charset="-122"/>
                        </a:rPr>
                        <a:t>4</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，推康康的</a:t>
                      </a:r>
                      <a:r>
                        <a:rPr lang="en-US" altLang="zh-CN" sz="1000" b="0" i="0" u="none" strike="noStrike" dirty="0" err="1" smtClean="0">
                          <a:solidFill>
                            <a:srgbClr val="000000"/>
                          </a:solidFill>
                          <a:effectLst/>
                          <a:latin typeface="等线" panose="02010600030101010101" pitchFamily="2" charset="-122"/>
                          <a:ea typeface="等线" panose="02010600030101010101" pitchFamily="2" charset="-122"/>
                        </a:rPr>
                        <a:t>apk</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在实车</a:t>
                      </a:r>
                      <a:r>
                        <a:rPr lang="en-US" altLang="zh-CN" sz="1000" b="0" i="0" u="none" strike="noStrike" dirty="0" smtClean="0">
                          <a:solidFill>
                            <a:srgbClr val="000000"/>
                          </a:solidFill>
                          <a:effectLst/>
                          <a:latin typeface="等线" panose="02010600030101010101" pitchFamily="2" charset="-122"/>
                          <a:ea typeface="等线" panose="02010600030101010101" pitchFamily="2" charset="-122"/>
                        </a:rPr>
                        <a:t>TT</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实车高配</a:t>
                      </a:r>
                      <a:r>
                        <a:rPr lang="en-US" altLang="zh-CN" sz="1000" b="0" i="0" u="none" strike="noStrike" dirty="0" smtClean="0">
                          <a:solidFill>
                            <a:srgbClr val="000000"/>
                          </a:solidFill>
                          <a:effectLst/>
                          <a:latin typeface="等线" panose="02010600030101010101" pitchFamily="2" charset="-122"/>
                          <a:ea typeface="等线" panose="02010600030101010101" pitchFamily="2" charset="-122"/>
                        </a:rPr>
                        <a:t>PV342/</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中配</a:t>
                      </a:r>
                      <a:r>
                        <a:rPr lang="en-US" altLang="zh-CN" sz="1000" b="0" i="0" u="none" strike="noStrike" dirty="0" smtClean="0">
                          <a:solidFill>
                            <a:srgbClr val="000000"/>
                          </a:solidFill>
                          <a:effectLst/>
                          <a:latin typeface="等线" panose="02010600030101010101" pitchFamily="2" charset="-122"/>
                          <a:ea typeface="等线" panose="02010600030101010101" pitchFamily="2" charset="-122"/>
                        </a:rPr>
                        <a:t>PV341</a:t>
                      </a:r>
                      <a:r>
                        <a:rPr lang="zh-CN" altLang="en-US" sz="1000" b="0" i="0" u="none" strike="noStrike" dirty="0" smtClean="0">
                          <a:solidFill>
                            <a:srgbClr val="000000"/>
                          </a:solidFill>
                          <a:effectLst/>
                          <a:latin typeface="等线" panose="02010600030101010101" pitchFamily="2" charset="-122"/>
                          <a:ea typeface="等线" panose="02010600030101010101" pitchFamily="2" charset="-122"/>
                        </a:rPr>
                        <a:t>复现问题</a:t>
                      </a:r>
                    </a:p>
                  </a:txBody>
                  <a:tcPr marL="0" marR="0" marT="0" marB="0"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marL="0" algn="l" defTabSz="914400" rtl="0" eaLnBrk="1" fontAlgn="t" latinLnBrk="0" hangingPunct="1"/>
                      <a:r>
                        <a:rPr lang="en-US" altLang="zh-CN" sz="1000" b="0" i="0" u="none" strike="noStrike" kern="1200" dirty="0" smtClean="0">
                          <a:solidFill>
                            <a:srgbClr val="000000"/>
                          </a:solidFill>
                          <a:effectLst/>
                          <a:latin typeface="等线" panose="02010600030101010101" pitchFamily="2" charset="-122"/>
                          <a:ea typeface="等线" panose="02010600030101010101" pitchFamily="2" charset="-122"/>
                          <a:cs typeface="+mn-cs"/>
                        </a:rPr>
                        <a:t>NA</a:t>
                      </a:r>
                      <a:endParaRPr lang="zh-CN" altLang="en-US" sz="10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6350" marR="6350" marT="6350" marB="0" anchor="b">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86155263"/>
                  </a:ext>
                </a:extLst>
              </a:tr>
              <a:tr h="1200396">
                <a:tc>
                  <a:txBody>
                    <a:bodyPr/>
                    <a:lstStyle/>
                    <a:p>
                      <a:pPr algn="l" fontAlgn="b"/>
                      <a:endParaRPr lang="en-US" sz="1200" b="0" i="0" u="sng" strike="noStrike" dirty="0">
                        <a:solidFill>
                          <a:srgbClr val="1265BE"/>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1168796">
                <a:tc>
                  <a:txBody>
                    <a:bodyPr/>
                    <a:lstStyle/>
                    <a:p>
                      <a:pPr algn="l" fontAlgn="b"/>
                      <a:endParaRPr lang="en-US" sz="1200" b="0" i="0" u="sng" strike="noStrike" dirty="0">
                        <a:solidFill>
                          <a:srgbClr val="1265BE"/>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bl>
          </a:graphicData>
        </a:graphic>
      </p:graphicFrame>
    </p:spTree>
    <p:extLst>
      <p:ext uri="{BB962C8B-B14F-4D97-AF65-F5344CB8AC3E}">
        <p14:creationId xmlns:p14="http://schemas.microsoft.com/office/powerpoint/2010/main" val="59473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633112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14"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45022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146380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966"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Desay</a:t>
            </a:r>
            <a:r>
              <a:rPr lang="en-US" altLang="zh-CN" dirty="0"/>
              <a:t> </a:t>
            </a:r>
            <a:r>
              <a:rPr lang="en-US" dirty="0"/>
              <a:t>F</a:t>
            </a:r>
            <a:r>
              <a:rPr lang="en-US" altLang="zh-CN" dirty="0"/>
              <a:t>ull</a:t>
            </a:r>
            <a:r>
              <a:rPr lang="en-US" dirty="0"/>
              <a:t> T</a:t>
            </a:r>
            <a:r>
              <a:rPr lang="en-US" altLang="zh-CN" dirty="0"/>
              <a:t>est Result Review- </a:t>
            </a:r>
            <a:r>
              <a:rPr lang="en-US" altLang="zh-CN" dirty="0">
                <a:solidFill>
                  <a:srgbClr val="008200"/>
                </a:solidFill>
              </a:rPr>
              <a:t>PASS with condition</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graphicFrame>
        <p:nvGraphicFramePr>
          <p:cNvPr id="10" name="表格 9"/>
          <p:cNvGraphicFramePr>
            <a:graphicFrameLocks noGrp="1"/>
          </p:cNvGraphicFramePr>
          <p:nvPr>
            <p:extLst>
              <p:ext uri="{D42A27DB-BD31-4B8C-83A1-F6EECF244321}">
                <p14:modId xmlns:p14="http://schemas.microsoft.com/office/powerpoint/2010/main" val="1905742873"/>
              </p:ext>
            </p:extLst>
          </p:nvPr>
        </p:nvGraphicFramePr>
        <p:xfrm>
          <a:off x="1740310" y="1079580"/>
          <a:ext cx="6890446" cy="5490872"/>
        </p:xfrm>
        <a:graphic>
          <a:graphicData uri="http://schemas.openxmlformats.org/drawingml/2006/table">
            <a:tbl>
              <a:tblPr/>
              <a:tblGrid>
                <a:gridCol w="930976">
                  <a:extLst>
                    <a:ext uri="{9D8B030D-6E8A-4147-A177-3AD203B41FA5}">
                      <a16:colId xmlns:a16="http://schemas.microsoft.com/office/drawing/2014/main" val="933649538"/>
                    </a:ext>
                  </a:extLst>
                </a:gridCol>
                <a:gridCol w="2021198">
                  <a:extLst>
                    <a:ext uri="{9D8B030D-6E8A-4147-A177-3AD203B41FA5}">
                      <a16:colId xmlns:a16="http://schemas.microsoft.com/office/drawing/2014/main" val="127726386"/>
                    </a:ext>
                  </a:extLst>
                </a:gridCol>
                <a:gridCol w="894226">
                  <a:extLst>
                    <a:ext uri="{9D8B030D-6E8A-4147-A177-3AD203B41FA5}">
                      <a16:colId xmlns:a16="http://schemas.microsoft.com/office/drawing/2014/main" val="1366355951"/>
                    </a:ext>
                  </a:extLst>
                </a:gridCol>
                <a:gridCol w="3044046">
                  <a:extLst>
                    <a:ext uri="{9D8B030D-6E8A-4147-A177-3AD203B41FA5}">
                      <a16:colId xmlns:a16="http://schemas.microsoft.com/office/drawing/2014/main" val="2693423321"/>
                    </a:ext>
                  </a:extLst>
                </a:gridCol>
              </a:tblGrid>
              <a:tr h="198968">
                <a:tc gridSpan="4">
                  <a:txBody>
                    <a:bodyPr/>
                    <a:lstStyle/>
                    <a:p>
                      <a:pPr algn="ctr" fontAlgn="b"/>
                      <a:r>
                        <a:rPr lang="en-US" sz="800" b="1" i="0" u="none" strike="noStrike" dirty="0">
                          <a:solidFill>
                            <a:schemeClr val="tx1"/>
                          </a:solidFill>
                          <a:effectLst/>
                          <a:latin typeface="微软雅黑" panose="020B0503020204020204" pitchFamily="34" charset="-122"/>
                          <a:ea typeface="微软雅黑" panose="020B0503020204020204" pitchFamily="34" charset="-122"/>
                        </a:rPr>
                        <a:t>System Qualification Test Summary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2896412"/>
                  </a:ext>
                </a:extLst>
              </a:tr>
              <a:tr h="127995">
                <a:tc gridSpan="4">
                  <a:txBody>
                    <a:bodyPr/>
                    <a:lstStyle/>
                    <a:p>
                      <a:pPr algn="l" fontAlgn="ctr"/>
                      <a:r>
                        <a:rPr lang="en-US" sz="800" b="1" i="0" u="none" strike="noStrike" dirty="0">
                          <a:solidFill>
                            <a:schemeClr val="tx1"/>
                          </a:solidFill>
                          <a:effectLst/>
                          <a:latin typeface="微软雅黑" panose="020B0503020204020204" pitchFamily="34" charset="-122"/>
                          <a:ea typeface="微软雅黑" panose="020B0503020204020204" pitchFamily="34" charset="-122"/>
                        </a:rPr>
                        <a:t>&lt;Test Info.&gt;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70794052"/>
                  </a:ext>
                </a:extLst>
              </a:tr>
              <a:tr h="511978">
                <a:tc gridSpan="3">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Project Name: Ford ICA2 AHU</a:t>
                      </a:r>
                      <a:br>
                        <a:rPr lang="en-US" sz="800" b="0" i="0" u="none" strike="noStrike" dirty="0">
                          <a:solidFill>
                            <a:schemeClr val="tx1"/>
                          </a:solidFill>
                          <a:effectLst/>
                          <a:latin typeface="微软雅黑" panose="020B0503020204020204" pitchFamily="34" charset="-122"/>
                          <a:ea typeface="微软雅黑" panose="020B0503020204020204" pitchFamily="34" charset="-122"/>
                        </a:rPr>
                      </a:br>
                      <a:r>
                        <a:rPr lang="en-US" sz="800" b="0" i="0" u="none" strike="noStrike" dirty="0">
                          <a:solidFill>
                            <a:schemeClr val="tx1"/>
                          </a:solidFill>
                          <a:effectLst/>
                          <a:latin typeface="微软雅黑" panose="020B0503020204020204" pitchFamily="34" charset="-122"/>
                          <a:ea typeface="微软雅黑" panose="020B0503020204020204" pitchFamily="34" charset="-122"/>
                        </a:rPr>
                        <a:t>Model: CD764ICA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ctr"/>
                      <a:r>
                        <a:rPr lang="en-US" sz="800" b="0" i="0" u="none" strike="noStrike">
                          <a:solidFill>
                            <a:schemeClr val="tx1"/>
                          </a:solidFill>
                          <a:effectLst/>
                          <a:latin typeface="微软雅黑" panose="020B0503020204020204" pitchFamily="34" charset="-122"/>
                          <a:ea typeface="微软雅黑" panose="020B0503020204020204" pitchFamily="34" charset="-122"/>
                        </a:rPr>
                        <a:t>Test Environment: Bench &amp;Vehicle testing</a:t>
                      </a:r>
                      <a:br>
                        <a:rPr lang="en-US" sz="800" b="0" i="0" u="none" strike="noStrike">
                          <a:solidFill>
                            <a:schemeClr val="tx1"/>
                          </a:solidFill>
                          <a:effectLst/>
                          <a:latin typeface="微软雅黑" panose="020B0503020204020204" pitchFamily="34" charset="-122"/>
                          <a:ea typeface="微软雅黑" panose="020B0503020204020204" pitchFamily="34" charset="-122"/>
                        </a:rPr>
                      </a:br>
                      <a:r>
                        <a:rPr lang="en-US" sz="800" b="0" i="0" u="none" strike="noStrike">
                          <a:solidFill>
                            <a:schemeClr val="tx1"/>
                          </a:solidFill>
                          <a:effectLst/>
                          <a:latin typeface="微软雅黑" panose="020B0503020204020204" pitchFamily="34" charset="-122"/>
                          <a:ea typeface="微软雅黑" panose="020B0503020204020204" pitchFamily="34" charset="-122"/>
                        </a:rPr>
                        <a:t>Test Start Date: 2023-7-21</a:t>
                      </a:r>
                      <a:br>
                        <a:rPr lang="en-US" sz="800" b="0" i="0" u="none" strike="noStrike">
                          <a:solidFill>
                            <a:schemeClr val="tx1"/>
                          </a:solidFill>
                          <a:effectLst/>
                          <a:latin typeface="微软雅黑" panose="020B0503020204020204" pitchFamily="34" charset="-122"/>
                          <a:ea typeface="微软雅黑" panose="020B0503020204020204" pitchFamily="34" charset="-122"/>
                        </a:rPr>
                      </a:br>
                      <a:r>
                        <a:rPr lang="en-US" sz="800" b="0" i="0" u="none" strike="noStrike">
                          <a:solidFill>
                            <a:schemeClr val="tx1"/>
                          </a:solidFill>
                          <a:effectLst/>
                          <a:latin typeface="微软雅黑" panose="020B0503020204020204" pitchFamily="34" charset="-122"/>
                          <a:ea typeface="微软雅黑" panose="020B0503020204020204" pitchFamily="34" charset="-122"/>
                        </a:rPr>
                        <a:t>Test End Date:2023-7-30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973571"/>
                  </a:ext>
                </a:extLst>
              </a:tr>
              <a:tr h="163320">
                <a:tc gridSpan="4">
                  <a:txBody>
                    <a:bodyPr/>
                    <a:lstStyle/>
                    <a:p>
                      <a:pPr algn="ctr" fontAlgn="ctr"/>
                      <a:r>
                        <a:rPr lang="zh-CN" altLang="en-US" sz="800" b="0" i="0" u="none" strike="noStrike" dirty="0">
                          <a:solidFill>
                            <a:schemeClr val="tx1"/>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5650175"/>
                  </a:ext>
                </a:extLst>
              </a:tr>
              <a:tr h="127995">
                <a:tc gridSpan="4">
                  <a:txBody>
                    <a:bodyPr/>
                    <a:lstStyle/>
                    <a:p>
                      <a:pPr algn="l" fontAlgn="ctr"/>
                      <a:r>
                        <a:rPr lang="en-US" sz="800" b="1" i="0" u="none" strike="noStrike" dirty="0">
                          <a:solidFill>
                            <a:schemeClr val="tx1"/>
                          </a:solidFill>
                          <a:effectLst/>
                          <a:latin typeface="微软雅黑" panose="020B0503020204020204" pitchFamily="34" charset="-122"/>
                          <a:ea typeface="微软雅黑" panose="020B0503020204020204" pitchFamily="34" charset="-122"/>
                        </a:rPr>
                        <a:t>&lt;Software Version&gt;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40124826"/>
                  </a:ext>
                </a:extLst>
              </a:tr>
              <a:tr h="1556891">
                <a:tc>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SW Version</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pt-BR" sz="800" b="0" i="0" u="none" strike="noStrike" dirty="0">
                          <a:solidFill>
                            <a:schemeClr val="tx1"/>
                          </a:solidFill>
                          <a:effectLst/>
                          <a:latin typeface="微软雅黑" panose="020B0503020204020204" pitchFamily="34" charset="-122"/>
                          <a:ea typeface="微软雅黑" panose="020B0503020204020204" pitchFamily="34" charset="-122"/>
                        </a:rPr>
                        <a:t>SOC User：</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20230711_0093_E2L27_R05.ENG_User</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20230718_0094_E2L27_R05.ENG_User</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20230725_0097_E2L27_R05.PRO_User</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SOC Debug：20230711_0093_E2L27_R05.ENG_Debug</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20230718_0094_E2L27_R05.ENG_Debug</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20230725_0097_E2L27_R05.PRO_Debug</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MCU：</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20230711_103_PRO(CD764ICA R05)#1679</a:t>
                      </a:r>
                      <a:br>
                        <a:rPr lang="pt-BR" sz="800" b="0" i="0" u="none" strike="noStrike" dirty="0">
                          <a:solidFill>
                            <a:schemeClr val="tx1"/>
                          </a:solidFill>
                          <a:effectLst/>
                          <a:latin typeface="微软雅黑" panose="020B0503020204020204" pitchFamily="34" charset="-122"/>
                          <a:ea typeface="微软雅黑" panose="020B0503020204020204" pitchFamily="34" charset="-122"/>
                        </a:rPr>
                      </a:br>
                      <a:r>
                        <a:rPr lang="pt-BR" sz="800" b="0" i="0" u="none" strike="noStrike" dirty="0">
                          <a:solidFill>
                            <a:schemeClr val="tx1"/>
                          </a:solidFill>
                          <a:effectLst/>
                          <a:latin typeface="微软雅黑" panose="020B0503020204020204" pitchFamily="34" charset="-122"/>
                          <a:ea typeface="微软雅黑" panose="020B0503020204020204" pitchFamily="34" charset="-122"/>
                        </a:rPr>
                        <a:t>20230725_109_PRO(CD764ICA R05)#1690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HW Version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HW005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9268266"/>
                  </a:ext>
                </a:extLst>
              </a:tr>
              <a:tr h="393809">
                <a:tc>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FNV2</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pPr algn="l" fontAlgn="ct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dueros_EX2.4_A11-bin-2.0.4.19_20230626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ECG/TCU Version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ECG2-launch-EX2_4-Bundle-Production Sign_EH_maps-2.0.4.1114</a:t>
                      </a:r>
                      <a:br>
                        <a:rPr lang="en-US" sz="800" b="0" i="0" u="none" strike="noStrike" dirty="0">
                          <a:solidFill>
                            <a:schemeClr val="tx1"/>
                          </a:solidFill>
                          <a:effectLst/>
                          <a:latin typeface="微软雅黑" panose="020B0503020204020204" pitchFamily="34" charset="-122"/>
                          <a:ea typeface="微软雅黑" panose="020B0503020204020204" pitchFamily="34" charset="-122"/>
                        </a:rPr>
                      </a:br>
                      <a:r>
                        <a:rPr lang="en-US" sz="800" b="0" i="0" u="none" strike="noStrike" dirty="0">
                          <a:solidFill>
                            <a:schemeClr val="tx1"/>
                          </a:solidFill>
                          <a:effectLst/>
                          <a:latin typeface="微软雅黑" panose="020B0503020204020204" pitchFamily="34" charset="-122"/>
                          <a:ea typeface="微软雅黑" panose="020B0503020204020204" pitchFamily="34" charset="-122"/>
                        </a:rPr>
                        <a:t>TCU-EX2_4-Bundle_Production_Signed 1.14.4.143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7016078"/>
                  </a:ext>
                </a:extLst>
              </a:tr>
              <a:tr h="127995">
                <a:tc gridSpan="4">
                  <a:txBody>
                    <a:bodyPr/>
                    <a:lstStyle/>
                    <a:p>
                      <a:pPr algn="l" fontAlgn="ctr"/>
                      <a:r>
                        <a:rPr lang="zh-CN" altLang="en-US" sz="800" b="0" i="0" u="none" strike="noStrike" dirty="0">
                          <a:solidFill>
                            <a:schemeClr val="tx1"/>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09051447"/>
                  </a:ext>
                </a:extLst>
              </a:tr>
              <a:tr h="127995">
                <a:tc gridSpan="4">
                  <a:txBody>
                    <a:bodyPr/>
                    <a:lstStyle/>
                    <a:p>
                      <a:pPr algn="l" fontAlgn="ctr"/>
                      <a:r>
                        <a:rPr lang="en-US" sz="800" b="1" i="0" u="none" strike="noStrike" dirty="0">
                          <a:solidFill>
                            <a:schemeClr val="tx1"/>
                          </a:solidFill>
                          <a:effectLst/>
                          <a:latin typeface="微软雅黑" panose="020B0503020204020204" pitchFamily="34" charset="-122"/>
                          <a:ea typeface="微软雅黑" panose="020B0503020204020204" pitchFamily="34" charset="-122"/>
                        </a:rPr>
                        <a:t>&lt;Purpose&gt;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66952426"/>
                  </a:ext>
                </a:extLst>
              </a:tr>
              <a:tr h="392811">
                <a:tc gridSpan="4">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Check each module which is responsible for </a:t>
                      </a:r>
                      <a:r>
                        <a:rPr lang="en-US" sz="800" b="0" i="0" u="none" strike="noStrike" dirty="0" err="1">
                          <a:solidFill>
                            <a:schemeClr val="tx1"/>
                          </a:solidFill>
                          <a:effectLst/>
                          <a:latin typeface="微软雅黑" panose="020B0503020204020204" pitchFamily="34" charset="-122"/>
                          <a:ea typeface="微软雅黑" panose="020B0503020204020204" pitchFamily="34" charset="-122"/>
                        </a:rPr>
                        <a:t>Desay</a:t>
                      </a:r>
                      <a:r>
                        <a:rPr lang="en-US" sz="800" b="0" i="0" u="none" strike="noStrike" dirty="0">
                          <a:solidFill>
                            <a:schemeClr val="tx1"/>
                          </a:solidFill>
                          <a:effectLst/>
                          <a:latin typeface="微软雅黑" panose="020B0503020204020204" pitchFamily="34" charset="-122"/>
                          <a:ea typeface="微软雅黑" panose="020B0503020204020204" pitchFamily="34" charset="-122"/>
                        </a:rPr>
                        <a:t> , whether exist function invalid or serious issue.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41536269"/>
                  </a:ext>
                </a:extLst>
              </a:tr>
              <a:tr h="127995">
                <a:tc gridSpan="4">
                  <a:txBody>
                    <a:bodyPr/>
                    <a:lstStyle/>
                    <a:p>
                      <a:pPr algn="l" fontAlgn="ctr"/>
                      <a:r>
                        <a:rPr lang="en-US" sz="800" b="1" i="0" u="none" strike="noStrike" dirty="0">
                          <a:solidFill>
                            <a:schemeClr val="tx1"/>
                          </a:solidFill>
                          <a:effectLst/>
                          <a:latin typeface="微软雅黑" panose="020B0503020204020204" pitchFamily="34" charset="-122"/>
                          <a:ea typeface="微软雅黑" panose="020B0503020204020204" pitchFamily="34" charset="-122"/>
                        </a:rPr>
                        <a:t>&lt;Report Contents&gt;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1780967"/>
                  </a:ext>
                </a:extLst>
              </a:tr>
              <a:tr h="388398">
                <a:tc gridSpan="4">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1. Fully Feature Result Summary</a:t>
                      </a:r>
                      <a:br>
                        <a:rPr lang="en-US" sz="800" b="0" i="0" u="none" strike="noStrike" dirty="0">
                          <a:solidFill>
                            <a:schemeClr val="tx1"/>
                          </a:solidFill>
                          <a:effectLst/>
                          <a:latin typeface="微软雅黑" panose="020B0503020204020204" pitchFamily="34" charset="-122"/>
                          <a:ea typeface="微软雅黑" panose="020B0503020204020204" pitchFamily="34" charset="-122"/>
                        </a:rPr>
                      </a:br>
                      <a:r>
                        <a:rPr lang="en-US" sz="800" b="0" i="0" u="none" strike="noStrike" dirty="0">
                          <a:solidFill>
                            <a:schemeClr val="tx1"/>
                          </a:solidFill>
                          <a:effectLst/>
                          <a:latin typeface="微软雅黑" panose="020B0503020204020204" pitchFamily="34" charset="-122"/>
                          <a:ea typeface="微软雅黑" panose="020B0503020204020204" pitchFamily="34" charset="-122"/>
                        </a:rPr>
                        <a:t>2.PR List_ bug list and review the content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6524884"/>
                  </a:ext>
                </a:extLst>
              </a:tr>
              <a:tr h="127995">
                <a:tc gridSpan="4">
                  <a:txBody>
                    <a:bodyPr/>
                    <a:lstStyle/>
                    <a:p>
                      <a:pPr algn="l" fontAlgn="ctr"/>
                      <a:r>
                        <a:rPr lang="en-US" sz="800" b="1" i="0" u="none" strike="noStrike" dirty="0">
                          <a:solidFill>
                            <a:schemeClr val="tx1"/>
                          </a:solidFill>
                          <a:effectLst/>
                          <a:latin typeface="微软雅黑" panose="020B0503020204020204" pitchFamily="34" charset="-122"/>
                          <a:ea typeface="微软雅黑" panose="020B0503020204020204" pitchFamily="34" charset="-122"/>
                        </a:rPr>
                        <a:t>&lt;Test Environment&gt;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07692290"/>
                  </a:ext>
                </a:extLst>
              </a:tr>
              <a:tr h="603164">
                <a:tc gridSpan="4">
                  <a:txBody>
                    <a:bodyPr/>
                    <a:lstStyle/>
                    <a:p>
                      <a:pPr algn="l"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1. Room Temperature : 23±5℃;Voltage : 14±0.1V;</a:t>
                      </a:r>
                      <a:br>
                        <a:rPr lang="en-US" sz="800" b="0" i="0" u="none" strike="noStrike" dirty="0">
                          <a:solidFill>
                            <a:schemeClr val="tx1"/>
                          </a:solidFill>
                          <a:effectLst/>
                          <a:latin typeface="微软雅黑" panose="020B0503020204020204" pitchFamily="34" charset="-122"/>
                          <a:ea typeface="微软雅黑" panose="020B0503020204020204" pitchFamily="34" charset="-122"/>
                        </a:rPr>
                      </a:br>
                      <a:r>
                        <a:rPr lang="en-US" sz="800" b="0" i="0" u="none" strike="noStrike" dirty="0">
                          <a:solidFill>
                            <a:schemeClr val="tx1"/>
                          </a:solidFill>
                          <a:effectLst/>
                          <a:latin typeface="微软雅黑" panose="020B0503020204020204" pitchFamily="34" charset="-122"/>
                          <a:ea typeface="微软雅黑" panose="020B0503020204020204" pitchFamily="34" charset="-122"/>
                        </a:rPr>
                        <a:t>2. The sample works normally before the test.</a:t>
                      </a:r>
                      <a:br>
                        <a:rPr lang="en-US" sz="800" b="0" i="0" u="none" strike="noStrike" dirty="0">
                          <a:solidFill>
                            <a:schemeClr val="tx1"/>
                          </a:solidFill>
                          <a:effectLst/>
                          <a:latin typeface="微软雅黑" panose="020B0503020204020204" pitchFamily="34" charset="-122"/>
                          <a:ea typeface="微软雅黑" panose="020B0503020204020204" pitchFamily="34" charset="-122"/>
                        </a:rPr>
                      </a:br>
                      <a:r>
                        <a:rPr lang="en-US" sz="800" b="0" i="0" u="none" strike="noStrike" dirty="0">
                          <a:solidFill>
                            <a:schemeClr val="tx1"/>
                          </a:solidFill>
                          <a:effectLst/>
                          <a:latin typeface="微软雅黑" panose="020B0503020204020204" pitchFamily="34" charset="-122"/>
                          <a:ea typeface="微软雅黑" panose="020B0503020204020204" pitchFamily="34" charset="-122"/>
                        </a:rPr>
                        <a:t>3.Vehicle :23±5℃;Voltage : 14±0.1V;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39430718"/>
                  </a:ext>
                </a:extLst>
              </a:tr>
              <a:tr h="485494">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8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Maturity 99.44%</a:t>
                      </a:r>
                      <a:endParaRPr lang="zh-CN" altLang="en-US" sz="8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99587847"/>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732768390"/>
              </p:ext>
            </p:extLst>
          </p:nvPr>
        </p:nvGraphicFramePr>
        <p:xfrm>
          <a:off x="10648397" y="1079580"/>
          <a:ext cx="914400" cy="787400"/>
        </p:xfrm>
        <a:graphic>
          <a:graphicData uri="http://schemas.openxmlformats.org/presentationml/2006/ole">
            <mc:AlternateContent xmlns:mc="http://schemas.openxmlformats.org/markup-compatibility/2006">
              <mc:Choice xmlns:v="urn:schemas-microsoft-com:vml" Requires="v">
                <p:oleObj spid="_x0000_s15967" name="工作表" showAsIcon="1" r:id="rId7" imgW="914400" imgH="787320" progId="Excel.Sheet.12">
                  <p:embed/>
                </p:oleObj>
              </mc:Choice>
              <mc:Fallback>
                <p:oleObj name="工作表" showAsIcon="1" r:id="rId7" imgW="914400" imgH="787320" progId="Excel.Sheet.12">
                  <p:embed/>
                  <p:pic>
                    <p:nvPicPr>
                      <p:cNvPr id="0" name=""/>
                      <p:cNvPicPr/>
                      <p:nvPr/>
                    </p:nvPicPr>
                    <p:blipFill>
                      <a:blip r:embed="rId8"/>
                      <a:stretch>
                        <a:fillRect/>
                      </a:stretch>
                    </p:blipFill>
                    <p:spPr>
                      <a:xfrm>
                        <a:off x="10648397" y="1079580"/>
                        <a:ext cx="914400" cy="787400"/>
                      </a:xfrm>
                      <a:prstGeom prst="rect">
                        <a:avLst/>
                      </a:prstGeom>
                    </p:spPr>
                  </p:pic>
                </p:oleObj>
              </mc:Fallback>
            </mc:AlternateContent>
          </a:graphicData>
        </a:graphic>
      </p:graphicFrame>
    </p:spTree>
    <p:extLst>
      <p:ext uri="{BB962C8B-B14F-4D97-AF65-F5344CB8AC3E}">
        <p14:creationId xmlns:p14="http://schemas.microsoft.com/office/powerpoint/2010/main" val="2485542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BE8C4FF-68C7-F3D3-5ADD-3176E3B9D7C1}"/>
              </a:ext>
            </a:extLst>
          </p:cNvPr>
          <p:cNvGraphicFramePr>
            <a:graphicFrameLocks noChangeAspect="1"/>
          </p:cNvGraphicFramePr>
          <p:nvPr>
            <p:custDataLst>
              <p:tags r:id="rId3"/>
            </p:custDataLst>
            <p:extLst>
              <p:ext uri="{D42A27DB-BD31-4B8C-83A1-F6EECF244321}">
                <p14:modId xmlns:p14="http://schemas.microsoft.com/office/powerpoint/2010/main" val="2608405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05" name="think-cell Slide" r:id="rId6" imgW="378" imgH="379" progId="TCLayout.ActiveDocument.1">
                  <p:embed/>
                </p:oleObj>
              </mc:Choice>
              <mc:Fallback>
                <p:oleObj name="think-cell Slide" r:id="rId6" imgW="378" imgH="37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8" name="Title 3">
            <a:extLst>
              <a:ext uri="{FF2B5EF4-FFF2-40B4-BE49-F238E27FC236}">
                <a16:creationId xmlns:a16="http://schemas.microsoft.com/office/drawing/2014/main" id="{0D3C6A78-50E1-B28B-C717-A7E832426E22}"/>
              </a:ext>
            </a:extLst>
          </p:cNvPr>
          <p:cNvSpPr>
            <a:spLocks noGrp="1"/>
          </p:cNvSpPr>
          <p:nvPr>
            <p:ph type="title"/>
          </p:nvPr>
        </p:nvSpPr>
        <p:spPr>
          <a:xfrm>
            <a:off x="576263" y="656621"/>
            <a:ext cx="10515600" cy="685800"/>
          </a:xfrm>
        </p:spPr>
        <p:txBody>
          <a:bodyPr vert="horz"/>
          <a:lstStyle/>
          <a:p>
            <a:pPr eaLnBrk="1" fontAlgn="auto" hangingPunct="1">
              <a:spcAft>
                <a:spcPts val="0"/>
              </a:spcAft>
              <a:defRPr/>
            </a:pPr>
            <a:r>
              <a:rPr dirty="0" err="1"/>
              <a:t>Desay</a:t>
            </a:r>
            <a:r>
              <a:rPr dirty="0"/>
              <a:t> Smoke Test Result Review– </a:t>
            </a:r>
            <a:r>
              <a:rPr dirty="0">
                <a:solidFill>
                  <a:srgbClr val="008200"/>
                </a:solidFill>
              </a:rPr>
              <a:t>PASS with condition</a:t>
            </a:r>
          </a:p>
        </p:txBody>
      </p:sp>
      <p:sp>
        <p:nvSpPr>
          <p:cNvPr id="39" name="Text Placeholder 5">
            <a:extLst>
              <a:ext uri="{FF2B5EF4-FFF2-40B4-BE49-F238E27FC236}">
                <a16:creationId xmlns:a16="http://schemas.microsoft.com/office/drawing/2014/main" id="{E8AAD1AB-93F3-98EC-3F32-668CAF7AD01E}"/>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93186" name="Slide Number Placeholder 1">
            <a:extLst>
              <a:ext uri="{FF2B5EF4-FFF2-40B4-BE49-F238E27FC236}">
                <a16:creationId xmlns:a16="http://schemas.microsoft.com/office/drawing/2014/main" id="{11003295-0026-6E69-888C-DB9942F6FE86}"/>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25782C-DC51-4388-8ECF-886986226A1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93189" name="Slide Number Placeholder 2">
            <a:extLst>
              <a:ext uri="{FF2B5EF4-FFF2-40B4-BE49-F238E27FC236}">
                <a16:creationId xmlns:a16="http://schemas.microsoft.com/office/drawing/2014/main" id="{FB932281-C548-C9FA-1D1A-FAEC601F2859}"/>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E35BBC-A458-4A71-8805-8B8913702F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80085002"/>
              </p:ext>
            </p:extLst>
          </p:nvPr>
        </p:nvGraphicFramePr>
        <p:xfrm>
          <a:off x="1997786" y="1059901"/>
          <a:ext cx="6815850" cy="5529069"/>
        </p:xfrm>
        <a:graphic>
          <a:graphicData uri="http://schemas.openxmlformats.org/drawingml/2006/table">
            <a:tbl>
              <a:tblPr/>
              <a:tblGrid>
                <a:gridCol w="1202989">
                  <a:extLst>
                    <a:ext uri="{9D8B030D-6E8A-4147-A177-3AD203B41FA5}">
                      <a16:colId xmlns:a16="http://schemas.microsoft.com/office/drawing/2014/main" val="1840749771"/>
                    </a:ext>
                  </a:extLst>
                </a:gridCol>
                <a:gridCol w="2077255">
                  <a:extLst>
                    <a:ext uri="{9D8B030D-6E8A-4147-A177-3AD203B41FA5}">
                      <a16:colId xmlns:a16="http://schemas.microsoft.com/office/drawing/2014/main" val="3164083539"/>
                    </a:ext>
                  </a:extLst>
                </a:gridCol>
                <a:gridCol w="1091083">
                  <a:extLst>
                    <a:ext uri="{9D8B030D-6E8A-4147-A177-3AD203B41FA5}">
                      <a16:colId xmlns:a16="http://schemas.microsoft.com/office/drawing/2014/main" val="2857660677"/>
                    </a:ext>
                  </a:extLst>
                </a:gridCol>
                <a:gridCol w="2444523">
                  <a:extLst>
                    <a:ext uri="{9D8B030D-6E8A-4147-A177-3AD203B41FA5}">
                      <a16:colId xmlns:a16="http://schemas.microsoft.com/office/drawing/2014/main" val="2280718061"/>
                    </a:ext>
                  </a:extLst>
                </a:gridCol>
              </a:tblGrid>
              <a:tr h="231644">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Smoke Test Report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6938082"/>
                  </a:ext>
                </a:extLst>
              </a:tr>
              <a:tr h="242197">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&lt;Test Info.&gt;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6022274"/>
                  </a:ext>
                </a:extLst>
              </a:tr>
              <a:tr h="610754">
                <a:tc gridSpan="3">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Project Name: Ford ICA2 AHU</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Model: CD764ICA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Test Environment: Bench testing</a:t>
                      </a:r>
                      <a:b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Test Start Date: 2023-8-15</a:t>
                      </a:r>
                      <a:b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Test End Date:2023-8-15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341410"/>
                  </a:ext>
                </a:extLst>
              </a:tr>
              <a:tr h="173748">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720417"/>
                  </a:ext>
                </a:extLst>
              </a:tr>
              <a:tr h="173748">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&lt;Software Version&gt;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82466113"/>
                  </a:ext>
                </a:extLst>
              </a:tr>
              <a:tr h="631815">
                <a:tc>
                  <a:txBody>
                    <a:bodyPr/>
                    <a:lstStyle/>
                    <a:p>
                      <a:pPr algn="l" fontAlgn="t"/>
                      <a:r>
                        <a:rPr lang="en-US" sz="500" b="0" i="0" u="none" strike="noStrike">
                          <a:solidFill>
                            <a:srgbClr val="000000"/>
                          </a:solidFill>
                          <a:effectLst/>
                          <a:latin typeface="Calibri" panose="020F0502020204030204" pitchFamily="34" charset="0"/>
                          <a:ea typeface="等线" panose="02010600030101010101" pitchFamily="2" charset="-122"/>
                        </a:rPr>
                        <a:t> SW Version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SOC：20230814_0105_E2L27_R05.PRO.HF2_Debug</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MCU：20230725_109_PRO(CD764ICA R05)#1690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HW Version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HW005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673445"/>
                  </a:ext>
                </a:extLst>
              </a:tr>
              <a:tr h="300112">
                <a:tc>
                  <a:txBody>
                    <a:bodyPr/>
                    <a:lstStyle/>
                    <a:p>
                      <a:pPr algn="l" fontAlgn="t"/>
                      <a:r>
                        <a:rPr lang="en-US" sz="500" b="0" i="0" u="none" strike="noStrike">
                          <a:solidFill>
                            <a:srgbClr val="000000"/>
                          </a:solidFill>
                          <a:effectLst/>
                          <a:latin typeface="Calibri" panose="020F0502020204030204" pitchFamily="34" charset="0"/>
                          <a:ea typeface="等线" panose="02010600030101010101" pitchFamily="2" charset="-122"/>
                        </a:rPr>
                        <a:t> FNV2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dueros_EX2.4_A11-bin-2.0.4.19_20230626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ECG/TCU Version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ECG2-launch-EX2_4-Bundle-Production Sign_EH_maps-2.0.4.1132</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CU-EX2_4-Bundle_Production_Signed 1.14.4.149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362394"/>
                  </a:ext>
                </a:extLst>
              </a:tr>
              <a:tr h="173748">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33676166"/>
                  </a:ext>
                </a:extLst>
              </a:tr>
              <a:tr h="215870">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&lt;Purpose&gt;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173005"/>
                  </a:ext>
                </a:extLst>
              </a:tr>
              <a:tr h="710792">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Check each module which is responsible for </a:t>
                      </a:r>
                      <a:r>
                        <a:rPr lang="en-US" sz="8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Desay</a:t>
                      </a: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 , whether exist function invalid or serious issue.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93856040"/>
                  </a:ext>
                </a:extLst>
              </a:tr>
              <a:tr h="221136">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&lt;Report Contents&gt;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27534015"/>
                  </a:ext>
                </a:extLst>
              </a:tr>
              <a:tr h="593790">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1. Feature </a:t>
                      </a:r>
                      <a:r>
                        <a:rPr lang="en-US" sz="8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list_Smoke</a:t>
                      </a: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 Result Summary</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2. Smoke Test Case divided into two parts as Smoke Test Case (IVI) and Smoke Test Case (CVPP) </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3. All the case from every module case and category is I </a:t>
                      </a:r>
                      <a:r>
                        <a:rPr lang="en-US" sz="8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piority</a:t>
                      </a: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2522630"/>
                  </a:ext>
                </a:extLst>
              </a:tr>
              <a:tr h="173748">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&lt;Test Environment&gt;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86126120"/>
                  </a:ext>
                </a:extLst>
              </a:tr>
              <a:tr h="304793">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1. Room Temperature : 23±5℃;Voltage : 14±0.1V;</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2. The sample works normally before the test.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2896016"/>
                  </a:ext>
                </a:extLst>
              </a:tr>
              <a:tr h="705526">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8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Maturity 97.88%</a:t>
                      </a:r>
                      <a:endParaRPr lang="zh-CN" altLang="en-US" sz="8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endPar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90018446"/>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440001443"/>
              </p:ext>
            </p:extLst>
          </p:nvPr>
        </p:nvGraphicFramePr>
        <p:xfrm>
          <a:off x="10607675" y="756562"/>
          <a:ext cx="914400" cy="787400"/>
        </p:xfrm>
        <a:graphic>
          <a:graphicData uri="http://schemas.openxmlformats.org/presentationml/2006/ole">
            <mc:AlternateContent xmlns:mc="http://schemas.openxmlformats.org/markup-compatibility/2006">
              <mc:Choice xmlns:v="urn:schemas-microsoft-com:vml" Requires="v">
                <p:oleObj spid="_x0000_s16806" name="工作表" showAsIcon="1" r:id="rId8" imgW="914400" imgH="787320" progId="Excel.Sheet.12">
                  <p:embed/>
                </p:oleObj>
              </mc:Choice>
              <mc:Fallback>
                <p:oleObj name="工作表" showAsIcon="1" r:id="rId8" imgW="914400" imgH="787320" progId="Excel.Sheet.12">
                  <p:embed/>
                  <p:pic>
                    <p:nvPicPr>
                      <p:cNvPr id="0" name=""/>
                      <p:cNvPicPr/>
                      <p:nvPr/>
                    </p:nvPicPr>
                    <p:blipFill>
                      <a:blip r:embed="rId9"/>
                      <a:stretch>
                        <a:fillRect/>
                      </a:stretch>
                    </p:blipFill>
                    <p:spPr>
                      <a:xfrm>
                        <a:off x="10607675" y="756562"/>
                        <a:ext cx="914400" cy="787400"/>
                      </a:xfrm>
                      <a:prstGeom prst="rect">
                        <a:avLst/>
                      </a:prstGeo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3892629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91"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a:t>
            </a:r>
            <a:r>
              <a:rPr lang="en-US" altLang="zh-CN" dirty="0" err="1"/>
              <a:t>esay</a:t>
            </a:r>
            <a:r>
              <a:rPr lang="en-US" altLang="zh-CN" dirty="0"/>
              <a:t>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graphicFrame>
        <p:nvGraphicFramePr>
          <p:cNvPr id="3" name="表格 2"/>
          <p:cNvGraphicFramePr>
            <a:graphicFrameLocks noGrp="1"/>
          </p:cNvGraphicFramePr>
          <p:nvPr>
            <p:extLst>
              <p:ext uri="{D42A27DB-BD31-4B8C-83A1-F6EECF244321}">
                <p14:modId xmlns:p14="http://schemas.microsoft.com/office/powerpoint/2010/main" val="2659144362"/>
              </p:ext>
            </p:extLst>
          </p:nvPr>
        </p:nvGraphicFramePr>
        <p:xfrm>
          <a:off x="736106" y="846138"/>
          <a:ext cx="10338477" cy="5234525"/>
        </p:xfrm>
        <a:graphic>
          <a:graphicData uri="http://schemas.openxmlformats.org/drawingml/2006/table">
            <a:tbl>
              <a:tblPr/>
              <a:tblGrid>
                <a:gridCol w="1723925">
                  <a:extLst>
                    <a:ext uri="{9D8B030D-6E8A-4147-A177-3AD203B41FA5}">
                      <a16:colId xmlns:a16="http://schemas.microsoft.com/office/drawing/2014/main" val="2090554197"/>
                    </a:ext>
                  </a:extLst>
                </a:gridCol>
                <a:gridCol w="1368650">
                  <a:extLst>
                    <a:ext uri="{9D8B030D-6E8A-4147-A177-3AD203B41FA5}">
                      <a16:colId xmlns:a16="http://schemas.microsoft.com/office/drawing/2014/main" val="880728516"/>
                    </a:ext>
                  </a:extLst>
                </a:gridCol>
                <a:gridCol w="2484084">
                  <a:extLst>
                    <a:ext uri="{9D8B030D-6E8A-4147-A177-3AD203B41FA5}">
                      <a16:colId xmlns:a16="http://schemas.microsoft.com/office/drawing/2014/main" val="3442794688"/>
                    </a:ext>
                  </a:extLst>
                </a:gridCol>
                <a:gridCol w="1678768">
                  <a:extLst>
                    <a:ext uri="{9D8B030D-6E8A-4147-A177-3AD203B41FA5}">
                      <a16:colId xmlns:a16="http://schemas.microsoft.com/office/drawing/2014/main" val="3227014286"/>
                    </a:ext>
                  </a:extLst>
                </a:gridCol>
                <a:gridCol w="656921">
                  <a:extLst>
                    <a:ext uri="{9D8B030D-6E8A-4147-A177-3AD203B41FA5}">
                      <a16:colId xmlns:a16="http://schemas.microsoft.com/office/drawing/2014/main" val="3970664302"/>
                    </a:ext>
                  </a:extLst>
                </a:gridCol>
                <a:gridCol w="595835">
                  <a:extLst>
                    <a:ext uri="{9D8B030D-6E8A-4147-A177-3AD203B41FA5}">
                      <a16:colId xmlns:a16="http://schemas.microsoft.com/office/drawing/2014/main" val="45820083"/>
                    </a:ext>
                  </a:extLst>
                </a:gridCol>
                <a:gridCol w="613187">
                  <a:extLst>
                    <a:ext uri="{9D8B030D-6E8A-4147-A177-3AD203B41FA5}">
                      <a16:colId xmlns:a16="http://schemas.microsoft.com/office/drawing/2014/main" val="2189946275"/>
                    </a:ext>
                  </a:extLst>
                </a:gridCol>
                <a:gridCol w="640031">
                  <a:extLst>
                    <a:ext uri="{9D8B030D-6E8A-4147-A177-3AD203B41FA5}">
                      <a16:colId xmlns:a16="http://schemas.microsoft.com/office/drawing/2014/main" val="2174374997"/>
                    </a:ext>
                  </a:extLst>
                </a:gridCol>
                <a:gridCol w="577076">
                  <a:extLst>
                    <a:ext uri="{9D8B030D-6E8A-4147-A177-3AD203B41FA5}">
                      <a16:colId xmlns:a16="http://schemas.microsoft.com/office/drawing/2014/main" val="3355964156"/>
                    </a:ext>
                  </a:extLst>
                </a:gridCol>
              </a:tblGrid>
              <a:tr h="275170">
                <a:tc>
                  <a:txBody>
                    <a:bodyPr/>
                    <a:lstStyle/>
                    <a:p>
                      <a:pPr algn="ctr" rtl="0" fontAlgn="ctr"/>
                      <a:r>
                        <a:rPr lang="zh-CN" altLang="en-US" sz="800" b="1" i="0" u="none" strike="noStrike" dirty="0">
                          <a:solidFill>
                            <a:srgbClr val="000000"/>
                          </a:solidFill>
                          <a:effectLst/>
                          <a:latin typeface="微软雅黑" panose="020B0503020204020204" pitchFamily="34" charset="-122"/>
                          <a:ea typeface="微软雅黑" panose="020B0503020204020204" pitchFamily="34" charset="-122"/>
                        </a:rPr>
                        <a:t>影响因素（新）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微软雅黑" panose="020B0503020204020204" pitchFamily="34" charset="-122"/>
                          <a:ea typeface="微软雅黑" panose="020B0503020204020204" pitchFamily="34" charset="-122"/>
                        </a:rPr>
                        <a:t>测试前提条件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Verdana Pro"/>
                          <a:ea typeface="等线" panose="02010600030101010101" pitchFamily="2" charset="-122"/>
                        </a:rPr>
                        <a:t>测试步骤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Verdana Pro"/>
                          <a:ea typeface="等线" panose="02010600030101010101" pitchFamily="2" charset="-122"/>
                        </a:rPr>
                        <a:t>性能数据计算细则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微软雅黑" panose="020B0503020204020204" pitchFamily="34" charset="-122"/>
                          <a:ea typeface="微软雅黑" panose="020B0503020204020204" pitchFamily="34" charset="-122"/>
                        </a:rPr>
                        <a:t>R04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微软雅黑" panose="020B0503020204020204" pitchFamily="34" charset="-122"/>
                          <a:ea typeface="微软雅黑" panose="020B0503020204020204" pitchFamily="34" charset="-122"/>
                        </a:rPr>
                        <a:t>R05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zh-CN" altLang="en-US" sz="800" b="1" i="0" u="none" strike="noStrike">
                          <a:solidFill>
                            <a:srgbClr val="000000"/>
                          </a:solidFill>
                          <a:effectLst/>
                          <a:latin typeface="微软雅黑" panose="020B0503020204020204" pitchFamily="34" charset="-122"/>
                          <a:ea typeface="微软雅黑" panose="020B0503020204020204" pitchFamily="34" charset="-122"/>
                        </a:rPr>
                        <a:t>允许偏差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en-US" sz="800" b="1" i="0" u="none" strike="noStrike">
                          <a:solidFill>
                            <a:srgbClr val="000000"/>
                          </a:solidFill>
                          <a:effectLst/>
                          <a:latin typeface="微软雅黑" panose="020B0503020204020204" pitchFamily="34" charset="-122"/>
                          <a:ea typeface="微软雅黑" panose="020B0503020204020204" pitchFamily="34" charset="-122"/>
                        </a:rPr>
                        <a:t>Test Result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34125158"/>
                  </a:ext>
                </a:extLst>
              </a:tr>
              <a:tr h="648498">
                <a:tc>
                  <a:txBody>
                    <a:bodyPr/>
                    <a:lstStyle/>
                    <a:p>
                      <a:pPr algn="l" rtl="0"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24</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小时</a:t>
                      </a:r>
                      <a:r>
                        <a:rPr lang="en-US" sz="800" b="0" i="0" u="none" strike="noStrike" dirty="0">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测试中的</a:t>
                      </a:r>
                      <a:r>
                        <a:rPr lang="en-US" sz="800" b="0" i="0" u="none" strike="noStrike" dirty="0">
                          <a:solidFill>
                            <a:srgbClr val="000000"/>
                          </a:solidFill>
                          <a:effectLst/>
                          <a:latin typeface="微软雅黑" panose="020B0503020204020204" pitchFamily="34" charset="-122"/>
                          <a:ea typeface="微软雅黑" panose="020B0503020204020204" pitchFamily="34" charset="-122"/>
                        </a:rPr>
                        <a:t>CPU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操作间隔：</a:t>
                      </a: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500ms</a:t>
                      </a:r>
                      <a:b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覆盖应用：</a:t>
                      </a: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IVI</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所有应用</a:t>
                      </a:r>
                      <a:b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3.4G</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网络连接</a:t>
                      </a:r>
                      <a:b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保持车机登录状态，所有应用登录状态（音乐，视频）</a:t>
                      </a:r>
                      <a:b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b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运行过程中，以</a:t>
                      </a:r>
                      <a:r>
                        <a:rPr lang="en-US" altLang="zh-CN" sz="800" b="0" i="0" u="none" strike="noStrike">
                          <a:solidFill>
                            <a:srgbClr val="000000"/>
                          </a:solidFill>
                          <a:effectLst/>
                          <a:latin typeface="Verdana Pro"/>
                          <a:ea typeface="等线" panose="02010600030101010101" pitchFamily="2" charset="-122"/>
                        </a:rPr>
                        <a:t>5</a:t>
                      </a:r>
                      <a:r>
                        <a:rPr lang="zh-CN" altLang="en-US" sz="800" b="0" i="0" u="none" strike="noStrike">
                          <a:solidFill>
                            <a:srgbClr val="000000"/>
                          </a:solidFill>
                          <a:effectLst/>
                          <a:latin typeface="Verdana Pro"/>
                          <a:ea typeface="等线" panose="02010600030101010101" pitchFamily="2" charset="-122"/>
                        </a:rPr>
                        <a:t>秒为间隔持续用</a:t>
                      </a:r>
                      <a:r>
                        <a:rPr lang="en-US" sz="800" b="0" i="0" u="none" strike="noStrike">
                          <a:solidFill>
                            <a:srgbClr val="000000"/>
                          </a:solidFill>
                          <a:effectLst/>
                          <a:latin typeface="Verdana Pro"/>
                          <a:ea typeface="等线" panose="02010600030101010101" pitchFamily="2" charset="-122"/>
                        </a:rPr>
                        <a:t>top</a:t>
                      </a:r>
                      <a:r>
                        <a:rPr lang="zh-CN" altLang="en-US" sz="800" b="0" i="0" u="none" strike="noStrike">
                          <a:solidFill>
                            <a:srgbClr val="000000"/>
                          </a:solidFill>
                          <a:effectLst/>
                          <a:latin typeface="Verdana Pro"/>
                          <a:ea typeface="等线" panose="02010600030101010101" pitchFamily="2" charset="-122"/>
                        </a:rPr>
                        <a:t>抓取</a:t>
                      </a:r>
                      <a:r>
                        <a:rPr lang="en-US" sz="800" b="0" i="0" u="none" strike="noStrike">
                          <a:solidFill>
                            <a:srgbClr val="000000"/>
                          </a:solidFill>
                          <a:effectLst/>
                          <a:latin typeface="Verdana Pro"/>
                          <a:ea typeface="等线" panose="02010600030101010101" pitchFamily="2" charset="-122"/>
                        </a:rPr>
                        <a:t>CPU</a:t>
                      </a:r>
                      <a:r>
                        <a:rPr lang="zh-CN" altLang="en-US" sz="800" b="0" i="0" u="none" strike="noStrike">
                          <a:solidFill>
                            <a:srgbClr val="000000"/>
                          </a:solidFill>
                          <a:effectLst/>
                          <a:latin typeface="Verdana Pro"/>
                          <a:ea typeface="等线" panose="02010600030101010101" pitchFamily="2" charset="-122"/>
                        </a:rPr>
                        <a:t>数据（</a:t>
                      </a:r>
                      <a:r>
                        <a:rPr lang="en-US" sz="800" b="0" i="0" u="none" strike="noStrike">
                          <a:solidFill>
                            <a:srgbClr val="000000"/>
                          </a:solidFill>
                          <a:effectLst/>
                          <a:latin typeface="Verdana Pro"/>
                          <a:ea typeface="等线" panose="02010600030101010101" pitchFamily="2" charset="-122"/>
                        </a:rPr>
                        <a:t>nice -n -10 top -d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计算整个运行过程中 </a:t>
                      </a:r>
                      <a:r>
                        <a:rPr lang="en-US" altLang="zh-CN" sz="800" b="0" i="0" u="none" strike="noStrike">
                          <a:solidFill>
                            <a:srgbClr val="000000"/>
                          </a:solidFill>
                          <a:effectLst/>
                          <a:latin typeface="Verdana Pro"/>
                          <a:ea typeface="等线" panose="02010600030101010101" pitchFamily="2" charset="-122"/>
                        </a:rPr>
                        <a:t>cpu</a:t>
                      </a:r>
                      <a:r>
                        <a:rPr lang="zh-CN" altLang="en-US" sz="800" b="0" i="0" u="none" strike="noStrike">
                          <a:solidFill>
                            <a:srgbClr val="000000"/>
                          </a:solidFill>
                          <a:effectLst/>
                          <a:latin typeface="Verdana Pro"/>
                          <a:ea typeface="等线" panose="02010600030101010101" pitchFamily="2" charset="-122"/>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5.74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42421941"/>
                  </a:ext>
                </a:extLst>
              </a:tr>
              <a:tr h="648616">
                <a:tc>
                  <a:txBody>
                    <a:bodyPr/>
                    <a:lstStyle/>
                    <a:p>
                      <a:pPr algn="l" rtl="0"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测试中的</a:t>
                      </a:r>
                      <a:r>
                        <a:rPr lang="en-US" sz="800" b="0" i="0" u="none" strike="noStrike">
                          <a:solidFill>
                            <a:srgbClr val="000000"/>
                          </a:solidFill>
                          <a:effectLst/>
                          <a:latin typeface="微软雅黑" panose="020B0503020204020204" pitchFamily="34" charset="-122"/>
                          <a:ea typeface="微软雅黑" panose="020B0503020204020204" pitchFamily="34" charset="-122"/>
                        </a:rPr>
                        <a:t>RAM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1.</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操作间隔：</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500ms</a:t>
                      </a:r>
                      <a:br>
                        <a:rPr lang="en-US" altLang="zh-CN"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覆盖应用：</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IVI</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所有应用</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3.4G</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网络连接</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保持车机登录状态，所有应用登录状态（音乐，视频）</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运行过程中，以</a:t>
                      </a:r>
                      <a:r>
                        <a:rPr lang="en-US" altLang="zh-CN" sz="800" b="0" i="0" u="none" strike="noStrike" dirty="0">
                          <a:solidFill>
                            <a:srgbClr val="000000"/>
                          </a:solidFill>
                          <a:effectLst/>
                          <a:latin typeface="Verdana Pro"/>
                          <a:ea typeface="等线" panose="02010600030101010101" pitchFamily="2" charset="-122"/>
                        </a:rPr>
                        <a:t>5</a:t>
                      </a:r>
                      <a:r>
                        <a:rPr lang="zh-CN" altLang="en-US" sz="800" b="0" i="0" u="none" strike="noStrike" dirty="0">
                          <a:solidFill>
                            <a:srgbClr val="000000"/>
                          </a:solidFill>
                          <a:effectLst/>
                          <a:latin typeface="Verdana Pro"/>
                          <a:ea typeface="等线" panose="02010600030101010101" pitchFamily="2" charset="-122"/>
                        </a:rPr>
                        <a:t>分钟为间隔持续用</a:t>
                      </a:r>
                      <a:r>
                        <a:rPr lang="en-US" altLang="zh-CN" sz="800" b="0" i="0" u="none" strike="noStrike" dirty="0" err="1">
                          <a:solidFill>
                            <a:srgbClr val="000000"/>
                          </a:solidFill>
                          <a:effectLst/>
                          <a:latin typeface="Verdana Pro"/>
                          <a:ea typeface="等线" panose="02010600030101010101" pitchFamily="2" charset="-122"/>
                        </a:rPr>
                        <a:t>dumsys</a:t>
                      </a:r>
                      <a:r>
                        <a:rPr lang="en-US" altLang="zh-CN" sz="800" b="0" i="0" u="none" strike="noStrike" dirty="0">
                          <a:solidFill>
                            <a:srgbClr val="000000"/>
                          </a:solidFill>
                          <a:effectLst/>
                          <a:latin typeface="Verdana Pro"/>
                          <a:ea typeface="等线" panose="02010600030101010101" pitchFamily="2" charset="-122"/>
                        </a:rPr>
                        <a:t> </a:t>
                      </a:r>
                      <a:r>
                        <a:rPr lang="en-US" altLang="zh-CN" sz="800" b="0" i="0" u="none" strike="noStrike" dirty="0" err="1">
                          <a:solidFill>
                            <a:srgbClr val="000000"/>
                          </a:solidFill>
                          <a:effectLst/>
                          <a:latin typeface="Verdana Pro"/>
                          <a:ea typeface="等线" panose="02010600030101010101" pitchFamily="2" charset="-122"/>
                        </a:rPr>
                        <a:t>meminfo</a:t>
                      </a:r>
                      <a:r>
                        <a:rPr lang="zh-CN" altLang="en-US" sz="800" b="0" i="0" u="none" strike="noStrike" dirty="0">
                          <a:solidFill>
                            <a:srgbClr val="000000"/>
                          </a:solidFill>
                          <a:effectLst/>
                          <a:latin typeface="Verdana Pro"/>
                          <a:ea typeface="等线" panose="02010600030101010101" pitchFamily="2" charset="-122"/>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Verdana Pro"/>
                          <a:ea typeface="等线" panose="02010600030101010101" pitchFamily="2" charset="-122"/>
                        </a:rPr>
                        <a:t>计算整个运行过程中 </a:t>
                      </a:r>
                      <a:r>
                        <a:rPr lang="en-US" altLang="zh-CN" sz="800" b="0" i="0" u="none" strike="noStrike" dirty="0">
                          <a:solidFill>
                            <a:srgbClr val="000000"/>
                          </a:solidFill>
                          <a:effectLst/>
                          <a:latin typeface="Verdana Pro"/>
                          <a:ea typeface="等线" panose="02010600030101010101" pitchFamily="2" charset="-122"/>
                        </a:rPr>
                        <a:t>Ram</a:t>
                      </a:r>
                      <a:r>
                        <a:rPr lang="zh-CN" altLang="en-US" sz="800" b="0" i="0" u="none" strike="noStrike" dirty="0">
                          <a:solidFill>
                            <a:srgbClr val="000000"/>
                          </a:solidFill>
                          <a:effectLst/>
                          <a:latin typeface="Verdana Pro"/>
                          <a:ea typeface="等线" panose="02010600030101010101" pitchFamily="2" charset="-122"/>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10172088.6K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6968574K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400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400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167820075"/>
                  </a:ext>
                </a:extLst>
              </a:tr>
              <a:tr h="648616">
                <a:tc>
                  <a:txBody>
                    <a:bodyPr/>
                    <a:lstStyle/>
                    <a:p>
                      <a:pPr algn="l" rtl="0"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测试中的</a:t>
                      </a:r>
                      <a:r>
                        <a:rPr lang="en-US" sz="800" b="0" i="0" u="none" strike="noStrike">
                          <a:solidFill>
                            <a:srgbClr val="000000"/>
                          </a:solidFill>
                          <a:effectLst/>
                          <a:latin typeface="微软雅黑" panose="020B0503020204020204" pitchFamily="34" charset="-122"/>
                          <a:ea typeface="微软雅黑" panose="020B0503020204020204" pitchFamily="34" charset="-122"/>
                        </a:rPr>
                        <a:t>GPU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操作间隔：</a:t>
                      </a: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500ms</a:t>
                      </a:r>
                      <a:b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覆盖应用：</a:t>
                      </a: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IVI</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所有应用</a:t>
                      </a:r>
                      <a:b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3.4G</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网络连接</a:t>
                      </a:r>
                      <a:b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保持车机登录状态，所有应用登录状态（音乐，视频）</a:t>
                      </a:r>
                      <a:b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b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运行过程中，以</a:t>
                      </a:r>
                      <a:r>
                        <a:rPr lang="en-US" altLang="zh-CN" sz="800" b="0" i="0" u="none" strike="noStrike" dirty="0">
                          <a:solidFill>
                            <a:srgbClr val="000000"/>
                          </a:solidFill>
                          <a:effectLst/>
                          <a:latin typeface="Verdana Pro"/>
                          <a:ea typeface="等线" panose="02010600030101010101" pitchFamily="2" charset="-122"/>
                        </a:rPr>
                        <a:t>5</a:t>
                      </a:r>
                      <a:r>
                        <a:rPr lang="en-US" sz="800" b="0" i="0" u="none" strike="noStrike" dirty="0">
                          <a:solidFill>
                            <a:srgbClr val="000000"/>
                          </a:solidFill>
                          <a:effectLst/>
                          <a:latin typeface="Verdana Pro"/>
                          <a:ea typeface="等线" panose="02010600030101010101" pitchFamily="2" charset="-122"/>
                        </a:rPr>
                        <a:t>s</a:t>
                      </a:r>
                      <a:r>
                        <a:rPr lang="zh-CN" altLang="en-US" sz="800" b="0" i="0" u="none" strike="noStrike" dirty="0">
                          <a:solidFill>
                            <a:srgbClr val="000000"/>
                          </a:solidFill>
                          <a:effectLst/>
                          <a:latin typeface="Verdana Pro"/>
                          <a:ea typeface="等线" panose="02010600030101010101" pitchFamily="2" charset="-122"/>
                        </a:rPr>
                        <a:t>为间隔持续用</a:t>
                      </a:r>
                      <a:r>
                        <a:rPr lang="en-US" sz="800" b="0" i="0" u="none" strike="noStrike" dirty="0">
                          <a:solidFill>
                            <a:srgbClr val="000000"/>
                          </a:solidFill>
                          <a:effectLst/>
                          <a:latin typeface="Verdana Pro"/>
                          <a:ea typeface="等线" panose="02010600030101010101" pitchFamily="2" charset="-122"/>
                        </a:rPr>
                        <a:t>cat /sys/class/</a:t>
                      </a:r>
                      <a:r>
                        <a:rPr lang="en-US" sz="800" b="0" i="0" u="none" strike="noStrike" dirty="0" err="1">
                          <a:solidFill>
                            <a:srgbClr val="000000"/>
                          </a:solidFill>
                          <a:effectLst/>
                          <a:latin typeface="Verdana Pro"/>
                          <a:ea typeface="等线" panose="02010600030101010101" pitchFamily="2" charset="-122"/>
                        </a:rPr>
                        <a:t>kgsl</a:t>
                      </a:r>
                      <a:r>
                        <a:rPr lang="en-US" sz="800" b="0" i="0" u="none" strike="noStrike" dirty="0">
                          <a:solidFill>
                            <a:srgbClr val="000000"/>
                          </a:solidFill>
                          <a:effectLst/>
                          <a:latin typeface="Verdana Pro"/>
                          <a:ea typeface="等线" panose="02010600030101010101" pitchFamily="2" charset="-122"/>
                        </a:rPr>
                        <a:t>//kgsl-3d0/</a:t>
                      </a:r>
                      <a:r>
                        <a:rPr lang="en-US" sz="800" b="0" i="0" u="none" strike="noStrike" dirty="0" err="1">
                          <a:solidFill>
                            <a:srgbClr val="000000"/>
                          </a:solidFill>
                          <a:effectLst/>
                          <a:latin typeface="Verdana Pro"/>
                          <a:ea typeface="等线" panose="02010600030101010101" pitchFamily="2" charset="-122"/>
                        </a:rPr>
                        <a:t>gpu_busy_percentage</a:t>
                      </a:r>
                      <a:r>
                        <a:rPr lang="zh-CN" altLang="en-US" sz="800" b="0" i="0" u="none" strike="noStrike" dirty="0">
                          <a:solidFill>
                            <a:srgbClr val="000000"/>
                          </a:solidFill>
                          <a:effectLst/>
                          <a:latin typeface="Verdana Pro"/>
                          <a:ea typeface="等线" panose="02010600030101010101" pitchFamily="2" charset="-122"/>
                        </a:rPr>
                        <a:t>抓取</a:t>
                      </a:r>
                      <a:r>
                        <a:rPr lang="en-US" sz="800" b="0" i="0" u="none" strike="noStrike" dirty="0">
                          <a:solidFill>
                            <a:srgbClr val="000000"/>
                          </a:solidFill>
                          <a:effectLst/>
                          <a:latin typeface="Verdana Pro"/>
                          <a:ea typeface="等线" panose="02010600030101010101" pitchFamily="2" charset="-122"/>
                        </a:rPr>
                        <a:t>GPU</a:t>
                      </a:r>
                      <a:r>
                        <a:rPr lang="zh-CN" altLang="en-US" sz="800" b="0" i="0" u="none" strike="noStrike" dirty="0">
                          <a:solidFill>
                            <a:srgbClr val="000000"/>
                          </a:solidFill>
                          <a:effectLst/>
                          <a:latin typeface="Verdana Pro"/>
                          <a:ea typeface="等线" panose="02010600030101010101" pitchFamily="2" charset="-122"/>
                        </a:rPr>
                        <a:t>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计算整个运行过程中 </a:t>
                      </a:r>
                      <a:r>
                        <a:rPr lang="en-US" altLang="zh-CN" sz="800" b="0" i="0" u="none" strike="noStrike">
                          <a:solidFill>
                            <a:srgbClr val="000000"/>
                          </a:solidFill>
                          <a:effectLst/>
                          <a:latin typeface="Verdana Pro"/>
                          <a:ea typeface="等线" panose="02010600030101010101" pitchFamily="2" charset="-122"/>
                        </a:rPr>
                        <a:t>GPU</a:t>
                      </a:r>
                      <a:r>
                        <a:rPr lang="zh-CN" altLang="en-US" sz="800" b="0" i="0" u="none" strike="noStrike">
                          <a:solidFill>
                            <a:srgbClr val="000000"/>
                          </a:solidFill>
                          <a:effectLst/>
                          <a:latin typeface="Verdana Pro"/>
                          <a:ea typeface="等线" panose="02010600030101010101" pitchFamily="2" charset="-122"/>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0.92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0.92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957513610"/>
                  </a:ext>
                </a:extLst>
              </a:tr>
              <a:tr h="648616">
                <a:tc>
                  <a:txBody>
                    <a:bodyPr/>
                    <a:lstStyle/>
                    <a:p>
                      <a:pPr algn="l" rtl="0"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中的</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ANR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1.</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操作间隔：</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500ms</a:t>
                      </a:r>
                      <a:br>
                        <a:rPr lang="en-US" altLang="zh-CN"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覆盖应用：</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IVI</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所有应用</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3.4G</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网络连接</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保持车机登录状态，所有应用登录状态（音乐，视频）</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运行结束以后，搜集日志，分析</a:t>
                      </a:r>
                      <a:r>
                        <a:rPr lang="en-US" altLang="zh-CN" sz="800" b="0" i="0" u="none" strike="noStrike" dirty="0">
                          <a:solidFill>
                            <a:srgbClr val="000000"/>
                          </a:solidFill>
                          <a:effectLst/>
                          <a:latin typeface="Verdana Pro"/>
                          <a:ea typeface="等线" panose="02010600030101010101" pitchFamily="2" charset="-122"/>
                        </a:rPr>
                        <a:t>ANR</a:t>
                      </a:r>
                      <a:r>
                        <a:rPr lang="zh-CN" altLang="en-US" sz="800" b="0" i="0" u="none" strike="noStrike" dirty="0">
                          <a:solidFill>
                            <a:srgbClr val="000000"/>
                          </a:solidFill>
                          <a:effectLst/>
                          <a:latin typeface="Verdana Pro"/>
                          <a:ea typeface="等线" panose="02010600030101010101" pitchFamily="2"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脚本分析日志中出现的</a:t>
                      </a:r>
                      <a:r>
                        <a:rPr lang="en-US" altLang="zh-CN" sz="800" b="0" i="0" u="none" strike="noStrike">
                          <a:solidFill>
                            <a:srgbClr val="000000"/>
                          </a:solidFill>
                          <a:effectLst/>
                          <a:latin typeface="Verdana Pro"/>
                          <a:ea typeface="等线" panose="02010600030101010101" pitchFamily="2" charset="-122"/>
                        </a:rPr>
                        <a:t>ANR</a:t>
                      </a:r>
                      <a:r>
                        <a:rPr lang="zh-CN" altLang="en-US" sz="800" b="0" i="0" u="none" strike="noStrike">
                          <a:solidFill>
                            <a:srgbClr val="000000"/>
                          </a:solidFill>
                          <a:effectLst/>
                          <a:latin typeface="Verdana Pro"/>
                          <a:ea typeface="等线" panose="02010600030101010101" pitchFamily="2" charset="-122"/>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 </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17860740"/>
                  </a:ext>
                </a:extLst>
              </a:tr>
              <a:tr h="648616">
                <a:tc>
                  <a:txBody>
                    <a:bodyPr/>
                    <a:lstStyle/>
                    <a:p>
                      <a:pPr algn="l" rtl="0"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中的</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Crash</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1.</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操作间隔：</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500ms</a:t>
                      </a:r>
                      <a:br>
                        <a:rPr lang="en-US" altLang="zh-CN"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覆盖应用：</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IVI</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所有应用</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3.4G</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网络连接</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保持车机登录状态，所有应用登录状态（音乐，视频）</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运行结束以后，搜集日志，分析</a:t>
                      </a:r>
                      <a:r>
                        <a:rPr lang="en-US" altLang="zh-CN" sz="800" b="0" i="0" u="none" strike="noStrike">
                          <a:solidFill>
                            <a:srgbClr val="000000"/>
                          </a:solidFill>
                          <a:effectLst/>
                          <a:latin typeface="Verdana Pro"/>
                          <a:ea typeface="等线" panose="02010600030101010101" pitchFamily="2" charset="-122"/>
                        </a:rPr>
                        <a:t>crash</a:t>
                      </a:r>
                      <a:r>
                        <a:rPr lang="zh-CN" altLang="en-US" sz="800" b="0" i="0" u="none" strike="noStrike">
                          <a:solidFill>
                            <a:srgbClr val="000000"/>
                          </a:solidFill>
                          <a:effectLst/>
                          <a:latin typeface="Verdana Pro"/>
                          <a:ea typeface="等线" panose="02010600030101010101" pitchFamily="2"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Verdana Pro"/>
                          <a:ea typeface="等线" panose="02010600030101010101" pitchFamily="2" charset="-122"/>
                        </a:rPr>
                        <a:t>脚本分析日志中出现的</a:t>
                      </a:r>
                      <a:r>
                        <a:rPr lang="en-US" altLang="zh-CN" sz="800" b="0" i="0" u="none" strike="noStrike" dirty="0">
                          <a:solidFill>
                            <a:srgbClr val="000000"/>
                          </a:solidFill>
                          <a:effectLst/>
                          <a:latin typeface="Verdana Pro"/>
                          <a:ea typeface="等线" panose="02010600030101010101" pitchFamily="2" charset="-122"/>
                        </a:rPr>
                        <a:t>crash</a:t>
                      </a:r>
                      <a:r>
                        <a:rPr lang="zh-CN" altLang="en-US" sz="800" b="0" i="0" u="none" strike="noStrike" dirty="0">
                          <a:solidFill>
                            <a:srgbClr val="000000"/>
                          </a:solidFill>
                          <a:effectLst/>
                          <a:latin typeface="Verdana Pro"/>
                          <a:ea typeface="等线" panose="02010600030101010101" pitchFamily="2" charset="-122"/>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327839158"/>
                  </a:ext>
                </a:extLst>
              </a:tr>
              <a:tr h="764519">
                <a:tc>
                  <a:txBody>
                    <a:bodyPr/>
                    <a:lstStyle/>
                    <a:p>
                      <a:pPr algn="l" rtl="0"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中内存泄露进程数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1.</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操作间隔：</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500ms</a:t>
                      </a:r>
                      <a:br>
                        <a:rPr lang="en-US" altLang="zh-CN"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2.</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覆盖应用：</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IVI</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所有应用</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3.4G</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网络连接</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4.</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保持车机登录状态，所有应用登录状态（音乐，视频）</a:t>
                      </a:r>
                      <a:br>
                        <a:rPr lang="zh-CN" altLang="en-US" sz="800" b="0" i="0" u="none" strike="noStrike">
                          <a:solidFill>
                            <a:srgbClr val="000000"/>
                          </a:solidFill>
                          <a:effectLst/>
                          <a:latin typeface="微软雅黑" panose="020B0503020204020204" pitchFamily="34" charset="-122"/>
                          <a:ea typeface="微软雅黑" panose="020B0503020204020204" pitchFamily="34" charset="-122"/>
                        </a:rPr>
                      </a:b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运行过程中，以</a:t>
                      </a:r>
                      <a:r>
                        <a:rPr lang="en-US" altLang="zh-CN" sz="800" b="0" i="0" u="none" strike="noStrike">
                          <a:solidFill>
                            <a:srgbClr val="000000"/>
                          </a:solidFill>
                          <a:effectLst/>
                          <a:latin typeface="Verdana Pro"/>
                          <a:ea typeface="等线" panose="02010600030101010101" pitchFamily="2" charset="-122"/>
                        </a:rPr>
                        <a:t>5</a:t>
                      </a:r>
                      <a:r>
                        <a:rPr lang="zh-CN" altLang="en-US" sz="800" b="0" i="0" u="none" strike="noStrike">
                          <a:solidFill>
                            <a:srgbClr val="000000"/>
                          </a:solidFill>
                          <a:effectLst/>
                          <a:latin typeface="Verdana Pro"/>
                          <a:ea typeface="等线" panose="02010600030101010101" pitchFamily="2" charset="-122"/>
                        </a:rPr>
                        <a:t>分钟为间隔持续用</a:t>
                      </a:r>
                      <a:r>
                        <a:rPr lang="en-US" altLang="zh-CN" sz="800" b="0" i="0" u="none" strike="noStrike">
                          <a:solidFill>
                            <a:srgbClr val="000000"/>
                          </a:solidFill>
                          <a:effectLst/>
                          <a:latin typeface="Verdana Pro"/>
                          <a:ea typeface="等线" panose="02010600030101010101" pitchFamily="2" charset="-122"/>
                        </a:rPr>
                        <a:t>dumsys meminfo</a:t>
                      </a:r>
                      <a:r>
                        <a:rPr lang="zh-CN" altLang="en-US" sz="800" b="0" i="0" u="none" strike="noStrike">
                          <a:solidFill>
                            <a:srgbClr val="000000"/>
                          </a:solidFill>
                          <a:effectLst/>
                          <a:latin typeface="Verdana Pro"/>
                          <a:ea typeface="等线" panose="02010600030101010101" pitchFamily="2" charset="-122"/>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Verdana Pro"/>
                          <a:ea typeface="等线" panose="02010600030101010101" pitchFamily="2" charset="-122"/>
                        </a:rPr>
                        <a:t>脚本生成内存曲线图</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973571508"/>
                  </a:ext>
                </a:extLst>
              </a:tr>
              <a:tr h="134309">
                <a:tc>
                  <a:txBody>
                    <a:bodyPr/>
                    <a:lstStyle/>
                    <a:p>
                      <a:pPr algn="l" fontAlgn="b"/>
                      <a:r>
                        <a:rPr lang="en-US" altLang="zh-CN" sz="800" b="0" i="0" u="none" strike="noStrike">
                          <a:solidFill>
                            <a:srgbClr val="000000"/>
                          </a:solidFill>
                          <a:effectLst/>
                          <a:latin typeface="微软雅黑" panose="020B0503020204020204" pitchFamily="34" charset="-122"/>
                          <a:ea typeface="微软雅黑" panose="020B0503020204020204" pitchFamily="34" charset="-122"/>
                        </a:rPr>
                        <a:t>8</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测试</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设置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87506910"/>
                  </a:ext>
                </a:extLst>
              </a:tr>
              <a:tr h="134309">
                <a:tc>
                  <a:txBody>
                    <a:bodyPr/>
                    <a:lstStyle/>
                    <a:p>
                      <a:pPr algn="l" fontAlgn="b"/>
                      <a:r>
                        <a:rPr lang="en-US" altLang="zh-CN" sz="800" b="0" i="0" u="none" strike="noStrike">
                          <a:solidFill>
                            <a:srgbClr val="000000"/>
                          </a:solidFill>
                          <a:effectLst/>
                          <a:latin typeface="微软雅黑" panose="020B0503020204020204" pitchFamily="34" charset="-122"/>
                          <a:ea typeface="微软雅黑" panose="020B0503020204020204" pitchFamily="34" charset="-122"/>
                        </a:rPr>
                        <a:t>8</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测试</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蓝牙音乐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7318981"/>
                  </a:ext>
                </a:extLst>
              </a:tr>
              <a:tr h="134309">
                <a:tc>
                  <a:txBody>
                    <a:bodyPr/>
                    <a:lstStyle/>
                    <a:p>
                      <a:pPr algn="l" fontAlgn="b"/>
                      <a:r>
                        <a:rPr lang="en-US" altLang="zh-CN" sz="800" b="0" i="0" u="none" strike="noStrike">
                          <a:solidFill>
                            <a:srgbClr val="000000"/>
                          </a:solidFill>
                          <a:effectLst/>
                          <a:latin typeface="微软雅黑" panose="020B0503020204020204" pitchFamily="34" charset="-122"/>
                          <a:ea typeface="微软雅黑" panose="020B0503020204020204" pitchFamily="34" charset="-122"/>
                        </a:rPr>
                        <a:t>8</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测试</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蓝牙电话</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31011858"/>
                  </a:ext>
                </a:extLst>
              </a:tr>
              <a:tr h="134309">
                <a:tc>
                  <a:txBody>
                    <a:bodyPr/>
                    <a:lstStyle/>
                    <a:p>
                      <a:pPr algn="l" fontAlgn="b"/>
                      <a:r>
                        <a:rPr lang="en-US" altLang="zh-CN" sz="800" b="0" i="0" u="none" strike="noStrike">
                          <a:solidFill>
                            <a:srgbClr val="000000"/>
                          </a:solidFill>
                          <a:effectLst/>
                          <a:latin typeface="微软雅黑" panose="020B0503020204020204" pitchFamily="34" charset="-122"/>
                          <a:ea typeface="微软雅黑" panose="020B0503020204020204" pitchFamily="34" charset="-122"/>
                        </a:rPr>
                        <a:t>8</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小时</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Monkey</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测试（其他所属应用）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05937025"/>
                  </a:ext>
                </a:extLst>
              </a:tr>
            </a:tbl>
          </a:graphicData>
        </a:graphic>
      </p:graphicFrame>
    </p:spTree>
    <p:extLst>
      <p:ext uri="{BB962C8B-B14F-4D97-AF65-F5344CB8AC3E}">
        <p14:creationId xmlns:p14="http://schemas.microsoft.com/office/powerpoint/2010/main" val="309234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993A7E4-DD8F-14D2-4A9D-948959BBFFD2}"/>
              </a:ext>
            </a:extLst>
          </p:cNvPr>
          <p:cNvGraphicFramePr>
            <a:graphicFrameLocks noChangeAspect="1"/>
          </p:cNvGraphicFramePr>
          <p:nvPr>
            <p:custDataLst>
              <p:tags r:id="rId2"/>
            </p:custDataLst>
            <p:extLst>
              <p:ext uri="{D42A27DB-BD31-4B8C-83A1-F6EECF244321}">
                <p14:modId xmlns:p14="http://schemas.microsoft.com/office/powerpoint/2010/main" val="593107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714" name="think-cell Slide" r:id="rId5" imgW="378" imgH="379" progId="TCLayout.ActiveDocument.1">
                  <p:embed/>
                </p:oleObj>
              </mc:Choice>
              <mc:Fallback>
                <p:oleObj name="think-cell Slide" r:id="rId5" imgW="378" imgH="379" progId="TCLayout.ActiveDocument.1">
                  <p:embed/>
                  <p:pic>
                    <p:nvPicPr>
                      <p:cNvPr id="5" name="Object 4" hidden="1">
                        <a:extLst>
                          <a:ext uri="{FF2B5EF4-FFF2-40B4-BE49-F238E27FC236}">
                            <a16:creationId xmlns:a16="http://schemas.microsoft.com/office/drawing/2014/main" id="{B993A7E4-DD8F-14D2-4A9D-948959BBFFD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OTA S</a:t>
            </a:r>
            <a:r>
              <a:rPr lang="en-US" altLang="zh-CN" dirty="0"/>
              <a:t>pecial Test Result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4176107223"/>
              </p:ext>
            </p:extLst>
          </p:nvPr>
        </p:nvGraphicFramePr>
        <p:xfrm>
          <a:off x="824971" y="973138"/>
          <a:ext cx="9871076" cy="4396041"/>
        </p:xfrm>
        <a:graphic>
          <a:graphicData uri="http://schemas.openxmlformats.org/drawingml/2006/table">
            <a:tbl>
              <a:tblPr/>
              <a:tblGrid>
                <a:gridCol w="2840310">
                  <a:extLst>
                    <a:ext uri="{9D8B030D-6E8A-4147-A177-3AD203B41FA5}">
                      <a16:colId xmlns:a16="http://schemas.microsoft.com/office/drawing/2014/main" val="2657986701"/>
                    </a:ext>
                  </a:extLst>
                </a:gridCol>
                <a:gridCol w="1570171">
                  <a:extLst>
                    <a:ext uri="{9D8B030D-6E8A-4147-A177-3AD203B41FA5}">
                      <a16:colId xmlns:a16="http://schemas.microsoft.com/office/drawing/2014/main" val="4256520703"/>
                    </a:ext>
                  </a:extLst>
                </a:gridCol>
                <a:gridCol w="1280140">
                  <a:extLst>
                    <a:ext uri="{9D8B030D-6E8A-4147-A177-3AD203B41FA5}">
                      <a16:colId xmlns:a16="http://schemas.microsoft.com/office/drawing/2014/main" val="1320463140"/>
                    </a:ext>
                  </a:extLst>
                </a:gridCol>
                <a:gridCol w="1580171">
                  <a:extLst>
                    <a:ext uri="{9D8B030D-6E8A-4147-A177-3AD203B41FA5}">
                      <a16:colId xmlns:a16="http://schemas.microsoft.com/office/drawing/2014/main" val="215566050"/>
                    </a:ext>
                  </a:extLst>
                </a:gridCol>
                <a:gridCol w="1320144">
                  <a:extLst>
                    <a:ext uri="{9D8B030D-6E8A-4147-A177-3AD203B41FA5}">
                      <a16:colId xmlns:a16="http://schemas.microsoft.com/office/drawing/2014/main" val="3145710631"/>
                    </a:ext>
                  </a:extLst>
                </a:gridCol>
                <a:gridCol w="1280140">
                  <a:extLst>
                    <a:ext uri="{9D8B030D-6E8A-4147-A177-3AD203B41FA5}">
                      <a16:colId xmlns:a16="http://schemas.microsoft.com/office/drawing/2014/main" val="3367067692"/>
                    </a:ext>
                  </a:extLst>
                </a:gridCol>
              </a:tblGrid>
              <a:tr h="374887">
                <a:tc>
                  <a:txBody>
                    <a:bodyPr/>
                    <a:lstStyle/>
                    <a:p>
                      <a:pPr algn="l" fontAlgn="ctr"/>
                      <a:r>
                        <a:rPr lang="en-US" sz="1200" b="1" i="0" u="none" strike="noStrike">
                          <a:effectLst/>
                          <a:latin typeface="Arial" panose="020B0604020202020204" pitchFamily="34" charset="0"/>
                        </a:rPr>
                        <a:t>Title: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5">
                  <a:txBody>
                    <a:bodyPr/>
                    <a:lstStyle/>
                    <a:p>
                      <a:pPr algn="ctr" fontAlgn="ctr"/>
                      <a:r>
                        <a:rPr lang="en-US" sz="1200" b="1" i="0" u="none" strike="noStrike" dirty="0">
                          <a:effectLst/>
                          <a:latin typeface="Arial" panose="020B0604020202020204" pitchFamily="34" charset="0"/>
                        </a:rPr>
                        <a:t>Verification Test  Report  For 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71121184"/>
                  </a:ext>
                </a:extLst>
              </a:tr>
              <a:tr h="374887">
                <a:tc gridSpan="6">
                  <a:txBody>
                    <a:bodyPr/>
                    <a:lstStyle/>
                    <a:p>
                      <a:pPr algn="ctr" fontAlgn="ctr"/>
                      <a:r>
                        <a:rPr lang="zh-CN" altLang="en-US" sz="1200" b="0" i="0" u="none" strike="noStrike" dirty="0">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1532527"/>
                  </a:ext>
                </a:extLst>
              </a:tr>
              <a:tr h="616750">
                <a:tc>
                  <a:txBody>
                    <a:bodyPr/>
                    <a:lstStyle/>
                    <a:p>
                      <a:pPr algn="ctr" fontAlgn="ctr"/>
                      <a:r>
                        <a:rPr lang="en-US" sz="1000" b="0" i="0" u="none" strike="noStrike" dirty="0">
                          <a:effectLst/>
                          <a:latin typeface="Arial" panose="020B0604020202020204" pitchFamily="34" charset="0"/>
                        </a:rPr>
                        <a:t>Function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Total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Passed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Failed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Percentage of Test Completion: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Test Cases Pass Percentage: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77817492"/>
                  </a:ext>
                </a:extLst>
              </a:tr>
              <a:tr h="332746">
                <a:tc>
                  <a:txBody>
                    <a:bodyPr/>
                    <a:lstStyle/>
                    <a:p>
                      <a:pPr algn="l" fontAlgn="ctr"/>
                      <a:r>
                        <a:rPr lang="en-US" sz="1000" b="0" i="0" u="none" strike="noStrike">
                          <a:effectLst/>
                          <a:latin typeface="Arial" panose="020B0604020202020204" pitchFamily="34" charset="0"/>
                        </a:rPr>
                        <a:t>TC_SOC_OTA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79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79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044945"/>
                  </a:ext>
                </a:extLst>
              </a:tr>
              <a:tr h="302329">
                <a:tc>
                  <a:txBody>
                    <a:bodyPr/>
                    <a:lstStyle/>
                    <a:p>
                      <a:pPr algn="l" fontAlgn="ctr"/>
                      <a:r>
                        <a:rPr lang="en-US" sz="1000" b="0" i="0" u="none" strike="noStrike">
                          <a:effectLst/>
                          <a:latin typeface="Arial" panose="020B0604020202020204" pitchFamily="34" charset="0"/>
                        </a:rPr>
                        <a:t>TC_MCU_OTA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78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78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478314"/>
                  </a:ext>
                </a:extLst>
              </a:tr>
              <a:tr h="302329">
                <a:tc>
                  <a:txBody>
                    <a:bodyPr/>
                    <a:lstStyle/>
                    <a:p>
                      <a:pPr algn="l" fontAlgn="ctr"/>
                      <a:r>
                        <a:rPr lang="en-US" sz="1000" b="0" i="0" u="none" strike="noStrike">
                          <a:effectLst/>
                          <a:latin typeface="Arial" panose="020B0604020202020204" pitchFamily="34" charset="0"/>
                        </a:rPr>
                        <a:t>TC_MCU_USB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smtClean="0">
                          <a:effectLst/>
                          <a:latin typeface="Arial" panose="020B0604020202020204" pitchFamily="34" charset="0"/>
                        </a:rPr>
                        <a:t>100.00%</a:t>
                      </a:r>
                      <a:endParaRPr lang="en-US" altLang="zh-CN" sz="10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211334"/>
                  </a:ext>
                </a:extLst>
              </a:tr>
              <a:tr h="302329">
                <a:tc>
                  <a:txBody>
                    <a:bodyPr/>
                    <a:lstStyle/>
                    <a:p>
                      <a:pPr algn="l" fontAlgn="ctr"/>
                      <a:r>
                        <a:rPr lang="en-US" sz="1000" b="0" i="0" u="none" strike="noStrike">
                          <a:effectLst/>
                          <a:latin typeface="Arial" panose="020B0604020202020204" pitchFamily="34" charset="0"/>
                        </a:rPr>
                        <a:t>TC_SOC_USB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smtClean="0">
                          <a:effectLst/>
                          <a:latin typeface="Arial" panose="020B0604020202020204" pitchFamily="34" charset="0"/>
                        </a:rPr>
                        <a:t>100.00%</a:t>
                      </a:r>
                      <a:endParaRPr lang="en-US" altLang="zh-CN" sz="10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550347"/>
                  </a:ext>
                </a:extLst>
              </a:tr>
              <a:tr h="302329">
                <a:tc>
                  <a:txBody>
                    <a:bodyPr/>
                    <a:lstStyle/>
                    <a:p>
                      <a:pPr algn="l" fontAlgn="ctr"/>
                      <a:r>
                        <a:rPr lang="en-US" sz="1000" b="0" i="0" u="none" strike="noStrike">
                          <a:effectLst/>
                          <a:latin typeface="Arial" panose="020B060402020202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291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291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smtClean="0">
                          <a:effectLst/>
                          <a:latin typeface="Arial" panose="020B0604020202020204" pitchFamily="34" charset="0"/>
                        </a:rPr>
                        <a:t>100.00%</a:t>
                      </a:r>
                      <a:endParaRPr lang="en-US" altLang="zh-CN" sz="10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659844"/>
                  </a:ext>
                </a:extLst>
              </a:tr>
              <a:tr h="302329">
                <a:tc gridSpan="6">
                  <a:txBody>
                    <a:bodyPr/>
                    <a:lstStyle/>
                    <a:p>
                      <a:pPr algn="ctr" fontAlgn="ctr"/>
                      <a:r>
                        <a:rPr lang="zh-CN" altLang="en-US" sz="1000" b="0" i="0" u="none" strike="noStrike" dirty="0">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0912524"/>
                  </a:ext>
                </a:extLst>
              </a:tr>
              <a:tr h="314421">
                <a:tc gridSpan="6">
                  <a:txBody>
                    <a:bodyPr/>
                    <a:lstStyle/>
                    <a:p>
                      <a:pPr algn="ctr" fontAlgn="ctr"/>
                      <a:r>
                        <a:rPr lang="en-US" sz="1000" b="1" i="0" u="none" strike="noStrike" dirty="0">
                          <a:effectLst/>
                          <a:latin typeface="Arial" panose="020B0604020202020204" pitchFamily="34" charset="0"/>
                        </a:rPr>
                        <a:t>Test Summary 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10">
                      <a:fgClr>
                        <a:srgbClr val="000000"/>
                      </a:fgClr>
                      <a:bgClr>
                        <a:srgbClr val="FFFFFF"/>
                      </a:bgClr>
                    </a:patt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0579367"/>
                  </a:ext>
                </a:extLst>
              </a:tr>
              <a:tr h="870705">
                <a:tc gridSpan="6">
                  <a:txBody>
                    <a:bodyPr/>
                    <a:lstStyle/>
                    <a:p>
                      <a:pPr algn="l" fontAlgn="t"/>
                      <a:r>
                        <a:rPr lang="zh-CN" altLang="en-US" sz="1000" b="0" i="0" u="none" strike="noStrike" dirty="0">
                          <a:effectLst/>
                          <a:latin typeface="Arial" panose="020B0604020202020204" pitchFamily="34" charset="0"/>
                        </a:rPr>
                        <a:t/>
                      </a:r>
                      <a:br>
                        <a:rPr lang="zh-CN" altLang="en-US" sz="1000" b="0" i="0" u="none" strike="noStrike" dirty="0">
                          <a:effectLst/>
                          <a:latin typeface="Arial" panose="020B0604020202020204" pitchFamily="34" charset="0"/>
                        </a:rPr>
                      </a:br>
                      <a:endParaRPr lang="en-US" altLang="zh-CN" sz="1000" b="0" i="0" u="none" strike="noStrike" dirty="0">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5381460"/>
                  </a:ext>
                </a:extLst>
              </a:tr>
            </a:tbl>
          </a:graphicData>
        </a:graphic>
      </p:graphicFrame>
    </p:spTree>
    <p:extLst>
      <p:ext uri="{BB962C8B-B14F-4D97-AF65-F5344CB8AC3E}">
        <p14:creationId xmlns:p14="http://schemas.microsoft.com/office/powerpoint/2010/main" val="349205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210279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740"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0" y="6275387"/>
            <a:ext cx="11826875" cy="295275"/>
          </a:xfrm>
        </p:spPr>
        <p:txBody>
          <a:bodyPr/>
          <a:lstStyle/>
          <a:p>
            <a:pPr eaLnBrk="1" fontAlgn="auto" hangingPunct="1">
              <a:spcAft>
                <a:spcPts val="0"/>
              </a:spcAft>
              <a:buFont typeface="Arial"/>
              <a:buNone/>
              <a:defRPr/>
            </a:pPr>
            <a:r>
              <a:rPr lang="en-US" dirty="0"/>
              <a:t>F113/F111 </a:t>
            </a:r>
            <a:r>
              <a:rPr lang="en-US" dirty="0" smtClean="0"/>
              <a:t>NA</a:t>
            </a:r>
            <a:r>
              <a:rPr lang="en-US" altLang="zh-CN" dirty="0" smtClean="0"/>
              <a:t> </a:t>
            </a:r>
            <a:r>
              <a:rPr lang="en-US" altLang="zh-CN" dirty="0"/>
              <a:t>as old test hardware. Non-problem.</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sp>
        <p:nvSpPr>
          <p:cNvPr id="6" name="Title 5">
            <a:extLst>
              <a:ext uri="{FF2B5EF4-FFF2-40B4-BE49-F238E27FC236}">
                <a16:creationId xmlns:a16="http://schemas.microsoft.com/office/drawing/2014/main" id="{71E3A06D-793C-BB98-5F77-B54EF9F2C4FF}"/>
              </a:ext>
            </a:extLst>
          </p:cNvPr>
          <p:cNvSpPr>
            <a:spLocks noGrp="1"/>
          </p:cNvSpPr>
          <p:nvPr>
            <p:ph type="title"/>
          </p:nvPr>
        </p:nvSpPr>
        <p:spPr/>
        <p:txBody>
          <a:bodyPr vert="horz"/>
          <a:lstStyle/>
          <a:p>
            <a:r>
              <a:rPr lang="en-US" dirty="0" err="1"/>
              <a:t>D</a:t>
            </a:r>
            <a:r>
              <a:rPr lang="en-US" altLang="zh-CN" dirty="0" err="1"/>
              <a:t>esay</a:t>
            </a:r>
            <a:r>
              <a:rPr lang="en-US" altLang="zh-CN" dirty="0"/>
              <a:t> DID Test Result</a:t>
            </a:r>
            <a:r>
              <a:rPr lang="en-US" dirty="0"/>
              <a:t>- </a:t>
            </a:r>
            <a:r>
              <a:rPr lang="en-US" dirty="0">
                <a:solidFill>
                  <a:srgbClr val="008200"/>
                </a:solidFill>
              </a:rPr>
              <a:t>PASS</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61727190"/>
              </p:ext>
            </p:extLst>
          </p:nvPr>
        </p:nvGraphicFramePr>
        <p:xfrm>
          <a:off x="395288" y="1367165"/>
          <a:ext cx="4826000" cy="2489200"/>
        </p:xfrm>
        <a:graphic>
          <a:graphicData uri="http://schemas.openxmlformats.org/drawingml/2006/table">
            <a:tbl>
              <a:tblPr/>
              <a:tblGrid>
                <a:gridCol w="939800">
                  <a:extLst>
                    <a:ext uri="{9D8B030D-6E8A-4147-A177-3AD203B41FA5}">
                      <a16:colId xmlns:a16="http://schemas.microsoft.com/office/drawing/2014/main" val="218100673"/>
                    </a:ext>
                  </a:extLst>
                </a:gridCol>
                <a:gridCol w="1612900">
                  <a:extLst>
                    <a:ext uri="{9D8B030D-6E8A-4147-A177-3AD203B41FA5}">
                      <a16:colId xmlns:a16="http://schemas.microsoft.com/office/drawing/2014/main" val="3538645370"/>
                    </a:ext>
                  </a:extLst>
                </a:gridCol>
                <a:gridCol w="1600200">
                  <a:extLst>
                    <a:ext uri="{9D8B030D-6E8A-4147-A177-3AD203B41FA5}">
                      <a16:colId xmlns:a16="http://schemas.microsoft.com/office/drawing/2014/main" val="1331845460"/>
                    </a:ext>
                  </a:extLst>
                </a:gridCol>
                <a:gridCol w="673100">
                  <a:extLst>
                    <a:ext uri="{9D8B030D-6E8A-4147-A177-3AD203B41FA5}">
                      <a16:colId xmlns:a16="http://schemas.microsoft.com/office/drawing/2014/main" val="1953608586"/>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71025689"/>
                  </a:ext>
                </a:extLst>
              </a:tr>
              <a:tr h="177800">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P2RT-18D668-ME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P2RT-18D668-MD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Calibri" panose="020F0502020204030204" pitchFamily="34" charset="0"/>
                          <a:ea typeface="等线" panose="02010600030101010101" pitchFamily="2" charset="-122"/>
                        </a:rPr>
                        <a:t>NA</a:t>
                      </a:r>
                      <a:endParaRPr lang="en-US" sz="1000" b="0" i="0" u="none" strike="noStrike" dirty="0">
                        <a:solidFill>
                          <a:srgbClr val="000000"/>
                        </a:solidFill>
                        <a:effectLst/>
                        <a:latin typeface="Calibri" panose="020F0502020204030204" pitchFamily="34" charset="0"/>
                        <a:ea typeface="等线" panose="02010600030101010101"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97681352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P2RT-14H370-MC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P2RT-14H370-MB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Calibri" panose="020F0502020204030204" pitchFamily="34" charset="0"/>
                          <a:ea typeface="等线" panose="02010600030101010101" pitchFamily="2" charset="-122"/>
                        </a:rPr>
                        <a:t>NA</a:t>
                      </a:r>
                      <a:endParaRPr lang="en-US" sz="1000" b="0" i="0" u="none" strike="noStrike" dirty="0">
                        <a:solidFill>
                          <a:srgbClr val="000000"/>
                        </a:solidFill>
                        <a:effectLst/>
                        <a:latin typeface="Calibri" panose="020F0502020204030204" pitchFamily="34" charset="0"/>
                        <a:ea typeface="等线" panose="02010600030101010101"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48970498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P2RT-14H361-AD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P2RT-14H361-AD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71410889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24979252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P2RT-14H375-AA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P2RT-14H375-AA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83629823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86952684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31027495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309390825"/>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P2RT-14H379-AD003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P2RT-14H379-AD003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70277508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718794260"/>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89743037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90656881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416249933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633721226"/>
              </p:ext>
            </p:extLst>
          </p:nvPr>
        </p:nvGraphicFramePr>
        <p:xfrm>
          <a:off x="5834063" y="1367165"/>
          <a:ext cx="4826000" cy="2489200"/>
        </p:xfrm>
        <a:graphic>
          <a:graphicData uri="http://schemas.openxmlformats.org/drawingml/2006/table">
            <a:tbl>
              <a:tblPr/>
              <a:tblGrid>
                <a:gridCol w="939800">
                  <a:extLst>
                    <a:ext uri="{9D8B030D-6E8A-4147-A177-3AD203B41FA5}">
                      <a16:colId xmlns:a16="http://schemas.microsoft.com/office/drawing/2014/main" val="3886436472"/>
                    </a:ext>
                  </a:extLst>
                </a:gridCol>
                <a:gridCol w="1612900">
                  <a:extLst>
                    <a:ext uri="{9D8B030D-6E8A-4147-A177-3AD203B41FA5}">
                      <a16:colId xmlns:a16="http://schemas.microsoft.com/office/drawing/2014/main" val="1239325064"/>
                    </a:ext>
                  </a:extLst>
                </a:gridCol>
                <a:gridCol w="1600200">
                  <a:extLst>
                    <a:ext uri="{9D8B030D-6E8A-4147-A177-3AD203B41FA5}">
                      <a16:colId xmlns:a16="http://schemas.microsoft.com/office/drawing/2014/main" val="2190311682"/>
                    </a:ext>
                  </a:extLst>
                </a:gridCol>
                <a:gridCol w="673100">
                  <a:extLst>
                    <a:ext uri="{9D8B030D-6E8A-4147-A177-3AD203B41FA5}">
                      <a16:colId xmlns:a16="http://schemas.microsoft.com/office/drawing/2014/main" val="3564249701"/>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0877613"/>
                  </a:ext>
                </a:extLst>
              </a:tr>
              <a:tr h="177800">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P2RT-18D668-RE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P2RT-18D668-RD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Calibri" panose="020F0502020204030204" pitchFamily="34" charset="0"/>
                          <a:ea typeface="等线" panose="02010600030101010101" pitchFamily="2" charset="-122"/>
                        </a:rPr>
                        <a:t>NA</a:t>
                      </a:r>
                      <a:endParaRPr lang="en-US" sz="1000" b="0" i="0" u="none" strike="noStrike" dirty="0">
                        <a:solidFill>
                          <a:srgbClr val="000000"/>
                        </a:solidFill>
                        <a:effectLst/>
                        <a:latin typeface="Calibri" panose="020F0502020204030204" pitchFamily="34" charset="0"/>
                        <a:ea typeface="等线" panose="02010600030101010101"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424345443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P2RT-14H370-RC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P2RT-14H370-RB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Calibri" panose="020F0502020204030204" pitchFamily="34" charset="0"/>
                          <a:ea typeface="等线" panose="02010600030101010101" pitchFamily="2" charset="-122"/>
                        </a:rPr>
                        <a:t>NA</a:t>
                      </a:r>
                      <a:endParaRPr lang="en-US" sz="1000" b="0" i="0" u="none" strike="noStrike" dirty="0">
                        <a:solidFill>
                          <a:srgbClr val="000000"/>
                        </a:solidFill>
                        <a:effectLst/>
                        <a:latin typeface="Calibri" panose="020F0502020204030204" pitchFamily="34" charset="0"/>
                        <a:ea typeface="等线" panose="02010600030101010101"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404638055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P2RT-14H361-AD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P2RT-14H361-AD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45915741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03625108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50879513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56716172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94584773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P2RT-14H373-AA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P2RT-14H373-AA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195514165"/>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P2RT-14H379-AD003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P2RT-14H379-AD003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73532312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019276630"/>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49560920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92193051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899581489"/>
                  </a:ext>
                </a:extLst>
              </a:tr>
            </a:tbl>
          </a:graphicData>
        </a:graphic>
      </p:graphicFrame>
    </p:spTree>
    <p:extLst>
      <p:ext uri="{BB962C8B-B14F-4D97-AF65-F5344CB8AC3E}">
        <p14:creationId xmlns:p14="http://schemas.microsoft.com/office/powerpoint/2010/main" val="142359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1137855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807"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Baidu full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B</a:t>
            </a:r>
            <a:r>
              <a:rPr lang="en-US" altLang="zh-CN" dirty="0"/>
              <a:t>aidu </a:t>
            </a:r>
            <a:r>
              <a:rPr lang="en-US" dirty="0"/>
              <a:t>F</a:t>
            </a:r>
            <a:r>
              <a:rPr lang="en-US" altLang="zh-CN" dirty="0"/>
              <a:t>ull</a:t>
            </a:r>
            <a:r>
              <a:rPr lang="en-US" dirty="0"/>
              <a:t> T</a:t>
            </a:r>
            <a:r>
              <a:rPr lang="en-US" altLang="zh-CN" dirty="0"/>
              <a:t>est Result Review-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spTree>
    <p:extLst>
      <p:ext uri="{BB962C8B-B14F-4D97-AF65-F5344CB8AC3E}">
        <p14:creationId xmlns:p14="http://schemas.microsoft.com/office/powerpoint/2010/main" val="362006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58E7CFE-5E18-B91B-A259-9252D3FD052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74" name="think-cell Slide" r:id="rId5" imgW="378" imgH="379" progId="TCLayout.ActiveDocument.1">
                  <p:embed/>
                </p:oleObj>
              </mc:Choice>
              <mc:Fallback>
                <p:oleObj name="think-cell Slide" r:id="rId5" imgW="378" imgH="379" progId="TCLayout.ActiveDocument.1">
                  <p:embed/>
                  <p:pic>
                    <p:nvPicPr>
                      <p:cNvPr id="13" name="Object 12" hidden="1">
                        <a:extLst>
                          <a:ext uri="{FF2B5EF4-FFF2-40B4-BE49-F238E27FC236}">
                            <a16:creationId xmlns:a16="http://schemas.microsoft.com/office/drawing/2014/main" id="{358E7CFE-5E18-B91B-A259-9252D3FD05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0BF2591-79FC-1A48-8612-022567BE68FD}"/>
              </a:ext>
            </a:extLst>
          </p:cNvPr>
          <p:cNvSpPr>
            <a:spLocks noGrp="1"/>
          </p:cNvSpPr>
          <p:nvPr>
            <p:ph type="title"/>
          </p:nvPr>
        </p:nvSpPr>
        <p:spPr/>
        <p:txBody>
          <a:bodyPr vert="horz"/>
          <a:lstStyle/>
          <a:p>
            <a:r>
              <a:rPr lang="en-US" altLang="zh-CN" dirty="0"/>
              <a:t>Agenda</a:t>
            </a:r>
            <a:endParaRPr lang="en-US" dirty="0"/>
          </a:p>
        </p:txBody>
      </p:sp>
      <p:sp>
        <p:nvSpPr>
          <p:cNvPr id="17" name="Text Placeholder 16">
            <a:extLst>
              <a:ext uri="{FF2B5EF4-FFF2-40B4-BE49-F238E27FC236}">
                <a16:creationId xmlns:a16="http://schemas.microsoft.com/office/drawing/2014/main" id="{265DEE8C-F4EF-5441-8E97-0342BD211AFC}"/>
              </a:ext>
            </a:extLst>
          </p:cNvPr>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a:extLst>
              <a:ext uri="{FF2B5EF4-FFF2-40B4-BE49-F238E27FC236}">
                <a16:creationId xmlns:a16="http://schemas.microsoft.com/office/drawing/2014/main" id="{74FEC097-FEB9-F747-96F2-2A30C2029DD3}"/>
              </a:ext>
            </a:extLst>
          </p:cNvPr>
          <p:cNvSpPr>
            <a:spLocks noGrp="1"/>
          </p:cNvSpPr>
          <p:nvPr>
            <p:ph type="body" sz="quarter" idx="19"/>
          </p:nvPr>
        </p:nvSpPr>
        <p:spPr/>
        <p:txBody>
          <a:bodyPr/>
          <a:lstStyle/>
          <a:p>
            <a:r>
              <a:rPr lang="en-US" dirty="0"/>
              <a:t>01</a:t>
            </a:r>
          </a:p>
        </p:txBody>
      </p:sp>
      <p:sp>
        <p:nvSpPr>
          <p:cNvPr id="8" name="Text Placeholder 7">
            <a:extLst>
              <a:ext uri="{FF2B5EF4-FFF2-40B4-BE49-F238E27FC236}">
                <a16:creationId xmlns:a16="http://schemas.microsoft.com/office/drawing/2014/main" id="{59C425D7-3E13-464C-B9FE-C22D4AA60AC0}"/>
              </a:ext>
            </a:extLst>
          </p:cNvPr>
          <p:cNvSpPr>
            <a:spLocks noGrp="1"/>
          </p:cNvSpPr>
          <p:nvPr>
            <p:ph type="body" sz="quarter" idx="20"/>
          </p:nvPr>
        </p:nvSpPr>
        <p:spPr/>
        <p:txBody>
          <a:bodyPr/>
          <a:lstStyle/>
          <a:p>
            <a:r>
              <a:rPr lang="en-US" dirty="0"/>
              <a:t>02</a:t>
            </a:r>
          </a:p>
        </p:txBody>
      </p:sp>
      <p:sp>
        <p:nvSpPr>
          <p:cNvPr id="9" name="Text Placeholder 8">
            <a:extLst>
              <a:ext uri="{FF2B5EF4-FFF2-40B4-BE49-F238E27FC236}">
                <a16:creationId xmlns:a16="http://schemas.microsoft.com/office/drawing/2014/main" id="{4B5A6A66-119F-404F-93F4-C0F3482459A6}"/>
              </a:ext>
            </a:extLst>
          </p:cNvPr>
          <p:cNvSpPr>
            <a:spLocks noGrp="1"/>
          </p:cNvSpPr>
          <p:nvPr>
            <p:ph type="body" sz="quarter" idx="21"/>
          </p:nvPr>
        </p:nvSpPr>
        <p:spPr/>
        <p:txBody>
          <a:bodyPr/>
          <a:lstStyle/>
          <a:p>
            <a:r>
              <a:rPr lang="en-US" dirty="0"/>
              <a:t>03</a:t>
            </a:r>
          </a:p>
        </p:txBody>
      </p:sp>
      <p:sp>
        <p:nvSpPr>
          <p:cNvPr id="10" name="Text Placeholder 9">
            <a:extLst>
              <a:ext uri="{FF2B5EF4-FFF2-40B4-BE49-F238E27FC236}">
                <a16:creationId xmlns:a16="http://schemas.microsoft.com/office/drawing/2014/main" id="{385D917D-6449-DE42-8D8D-C511F448501D}"/>
              </a:ext>
            </a:extLst>
          </p:cNvPr>
          <p:cNvSpPr>
            <a:spLocks noGrp="1"/>
          </p:cNvSpPr>
          <p:nvPr>
            <p:ph type="body" sz="quarter" idx="22"/>
          </p:nvPr>
        </p:nvSpPr>
        <p:spPr/>
        <p:txBody>
          <a:bodyPr/>
          <a:lstStyle/>
          <a:p>
            <a:r>
              <a:rPr lang="en-US" dirty="0"/>
              <a:t>04</a:t>
            </a:r>
          </a:p>
        </p:txBody>
      </p:sp>
      <p:sp>
        <p:nvSpPr>
          <p:cNvPr id="18" name="Text Placeholder 17">
            <a:extLst>
              <a:ext uri="{FF2B5EF4-FFF2-40B4-BE49-F238E27FC236}">
                <a16:creationId xmlns:a16="http://schemas.microsoft.com/office/drawing/2014/main" id="{81D46FE9-B8C5-BC40-B83E-655D00CAAF62}"/>
              </a:ext>
            </a:extLst>
          </p:cNvPr>
          <p:cNvSpPr>
            <a:spLocks noGrp="1"/>
          </p:cNvSpPr>
          <p:nvPr>
            <p:ph idx="23"/>
          </p:nvPr>
        </p:nvSpPr>
        <p:spPr/>
        <p:txBody>
          <a:bodyPr/>
          <a:lstStyle/>
          <a:p>
            <a:r>
              <a:rPr lang="en-US" altLang="zh-CN" dirty="0"/>
              <a:t>SW Change Scope</a:t>
            </a:r>
            <a:endParaRPr lang="en-US" dirty="0"/>
          </a:p>
        </p:txBody>
      </p:sp>
      <p:sp>
        <p:nvSpPr>
          <p:cNvPr id="19" name="Text Placeholder 18">
            <a:extLst>
              <a:ext uri="{FF2B5EF4-FFF2-40B4-BE49-F238E27FC236}">
                <a16:creationId xmlns:a16="http://schemas.microsoft.com/office/drawing/2014/main" id="{88AFF25A-67E5-3947-B3D5-7505D21E2D65}"/>
              </a:ext>
            </a:extLst>
          </p:cNvPr>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a:extLst>
              <a:ext uri="{FF2B5EF4-FFF2-40B4-BE49-F238E27FC236}">
                <a16:creationId xmlns:a16="http://schemas.microsoft.com/office/drawing/2014/main" id="{AD7399D0-6D55-6E5D-30A4-EADA5511D780}"/>
              </a:ext>
            </a:extLst>
          </p:cNvPr>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a:extLst>
              <a:ext uri="{FF2B5EF4-FFF2-40B4-BE49-F238E27FC236}">
                <a16:creationId xmlns:a16="http://schemas.microsoft.com/office/drawing/2014/main" id="{AE77EB72-2374-C34B-9620-4E745413224C}"/>
              </a:ext>
            </a:extLst>
          </p:cNvPr>
          <p:cNvGrpSpPr/>
          <p:nvPr/>
        </p:nvGrpSpPr>
        <p:grpSpPr>
          <a:xfrm>
            <a:off x="6903830" y="1574070"/>
            <a:ext cx="513982" cy="4129626"/>
            <a:chOff x="7001758" y="1637506"/>
            <a:chExt cx="332050" cy="3079750"/>
          </a:xfrm>
        </p:grpSpPr>
        <p:cxnSp>
          <p:nvCxnSpPr>
            <p:cNvPr id="51" name="Straight Connector 50">
              <a:extLst>
                <a:ext uri="{FF2B5EF4-FFF2-40B4-BE49-F238E27FC236}">
                  <a16:creationId xmlns:a16="http://schemas.microsoft.com/office/drawing/2014/main" id="{E888CF0D-30A9-894E-B531-49CB562B830F}"/>
                </a:ext>
              </a:extLst>
            </p:cNvPr>
            <p:cNvCxnSpPr>
              <a:cxnSpLocks/>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E151E8-9994-6C40-A87F-3C9A0FA7EF9D}"/>
                </a:ext>
              </a:extLst>
            </p:cNvPr>
            <p:cNvCxnSpPr>
              <a:cxnSpLocks/>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523962-7C72-454B-B68C-A1A41338850F}"/>
                </a:ext>
              </a:extLst>
            </p:cNvPr>
            <p:cNvCxnSpPr>
              <a:cxnSpLocks/>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83449F-8603-415B-8ACC-3C7DF9AEA23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4" name="Text Placeholder 9">
            <a:extLst>
              <a:ext uri="{FF2B5EF4-FFF2-40B4-BE49-F238E27FC236}">
                <a16:creationId xmlns:a16="http://schemas.microsoft.com/office/drawing/2014/main" id="{71C6CA10-C3AE-322D-0873-0FC82CEBE3B5}"/>
              </a:ext>
            </a:extLst>
          </p:cNvPr>
          <p:cNvSpPr txBox="1">
            <a:spLocks/>
          </p:cNvSpPr>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a:buNone/>
              <a:defRPr sz="4800" b="0" i="0" kern="1200" spc="-200" baseline="0">
                <a:solidFill>
                  <a:schemeClr val="accent1"/>
                </a:solidFill>
                <a:latin typeface="+mn-lt"/>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0000" b="0" i="0" kern="1200">
                <a:solidFill>
                  <a:schemeClr val="tx1"/>
                </a:solidFill>
                <a:latin typeface="Ford Antenna Light" panose="02000505000000020004" pitchFamily="2"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0000" b="0" i="0" kern="1200">
                <a:solidFill>
                  <a:schemeClr val="tx1"/>
                </a:solidFill>
                <a:latin typeface="Ford Antenna Light" panose="02000505000000020004" pitchFamily="2"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5" name="Straight Connector 4">
            <a:extLst>
              <a:ext uri="{FF2B5EF4-FFF2-40B4-BE49-F238E27FC236}">
                <a16:creationId xmlns:a16="http://schemas.microsoft.com/office/drawing/2014/main" id="{2B7491DB-295B-9C47-AF65-13B914C34A0C}"/>
              </a:ext>
            </a:extLst>
          </p:cNvPr>
          <p:cNvCxnSpPr>
            <a:cxnSpLocks/>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4EE391-66A3-613E-53E3-D583A1F7689D}"/>
              </a:ext>
            </a:extLst>
          </p:cNvPr>
          <p:cNvCxnSpPr>
            <a:cxnSpLocks/>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a:extLst>
              <a:ext uri="{FF2B5EF4-FFF2-40B4-BE49-F238E27FC236}">
                <a16:creationId xmlns:a16="http://schemas.microsoft.com/office/drawing/2014/main" id="{AD442897-EB36-C65E-0D89-F3CD41D1332D}"/>
              </a:ext>
            </a:extLst>
          </p:cNvPr>
          <p:cNvSpPr txBox="1">
            <a:spLocks/>
          </p:cNvSpPr>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a:buNone/>
              <a:defRPr sz="1600" b="0" i="0" kern="1200" spc="50" baseline="0">
                <a:solidFill>
                  <a:schemeClr val="tx1"/>
                </a:solidFill>
                <a:latin typeface="+mn-lt"/>
                <a:ea typeface="Arial Nova" panose="020B0604020202020204" pitchFamily="34" charset="0"/>
                <a:cs typeface="Arial Nova" panose="020B0604020202020204" pitchFamily="34" charset="0"/>
              </a:defRPr>
            </a:lvl1pPr>
            <a:lvl2pPr marL="0" indent="0" algn="l" defTabSz="914400" rtl="0" eaLnBrk="1" latinLnBrk="0" hangingPunct="1">
              <a:lnSpc>
                <a:spcPct val="100000"/>
              </a:lnSpc>
              <a:spcBef>
                <a:spcPts val="1200"/>
              </a:spcBef>
              <a:buSzPct val="75000"/>
              <a:buFont typeface="Arial"/>
              <a:buNone/>
              <a:tabLst/>
              <a:defRPr sz="2000" b="0" i="0" kern="1200" spc="0">
                <a:solidFill>
                  <a:schemeClr val="accent1"/>
                </a:solidFill>
                <a:latin typeface="Ford Antenna Regular" panose="02000505000000020004" pitchFamily="2" charset="0"/>
                <a:ea typeface="Arial Nova" panose="020B0604020202020204" pitchFamily="34" charset="0"/>
                <a:cs typeface="Arial Nova" panose="020B0604020202020204" pitchFamily="34" charset="0"/>
              </a:defRPr>
            </a:lvl2pPr>
            <a:lvl3pPr marL="242888" indent="0" algn="l" defTabSz="914400" rtl="0" eaLnBrk="1" latinLnBrk="0" hangingPunct="1">
              <a:lnSpc>
                <a:spcPct val="120000"/>
              </a:lnSpc>
              <a:spcBef>
                <a:spcPts val="500"/>
              </a:spcBef>
              <a:buSzPct val="75000"/>
              <a:buFont typeface="Arial" panose="020B0604020202020204" pitchFamily="34" charset="0"/>
              <a:buNone/>
              <a:tabLst/>
              <a:defRPr sz="1400" b="0" i="0" kern="1200" spc="0">
                <a:solidFill>
                  <a:srgbClr val="00095B"/>
                </a:solidFill>
                <a:latin typeface="Ford Antenna Regular"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a:buNone/>
              <a:tabLst/>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extLst>
      <p:ext uri="{BB962C8B-B14F-4D97-AF65-F5344CB8AC3E}">
        <p14:creationId xmlns:p14="http://schemas.microsoft.com/office/powerpoint/2010/main" val="307554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2"/>
            </p:custDataLst>
            <p:extLst>
              <p:ext uri="{D42A27DB-BD31-4B8C-83A1-F6EECF244321}">
                <p14:modId xmlns:p14="http://schemas.microsoft.com/office/powerpoint/2010/main" val="412859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831"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 with condition</a:t>
            </a: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1142" name="Content Placeholder 15">
            <a:extLst>
              <a:ext uri="{FF2B5EF4-FFF2-40B4-BE49-F238E27FC236}">
                <a16:creationId xmlns:a16="http://schemas.microsoft.com/office/drawing/2014/main" id="{35242072-2121-85DF-C89F-F1F6CB7FA0DD}"/>
              </a:ext>
            </a:extLst>
          </p:cNvPr>
          <p:cNvSpPr txBox="1">
            <a:spLocks noChangeArrowheads="1"/>
          </p:cNvSpPr>
          <p:nvPr/>
        </p:nvSpPr>
        <p:spPr bwMode="auto">
          <a:xfrm>
            <a:off x="395288" y="3840163"/>
            <a:ext cx="10704512"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23653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038">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8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Fail Cases Clarify:</a:t>
            </a: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endPar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蓝牙连接中，断开手机端蓝牙，等待车机蓝牙连接断开后，再次打开手机蓝牙， 蓝牙未自动连接</a:t>
            </a:r>
          </a:p>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FO comment</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：不涉及车机打开蓝牙， 所以不会重连，不是</a:t>
            </a: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bug</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a:t>
            </a: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endPar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蓝牙连接中，车机熄火开车门。关闭手机端蓝牙，车机点火。等待</a:t>
            </a: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launcher</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页面稳定后打开手机端蓝牙，车机蓝牙未自动连接（高频出现）</a:t>
            </a:r>
          </a:p>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FO comment</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：涉及车机蓝牙打开，需要发起重连，但是重连时间有限，过了重连时间才打开手机，才会连接不上。可能是百度测试时手法错误，从提供的视频中无法确认开启手机端蓝牙的时间。</a:t>
            </a: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2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2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836C29A-8AEC-F42D-B6E0-2FB08B663EAC}"/>
              </a:ext>
            </a:extLst>
          </p:cNvPr>
          <p:cNvGraphicFramePr>
            <a:graphicFrameLocks noGrp="1"/>
          </p:cNvGraphicFramePr>
          <p:nvPr/>
        </p:nvGraphicFramePr>
        <p:xfrm>
          <a:off x="1227138" y="1189038"/>
          <a:ext cx="9042400" cy="2628948"/>
        </p:xfrm>
        <a:graphic>
          <a:graphicData uri="http://schemas.openxmlformats.org/drawingml/2006/table">
            <a:tbl>
              <a:tblPr/>
              <a:tblGrid>
                <a:gridCol w="2148316">
                  <a:extLst>
                    <a:ext uri="{9D8B030D-6E8A-4147-A177-3AD203B41FA5}">
                      <a16:colId xmlns:a16="http://schemas.microsoft.com/office/drawing/2014/main" val="20000"/>
                    </a:ext>
                  </a:extLst>
                </a:gridCol>
                <a:gridCol w="1799686">
                  <a:extLst>
                    <a:ext uri="{9D8B030D-6E8A-4147-A177-3AD203B41FA5}">
                      <a16:colId xmlns:a16="http://schemas.microsoft.com/office/drawing/2014/main" val="20001"/>
                    </a:ext>
                  </a:extLst>
                </a:gridCol>
                <a:gridCol w="866864">
                  <a:extLst>
                    <a:ext uri="{9D8B030D-6E8A-4147-A177-3AD203B41FA5}">
                      <a16:colId xmlns:a16="http://schemas.microsoft.com/office/drawing/2014/main" val="20002"/>
                    </a:ext>
                  </a:extLst>
                </a:gridCol>
                <a:gridCol w="904554">
                  <a:extLst>
                    <a:ext uri="{9D8B030D-6E8A-4147-A177-3AD203B41FA5}">
                      <a16:colId xmlns:a16="http://schemas.microsoft.com/office/drawing/2014/main" val="20003"/>
                    </a:ext>
                  </a:extLst>
                </a:gridCol>
                <a:gridCol w="819752">
                  <a:extLst>
                    <a:ext uri="{9D8B030D-6E8A-4147-A177-3AD203B41FA5}">
                      <a16:colId xmlns:a16="http://schemas.microsoft.com/office/drawing/2014/main" val="20004"/>
                    </a:ext>
                  </a:extLst>
                </a:gridCol>
                <a:gridCol w="819752">
                  <a:extLst>
                    <a:ext uri="{9D8B030D-6E8A-4147-A177-3AD203B41FA5}">
                      <a16:colId xmlns:a16="http://schemas.microsoft.com/office/drawing/2014/main" val="20005"/>
                    </a:ext>
                  </a:extLst>
                </a:gridCol>
                <a:gridCol w="841738">
                  <a:extLst>
                    <a:ext uri="{9D8B030D-6E8A-4147-A177-3AD203B41FA5}">
                      <a16:colId xmlns:a16="http://schemas.microsoft.com/office/drawing/2014/main" val="20006"/>
                    </a:ext>
                  </a:extLst>
                </a:gridCol>
                <a:gridCol w="841738">
                  <a:extLst>
                    <a:ext uri="{9D8B030D-6E8A-4147-A177-3AD203B41FA5}">
                      <a16:colId xmlns:a16="http://schemas.microsoft.com/office/drawing/2014/main" val="20007"/>
                    </a:ext>
                  </a:extLst>
                </a:gridCol>
              </a:tblGrid>
              <a:tr h="192390">
                <a:tc>
                  <a:txBody>
                    <a:bodyPr/>
                    <a:lstStyle/>
                    <a:p>
                      <a:pPr algn="l" fontAlgn="ctr"/>
                      <a:r>
                        <a:rPr lang="zh-CN" altLang="en-US" sz="1200" b="0" i="0" u="none" strike="noStrike" dirty="0">
                          <a:effectLst/>
                          <a:latin typeface="宋体" panose="02010600030101010101" pitchFamily="2" charset="-122"/>
                          <a:ea typeface="宋体" panose="02010600030101010101"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a:effectLst/>
                          <a:latin typeface="宋体" panose="02010600030101010101" pitchFamily="2" charset="-122"/>
                          <a:ea typeface="宋体" panose="02010600030101010101" pitchFamily="2" charset="-122"/>
                        </a:rPr>
                        <a:t>2023/4/17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anose="02010600030101010101" pitchFamily="2" charset="-122"/>
                          <a:ea typeface="宋体" panose="02010600030101010101" pitchFamily="2" charset="-122"/>
                        </a:rPr>
                        <a:t>梅雅文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a:effectLst/>
                          <a:latin typeface="宋体" panose="02010600030101010101" pitchFamily="2" charset="-122"/>
                          <a:ea typeface="宋体" panose="02010600030101010101" pitchFamily="2" charset="-122"/>
                        </a:rPr>
                        <a:t>李皓亮、庞宏宇、张斌</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a:effectLst/>
                          <a:latin typeface="宋体" panose="02010600030101010101" pitchFamily="2" charset="-122"/>
                          <a:ea typeface="宋体" panose="02010600030101010101" pitchFamily="2" charset="-122"/>
                        </a:rPr>
                        <a:t>余云飞</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6912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环境说明</a:t>
                      </a:r>
                      <a:r>
                        <a:rPr lang="en-US" altLang="zh-CN" sz="1200" b="0" i="0" u="none" strike="noStrike">
                          <a:effectLst/>
                          <a:latin typeface="宋体" panose="02010600030101010101" pitchFamily="2" charset="-122"/>
                          <a:ea typeface="宋体" panose="02010600030101010101"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b="0" i="0" u="none" strike="noStrike" dirty="0" smtClean="0">
                          <a:effectLst/>
                          <a:latin typeface="宋体" panose="02010600030101010101" pitchFamily="2" charset="-122"/>
                          <a:ea typeface="宋体" panose="02010600030101010101" pitchFamily="2" charset="-122"/>
                        </a:rPr>
                        <a:t>SOC：20230417_0902_CF15_R13.1.PRO.HF2</a:t>
                      </a:r>
                      <a:r>
                        <a:rPr lang="en-US" sz="1200" b="0" i="0" u="none" strike="noStrike" dirty="0">
                          <a:effectLst/>
                          <a:latin typeface="宋体" panose="02010600030101010101" pitchFamily="2" charset="-122"/>
                          <a:ea typeface="宋体" panose="02010600030101010101" pitchFamily="2" charset="-122"/>
                        </a:rPr>
                        <a:t/>
                      </a:r>
                      <a:br>
                        <a:rPr lang="en-US"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测试车辆：</a:t>
                      </a:r>
                      <a:r>
                        <a:rPr lang="en-US" sz="1200" b="0" i="0" u="none" strike="noStrike" dirty="0">
                          <a:effectLst/>
                          <a:latin typeface="宋体" panose="02010600030101010101" pitchFamily="2" charset="-122"/>
                          <a:ea typeface="宋体" panose="02010600030101010101" pitchFamily="2" charset="-122"/>
                        </a:rPr>
                        <a:t>PV182</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a:effectLst/>
                          <a:latin typeface="宋体" panose="02010600030101010101" pitchFamily="2" charset="-122"/>
                          <a:ea typeface="宋体" panose="02010600030101010101" pitchFamily="2" charset="-122"/>
                        </a:rPr>
                        <a:t>有条件通过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通过标准：</a:t>
                      </a:r>
                      <a:br>
                        <a:rPr lang="zh-CN" altLang="en-US" sz="1200" b="0" i="0" u="none" strike="noStrike">
                          <a:effectLst/>
                          <a:latin typeface="宋体" panose="02010600030101010101" pitchFamily="2" charset="-122"/>
                          <a:ea typeface="宋体" panose="02010600030101010101" pitchFamily="2" charset="-122"/>
                        </a:rPr>
                      </a:br>
                      <a:r>
                        <a:rPr lang="zh-CN" altLang="en-US" sz="1200" b="0" i="0" u="none" strike="noStrike">
                          <a:effectLst/>
                          <a:latin typeface="宋体" panose="02010600030101010101" pitchFamily="2" charset="-122"/>
                          <a:ea typeface="宋体" panose="02010600030101010101" pitchFamily="2" charset="-122"/>
                        </a:rPr>
                        <a:t>（依据百度针对</a:t>
                      </a:r>
                      <a:r>
                        <a:rPr lang="en-US" altLang="zh-CN" sz="1200" b="0" i="0" u="none" strike="noStrike">
                          <a:effectLst/>
                          <a:latin typeface="宋体" panose="02010600030101010101" pitchFamily="2" charset="-122"/>
                          <a:ea typeface="宋体" panose="02010600030101010101" pitchFamily="2" charset="-122"/>
                        </a:rPr>
                        <a:t>OTA</a:t>
                      </a:r>
                      <a:r>
                        <a:rPr lang="zh-CN" altLang="en-US" sz="1200" b="0" i="0" u="none" strike="noStrike">
                          <a:effectLst/>
                          <a:latin typeface="宋体" panose="02010600030101010101" pitchFamily="2" charset="-122"/>
                          <a:ea typeface="宋体" panose="02010600030101010101"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anose="02010600030101010101" pitchFamily="2" charset="-122"/>
                          <a:ea typeface="宋体" panose="02010600030101010101" pitchFamily="2" charset="-122"/>
                        </a:rPr>
                        <a:t>通过：执行通过率</a:t>
                      </a:r>
                      <a:r>
                        <a:rPr lang="en-US" altLang="zh-CN" sz="1200" b="0" i="0" u="none" strike="noStrike" dirty="0">
                          <a:effectLst/>
                          <a:latin typeface="宋体" panose="02010600030101010101" pitchFamily="2" charset="-122"/>
                          <a:ea typeface="宋体" panose="02010600030101010101" pitchFamily="2" charset="-122"/>
                        </a:rPr>
                        <a:t>=100%</a:t>
                      </a:r>
                      <a:br>
                        <a:rPr lang="en-US" altLang="zh-CN"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有条件通过：</a:t>
                      </a:r>
                      <a:r>
                        <a:rPr lang="en-US" altLang="zh-CN" sz="1200" b="0" i="0" u="none" strike="noStrike" dirty="0">
                          <a:effectLst/>
                          <a:latin typeface="宋体" panose="02010600030101010101" pitchFamily="2" charset="-122"/>
                          <a:ea typeface="宋体" panose="02010600030101010101" pitchFamily="2" charset="-122"/>
                        </a:rPr>
                        <a:t>98%&lt;=</a:t>
                      </a:r>
                      <a:r>
                        <a:rPr lang="zh-CN" altLang="en-US" sz="1200" b="0" i="0" u="none" strike="noStrike" dirty="0">
                          <a:effectLst/>
                          <a:latin typeface="宋体" panose="02010600030101010101" pitchFamily="2" charset="-122"/>
                          <a:ea typeface="宋体" panose="02010600030101010101" pitchFamily="2" charset="-122"/>
                        </a:rPr>
                        <a:t>执行通过率</a:t>
                      </a:r>
                      <a:r>
                        <a:rPr lang="en-US" altLang="zh-CN" sz="1200" b="0" i="0" u="none" strike="noStrike" dirty="0">
                          <a:effectLst/>
                          <a:latin typeface="宋体" panose="02010600030101010101" pitchFamily="2" charset="-122"/>
                          <a:ea typeface="宋体" panose="02010600030101010101" pitchFamily="2" charset="-122"/>
                        </a:rPr>
                        <a:t>&lt;100%</a:t>
                      </a:r>
                      <a:r>
                        <a:rPr lang="zh-CN" altLang="en-US" sz="1200" b="0" i="0" u="none" strike="noStrike" dirty="0">
                          <a:effectLst/>
                          <a:latin typeface="宋体" panose="02010600030101010101" pitchFamily="2" charset="-122"/>
                          <a:ea typeface="宋体" panose="02010600030101010101" pitchFamily="2" charset="-122"/>
                        </a:rPr>
                        <a:t>，无百度侧</a:t>
                      </a:r>
                      <a:r>
                        <a:rPr lang="en-US" altLang="zh-CN" sz="1200" b="0" i="0" u="none" strike="noStrike" dirty="0">
                          <a:effectLst/>
                          <a:latin typeface="宋体" panose="02010600030101010101" pitchFamily="2" charset="-122"/>
                          <a:ea typeface="宋体" panose="02010600030101010101" pitchFamily="2" charset="-122"/>
                        </a:rPr>
                        <a:t>P0 P1 Bug</a:t>
                      </a:r>
                      <a:br>
                        <a:rPr lang="en-US" altLang="zh-CN"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不通过：执行通过率 </a:t>
                      </a:r>
                      <a:r>
                        <a:rPr lang="en-US" altLang="zh-CN" sz="1200" b="0" i="0" u="none" strike="noStrike" dirty="0">
                          <a:effectLst/>
                          <a:latin typeface="宋体" panose="02010600030101010101" pitchFamily="2" charset="-122"/>
                          <a:ea typeface="宋体" panose="02010600030101010101"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192390">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5"/>
                  </a:ext>
                </a:extLst>
              </a:tr>
              <a:tr h="180919">
                <a:tc rowSpan="2">
                  <a:txBody>
                    <a:bodyPr/>
                    <a:lstStyle/>
                    <a:p>
                      <a:pPr algn="l" fontAlgn="ctr"/>
                      <a:r>
                        <a:rPr lang="en-US" sz="1000" b="0" i="0" u="none" strike="noStrike">
                          <a:solidFill>
                            <a:srgbClr val="000000"/>
                          </a:solidFill>
                          <a:effectLst/>
                          <a:latin typeface="DengXian" panose="02010600030101010101" pitchFamily="2" charset="-122"/>
                          <a:ea typeface="DengXian" panose="02010600030101010101" pitchFamily="2" charset="-122"/>
                        </a:rPr>
                        <a:t>launcher</a:t>
                      </a:r>
                      <a:r>
                        <a:rPr lang="zh-CN" altLang="en-US" sz="1000" b="0" i="0" u="none" strike="noStrike">
                          <a:solidFill>
                            <a:srgbClr val="000000"/>
                          </a:solidFill>
                          <a:effectLst/>
                          <a:latin typeface="DengXian" panose="02010600030101010101" pitchFamily="2" charset="-122"/>
                          <a:ea typeface="DengXian" panose="02010600030101010101" pitchFamily="2" charset="-122"/>
                        </a:rPr>
                        <a:t>用例总数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目标车型</a:t>
                      </a:r>
                      <a:r>
                        <a:rPr lang="en-US" altLang="zh-CN" sz="1000" b="0" i="0" u="none" strike="noStrike">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a:solidFill>
                            <a:srgbClr val="000000"/>
                          </a:solidFill>
                          <a:effectLst/>
                          <a:latin typeface="DengXian" panose="02010600030101010101" pitchFamily="2" charset="-122"/>
                          <a:ea typeface="DengXian" panose="02010600030101010101" pitchFamily="2" charset="-122"/>
                        </a:rPr>
                        <a:t>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未执行</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阻塞</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执行成功数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执行失败数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执行通过率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0006"/>
                  </a:ext>
                </a:extLst>
              </a:tr>
              <a:tr h="34279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a:solidFill>
                            <a:srgbClr val="000000"/>
                          </a:solidFill>
                          <a:effectLst/>
                          <a:latin typeface="DengXian" panose="02010600030101010101" pitchFamily="2" charset="-122"/>
                          <a:ea typeface="DengXian" panose="02010600030101010101" pitchFamily="2" charset="-122"/>
                        </a:rPr>
                        <a:t>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执行成功数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180919">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373</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2</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100%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99%</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2201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1588281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55"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Baidu Monkey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B</a:t>
            </a:r>
            <a:r>
              <a:rPr lang="en-US" altLang="zh-CN" dirty="0"/>
              <a:t>aidu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spTree>
    <p:extLst>
      <p:ext uri="{BB962C8B-B14F-4D97-AF65-F5344CB8AC3E}">
        <p14:creationId xmlns:p14="http://schemas.microsoft.com/office/powerpoint/2010/main" val="324474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2783034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879"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voice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V</a:t>
            </a:r>
            <a:r>
              <a:rPr lang="en-US" altLang="zh-CN" dirty="0"/>
              <a:t>oice</a:t>
            </a:r>
            <a:r>
              <a:rPr lang="en-US" dirty="0"/>
              <a:t> S</a:t>
            </a:r>
            <a:r>
              <a:rPr lang="en-US" altLang="zh-CN" dirty="0"/>
              <a:t>pecial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74650" y="234950"/>
            <a:ext cx="5438775" cy="215900"/>
          </a:xfrm>
        </p:spPr>
        <p:txBody>
          <a:bodyPr/>
          <a:lstStyle/>
          <a:p>
            <a:pPr fontAlgn="auto">
              <a:spcAft>
                <a:spcPts val="0"/>
              </a:spcAft>
              <a:defRPr/>
            </a:pPr>
            <a:r>
              <a:rPr lang="en-US" dirty="0" smtClean="0"/>
              <a:t>CD764ICA R05 HF2</a:t>
            </a:r>
            <a:r>
              <a:rPr dirty="0" smtClean="0"/>
              <a:t> </a:t>
            </a:r>
            <a:r>
              <a:rPr dirty="0"/>
              <a:t>GNG Review</a:t>
            </a:r>
          </a:p>
        </p:txBody>
      </p:sp>
    </p:spTree>
    <p:extLst>
      <p:ext uri="{BB962C8B-B14F-4D97-AF65-F5344CB8AC3E}">
        <p14:creationId xmlns:p14="http://schemas.microsoft.com/office/powerpoint/2010/main" val="171783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3017319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903"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navigation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Navigation S</a:t>
            </a:r>
            <a:r>
              <a:rPr lang="en-US" altLang="zh-CN" dirty="0"/>
              <a:t>pecial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spTree>
    <p:extLst>
      <p:ext uri="{BB962C8B-B14F-4D97-AF65-F5344CB8AC3E}">
        <p14:creationId xmlns:p14="http://schemas.microsoft.com/office/powerpoint/2010/main" val="345811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2244298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927"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Ford full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Ford</a:t>
            </a:r>
            <a:r>
              <a:rPr lang="en-US" altLang="zh-CN" dirty="0"/>
              <a:t> </a:t>
            </a:r>
            <a:r>
              <a:rPr lang="en-US" dirty="0"/>
              <a:t>F</a:t>
            </a:r>
            <a:r>
              <a:rPr lang="en-US" altLang="zh-CN" dirty="0"/>
              <a:t>ull</a:t>
            </a:r>
            <a:r>
              <a:rPr lang="en-US" dirty="0"/>
              <a:t> T</a:t>
            </a:r>
            <a:r>
              <a:rPr lang="en-US" altLang="zh-CN" dirty="0"/>
              <a:t>est Result Review-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spTree>
    <p:extLst>
      <p:ext uri="{BB962C8B-B14F-4D97-AF65-F5344CB8AC3E}">
        <p14:creationId xmlns:p14="http://schemas.microsoft.com/office/powerpoint/2010/main" val="265464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9AF7981-24B6-AC70-878E-1BB46653D938}"/>
              </a:ext>
            </a:extLst>
          </p:cNvPr>
          <p:cNvGraphicFramePr>
            <a:graphicFrameLocks noChangeAspect="1"/>
          </p:cNvGraphicFramePr>
          <p:nvPr>
            <p:custDataLst>
              <p:tags r:id="rId2"/>
            </p:custDataLst>
            <p:extLst>
              <p:ext uri="{D42A27DB-BD31-4B8C-83A1-F6EECF244321}">
                <p14:modId xmlns:p14="http://schemas.microsoft.com/office/powerpoint/2010/main" val="2748206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951"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9330" name="Slide Number Placeholder 1">
            <a:extLst>
              <a:ext uri="{FF2B5EF4-FFF2-40B4-BE49-F238E27FC236}">
                <a16:creationId xmlns:a16="http://schemas.microsoft.com/office/drawing/2014/main" id="{F9E03452-6CE1-E118-ECE4-714998BDF45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8BB5CD-328D-4E13-8A4E-97092CB866C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A097BCE2-45D4-2104-9E60-5EC810718FBE}"/>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a:t>
            </a:r>
            <a:r>
              <a:rPr lang="en-US" dirty="0"/>
              <a:t>Smoke Test Result Review </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926D152C-3BC8-3A3B-7DE6-BC2A12A6B6EF}"/>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99333" name="Slide Number Placeholder 2">
            <a:extLst>
              <a:ext uri="{FF2B5EF4-FFF2-40B4-BE49-F238E27FC236}">
                <a16:creationId xmlns:a16="http://schemas.microsoft.com/office/drawing/2014/main" id="{B4128FBF-B361-1B9B-57BA-28BCEA9AAF23}"/>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A06752E-8DD7-4531-9344-B13ED9E7E38E}"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a:extLst>
              <a:ext uri="{FF2B5EF4-FFF2-40B4-BE49-F238E27FC236}">
                <a16:creationId xmlns:a16="http://schemas.microsoft.com/office/drawing/2014/main" id="{474FAA0F-24A4-0634-2D61-E4C57478D947}"/>
              </a:ext>
            </a:extLst>
          </p:cNvPr>
          <p:cNvGraphicFramePr>
            <a:graphicFrameLocks noGrp="1"/>
          </p:cNvGraphicFramePr>
          <p:nvPr/>
        </p:nvGraphicFramePr>
        <p:xfrm>
          <a:off x="395288" y="1096963"/>
          <a:ext cx="11306175" cy="5164142"/>
        </p:xfrm>
        <a:graphic>
          <a:graphicData uri="http://schemas.openxmlformats.org/drawingml/2006/table">
            <a:tbl>
              <a:tblPr/>
              <a:tblGrid>
                <a:gridCol w="771525">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385762">
                  <a:extLst>
                    <a:ext uri="{9D8B030D-6E8A-4147-A177-3AD203B41FA5}">
                      <a16:colId xmlns:a16="http://schemas.microsoft.com/office/drawing/2014/main" val="20002"/>
                    </a:ext>
                  </a:extLst>
                </a:gridCol>
                <a:gridCol w="2759075">
                  <a:extLst>
                    <a:ext uri="{9D8B030D-6E8A-4147-A177-3AD203B41FA5}">
                      <a16:colId xmlns:a16="http://schemas.microsoft.com/office/drawing/2014/main" val="20003"/>
                    </a:ext>
                  </a:extLst>
                </a:gridCol>
                <a:gridCol w="2562225">
                  <a:extLst>
                    <a:ext uri="{9D8B030D-6E8A-4147-A177-3AD203B41FA5}">
                      <a16:colId xmlns:a16="http://schemas.microsoft.com/office/drawing/2014/main" val="20004"/>
                    </a:ext>
                  </a:extLst>
                </a:gridCol>
                <a:gridCol w="2946400">
                  <a:extLst>
                    <a:ext uri="{9D8B030D-6E8A-4147-A177-3AD203B41FA5}">
                      <a16:colId xmlns:a16="http://schemas.microsoft.com/office/drawing/2014/main" val="20005"/>
                    </a:ext>
                  </a:extLst>
                </a:gridCol>
                <a:gridCol w="922338">
                  <a:extLst>
                    <a:ext uri="{9D8B030D-6E8A-4147-A177-3AD203B41FA5}">
                      <a16:colId xmlns:a16="http://schemas.microsoft.com/office/drawing/2014/main" val="20006"/>
                    </a:ext>
                  </a:extLst>
                </a:gridCol>
              </a:tblGrid>
              <a:tr h="230188">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SYNC+2.0_CX727_R13.1 HF_22/4/2023_AIMCIS-33281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Report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V1.2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Author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叶芸芸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YYE18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Date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22/4/2023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Vehicle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PV182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Request:JIRA with LINK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sng" strike="noStrike" cap="none" normalizeH="0" baseline="0">
                          <a:ln>
                            <a:noFill/>
                          </a:ln>
                          <a:solidFill>
                            <a:srgbClr val="0563C1"/>
                          </a:solidFill>
                          <a:effectLst/>
                          <a:latin typeface="DengXian" panose="02010600030101010101" pitchFamily="2" charset="-122"/>
                          <a:ea typeface="DengXian" panose="02010600030101010101" pitchFamily="2" charset="-122"/>
                          <a:hlinkClick r:id="rId7"/>
                        </a:rPr>
                        <a:t>https://ford.atlassian.net/browse/APIMCIS-33281</a:t>
                      </a:r>
                      <a:endParaRPr kumimoji="0" lang="en-US" altLang="zh-CN" sz="500" b="0" i="0" u="sng" strike="noStrike" cap="none" normalizeH="0" baseline="0">
                        <a:ln>
                          <a:noFill/>
                        </a:ln>
                        <a:solidFill>
                          <a:srgbClr val="0563C1"/>
                        </a:solidFill>
                        <a:effectLst/>
                        <a:latin typeface="DengXian" panose="02010600030101010101" pitchFamily="2" charset="-122"/>
                        <a:ea typeface="DengXian" panose="02010600030101010101" pitchFamily="2"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320674">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Strategy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Smoke&amp;Bug Verify&amp;Bluetooth\launcher Test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Reviewed By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Zhangsusan  szhang64 &amp; Wuwenzhong  wwu28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Stardard of Passed</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4">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DCV&gt;60%  R00&gt;80%  </a:t>
                      </a:r>
                      <a:r>
                        <a:rPr kumimoji="0" lang="en-US" altLang="zh-CN" sz="500" b="0" i="0" u="none" strike="noStrike" cap="none" normalizeH="0" baseline="0" dirty="0" smtClean="0">
                          <a:ln>
                            <a:noFill/>
                          </a:ln>
                          <a:solidFill>
                            <a:srgbClr val="000000"/>
                          </a:solidFill>
                          <a:effectLst/>
                          <a:latin typeface="DengXian" panose="02010600030101010101" pitchFamily="2" charset="-122"/>
                          <a:ea typeface="DengXian" panose="02010600030101010101" pitchFamily="2" charset="-122"/>
                        </a:rPr>
                        <a:t>R05&gt;85</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R05&gt;90%  R06/R07&gt;95%  No blocked issue </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（黑屏、死机、冻屏、自动重启、安全缺陷）</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142875">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6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Info</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SOC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MCU</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Download Link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Comments</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ECG</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MU5T-14H027-HKC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LJ8T-14H021-HKC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172B4D"/>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TCU</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NA</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MU5T-14H085-JK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SYNC+ SW</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pt-BR" altLang="zh-CN" sz="500" b="0" i="0" u="none" strike="noStrike" cap="none" normalizeH="0" baseline="0" dirty="0" smtClean="0">
                          <a:ln>
                            <a:noFill/>
                          </a:ln>
                          <a:solidFill>
                            <a:srgbClr val="000000"/>
                          </a:solidFill>
                          <a:effectLst/>
                          <a:latin typeface="DengXian" panose="02010600030101010101" pitchFamily="2" charset="-122"/>
                          <a:ea typeface="DengXian" panose="02010600030101010101" pitchFamily="2" charset="-122"/>
                        </a:rPr>
                        <a:t>20230417_0903_CF15_R13.1.PRO.HF2_Debug </a:t>
                      </a:r>
                      <a:endParaRPr kumimoji="0" lang="pt-BR"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20221212_564_OTA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通过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CVPP</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同事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ota</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版本</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HW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FNV SW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dueros_SU3 _A8.1_bin -1.0.8.62_20220812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SW Release Date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17/4/2023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IVI EQ Tuning</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MZ8T-14H369-AC</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（目标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PN:MZ8T-14H369-AC</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4"/>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ANC Calibration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MZ8T-14H376-AD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（目标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PN:MZ8T-14H376-AD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5"/>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DSP Ver.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M1PT-14C589-AM</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6"/>
                  </a:ext>
                </a:extLst>
              </a:tr>
              <a:tr h="134938">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configuration file</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本轮测试同工厂配置一致 参考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VIN:LVSHPCHB6MS203204  R13CX727 BASE MP1 GT</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新合入后视镜加热配置位：</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Heated Mirror VR DE07 byte 8 bit 1</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为</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，详情 配置位信息见：</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https://www.eesewiki.ford.com/display/IVI/CX727+R13.1+HF</a:t>
                      </a:r>
                    </a:p>
                  </a:txBody>
                  <a:tcPr marL="0" marR="0" marT="0"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7"/>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Duration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18/4/2023-22/4/2023</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8"/>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yeyunyun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9"/>
                  </a:ext>
                </a:extLst>
              </a:tr>
              <a:tr h="249238">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6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Summary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0"/>
                  </a:ext>
                </a:extLst>
              </a:tr>
              <a:tr h="1668460">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 HF </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只修改小卡片点击无效问题</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参考</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Release notes)</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测试环境：</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通过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R13.HF3.PRO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 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OTA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到</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R13.1.HF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版本</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本轮测试内容为</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Smoke&amp;Bug Verify&amp;Bluetooth\launcher Test</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本轮验证</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Bug:</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[APIMCIS-33266] 【CX727】 R13.1 OTA</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后首页应用小卡片点击失效       验证结果：未复现该问题</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本轮测试用例：</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共执行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707</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条（</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Bluetooth test&amp;Launcher Test result+Smoke Test Result</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），其中包含蓝牙压测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条，</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697passed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9 Failed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 NT</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，总执行通过率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98.58%</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本轮新增</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Bugs: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共</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17</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个</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P2 bug,</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其中</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个问题是上一个版本已存在的问题，</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7</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个偶现问题上个版本均压测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次未复现</a:t>
                      </a:r>
                      <a:b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蓝牙压测：</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次未复现</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针对</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R13.1.PRO HF</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合入的</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[APIMCIS-33266] 【CX727】 R13.1 OTA</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后首页应用小卡片点击失效 问题，通过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Desay</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方提供的测试方法（非必现手法）在问题版本和修复版本均做压测，未能复现冻屏小卡片不能点击现象</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阻塞项：</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无胎压异常</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风险项：</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冻屏小卡片不能点击问题，无必现手法，经过压测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次未能复现</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新合入功能：无</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结论：</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本轮没有新增的</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P0/P1 Issue,</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通过率为</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98.58%</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大于</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target 95%</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，遗留的</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P1</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问题需要</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GNG</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会议评审</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备注：</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全功能测试报告在</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已做测试</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报告存放地址：</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https://www.eesewiki.ford.com/display/IVI/CX727+R13.1+HF</a:t>
                      </a:r>
                      <a:endPar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A16EE7-00FA-F845-F3BE-100C69ECAF5D}"/>
              </a:ext>
            </a:extLst>
          </p:cNvPr>
          <p:cNvGraphicFramePr>
            <a:graphicFrameLocks noChangeAspect="1"/>
          </p:cNvGraphicFramePr>
          <p:nvPr>
            <p:custDataLst>
              <p:tags r:id="rId2"/>
            </p:custDataLst>
            <p:extLst>
              <p:ext uri="{D42A27DB-BD31-4B8C-83A1-F6EECF244321}">
                <p14:modId xmlns:p14="http://schemas.microsoft.com/office/powerpoint/2010/main" val="1177140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975"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CVPP Validation Result Review -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pic>
        <p:nvPicPr>
          <p:cNvPr id="103430" name="图片 2">
            <a:extLst>
              <a:ext uri="{FF2B5EF4-FFF2-40B4-BE49-F238E27FC236}">
                <a16:creationId xmlns:a16="http://schemas.microsoft.com/office/drawing/2014/main" id="{3C352A32-085B-87B1-4197-5CBAEBE4F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1052513"/>
            <a:ext cx="10677525"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45F3B4E-37F8-0054-6F78-1E060A1CF141}"/>
              </a:ext>
            </a:extLst>
          </p:cNvPr>
          <p:cNvGraphicFramePr>
            <a:graphicFrameLocks noChangeAspect="1"/>
          </p:cNvGraphicFramePr>
          <p:nvPr>
            <p:custDataLst>
              <p:tags r:id="rId2"/>
            </p:custDataLst>
            <p:extLst>
              <p:ext uri="{D42A27DB-BD31-4B8C-83A1-F6EECF244321}">
                <p14:modId xmlns:p14="http://schemas.microsoft.com/office/powerpoint/2010/main" val="4060013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99"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a:t>
            </a:r>
            <a:r>
              <a:rPr lang="en-US" dirty="0"/>
              <a:t>C</a:t>
            </a:r>
            <a:r>
              <a:rPr lang="en-US" altLang="zh-CN" dirty="0"/>
              <a:t>onfirmed by</a:t>
            </a:r>
            <a:r>
              <a:rPr lang="zh-CN" altLang="en-US" dirty="0"/>
              <a:t> </a:t>
            </a:r>
            <a:r>
              <a:rPr lang="en-US" altLang="zh-CN" dirty="0"/>
              <a:t>FO, no need for performance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dirty="0"/>
              <a:t>Performance Special Review Result </a:t>
            </a:r>
            <a:r>
              <a:rPr lang="en-US" dirty="0"/>
              <a:t>- </a:t>
            </a:r>
            <a:r>
              <a:rPr lang="en-US" dirty="0">
                <a:solidFill>
                  <a:srgbClr val="008200"/>
                </a:solidFill>
              </a:rPr>
              <a:t>PASS</a:t>
            </a:r>
            <a:r>
              <a:rPr dirty="0"/>
              <a:t> </a:t>
            </a: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6C9DCB1-10C7-D804-6851-B8EB1E62CD39}"/>
              </a:ext>
            </a:extLst>
          </p:cNvPr>
          <p:cNvGraphicFramePr>
            <a:graphicFrameLocks noChangeAspect="1"/>
          </p:cNvGraphicFramePr>
          <p:nvPr>
            <p:custDataLst>
              <p:tags r:id="rId2"/>
            </p:custDataLst>
            <p:extLst>
              <p:ext uri="{D42A27DB-BD31-4B8C-83A1-F6EECF244321}">
                <p14:modId xmlns:p14="http://schemas.microsoft.com/office/powerpoint/2010/main" val="3257426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023"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1378" name="Slide Number Placeholder 1">
            <a:extLst>
              <a:ext uri="{FF2B5EF4-FFF2-40B4-BE49-F238E27FC236}">
                <a16:creationId xmlns:a16="http://schemas.microsoft.com/office/drawing/2014/main" id="{15643546-CFB7-CE31-690B-36AB6A4B42F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09476E-61D3-4AF4-8E0C-C7EE9D3F0E1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AAD5B964-A4E3-29C4-CA06-16E6259B36AE}"/>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BT &amp; Launcher Test Result Review - </a:t>
            </a:r>
            <a:r>
              <a:rPr dirty="0">
                <a:solidFill>
                  <a:srgbClr val="008200"/>
                </a:solidFill>
              </a:rPr>
              <a:t>PASS</a:t>
            </a:r>
          </a:p>
        </p:txBody>
      </p:sp>
      <p:sp>
        <p:nvSpPr>
          <p:cNvPr id="39" name="Text Placeholder 5">
            <a:extLst>
              <a:ext uri="{FF2B5EF4-FFF2-40B4-BE49-F238E27FC236}">
                <a16:creationId xmlns:a16="http://schemas.microsoft.com/office/drawing/2014/main" id="{41BB70A8-6EB0-226C-0EA0-75460053C5D0}"/>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101381" name="Slide Number Placeholder 2">
            <a:extLst>
              <a:ext uri="{FF2B5EF4-FFF2-40B4-BE49-F238E27FC236}">
                <a16:creationId xmlns:a16="http://schemas.microsoft.com/office/drawing/2014/main" id="{16342CFF-CA90-4BEC-D382-0367590E861C}"/>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6384CB-6E03-49F0-8715-AC24882C8D7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DCA70AC5-4613-9B2D-7A17-BE1736D1BC40}"/>
              </a:ext>
            </a:extLst>
          </p:cNvPr>
          <p:cNvGraphicFramePr>
            <a:graphicFrameLocks noGrp="1"/>
          </p:cNvGraphicFramePr>
          <p:nvPr/>
        </p:nvGraphicFramePr>
        <p:xfrm>
          <a:off x="517525" y="1189038"/>
          <a:ext cx="11004551" cy="5065712"/>
        </p:xfrm>
        <a:graphic>
          <a:graphicData uri="http://schemas.openxmlformats.org/drawingml/2006/table">
            <a:tbl>
              <a:tblPr/>
              <a:tblGrid>
                <a:gridCol w="750185">
                  <a:extLst>
                    <a:ext uri="{9D8B030D-6E8A-4147-A177-3AD203B41FA5}">
                      <a16:colId xmlns:a16="http://schemas.microsoft.com/office/drawing/2014/main" val="20000"/>
                    </a:ext>
                  </a:extLst>
                </a:gridCol>
                <a:gridCol w="934055">
                  <a:extLst>
                    <a:ext uri="{9D8B030D-6E8A-4147-A177-3AD203B41FA5}">
                      <a16:colId xmlns:a16="http://schemas.microsoft.com/office/drawing/2014/main" val="20001"/>
                    </a:ext>
                  </a:extLst>
                </a:gridCol>
                <a:gridCol w="375092">
                  <a:extLst>
                    <a:ext uri="{9D8B030D-6E8A-4147-A177-3AD203B41FA5}">
                      <a16:colId xmlns:a16="http://schemas.microsoft.com/office/drawing/2014/main" val="20002"/>
                    </a:ext>
                  </a:extLst>
                </a:gridCol>
                <a:gridCol w="1892011">
                  <a:extLst>
                    <a:ext uri="{9D8B030D-6E8A-4147-A177-3AD203B41FA5}">
                      <a16:colId xmlns:a16="http://schemas.microsoft.com/office/drawing/2014/main" val="20003"/>
                    </a:ext>
                  </a:extLst>
                </a:gridCol>
                <a:gridCol w="397157">
                  <a:extLst>
                    <a:ext uri="{9D8B030D-6E8A-4147-A177-3AD203B41FA5}">
                      <a16:colId xmlns:a16="http://schemas.microsoft.com/office/drawing/2014/main" val="20004"/>
                    </a:ext>
                  </a:extLst>
                </a:gridCol>
                <a:gridCol w="397157">
                  <a:extLst>
                    <a:ext uri="{9D8B030D-6E8A-4147-A177-3AD203B41FA5}">
                      <a16:colId xmlns:a16="http://schemas.microsoft.com/office/drawing/2014/main" val="20005"/>
                    </a:ext>
                  </a:extLst>
                </a:gridCol>
                <a:gridCol w="882570">
                  <a:extLst>
                    <a:ext uri="{9D8B030D-6E8A-4147-A177-3AD203B41FA5}">
                      <a16:colId xmlns:a16="http://schemas.microsoft.com/office/drawing/2014/main" val="20006"/>
                    </a:ext>
                  </a:extLst>
                </a:gridCol>
                <a:gridCol w="573670">
                  <a:extLst>
                    <a:ext uri="{9D8B030D-6E8A-4147-A177-3AD203B41FA5}">
                      <a16:colId xmlns:a16="http://schemas.microsoft.com/office/drawing/2014/main" val="20007"/>
                    </a:ext>
                  </a:extLst>
                </a:gridCol>
                <a:gridCol w="1037021">
                  <a:extLst>
                    <a:ext uri="{9D8B030D-6E8A-4147-A177-3AD203B41FA5}">
                      <a16:colId xmlns:a16="http://schemas.microsoft.com/office/drawing/2014/main" val="20008"/>
                    </a:ext>
                  </a:extLst>
                </a:gridCol>
                <a:gridCol w="1014955">
                  <a:extLst>
                    <a:ext uri="{9D8B030D-6E8A-4147-A177-3AD203B41FA5}">
                      <a16:colId xmlns:a16="http://schemas.microsoft.com/office/drawing/2014/main" val="20009"/>
                    </a:ext>
                  </a:extLst>
                </a:gridCol>
                <a:gridCol w="1014955">
                  <a:extLst>
                    <a:ext uri="{9D8B030D-6E8A-4147-A177-3AD203B41FA5}">
                      <a16:colId xmlns:a16="http://schemas.microsoft.com/office/drawing/2014/main" val="20010"/>
                    </a:ext>
                  </a:extLst>
                </a:gridCol>
                <a:gridCol w="838443">
                  <a:extLst>
                    <a:ext uri="{9D8B030D-6E8A-4147-A177-3AD203B41FA5}">
                      <a16:colId xmlns:a16="http://schemas.microsoft.com/office/drawing/2014/main" val="20011"/>
                    </a:ext>
                  </a:extLst>
                </a:gridCol>
                <a:gridCol w="897280">
                  <a:extLst>
                    <a:ext uri="{9D8B030D-6E8A-4147-A177-3AD203B41FA5}">
                      <a16:colId xmlns:a16="http://schemas.microsoft.com/office/drawing/2014/main" val="20012"/>
                    </a:ext>
                  </a:extLst>
                </a:gridCol>
              </a:tblGrid>
              <a:tr h="140164">
                <a:tc gridSpan="2">
                  <a:txBody>
                    <a:bodyPr/>
                    <a:lstStyle/>
                    <a:p>
                      <a:pPr algn="l" fontAlgn="b"/>
                      <a:r>
                        <a:rPr lang="en-US" sz="600" b="1" i="0" u="none" strike="noStrike">
                          <a:solidFill>
                            <a:srgbClr val="000000"/>
                          </a:solidFill>
                          <a:effectLst/>
                          <a:latin typeface="等线" panose="02010600030101010101" pitchFamily="2" charset="-122"/>
                          <a:ea typeface="等线" panose="02010600030101010101" pitchFamily="2" charset="-122"/>
                        </a:rPr>
                        <a:t>Bluetooth test&amp;Launcher Test result</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634">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Feature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Total Test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Pass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Fail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rate(</a:t>
                      </a:r>
                      <a:r>
                        <a:rPr lang="zh-CN" altLang="en-US" sz="600" b="1" i="0" u="none" strike="noStrike">
                          <a:solidFill>
                            <a:srgbClr val="000000"/>
                          </a:solidFill>
                          <a:effectLst/>
                          <a:latin typeface="等线" panose="02010600030101010101" pitchFamily="2" charset="-122"/>
                          <a:ea typeface="等线" panose="02010600030101010101" pitchFamily="2" charset="-122"/>
                        </a:rPr>
                        <a:t>执行率</a:t>
                      </a:r>
                      <a:r>
                        <a:rPr lang="en-US" altLang="zh-CN" sz="600" b="1" i="0" u="none" strike="noStrike">
                          <a:solidFill>
                            <a:srgbClr val="000000"/>
                          </a:solidFill>
                          <a:effectLst/>
                          <a:latin typeface="等线" panose="02010600030101010101" pitchFamily="2" charset="-122"/>
                          <a:ea typeface="等线" panose="02010600030101010101" pitchFamily="2" charset="-122"/>
                        </a:rPr>
                        <a:t>)</a:t>
                      </a:r>
                      <a:br>
                        <a:rPr lang="en-US" altLang="zh-CN" sz="600" b="1" i="0" u="none" strike="noStrike">
                          <a:solidFill>
                            <a:srgbClr val="000000"/>
                          </a:solidFill>
                          <a:effectLst/>
                          <a:latin typeface="等线" panose="02010600030101010101" pitchFamily="2" charset="-122"/>
                          <a:ea typeface="等线" panose="02010600030101010101" pitchFamily="2" charset="-122"/>
                        </a:rPr>
                      </a:br>
                      <a:r>
                        <a:rPr lang="en-US" altLang="zh-CN" sz="600" b="1" i="0" u="none" strike="noStrike">
                          <a:solidFill>
                            <a:srgbClr val="000000"/>
                          </a:solidFill>
                          <a:effectLst/>
                          <a:latin typeface="等线" panose="02010600030101010101" pitchFamily="2" charset="-122"/>
                          <a:ea typeface="等线" panose="02010600030101010101" pitchFamily="2" charset="-122"/>
                        </a:rPr>
                        <a:t>(</a:t>
                      </a:r>
                      <a:r>
                        <a:rPr lang="en-US" sz="600" b="1" i="0" u="none" strike="noStrike">
                          <a:solidFill>
                            <a:srgbClr val="000000"/>
                          </a:solidFill>
                          <a:effectLst/>
                          <a:latin typeface="等线" panose="02010600030101010101" pitchFamily="2" charset="-122"/>
                          <a:ea typeface="等线" panose="02010600030101010101" pitchFamily="2" charset="-122"/>
                        </a:rPr>
                        <a:t>Pass+Fail)/Total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Pass Rate(</a:t>
                      </a:r>
                      <a:r>
                        <a:rPr lang="zh-CN" altLang="en-US" sz="600" b="1" i="0" u="none" strike="noStrike">
                          <a:solidFill>
                            <a:srgbClr val="000000"/>
                          </a:solidFill>
                          <a:effectLst/>
                          <a:latin typeface="等线" panose="02010600030101010101" pitchFamily="2" charset="-122"/>
                          <a:ea typeface="等线" panose="02010600030101010101" pitchFamily="2" charset="-122"/>
                        </a:rPr>
                        <a:t>通过率</a:t>
                      </a:r>
                      <a:r>
                        <a:rPr lang="en-US" altLang="zh-CN" sz="600" b="1" i="0" u="none" strike="noStrike">
                          <a:solidFill>
                            <a:srgbClr val="000000"/>
                          </a:solidFill>
                          <a:effectLst/>
                          <a:latin typeface="等线" panose="02010600030101010101" pitchFamily="2" charset="-122"/>
                          <a:ea typeface="等线" panose="02010600030101010101" pitchFamily="2" charset="-122"/>
                        </a:rPr>
                        <a:t>)</a:t>
                      </a:r>
                      <a:br>
                        <a:rPr lang="en-US" altLang="zh-CN"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Pass/(Pass+Fail)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Pass Rate</a:t>
                      </a:r>
                      <a:r>
                        <a:rPr lang="zh-CN" altLang="en-US" sz="600" b="1" i="0" u="none" strike="noStrike">
                          <a:solidFill>
                            <a:srgbClr val="000000"/>
                          </a:solidFill>
                          <a:effectLst/>
                          <a:latin typeface="等线" panose="02010600030101010101" pitchFamily="2" charset="-122"/>
                          <a:ea typeface="等线" panose="02010600030101010101" pitchFamily="2" charset="-122"/>
                        </a:rPr>
                        <a:t>执行通过率</a:t>
                      </a:r>
                      <a:br>
                        <a:rPr lang="zh-CN" alt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Exacutive rate*Pass rate</a:t>
                      </a:r>
                      <a:br>
                        <a:rPr 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（R13.1.PRO.HF）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Pass Rate</a:t>
                      </a:r>
                      <a:br>
                        <a:rPr lang="en-US" sz="600" b="1" i="0" u="none" strike="noStrike">
                          <a:solidFill>
                            <a:srgbClr val="000000"/>
                          </a:solidFill>
                          <a:effectLst/>
                          <a:latin typeface="等线" panose="02010600030101010101" pitchFamily="2" charset="-122"/>
                          <a:ea typeface="等线" panose="02010600030101010101" pitchFamily="2" charset="-122"/>
                        </a:rPr>
                      </a:br>
                      <a:r>
                        <a:rPr lang="zh-CN" altLang="en-US" sz="600" b="1" i="0" u="none" strike="noStrike">
                          <a:solidFill>
                            <a:srgbClr val="000000"/>
                          </a:solidFill>
                          <a:effectLst/>
                          <a:latin typeface="等线" panose="02010600030101010101" pitchFamily="2" charset="-122"/>
                          <a:ea typeface="等线" panose="02010600030101010101" pitchFamily="2" charset="-122"/>
                        </a:rPr>
                        <a:t>执行通过率</a:t>
                      </a:r>
                      <a:br>
                        <a:rPr lang="zh-CN" altLang="en-US" sz="600" b="1" i="0" u="none" strike="noStrike">
                          <a:solidFill>
                            <a:srgbClr val="000000"/>
                          </a:solidFill>
                          <a:effectLst/>
                          <a:latin typeface="等线" panose="02010600030101010101" pitchFamily="2" charset="-122"/>
                          <a:ea typeface="等线" panose="02010600030101010101" pitchFamily="2" charset="-122"/>
                        </a:rPr>
                      </a:br>
                      <a:r>
                        <a:rPr lang="zh-CN" altLang="en-US" sz="600" b="1" i="0" u="none" strike="noStrike">
                          <a:solidFill>
                            <a:srgbClr val="000000"/>
                          </a:solidFill>
                          <a:effectLst/>
                          <a:latin typeface="等线" panose="02010600030101010101" pitchFamily="2" charset="-122"/>
                          <a:ea typeface="等线" panose="02010600030101010101" pitchFamily="2" charset="-122"/>
                        </a:rPr>
                        <a:t>（</a:t>
                      </a:r>
                      <a:r>
                        <a:rPr lang="en-US" sz="600" b="1" i="0" u="none" strike="noStrike">
                          <a:solidFill>
                            <a:srgbClr val="000000"/>
                          </a:solidFill>
                          <a:effectLst/>
                          <a:latin typeface="等线" panose="02010600030101010101" pitchFamily="2" charset="-122"/>
                          <a:ea typeface="等线" panose="02010600030101010101" pitchFamily="2" charset="-122"/>
                        </a:rPr>
                        <a:t>R13.PRO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New implemented features in this SW</a:t>
                      </a:r>
                      <a:br>
                        <a:rPr 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(Y/N)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Tester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Comments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1"/>
                  </a:ext>
                </a:extLst>
              </a:tr>
              <a:tr h="266979">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多连接通话</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02382">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Launcher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t>
                      </a:r>
                      <a:r>
                        <a:rPr lang="zh-CN" altLang="en-US" sz="600" b="0" i="0" u="none" strike="noStrike">
                          <a:solidFill>
                            <a:srgbClr val="000000"/>
                          </a:solidFill>
                          <a:effectLst/>
                          <a:latin typeface="等线" panose="02010600030101010101" pitchFamily="2" charset="-122"/>
                          <a:ea typeface="等线" panose="02010600030101010101" pitchFamily="2" charset="-122"/>
                        </a:rPr>
                        <a:t>无胎压异常 </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2.APIMCIS-33303</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】【launcher】</a:t>
                      </a:r>
                      <a:r>
                        <a:rPr lang="zh-CN" altLang="en-US" sz="600" b="0" i="0" u="none" strike="noStrike">
                          <a:solidFill>
                            <a:srgbClr val="000000"/>
                          </a:solidFill>
                          <a:effectLst/>
                          <a:latin typeface="等线" panose="02010600030101010101" pitchFamily="2" charset="-122"/>
                          <a:ea typeface="等线" panose="02010600030101010101" pitchFamily="2" charset="-122"/>
                        </a:rPr>
                        <a:t>晚上时间超过</a:t>
                      </a:r>
                      <a:r>
                        <a:rPr lang="en-US" altLang="zh-CN" sz="600" b="0" i="0" u="none" strike="noStrike">
                          <a:solidFill>
                            <a:srgbClr val="000000"/>
                          </a:solidFill>
                          <a:effectLst/>
                          <a:latin typeface="等线" panose="02010600030101010101" pitchFamily="2" charset="-122"/>
                          <a:ea typeface="等线" panose="02010600030101010101" pitchFamily="2" charset="-122"/>
                        </a:rPr>
                        <a:t>18</a:t>
                      </a:r>
                      <a:r>
                        <a:rPr lang="zh-CN" altLang="en-US" sz="600" b="0" i="0" u="none" strike="noStrike">
                          <a:solidFill>
                            <a:srgbClr val="000000"/>
                          </a:solidFill>
                          <a:effectLst/>
                          <a:latin typeface="等线" panose="02010600030101010101" pitchFamily="2" charset="-122"/>
                          <a:ea typeface="等线" panose="02010600030101010101" pitchFamily="2" charset="-122"/>
                        </a:rPr>
                        <a:t>：</a:t>
                      </a:r>
                      <a:r>
                        <a:rPr lang="en-US" altLang="zh-CN" sz="600" b="0" i="0" u="none" strike="noStrike">
                          <a:solidFill>
                            <a:srgbClr val="000000"/>
                          </a:solidFill>
                          <a:effectLst/>
                          <a:latin typeface="等线" panose="02010600030101010101" pitchFamily="2" charset="-122"/>
                          <a:ea typeface="等线" panose="02010600030101010101" pitchFamily="2" charset="-122"/>
                        </a:rPr>
                        <a:t>00</a:t>
                      </a:r>
                      <a:r>
                        <a:rPr lang="zh-CN" altLang="en-US" sz="600" b="0" i="0" u="none" strike="noStrike">
                          <a:solidFill>
                            <a:srgbClr val="000000"/>
                          </a:solidFill>
                          <a:effectLst/>
                          <a:latin typeface="等线" panose="02010600030101010101" pitchFamily="2" charset="-122"/>
                          <a:ea typeface="等线" panose="02010600030101010101" pitchFamily="2" charset="-122"/>
                        </a:rPr>
                        <a:t>，天气大卡片页，点击温馨提示语区域，播报的是当天的天气信息，未播报明天的天气信息</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3.APIMCIS-33302</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语音</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语音卡片主题页，观察提示已有指令，语音“故宫早上几点开门”，无反馈跳到了语音快速入门界面</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4.APIMCIS-33301</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高概率</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输入法</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点击最近使用应用界面，点击搜索框，弹两次输入法</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91384">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蓝牙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1.APIMCIS-32236</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蓝牙</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电话会议通话时间显示异常</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2.APIMCIS-33306</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偶现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蓝牙</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手机端网站正常，蓝牙音乐播放卡顿</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979">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蓝牙压测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28595">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总共执行用例数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总执行率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总通过率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总执行通过率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28595">
                <a:tc>
                  <a:txBody>
                    <a:bodyPr/>
                    <a:lstStyle/>
                    <a:p>
                      <a:pPr algn="ctr" fontAlgn="ctr"/>
                      <a:r>
                        <a:rPr lang="en-US" sz="500" b="0" i="0" u="none" strike="noStrike">
                          <a:solidFill>
                            <a:srgbClr val="000000"/>
                          </a:solidFill>
                          <a:effectLst/>
                          <a:latin typeface="等线" panose="02010600030101010101" pitchFamily="2" charset="-122"/>
                          <a:ea typeface="等线" panose="02010600030101010101" pitchFamily="2" charset="-122"/>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n-US" altLang="zh-CN" sz="500" b="0" i="0" u="none" strike="noStrike">
                          <a:solidFill>
                            <a:srgbClr val="000000"/>
                          </a:solidFill>
                          <a:effectLst/>
                          <a:latin typeface="等线" panose="02010600030101010101" pitchFamily="2" charset="-122"/>
                          <a:ea typeface="等线" panose="02010600030101010101" pitchFamily="2" charset="-122"/>
                        </a:rPr>
                        <a:t>98.83%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396564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046"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GNG Review Result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35605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988476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98"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01</a:t>
            </a:r>
          </a:p>
        </p:txBody>
      </p:sp>
    </p:spTree>
    <p:extLst>
      <p:ext uri="{BB962C8B-B14F-4D97-AF65-F5344CB8AC3E}">
        <p14:creationId xmlns:p14="http://schemas.microsoft.com/office/powerpoint/2010/main" val="1469109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ED1F75-535C-DC8B-BBD8-B285E01E3CE2}"/>
              </a:ext>
            </a:extLst>
          </p:cNvPr>
          <p:cNvGraphicFramePr>
            <a:graphicFrameLocks noChangeAspect="1"/>
          </p:cNvGraphicFramePr>
          <p:nvPr>
            <p:custDataLst>
              <p:tags r:id="rId2"/>
            </p:custDataLst>
            <p:extLst>
              <p:ext uri="{D42A27DB-BD31-4B8C-83A1-F6EECF244321}">
                <p14:modId xmlns:p14="http://schemas.microsoft.com/office/powerpoint/2010/main" val="1056109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71"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Text Placeholder 16">
            <a:extLst>
              <a:ext uri="{FF2B5EF4-FFF2-40B4-BE49-F238E27FC236}">
                <a16:creationId xmlns:a16="http://schemas.microsoft.com/office/drawing/2014/main" id="{B7CC4704-12F0-D1EA-FE8D-49AF01379BDD}"/>
              </a:ext>
            </a:extLst>
          </p:cNvPr>
          <p:cNvSpPr>
            <a:spLocks noGrp="1"/>
          </p:cNvSpPr>
          <p:nvPr>
            <p:ph type="body" sz="quarter" idx="16"/>
          </p:nvPr>
        </p:nvSpPr>
        <p:spPr>
          <a:xfrm>
            <a:off x="395288" y="5135562"/>
            <a:ext cx="8631237" cy="685800"/>
          </a:xfrm>
        </p:spPr>
        <p:txBody>
          <a:bodyPr wrap="square" numCol="1" anchor="t" anchorCtr="0" compatLnSpc="1">
            <a:prstTxWarp prst="textNoShape">
              <a:avLst/>
            </a:prstTxWarp>
          </a:bodyPr>
          <a:lstStyle/>
          <a:p>
            <a:pPr>
              <a:buFont typeface="Arial" panose="020B0604020202020204" pitchFamily="34" charset="0"/>
              <a:buNone/>
              <a:defRPr/>
            </a:pPr>
            <a:r>
              <a:rPr altLang="zh-CN" dirty="0">
                <a:ea typeface="宋体" panose="02010600030101010101" pitchFamily="2" charset="-122"/>
                <a:cs typeface="Avenir Next LT Pro Demi" panose="020B0704020202020204" pitchFamily="34" charset="0"/>
              </a:rPr>
              <a:t>Proposal</a:t>
            </a:r>
            <a:r>
              <a:rPr lang="zh-CN" altLang="en-US" dirty="0">
                <a:ea typeface="宋体" panose="02010600030101010101" pitchFamily="2" charset="-122"/>
                <a:cs typeface="Avenir Next LT Pro Demi" panose="020B0704020202020204" pitchFamily="34" charset="0"/>
              </a:rPr>
              <a:t>： </a:t>
            </a:r>
            <a:r>
              <a:rPr altLang="zh-CN" dirty="0">
                <a:solidFill>
                  <a:srgbClr val="008200"/>
                </a:solidFill>
                <a:ea typeface="宋体" panose="02010600030101010101" pitchFamily="2" charset="-122"/>
                <a:cs typeface="Avenir Next LT Pro Demi" panose="020B0704020202020204" pitchFamily="34" charset="0"/>
              </a:rPr>
              <a:t>Go with condition</a:t>
            </a:r>
          </a:p>
          <a:p>
            <a:pPr>
              <a:buFont typeface="Arial" panose="020B0604020202020204" pitchFamily="34" charset="0"/>
              <a:buNone/>
              <a:defRPr/>
            </a:pPr>
            <a:r>
              <a:rPr lang="en-US" altLang="zh-CN" sz="1800" dirty="0">
                <a:ea typeface="宋体" panose="02010600030101010101" pitchFamily="2" charset="-122"/>
                <a:cs typeface="Avenir Next LT Pro Demi" panose="020B0704020202020204" pitchFamily="34" charset="0"/>
              </a:rPr>
              <a:t>Conclusion</a:t>
            </a:r>
            <a:r>
              <a:rPr lang="zh-CN" altLang="en-US" sz="1800" dirty="0">
                <a:ea typeface="宋体" panose="02010600030101010101" pitchFamily="2" charset="-122"/>
                <a:cs typeface="Avenir Next LT Pro Demi" panose="020B0704020202020204" pitchFamily="34" charset="0"/>
              </a:rPr>
              <a:t>：</a:t>
            </a:r>
            <a:endParaRPr altLang="zh-CN" sz="1800" dirty="0">
              <a:ea typeface="宋体" panose="02010600030101010101" pitchFamily="2" charset="-122"/>
              <a:cs typeface="Avenir Next LT Pro Demi" panose="020B0704020202020204" pitchFamily="34" charset="0"/>
            </a:endParaRPr>
          </a:p>
        </p:txBody>
      </p:sp>
      <p:sp>
        <p:nvSpPr>
          <p:cNvPr id="21" name="Content Placeholder 20">
            <a:extLst>
              <a:ext uri="{FF2B5EF4-FFF2-40B4-BE49-F238E27FC236}">
                <a16:creationId xmlns:a16="http://schemas.microsoft.com/office/drawing/2014/main" id="{E73EEB66-9C6F-D6BE-6B89-EA10881A1C9D}"/>
              </a:ext>
            </a:extLst>
          </p:cNvPr>
          <p:cNvSpPr>
            <a:spLocks noGrp="1"/>
          </p:cNvSpPr>
          <p:nvPr>
            <p:ph idx="18"/>
          </p:nvPr>
        </p:nvSpPr>
        <p:spPr>
          <a:xfrm>
            <a:off x="182563" y="6207125"/>
            <a:ext cx="11826875" cy="295275"/>
          </a:xfrm>
        </p:spPr>
        <p:txBody>
          <a:bodyPr/>
          <a:lstStyle/>
          <a:p>
            <a:pPr eaLnBrk="1" fontAlgn="auto" hangingPunct="1">
              <a:spcAft>
                <a:spcPts val="0"/>
              </a:spcAft>
              <a:buFont typeface="Arial"/>
              <a:buNone/>
              <a:defRPr/>
            </a:pPr>
            <a:r>
              <a:rPr lang="en-US" dirty="0"/>
              <a:t>Conclusion: </a:t>
            </a:r>
          </a:p>
        </p:txBody>
      </p:sp>
      <p:sp>
        <p:nvSpPr>
          <p:cNvPr id="113668" name="Slide Number Placeholder 4">
            <a:extLst>
              <a:ext uri="{FF2B5EF4-FFF2-40B4-BE49-F238E27FC236}">
                <a16:creationId xmlns:a16="http://schemas.microsoft.com/office/drawing/2014/main" id="{61CA856F-CAD4-E263-3A0E-65E31A32BD71}"/>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03200361-F2CC-5571-BAF2-839B15A63DCE}"/>
              </a:ext>
            </a:extLst>
          </p:cNvPr>
          <p:cNvSpPr>
            <a:spLocks noGrp="1"/>
          </p:cNvSpPr>
          <p:nvPr>
            <p:ph type="title"/>
          </p:nvPr>
        </p:nvSpPr>
        <p:spPr>
          <a:xfrm>
            <a:off x="374650" y="503238"/>
            <a:ext cx="10515600" cy="685800"/>
          </a:xfrm>
        </p:spPr>
        <p:txBody>
          <a:bodyPr vert="horz"/>
          <a:lstStyle/>
          <a:p>
            <a:pPr fontAlgn="auto">
              <a:spcAft>
                <a:spcPts val="0"/>
              </a:spcAft>
              <a:defRPr/>
            </a:pPr>
            <a:r>
              <a:rPr dirty="0"/>
              <a:t>GNG Review Result</a:t>
            </a:r>
          </a:p>
        </p:txBody>
      </p:sp>
      <p:sp>
        <p:nvSpPr>
          <p:cNvPr id="12" name="Text Placeholder 5">
            <a:extLst>
              <a:ext uri="{FF2B5EF4-FFF2-40B4-BE49-F238E27FC236}">
                <a16:creationId xmlns:a16="http://schemas.microsoft.com/office/drawing/2014/main" id="{5108789E-20F2-5988-7E25-9292FA4E4664}"/>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R05 HF2</a:t>
            </a:r>
            <a:r>
              <a:rPr dirty="0" smtClean="0"/>
              <a:t> </a:t>
            </a:r>
            <a:r>
              <a:rPr dirty="0"/>
              <a:t>GNG Review</a:t>
            </a:r>
          </a:p>
        </p:txBody>
      </p:sp>
      <p:graphicFrame>
        <p:nvGraphicFramePr>
          <p:cNvPr id="13" name="Table 4">
            <a:extLst>
              <a:ext uri="{FF2B5EF4-FFF2-40B4-BE49-F238E27FC236}">
                <a16:creationId xmlns:a16="http://schemas.microsoft.com/office/drawing/2014/main" id="{FC510BC8-D5C4-D1ED-3459-A0509C17FF4E}"/>
              </a:ext>
            </a:extLst>
          </p:cNvPr>
          <p:cNvGraphicFramePr>
            <a:graphicFrameLocks noGrp="1"/>
          </p:cNvGraphicFramePr>
          <p:nvPr>
            <p:extLst>
              <p:ext uri="{D42A27DB-BD31-4B8C-83A1-F6EECF244321}">
                <p14:modId xmlns:p14="http://schemas.microsoft.com/office/powerpoint/2010/main" val="3518191517"/>
              </p:ext>
            </p:ext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extLst>
                    <a:ext uri="{9D8B030D-6E8A-4147-A177-3AD203B41FA5}">
                      <a16:colId xmlns:a16="http://schemas.microsoft.com/office/drawing/2014/main" val="189198435"/>
                    </a:ext>
                  </a:extLst>
                </a:gridCol>
                <a:gridCol w="4181140">
                  <a:extLst>
                    <a:ext uri="{9D8B030D-6E8A-4147-A177-3AD203B41FA5}">
                      <a16:colId xmlns:a16="http://schemas.microsoft.com/office/drawing/2014/main" val="20000"/>
                    </a:ext>
                  </a:extLst>
                </a:gridCol>
                <a:gridCol w="1942028">
                  <a:extLst>
                    <a:ext uri="{9D8B030D-6E8A-4147-A177-3AD203B41FA5}">
                      <a16:colId xmlns:a16="http://schemas.microsoft.com/office/drawing/2014/main" val="20001"/>
                    </a:ext>
                  </a:extLst>
                </a:gridCol>
                <a:gridCol w="3315772">
                  <a:extLst>
                    <a:ext uri="{9D8B030D-6E8A-4147-A177-3AD203B41FA5}">
                      <a16:colId xmlns:a16="http://schemas.microsoft.com/office/drawing/2014/main" val="20002"/>
                    </a:ext>
                  </a:extLst>
                </a:gridCol>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Items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mn-ea"/>
                          <a:ea typeface="+mn-ea"/>
                        </a:rPr>
                        <a:t>Results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comments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Baidu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 Yunfei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412451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6669948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50618456"/>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Yue 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9657389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Special </a:t>
                      </a:r>
                      <a:r>
                        <a:rPr lang="en-US" altLang="zh-CN" sz="1200" b="0" dirty="0" smtClean="0">
                          <a:latin typeface="+mn-ea"/>
                          <a:ea typeface="+mn-ea"/>
                          <a:cs typeface="Arial" panose="020B0604020202020204" pitchFamily="34" charset="0"/>
                        </a:rPr>
                        <a:t>Test(OTA,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 In-house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Guoqiang Kou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8200"/>
                          </a:solidFill>
                          <a:effectLst/>
                          <a:latin typeface="+mn-ea"/>
                          <a:ea typeface="+mn-ea"/>
                        </a:rPr>
                        <a:t>PASS </a:t>
                      </a:r>
                      <a:r>
                        <a:rPr lang="en-US" altLang="zh-CN" sz="1200" b="0" dirty="0">
                          <a:solidFill>
                            <a:srgbClr val="008200"/>
                          </a:solidFill>
                          <a:latin typeface="+mn-ea"/>
                          <a:ea typeface="+mn-ea"/>
                          <a:cs typeface="Arial" panose="020B0604020202020204" pitchFamily="34" charset="0"/>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Forrest Wu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47745688"/>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Fisher Xu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2525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a:extLst>
              <a:ext uri="{FF2B5EF4-FFF2-40B4-BE49-F238E27FC236}">
                <a16:creationId xmlns:a16="http://schemas.microsoft.com/office/drawing/2014/main" id="{4CACB3D6-DD86-5833-8930-C688D4DBD0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FB131CD-4834-5ED4-0793-E60EAB92CBF7}"/>
              </a:ext>
            </a:extLst>
          </p:cNvPr>
          <p:cNvGraphicFramePr>
            <a:graphicFrameLocks noChangeAspect="1"/>
          </p:cNvGraphicFramePr>
          <p:nvPr>
            <p:custDataLst>
              <p:tags r:id="rId2"/>
            </p:custDataLst>
            <p:extLst>
              <p:ext uri="{D42A27DB-BD31-4B8C-83A1-F6EECF244321}">
                <p14:modId xmlns:p14="http://schemas.microsoft.com/office/powerpoint/2010/main" val="1514734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29"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sz="2800" spc="40" dirty="0">
                <a:solidFill>
                  <a:srgbClr val="00095B"/>
                </a:solidFill>
                <a:latin typeface="Arial Nova"/>
                <a:ea typeface="+mn-ea"/>
                <a:cs typeface="+mn-cs"/>
              </a:rPr>
              <a:t>Software Overall Status</a:t>
            </a:r>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6" name="Text Placeholder 16">
            <a:extLst>
              <a:ext uri="{FF2B5EF4-FFF2-40B4-BE49-F238E27FC236}">
                <a16:creationId xmlns:a16="http://schemas.microsoft.com/office/drawing/2014/main" id="{71302191-CDC5-AA4A-4AAF-95C9F1E6C88D}"/>
              </a:ext>
            </a:extLst>
          </p:cNvPr>
          <p:cNvSpPr txBox="1">
            <a:spLocks noChangeArrowheads="1"/>
          </p:cNvSpPr>
          <p:nvPr/>
        </p:nvSpPr>
        <p:spPr bwMode="auto">
          <a:xfrm>
            <a:off x="374650" y="1262063"/>
            <a:ext cx="863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Software </a:t>
            </a:r>
            <a:r>
              <a:rPr lang="en-US" altLang="zh-CN" sz="2000" b="1" dirty="0">
                <a:solidFill>
                  <a:srgbClr val="00095B"/>
                </a:solidFill>
                <a:ea typeface="宋体" panose="02010600030101010101" pitchFamily="2" charset="-122"/>
              </a:rPr>
              <a:t>K</a:t>
            </a:r>
            <a:r>
              <a:rPr kumimoji="0" lang="en-US" altLang="zh-CN" sz="2000" b="1" i="0" u="none" strike="noStrike" kern="1200" cap="none" spc="0" normalizeH="0" baseline="0" noProof="0" dirty="0" err="1">
                <a:ln>
                  <a:noFill/>
                </a:ln>
                <a:solidFill>
                  <a:srgbClr val="00095B"/>
                </a:solidFill>
                <a:effectLst/>
                <a:uLnTx/>
                <a:uFillTx/>
                <a:latin typeface="Arial Nova" panose="020B0504020202020204" pitchFamily="34" charset="0"/>
                <a:ea typeface="宋体" panose="02010600030101010101" pitchFamily="2" charset="-122"/>
              </a:rPr>
              <a:t>ey</a:t>
            </a: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 Info</a:t>
            </a: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7" name="Content Placeholder 15">
            <a:extLst>
              <a:ext uri="{FF2B5EF4-FFF2-40B4-BE49-F238E27FC236}">
                <a16:creationId xmlns:a16="http://schemas.microsoft.com/office/drawing/2014/main" id="{4C8E053A-2B49-4A10-2450-E677FA0035DF}"/>
              </a:ext>
            </a:extLst>
          </p:cNvPr>
          <p:cNvSpPr txBox="1">
            <a:spLocks noChangeArrowheads="1"/>
          </p:cNvSpPr>
          <p:nvPr/>
        </p:nvSpPr>
        <p:spPr bwMode="auto">
          <a:xfrm>
            <a:off x="395288" y="2031946"/>
            <a:ext cx="8631238"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401638" indent="-165100">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038">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401638"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Refer SWAD for the details:</a:t>
            </a:r>
          </a:p>
          <a:p>
            <a:pPr lvl="2">
              <a:spcBef>
                <a:spcPct val="0"/>
              </a:spcBef>
              <a:buFont typeface="Arial" panose="020B0604020202020204" pitchFamily="34" charset="0"/>
              <a:buChar cha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MCU </a:t>
            </a:r>
            <a:r>
              <a:rPr kumimoji="0" lang="en-US" altLang="zh-CN" sz="1800" b="0" i="0" u="none" strike="noStrike" kern="1200" cap="none" spc="0" normalizeH="0" baseline="0" noProof="0" dirty="0" smtClean="0">
                <a:ln>
                  <a:noFill/>
                </a:ln>
                <a:solidFill>
                  <a:srgbClr val="00095B"/>
                </a:solidFill>
                <a:effectLst/>
                <a:uLnTx/>
                <a:uFillTx/>
                <a:latin typeface="Arial Nova" panose="020B0504020202020204" pitchFamily="34" charset="0"/>
                <a:ea typeface="宋体" panose="02010600030101010101" pitchFamily="2" charset="-122"/>
              </a:rPr>
              <a:t>version</a:t>
            </a:r>
            <a:r>
              <a:rPr lang="zh-CN" altLang="en-US" sz="1800" dirty="0" smtClean="0">
                <a:solidFill>
                  <a:srgbClr val="00095B"/>
                </a:solidFill>
                <a:ea typeface="宋体" panose="02010600030101010101" pitchFamily="2" charset="-122"/>
              </a:rPr>
              <a:t>：</a:t>
            </a:r>
            <a:r>
              <a:rPr lang="en-US" altLang="zh-CN" sz="1800" dirty="0">
                <a:solidFill>
                  <a:srgbClr val="00095B"/>
                </a:solidFill>
                <a:ea typeface="宋体" panose="02010600030101010101" pitchFamily="2" charset="-122"/>
              </a:rPr>
              <a:t>20230725_109_PRO</a:t>
            </a:r>
          </a:p>
          <a:p>
            <a:pPr lvl="2">
              <a:spcBef>
                <a:spcPct val="0"/>
              </a:spcBef>
              <a:buFont typeface="Arial" panose="020B0604020202020204" pitchFamily="34" charset="0"/>
              <a:buChar char="•"/>
            </a:pPr>
            <a:r>
              <a:rPr lang="en-US" altLang="zh-CN" sz="1800" dirty="0">
                <a:solidFill>
                  <a:srgbClr val="00095B"/>
                </a:solidFill>
                <a:ea typeface="宋体" panose="02010600030101010101" pitchFamily="2" charset="-122"/>
              </a:rPr>
              <a:t>SOC version:20230814_0105_E2L27_R05.PRO.HF2_User</a:t>
            </a:r>
          </a:p>
          <a:p>
            <a:pPr lvl="2">
              <a:spcBef>
                <a:spcPct val="0"/>
              </a:spcBef>
              <a:buFont typeface="Arial" panose="020B0604020202020204" pitchFamily="34" charset="0"/>
              <a:buChar char="•"/>
            </a:pPr>
            <a:r>
              <a:rPr kumimoji="0" lang="en-US" altLang="zh-CN" sz="1800" b="0" i="0" u="none" strike="noStrike" kern="1200" cap="none" spc="0" normalizeH="0" baseline="0" noProof="0" dirty="0" smtClean="0">
                <a:ln>
                  <a:noFill/>
                </a:ln>
                <a:solidFill>
                  <a:srgbClr val="00095B"/>
                </a:solidFill>
                <a:effectLst/>
                <a:uLnTx/>
                <a:uFillTx/>
                <a:latin typeface="Arial Nova" panose="020B0504020202020204" pitchFamily="34" charset="0"/>
                <a:ea typeface="宋体" panose="02010600030101010101" pitchFamily="2" charset="-122"/>
              </a:rPr>
              <a:t>Main </a:t>
            </a: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changes compared with previous version, refer RN for the details, highlights listed below:</a:t>
            </a:r>
          </a:p>
          <a:p>
            <a:pPr marL="631825" marR="0" lvl="2" indent="-173038" algn="l" defTabSz="914400" rtl="0" eaLnBrk="1" fontAlgn="base" latinLnBrk="0" hangingPunct="1">
              <a:lnSpc>
                <a:spcPct val="110000"/>
              </a:lnSpc>
              <a:spcBef>
                <a:spcPct val="0"/>
              </a:spcBef>
              <a:spcAft>
                <a:spcPct val="0"/>
              </a:spcAft>
              <a:buClrTx/>
              <a:buSzPct val="75000"/>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Currently No</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P0</a:t>
            </a:r>
            <a:r>
              <a:rPr kumimoji="0" lang="zh-CN" altLang="en-US"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issues</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left</a:t>
            </a:r>
          </a:p>
          <a:p>
            <a:pPr lvl="2" fontAlgn="base">
              <a:lnSpc>
                <a:spcPct val="110000"/>
              </a:lnSpc>
              <a:spcBef>
                <a:spcPct val="0"/>
              </a:spcBef>
              <a:spcAft>
                <a:spcPct val="0"/>
              </a:spcAft>
              <a:buSzPct val="75000"/>
              <a:buFont typeface="Arial" panose="020B0604020202020204" pitchFamily="34" charset="0"/>
              <a:buChar char="•"/>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Left </a:t>
            </a:r>
            <a:r>
              <a:rPr lang="en-US" altLang="zh-CN" sz="1800" dirty="0" smtClean="0">
                <a:solidFill>
                  <a:srgbClr val="00264E"/>
                </a:solidFill>
                <a:ea typeface="宋体" panose="02010600030101010101" pitchFamily="2" charset="-122"/>
              </a:rPr>
              <a:t>24 P1 issues</a:t>
            </a:r>
            <a:r>
              <a:rPr kumimoji="0" lang="en-US" altLang="zh-CN"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a:t>
            </a:r>
            <a:r>
              <a:rPr kumimoji="0" lang="zh-CN" altLang="en-US"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a:t>
            </a:r>
            <a:r>
              <a:rPr kumimoji="0" lang="en-US" altLang="zh-CN" sz="1800" b="0" i="0" u="none" strike="noStrike" kern="1200" cap="none" spc="0" normalizeH="0" baseline="0" noProof="0" dirty="0" err="1" smtClean="0">
                <a:ln>
                  <a:noFill/>
                </a:ln>
                <a:solidFill>
                  <a:srgbClr val="00264E"/>
                </a:solidFill>
                <a:effectLst/>
                <a:uLnTx/>
                <a:uFillTx/>
                <a:latin typeface="Arial Nova" panose="020B0504020202020204" pitchFamily="34" charset="0"/>
                <a:ea typeface="宋体" panose="02010600030101010101" pitchFamily="2" charset="-122"/>
              </a:rPr>
              <a:t>Desay</a:t>
            </a:r>
            <a:r>
              <a:rPr kumimoji="0" lang="zh-CN" altLang="en-US"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1946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BCA9AB-4D06-8237-EE31-73932357838C}"/>
              </a:ext>
            </a:extLst>
          </p:cNvPr>
          <p:cNvGraphicFramePr>
            <a:graphicFrameLocks noChangeAspect="1"/>
          </p:cNvGraphicFramePr>
          <p:nvPr>
            <p:custDataLst>
              <p:tags r:id="rId2"/>
            </p:custDataLst>
            <p:extLst>
              <p:ext uri="{D42A27DB-BD31-4B8C-83A1-F6EECF244321}">
                <p14:modId xmlns:p14="http://schemas.microsoft.com/office/powerpoint/2010/main" val="3334877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54" name="think-cell Slide" r:id="rId5" imgW="378" imgH="379" progId="TCLayout.ActiveDocument.1">
                  <p:embed/>
                </p:oleObj>
              </mc:Choice>
              <mc:Fallback>
                <p:oleObj name="think-cell Slide" r:id="rId5" imgW="378" imgH="379" progId="TCLayout.ActiveDocument.1">
                  <p:embed/>
                  <p:pic>
                    <p:nvPicPr>
                      <p:cNvPr id="3" name="Object 2" hidden="1">
                        <a:extLst>
                          <a:ext uri="{FF2B5EF4-FFF2-40B4-BE49-F238E27FC236}">
                            <a16:creationId xmlns:a16="http://schemas.microsoft.com/office/drawing/2014/main" id="{98BCA9AB-4D06-8237-EE31-7393235783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smtClean="0"/>
              <a:t>CD764ICA R05 HF2 </a:t>
            </a:r>
            <a:r>
              <a:rPr lang="en-US" dirty="0"/>
              <a:t>GNG Summary</a:t>
            </a:r>
            <a:endParaRPr dirty="0"/>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a:extLst>
              <a:ext uri="{FF2B5EF4-FFF2-40B4-BE49-F238E27FC236}">
                <a16:creationId xmlns:a16="http://schemas.microsoft.com/office/drawing/2014/main" id="{89C166D4-1F21-155B-4AFF-B7E8289FAAE4}"/>
              </a:ext>
            </a:extLst>
          </p:cNvPr>
          <p:cNvGraphicFramePr>
            <a:graphicFrameLocks noGrp="1"/>
          </p:cNvGraphicFramePr>
          <p:nvPr>
            <p:extLst>
              <p:ext uri="{D42A27DB-BD31-4B8C-83A1-F6EECF244321}">
                <p14:modId xmlns:p14="http://schemas.microsoft.com/office/powerpoint/2010/main" val="3797095344"/>
              </p:ext>
            </p:extLst>
          </p:nvPr>
        </p:nvGraphicFramePr>
        <p:xfrm>
          <a:off x="576263" y="1398498"/>
          <a:ext cx="8528547" cy="5091205"/>
        </p:xfrm>
        <a:graphic>
          <a:graphicData uri="http://schemas.openxmlformats.org/drawingml/2006/table">
            <a:tbl>
              <a:tblPr/>
              <a:tblGrid>
                <a:gridCol w="735220">
                  <a:extLst>
                    <a:ext uri="{9D8B030D-6E8A-4147-A177-3AD203B41FA5}">
                      <a16:colId xmlns:a16="http://schemas.microsoft.com/office/drawing/2014/main" val="1274352050"/>
                    </a:ext>
                  </a:extLst>
                </a:gridCol>
                <a:gridCol w="1284183">
                  <a:extLst>
                    <a:ext uri="{9D8B030D-6E8A-4147-A177-3AD203B41FA5}">
                      <a16:colId xmlns:a16="http://schemas.microsoft.com/office/drawing/2014/main" val="349903311"/>
                    </a:ext>
                  </a:extLst>
                </a:gridCol>
                <a:gridCol w="1970389">
                  <a:extLst>
                    <a:ext uri="{9D8B030D-6E8A-4147-A177-3AD203B41FA5}">
                      <a16:colId xmlns:a16="http://schemas.microsoft.com/office/drawing/2014/main" val="1617725748"/>
                    </a:ext>
                  </a:extLst>
                </a:gridCol>
                <a:gridCol w="1970389">
                  <a:extLst>
                    <a:ext uri="{9D8B030D-6E8A-4147-A177-3AD203B41FA5}">
                      <a16:colId xmlns:a16="http://schemas.microsoft.com/office/drawing/2014/main" val="844766431"/>
                    </a:ext>
                  </a:extLst>
                </a:gridCol>
                <a:gridCol w="1284183">
                  <a:extLst>
                    <a:ext uri="{9D8B030D-6E8A-4147-A177-3AD203B41FA5}">
                      <a16:colId xmlns:a16="http://schemas.microsoft.com/office/drawing/2014/main" val="2480190937"/>
                    </a:ext>
                  </a:extLst>
                </a:gridCol>
                <a:gridCol w="1284183">
                  <a:extLst>
                    <a:ext uri="{9D8B030D-6E8A-4147-A177-3AD203B41FA5}">
                      <a16:colId xmlns:a16="http://schemas.microsoft.com/office/drawing/2014/main" val="3096088372"/>
                    </a:ext>
                  </a:extLst>
                </a:gridCol>
              </a:tblGrid>
              <a:tr h="326411">
                <a:tc gridSpan="6">
                  <a:txBody>
                    <a:bodyPr/>
                    <a:lstStyle/>
                    <a:p>
                      <a:pPr algn="ctr" fontAlgn="ctr"/>
                      <a:r>
                        <a:rPr lang="en-US" sz="1400" b="1" i="0" u="none" strike="noStrike" dirty="0" smtClean="0">
                          <a:solidFill>
                            <a:srgbClr val="000000"/>
                          </a:solidFill>
                          <a:effectLst/>
                          <a:latin typeface="+mj-lt"/>
                        </a:rPr>
                        <a:t>CD764ICA R05</a:t>
                      </a:r>
                      <a:r>
                        <a:rPr lang="en-US" sz="1400" b="1" i="0" u="none" strike="noStrike" baseline="0" dirty="0" smtClean="0">
                          <a:solidFill>
                            <a:srgbClr val="000000"/>
                          </a:solidFill>
                          <a:effectLst/>
                          <a:latin typeface="+mj-lt"/>
                        </a:rPr>
                        <a:t> </a:t>
                      </a:r>
                      <a:r>
                        <a:rPr lang="en-US" sz="1400" b="1" i="0" u="none" strike="noStrike" dirty="0" smtClean="0">
                          <a:solidFill>
                            <a:srgbClr val="000000"/>
                          </a:solidFill>
                          <a:effectLst/>
                          <a:latin typeface="+mj-lt"/>
                        </a:rPr>
                        <a:t>HF2 </a:t>
                      </a:r>
                      <a:r>
                        <a:rPr lang="en-US" sz="1400" b="1" i="0" u="none" strike="noStrike" dirty="0">
                          <a:solidFill>
                            <a:srgbClr val="000000"/>
                          </a:solidFill>
                          <a:effectLst/>
                          <a:latin typeface="+mj-lt"/>
                        </a:rPr>
                        <a:t>GNG Summarize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7433383"/>
                  </a:ext>
                </a:extLst>
              </a:tr>
              <a:tr h="280282">
                <a:tc gridSpan="2">
                  <a:txBody>
                    <a:bodyPr/>
                    <a:lstStyle/>
                    <a:p>
                      <a:pPr algn="ctr" fontAlgn="ctr"/>
                      <a:r>
                        <a:rPr lang="en-US" sz="1100" b="0" i="0" u="none" strike="noStrike" dirty="0">
                          <a:solidFill>
                            <a:srgbClr val="000000"/>
                          </a:solidFill>
                          <a:effectLst/>
                          <a:latin typeface="+mn-lt"/>
                        </a:rPr>
                        <a:t>SW Version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0" i="0" u="none" strike="noStrike" dirty="0" smtClean="0">
                          <a:solidFill>
                            <a:srgbClr val="000000"/>
                          </a:solidFill>
                          <a:effectLst/>
                          <a:latin typeface="+mn-lt"/>
                        </a:rPr>
                        <a:t>CD764ICA R05 HF2</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Milestone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smtClean="0">
                          <a:solidFill>
                            <a:srgbClr val="000000"/>
                          </a:solidFill>
                          <a:effectLst/>
                          <a:latin typeface="+mn-lt"/>
                        </a:rPr>
                        <a:t>PP B</a:t>
                      </a:r>
                      <a:r>
                        <a:rPr lang="en-US" altLang="zh-CN" sz="1100" b="0" i="0" u="none" strike="noStrike" dirty="0" smtClean="0">
                          <a:solidFill>
                            <a:srgbClr val="000000"/>
                          </a:solidFill>
                          <a:effectLst/>
                          <a:latin typeface="+mn-lt"/>
                        </a:rPr>
                        <a:t>uild</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25850451"/>
                  </a:ext>
                </a:extLst>
              </a:tr>
              <a:tr h="280282">
                <a:tc gridSpan="2">
                  <a:txBody>
                    <a:bodyPr/>
                    <a:lstStyle/>
                    <a:p>
                      <a:pPr algn="ctr" fontAlgn="ctr"/>
                      <a:r>
                        <a:rPr lang="en-US" sz="1100" b="0" i="0" u="none" strike="noStrike" dirty="0">
                          <a:solidFill>
                            <a:srgbClr val="000000"/>
                          </a:solidFill>
                          <a:effectLst/>
                          <a:latin typeface="+mn-lt"/>
                        </a:rPr>
                        <a:t>Change Point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          </a:t>
                      </a:r>
                      <a:r>
                        <a:rPr lang="en-US" sz="1100" b="0" i="0" u="none" strike="noStrike" dirty="0" err="1" smtClean="0">
                          <a:solidFill>
                            <a:srgbClr val="000000"/>
                          </a:solidFill>
                          <a:effectLst/>
                          <a:latin typeface="+mn-lt"/>
                        </a:rPr>
                        <a:t>Bugfix</a:t>
                      </a:r>
                      <a:r>
                        <a:rPr lang="zh-CN" altLang="en-US" sz="1100" b="0" i="0" u="none" strike="noStrike" dirty="0" smtClean="0">
                          <a:solidFill>
                            <a:srgbClr val="000000"/>
                          </a:solidFill>
                          <a:effectLst/>
                          <a:latin typeface="+mn-lt"/>
                        </a:rPr>
                        <a:t>、</a:t>
                      </a:r>
                      <a:r>
                        <a:rPr lang="zh-CN" altLang="en-US" sz="1100" b="0" i="0" u="none" strike="noStrike" kern="1200" dirty="0" smtClean="0">
                          <a:solidFill>
                            <a:srgbClr val="000000"/>
                          </a:solidFill>
                          <a:effectLst/>
                          <a:latin typeface="+mn-lt"/>
                          <a:ea typeface="+mn-ea"/>
                          <a:cs typeface="+mn-cs"/>
                        </a:rPr>
                        <a:t>增加字库、删除爱车探索、增加</a:t>
                      </a:r>
                      <a:r>
                        <a:rPr lang="en-US" altLang="zh-CN" sz="1100" b="0" i="0" u="none" strike="noStrike" kern="1200" dirty="0" smtClean="0">
                          <a:solidFill>
                            <a:srgbClr val="000000"/>
                          </a:solidFill>
                          <a:effectLst/>
                          <a:latin typeface="+mn-lt"/>
                          <a:ea typeface="+mn-ea"/>
                          <a:cs typeface="+mn-cs"/>
                        </a:rPr>
                        <a:t>VR</a:t>
                      </a:r>
                      <a:r>
                        <a:rPr lang="zh-CN" altLang="en-US" sz="1100" b="0" i="0" u="none" strike="noStrike" kern="1200" dirty="0" smtClean="0">
                          <a:solidFill>
                            <a:srgbClr val="000000"/>
                          </a:solidFill>
                          <a:effectLst/>
                          <a:latin typeface="+mn-lt"/>
                          <a:ea typeface="+mn-ea"/>
                          <a:cs typeface="+mn-cs"/>
                        </a:rPr>
                        <a:t>功能。</a:t>
                      </a:r>
                      <a:endParaRPr lang="en-US" sz="1100" b="0" i="0" u="none" strike="noStrike" kern="1200" dirty="0">
                        <a:solidFill>
                          <a:srgbClr val="000000"/>
                        </a:solidFill>
                        <a:effectLst/>
                        <a:latin typeface="+mn-lt"/>
                        <a:ea typeface="+mn-ea"/>
                        <a:cs typeface="+mn-cs"/>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24004423"/>
                  </a:ext>
                </a:extLst>
              </a:tr>
              <a:tr h="280282">
                <a:tc gridSpan="2">
                  <a:txBody>
                    <a:bodyPr/>
                    <a:lstStyle/>
                    <a:p>
                      <a:pPr algn="ctr" fontAlgn="ctr"/>
                      <a:r>
                        <a:rPr lang="en-US" sz="1100" b="0" i="0" u="none" strike="noStrike" dirty="0">
                          <a:solidFill>
                            <a:srgbClr val="000000"/>
                          </a:solidFill>
                          <a:effectLst/>
                          <a:latin typeface="+mn-lt"/>
                        </a:rPr>
                        <a:t>Next Step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8155 retrofit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24012675"/>
                  </a:ext>
                </a:extLst>
              </a:tr>
              <a:tr h="280282">
                <a:tc>
                  <a:txBody>
                    <a:bodyPr/>
                    <a:lstStyle/>
                    <a:p>
                      <a:pPr algn="ctr" fontAlgn="ctr"/>
                      <a:r>
                        <a:rPr lang="en-US" sz="1100" b="1" i="0" u="none" strike="noStrike">
                          <a:solidFill>
                            <a:srgbClr val="FFFFFF"/>
                          </a:solidFill>
                          <a:effectLst/>
                          <a:latin typeface="+mn-lt"/>
                        </a:rPr>
                        <a:t>Item</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zh-CN" altLang="en-US"/>
                    </a:p>
                  </a:txBody>
                  <a:tcPr/>
                </a:tc>
                <a:tc>
                  <a:txBody>
                    <a:bodyPr/>
                    <a:lstStyle/>
                    <a:p>
                      <a:pPr algn="ctr" fontAlgn="ctr"/>
                      <a:r>
                        <a:rPr lang="en-US" sz="1100" b="1" i="0" u="none" strike="noStrike">
                          <a:solidFill>
                            <a:srgbClr val="FFFFFF"/>
                          </a:solidFill>
                          <a:effectLst/>
                          <a:latin typeface="+mn-lt"/>
                        </a:rPr>
                        <a:t>Status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Desay</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062701659"/>
                  </a:ext>
                </a:extLst>
              </a:tr>
              <a:tr h="280282">
                <a:tc rowSpan="6">
                  <a:txBody>
                    <a:bodyPr/>
                    <a:lstStyle/>
                    <a:p>
                      <a:pPr algn="ctr" fontAlgn="ctr"/>
                      <a:r>
                        <a:rPr lang="en-US" sz="1100" b="0" i="0" u="none" strike="noStrike">
                          <a:solidFill>
                            <a:srgbClr val="000000"/>
                          </a:solidFill>
                          <a:effectLst/>
                          <a:latin typeface="+mn-lt"/>
                        </a:rPr>
                        <a:t>Supplier</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048534"/>
                  </a:ext>
                </a:extLst>
              </a:tr>
              <a:tr h="280282">
                <a:tc vMerge="1">
                  <a:txBody>
                    <a:bodyPr/>
                    <a:lstStyle/>
                    <a:p>
                      <a:endParaRPr lang="zh-CN" altLang="en-US"/>
                    </a:p>
                  </a:txBody>
                  <a:tcPr/>
                </a:tc>
                <a:tc rowSpan="3">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effectLst/>
                          <a:latin typeface="+mn-lt"/>
                        </a:rPr>
                        <a:t>97.88%</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556961"/>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effectLst/>
                          <a:latin typeface="+mn-lt"/>
                        </a:rPr>
                        <a:t>99.44%</a:t>
                      </a: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103731"/>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Pass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000577"/>
                  </a:ext>
                </a:extLst>
              </a:tr>
              <a:tr h="280282">
                <a:tc vMerge="1">
                  <a:txBody>
                    <a:bodyPr/>
                    <a:lstStyle/>
                    <a:p>
                      <a:endParaRPr lang="zh-CN" altLang="en-US"/>
                    </a:p>
                  </a:txBody>
                  <a:tcPr/>
                </a:tc>
                <a:tc rowSpan="2">
                  <a:txBody>
                    <a:bodyPr/>
                    <a:lstStyle/>
                    <a:p>
                      <a:pPr algn="ctr" fontAlgn="ctr"/>
                      <a:r>
                        <a:rPr lang="en-US" sz="1100" b="0" i="0" u="none" strike="noStrike" dirty="0">
                          <a:solidFill>
                            <a:srgbClr val="000000"/>
                          </a:solidFill>
                          <a:effectLst/>
                          <a:latin typeface="+mn-lt"/>
                        </a:rPr>
                        <a:t>GNG Material</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897170"/>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Risk </a:t>
                      </a:r>
                      <a:r>
                        <a:rPr lang="en-US" sz="1100" b="0" i="0" u="none" strike="noStrike" dirty="0" err="1">
                          <a:solidFill>
                            <a:srgbClr val="000000"/>
                          </a:solidFill>
                          <a:effectLst/>
                          <a:latin typeface="+mn-lt"/>
                        </a:rPr>
                        <a:t>Analy</a:t>
                      </a:r>
                      <a:r>
                        <a:rPr lang="en-US" altLang="zh-CN" sz="1100" b="0" i="0" u="none" strike="noStrike" dirty="0" err="1">
                          <a:solidFill>
                            <a:srgbClr val="000000"/>
                          </a:solidFill>
                          <a:effectLst/>
                          <a:latin typeface="+mn-lt"/>
                        </a:rPr>
                        <a:t>se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034984"/>
                  </a:ext>
                </a:extLst>
              </a:tr>
              <a:tr h="280282">
                <a:tc rowSpan="4">
                  <a:txBody>
                    <a:bodyPr/>
                    <a:lstStyle/>
                    <a:p>
                      <a:pPr algn="ctr" fontAlgn="ctr"/>
                      <a:r>
                        <a:rPr lang="en-US" sz="1100" b="0" i="0" u="none" strike="noStrike">
                          <a:solidFill>
                            <a:srgbClr val="000000"/>
                          </a:solidFill>
                          <a:effectLst/>
                          <a:latin typeface="+mn-lt"/>
                        </a:rPr>
                        <a:t>Ford</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861721676"/>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83381226"/>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CVPP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271735200"/>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634135433"/>
                  </a:ext>
                </a:extLst>
              </a:tr>
              <a:tr h="280282">
                <a:tc rowSpan="3">
                  <a:txBody>
                    <a:bodyPr/>
                    <a:lstStyle/>
                    <a:p>
                      <a:pPr algn="ctr" fontAlgn="ctr"/>
                      <a:r>
                        <a:rPr lang="en-US" sz="1100" b="0" i="0" u="none" strike="noStrike">
                          <a:solidFill>
                            <a:srgbClr val="000000"/>
                          </a:solidFill>
                          <a:effectLst/>
                          <a:latin typeface="+mn-lt"/>
                        </a:rPr>
                        <a:t>Jira</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IG</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B050"/>
                          </a:solidFill>
                          <a:effectLst/>
                          <a:latin typeface="+mn-lt"/>
                        </a:rPr>
                        <a:t>0</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70782164"/>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G</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BF8F00"/>
                          </a:solidFill>
                          <a:effectLst/>
                          <a:latin typeface="+mn-lt"/>
                        </a:rPr>
                        <a:t>24</a:t>
                      </a:r>
                      <a:endParaRPr lang="en-US" sz="1100" b="1" i="0" u="none" strike="noStrike" dirty="0">
                        <a:solidFill>
                          <a:srgbClr val="BF8F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491928863"/>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effectLst/>
                          <a:latin typeface="+mn-lt"/>
                        </a:rPr>
                        <a:t>Fo Comments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Go</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3856758"/>
                  </a:ext>
                </a:extLst>
              </a:tr>
            </a:tbl>
          </a:graphicData>
        </a:graphic>
      </p:graphicFrame>
    </p:spTree>
    <p:extLst>
      <p:ext uri="{BB962C8B-B14F-4D97-AF65-F5344CB8AC3E}">
        <p14:creationId xmlns:p14="http://schemas.microsoft.com/office/powerpoint/2010/main" val="335143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23076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70"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02</a:t>
            </a:r>
          </a:p>
        </p:txBody>
      </p:sp>
    </p:spTree>
    <p:extLst>
      <p:ext uri="{BB962C8B-B14F-4D97-AF65-F5344CB8AC3E}">
        <p14:creationId xmlns:p14="http://schemas.microsoft.com/office/powerpoint/2010/main" val="316039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99" name="think-cell Slide" r:id="rId5" imgW="378" imgH="379" progId="TCLayout.ActiveDocument.1">
                  <p:embed/>
                </p:oleObj>
              </mc:Choice>
              <mc:Fallback>
                <p:oleObj name="think-cell Slide" r:id="rId5"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84849529"/>
              </p:ext>
            </p:extLst>
          </p:nvPr>
        </p:nvGraphicFramePr>
        <p:xfrm>
          <a:off x="866830" y="1574033"/>
          <a:ext cx="10220325" cy="1658729"/>
        </p:xfrm>
        <a:graphic>
          <a:graphicData uri="http://schemas.openxmlformats.org/drawingml/2006/table">
            <a:tbl>
              <a:tblPr/>
              <a:tblGrid>
                <a:gridCol w="688154">
                  <a:extLst>
                    <a:ext uri="{9D8B030D-6E8A-4147-A177-3AD203B41FA5}">
                      <a16:colId xmlns:a16="http://schemas.microsoft.com/office/drawing/2014/main" val="676232233"/>
                    </a:ext>
                  </a:extLst>
                </a:gridCol>
                <a:gridCol w="793332">
                  <a:extLst>
                    <a:ext uri="{9D8B030D-6E8A-4147-A177-3AD203B41FA5}">
                      <a16:colId xmlns:a16="http://schemas.microsoft.com/office/drawing/2014/main" val="477181147"/>
                    </a:ext>
                  </a:extLst>
                </a:gridCol>
                <a:gridCol w="1666089">
                  <a:extLst>
                    <a:ext uri="{9D8B030D-6E8A-4147-A177-3AD203B41FA5}">
                      <a16:colId xmlns:a16="http://schemas.microsoft.com/office/drawing/2014/main" val="402475111"/>
                    </a:ext>
                  </a:extLst>
                </a:gridCol>
                <a:gridCol w="4753300">
                  <a:extLst>
                    <a:ext uri="{9D8B030D-6E8A-4147-A177-3AD203B41FA5}">
                      <a16:colId xmlns:a16="http://schemas.microsoft.com/office/drawing/2014/main" val="364554637"/>
                    </a:ext>
                  </a:extLst>
                </a:gridCol>
                <a:gridCol w="2319450">
                  <a:extLst>
                    <a:ext uri="{9D8B030D-6E8A-4147-A177-3AD203B41FA5}">
                      <a16:colId xmlns:a16="http://schemas.microsoft.com/office/drawing/2014/main" val="3701304586"/>
                    </a:ext>
                  </a:extLst>
                </a:gridCol>
              </a:tblGrid>
              <a:tr h="491809">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序号</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类型</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Arial" panose="020B0604020202020204" pitchFamily="34" charset="0"/>
                          <a:ea typeface="SimHei" panose="02010609060101010101" pitchFamily="49" charset="-122"/>
                        </a:rPr>
                        <a:t>JIRA ID</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描述</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zh-CN" sz="1400" b="1" i="0" u="none" strike="noStrike" cap="none" normalizeH="0" baseline="0" dirty="0" smtClean="0">
                          <a:ln>
                            <a:noFill/>
                          </a:ln>
                          <a:solidFill>
                            <a:srgbClr val="FFFFFF"/>
                          </a:solidFill>
                          <a:effectLst/>
                          <a:latin typeface="Arial" panose="020B0604020202020204" pitchFamily="34" charset="0"/>
                          <a:ea typeface="SimHei" panose="02010609060101010101" pitchFamily="49" charset="-122"/>
                        </a:rPr>
                        <a:t>764 ICA 8155 migration plan</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extLst>
                  <a:ext uri="{0D108BD9-81ED-4DB2-BD59-A6C34878D82A}">
                    <a16:rowId xmlns:a16="http://schemas.microsoft.com/office/drawing/2014/main" val="571598781"/>
                  </a:ext>
                </a:extLst>
              </a:tr>
              <a:tr h="380233">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dirty="0" smtClean="0"/>
                        <a:t>CSYNC3DCRT-189</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100" dirty="0" smtClean="0"/>
                        <a:t>新增字库</a:t>
                      </a:r>
                      <a:r>
                        <a:rPr lang="en-US" altLang="zh-CN" sz="1100" dirty="0" smtClean="0"/>
                        <a:t>CSYNC3DCRT-189</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999762297"/>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rPr>
                        <a:t>2</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dirty="0" smtClean="0"/>
                        <a:t>SYNC3DCRT-231</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100" dirty="0" smtClean="0"/>
                        <a:t>删除爱车探索</a:t>
                      </a:r>
                      <a:r>
                        <a:rPr lang="en-US" altLang="zh-CN" sz="1100" dirty="0" err="1" smtClean="0"/>
                        <a:t>apk</a:t>
                      </a:r>
                      <a:r>
                        <a:rPr lang="en-US" altLang="zh-CN" sz="1100" dirty="0" smtClean="0"/>
                        <a:t> </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733645621"/>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rPr>
                        <a:t>3</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kern="1200" dirty="0">
                        <a:solidFill>
                          <a:schemeClr val="tx1"/>
                        </a:solidFill>
                        <a:latin typeface="+mn-lt"/>
                        <a:ea typeface="+mn-ea"/>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kern="1200" dirty="0" smtClean="0">
                          <a:solidFill>
                            <a:schemeClr val="tx1"/>
                          </a:solidFill>
                          <a:latin typeface="+mn-lt"/>
                          <a:ea typeface="+mn-ea"/>
                          <a:cs typeface="+mn-cs"/>
                        </a:rPr>
                        <a:t>VR</a:t>
                      </a:r>
                      <a:endParaRPr lang="en-US" sz="1100" kern="1200" dirty="0">
                        <a:solidFill>
                          <a:schemeClr val="tx1"/>
                        </a:solidFill>
                        <a:latin typeface="+mn-lt"/>
                        <a:ea typeface="+mn-ea"/>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25456595"/>
                  </a:ext>
                </a:extLst>
              </a:tr>
            </a:tbl>
          </a:graphicData>
        </a:graphic>
      </p:graphicFrame>
    </p:spTree>
    <p:extLst>
      <p:ext uri="{BB962C8B-B14F-4D97-AF65-F5344CB8AC3E}">
        <p14:creationId xmlns:p14="http://schemas.microsoft.com/office/powerpoint/2010/main" val="103735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216" name="think-cell Slide" r:id="rId5" imgW="378" imgH="379" progId="TCLayout.ActiveDocument.1">
                  <p:embed/>
                </p:oleObj>
              </mc:Choice>
              <mc:Fallback>
                <p:oleObj name="think-cell Slide" r:id="rId5"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R05 HF2 </a:t>
            </a:r>
            <a:r>
              <a:rPr lang="en-US" dirty="0"/>
              <a:t>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 name="Text Placeholder 16"/>
          <p:cNvSpPr txBox="1">
            <a:spLocks noChangeArrowheads="1"/>
          </p:cNvSpPr>
          <p:nvPr/>
        </p:nvSpPr>
        <p:spPr bwMode="auto">
          <a:xfrm>
            <a:off x="531923" y="1189038"/>
            <a:ext cx="26812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defRPr>
                <a:solidFill>
                  <a:schemeClr val="tx1"/>
                </a:solidFill>
                <a:latin typeface="Arial" panose="020B0604020202020204" pitchFamily="34" charset="0"/>
              </a:defRPr>
            </a:lvl1pPr>
            <a:lvl2pPr marL="115888" indent="-115888">
              <a:defRPr>
                <a:solidFill>
                  <a:schemeClr val="tx1"/>
                </a:solidFill>
                <a:latin typeface="Arial" panose="020B0604020202020204" pitchFamily="34" charset="0"/>
              </a:defRPr>
            </a:lvl2pPr>
            <a:lvl3pPr marL="401638" indent="-158750">
              <a:defRPr>
                <a:solidFill>
                  <a:schemeClr val="tx1"/>
                </a:solidFill>
                <a:latin typeface="Arial" panose="020B0604020202020204" pitchFamily="34" charset="0"/>
              </a:defRPr>
            </a:lvl3pPr>
            <a:lvl4pPr marL="684213" indent="-174625">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buFont typeface="Arial" panose="020B0604020202020204" pitchFamily="34" charset="0"/>
              <a:buNone/>
            </a:pPr>
            <a:r>
              <a:rPr lang="en-US" altLang="zh-CN" sz="2000" b="1">
                <a:solidFill>
                  <a:srgbClr val="00095B"/>
                </a:solidFill>
                <a:latin typeface="Arial Nova" panose="020B0504020202020204"/>
                <a:ea typeface="宋体" panose="02010600030101010101" pitchFamily="2" charset="-122"/>
                <a:cs typeface="Arial Nova" panose="020B0504020202020204"/>
              </a:rPr>
              <a:t>Release Note</a:t>
            </a:r>
            <a:r>
              <a:rPr lang="zh-CN" altLang="en-US" sz="2000" b="1">
                <a:solidFill>
                  <a:srgbClr val="00095B"/>
                </a:solidFill>
                <a:latin typeface="Arial Nova" panose="020B0504020202020204"/>
                <a:ea typeface="宋体" panose="02010600030101010101" pitchFamily="2" charset="-122"/>
                <a:cs typeface="Arial Nova" panose="020B0504020202020204"/>
              </a:rPr>
              <a:t>：</a:t>
            </a:r>
            <a:endParaRPr lang="en-US" altLang="zh-CN" sz="2000" b="1">
              <a:solidFill>
                <a:srgbClr val="00095B"/>
              </a:solidFill>
              <a:latin typeface="Arial Nova" panose="020B0504020202020204"/>
              <a:ea typeface="宋体" panose="02010600030101010101" pitchFamily="2" charset="-122"/>
              <a:cs typeface="Arial Nova" panose="020B0504020202020204"/>
            </a:endParaRPr>
          </a:p>
          <a:p>
            <a:pPr eaLnBrk="1" hangingPunct="1">
              <a:spcBef>
                <a:spcPts val="1000"/>
              </a:spcBef>
              <a:buFont typeface="Arial" panose="020B0604020202020204" pitchFamily="34" charset="0"/>
              <a:buNone/>
            </a:pPr>
            <a:endParaRPr lang="en-US" altLang="zh-CN" sz="2000" b="1">
              <a:solidFill>
                <a:srgbClr val="00095B"/>
              </a:solidFill>
              <a:latin typeface="Arial Nova" panose="020B0504020202020204"/>
              <a:ea typeface="宋体" panose="02010600030101010101" pitchFamily="2" charset="-122"/>
              <a:cs typeface="Arial Nova" panose="020B0504020202020204"/>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1109129"/>
              </p:ext>
            </p:extLst>
          </p:nvPr>
        </p:nvGraphicFramePr>
        <p:xfrm>
          <a:off x="5638800" y="3033713"/>
          <a:ext cx="914400" cy="787400"/>
        </p:xfrm>
        <a:graphic>
          <a:graphicData uri="http://schemas.openxmlformats.org/presentationml/2006/ole">
            <mc:AlternateContent xmlns:mc="http://schemas.openxmlformats.org/markup-compatibility/2006">
              <mc:Choice xmlns:v="urn:schemas-microsoft-com:vml" Requires="v">
                <p:oleObj spid="_x0000_s35217" name="工作表" showAsIcon="1" r:id="rId7" imgW="914400" imgH="787320" progId="Excel.Sheet.12">
                  <p:embed/>
                </p:oleObj>
              </mc:Choice>
              <mc:Fallback>
                <p:oleObj name="工作表" showAsIcon="1" r:id="rId7" imgW="914400" imgH="787320" progId="Excel.Sheet.12">
                  <p:embed/>
                  <p:pic>
                    <p:nvPicPr>
                      <p:cNvPr id="0" name=""/>
                      <p:cNvPicPr/>
                      <p:nvPr/>
                    </p:nvPicPr>
                    <p:blipFill>
                      <a:blip r:embed="rId8"/>
                      <a:stretch>
                        <a:fillRect/>
                      </a:stretch>
                    </p:blipFill>
                    <p:spPr>
                      <a:xfrm>
                        <a:off x="5638800" y="3033713"/>
                        <a:ext cx="914400" cy="787400"/>
                      </a:xfrm>
                      <a:prstGeom prst="rect">
                        <a:avLst/>
                      </a:prstGeom>
                    </p:spPr>
                  </p:pic>
                </p:oleObj>
              </mc:Fallback>
            </mc:AlternateContent>
          </a:graphicData>
        </a:graphic>
      </p:graphicFrame>
    </p:spTree>
    <p:extLst>
      <p:ext uri="{BB962C8B-B14F-4D97-AF65-F5344CB8AC3E}">
        <p14:creationId xmlns:p14="http://schemas.microsoft.com/office/powerpoint/2010/main" val="42324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3395438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18"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Open Issue Risk and Assessment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03</a:t>
            </a:r>
          </a:p>
        </p:txBody>
      </p:sp>
    </p:spTree>
    <p:extLst>
      <p:ext uri="{BB962C8B-B14F-4D97-AF65-F5344CB8AC3E}">
        <p14:creationId xmlns:p14="http://schemas.microsoft.com/office/powerpoint/2010/main" val="4262584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C3215D8188324CBCE4E6B12B5DEF5F" ma:contentTypeVersion="17" ma:contentTypeDescription="Create a new document." ma:contentTypeScope="" ma:versionID="695664eb56533e031d31e947d00130de">
  <xsd:schema xmlns:xsd="http://www.w3.org/2001/XMLSchema" xmlns:xs="http://www.w3.org/2001/XMLSchema" xmlns:p="http://schemas.microsoft.com/office/2006/metadata/properties" xmlns:ns2="638100d4-d673-45b3-ae1d-2180fafc127f" xmlns:ns3="0407bc52-7d1d-4afe-83d8-77c636ef9223" targetNamespace="http://schemas.microsoft.com/office/2006/metadata/properties" ma:root="true" ma:fieldsID="d09818a95801907675e36dc3b01b5196" ns2:_="" ns3:_="">
    <xsd:import namespace="638100d4-d673-45b3-ae1d-2180fafc127f"/>
    <xsd:import namespace="0407bc52-7d1d-4afe-83d8-77c636ef92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100d4-d673-45b3-ae1d-2180fafc12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7bc52-7d1d-4afe-83d8-77c636ef92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f1a181a-ef1f-4554-b745-ad128c44cb32}" ma:internalName="TaxCatchAll" ma:showField="CatchAllData" ma:web="0407bc52-7d1d-4afe-83d8-77c636ef92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70EAB4-E055-41D8-93D0-7D52089BFDB7}"/>
</file>

<file path=customXml/itemProps2.xml><?xml version="1.0" encoding="utf-8"?>
<ds:datastoreItem xmlns:ds="http://schemas.openxmlformats.org/officeDocument/2006/customXml" ds:itemID="{6444B478-1400-4B49-ACFF-E574412557C9}"/>
</file>

<file path=docProps/app.xml><?xml version="1.0" encoding="utf-8"?>
<Properties xmlns="http://schemas.openxmlformats.org/officeDocument/2006/extended-properties" xmlns:vt="http://schemas.openxmlformats.org/officeDocument/2006/docPropsVTypes">
  <TotalTime>3400</TotalTime>
  <Words>4031</Words>
  <Application>Microsoft Office PowerPoint</Application>
  <PresentationFormat>宽屏</PresentationFormat>
  <Paragraphs>929</Paragraphs>
  <Slides>31</Slides>
  <Notes>24</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3</vt:i4>
      </vt:variant>
      <vt:variant>
        <vt:lpstr>幻灯片标题</vt:lpstr>
      </vt:variant>
      <vt:variant>
        <vt:i4>31</vt:i4>
      </vt:variant>
    </vt:vector>
  </HeadingPairs>
  <TitlesOfParts>
    <vt:vector size="60" baseType="lpstr">
      <vt:lpstr>Arial Nova</vt:lpstr>
      <vt:lpstr>Avenir Next</vt:lpstr>
      <vt:lpstr>Avenir Next LT Pro</vt:lpstr>
      <vt:lpstr>Avenir Next LT Pro Demi</vt:lpstr>
      <vt:lpstr>Avenir Next Medium</vt:lpstr>
      <vt:lpstr>Ford Antenna Cond</vt:lpstr>
      <vt:lpstr>Ford Antenna Cond Light</vt:lpstr>
      <vt:lpstr>Ford Antenna Cond Regular</vt:lpstr>
      <vt:lpstr>Ford Antenna Light</vt:lpstr>
      <vt:lpstr>Ford Antenna Medium</vt:lpstr>
      <vt:lpstr>Ford Antenna Regular</vt:lpstr>
      <vt:lpstr>ＭＳ Ｐゴシック</vt:lpstr>
      <vt:lpstr>Verdana Pro</vt:lpstr>
      <vt:lpstr>等线</vt:lpstr>
      <vt:lpstr>等线</vt:lpstr>
      <vt:lpstr>SimHei</vt:lpstr>
      <vt:lpstr>SimHei</vt:lpstr>
      <vt:lpstr>宋体</vt:lpstr>
      <vt:lpstr>微软雅黑</vt:lpstr>
      <vt:lpstr>Arial</vt:lpstr>
      <vt:lpstr>Calibri</vt:lpstr>
      <vt:lpstr>Courier New</vt:lpstr>
      <vt:lpstr>Wingdings</vt:lpstr>
      <vt:lpstr>1_Corp Presentations 2018</vt:lpstr>
      <vt:lpstr>FORD</vt:lpstr>
      <vt:lpstr>1_FORD</vt:lpstr>
      <vt:lpstr>think-cell Slide</vt:lpstr>
      <vt:lpstr>工作表</vt:lpstr>
      <vt:lpstr>Microsoft Excel 工作表</vt:lpstr>
      <vt:lpstr>PowerPoint 演示文稿</vt:lpstr>
      <vt:lpstr>Agenda</vt:lpstr>
      <vt:lpstr>Software Overall Status and Summary</vt:lpstr>
      <vt:lpstr>Software Overall Status</vt:lpstr>
      <vt:lpstr>CD764ICA R05 HF2 GNG Summary</vt:lpstr>
      <vt:lpstr>Software Change Scope</vt:lpstr>
      <vt:lpstr>SW Change Scope</vt:lpstr>
      <vt:lpstr>SW Change Scope</vt:lpstr>
      <vt:lpstr>Open Issue Risk and Assessment</vt:lpstr>
      <vt:lpstr>Desay Open Issue Risk Assessment</vt:lpstr>
      <vt:lpstr>Desay Open Issue Risk Assessment</vt:lpstr>
      <vt:lpstr>Desay Open Issue Risk Assessment</vt:lpstr>
      <vt:lpstr>Desay/Baidu/Ford Test Report</vt:lpstr>
      <vt:lpstr>Desay Full Test Result Review- PASS with condition</vt:lpstr>
      <vt:lpstr>Desay Smoke Test Result Review– PASS with condition</vt:lpstr>
      <vt:lpstr>Desay Monkey Test Result- PASS</vt:lpstr>
      <vt:lpstr>OTA Special Test Result- PASS</vt:lpstr>
      <vt:lpstr>Desay DID Test Result- PASS</vt:lpstr>
      <vt:lpstr>Baidu Full Test Result Review- PASS</vt:lpstr>
      <vt:lpstr>Baidu Smoke Test Result Review– PASS with condition</vt:lpstr>
      <vt:lpstr>Baidu Monkey Test Result- PASS</vt:lpstr>
      <vt:lpstr>Voice Special Test Result- PASS</vt:lpstr>
      <vt:lpstr>Navigation Special Test Result- PASS</vt:lpstr>
      <vt:lpstr>Ford Full Test Result Review- PASS</vt:lpstr>
      <vt:lpstr>Ford Smoke Test Result Review - PASS</vt:lpstr>
      <vt:lpstr>Ford CVPP Validation Result Review - PASS</vt:lpstr>
      <vt:lpstr>Performance Special Review Result - PASS </vt:lpstr>
      <vt:lpstr>Ford BT &amp; Launcher Test Result Review - PASS</vt:lpstr>
      <vt:lpstr>GNG Review Result</vt:lpstr>
      <vt:lpstr>GNG Review Result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Xu, Dawei ICI 1</cp:lastModifiedBy>
  <cp:revision>284</cp:revision>
  <dcterms:created xsi:type="dcterms:W3CDTF">2023-04-25T08:33:46Z</dcterms:created>
  <dcterms:modified xsi:type="dcterms:W3CDTF">2023-08-21T06:09:44Z</dcterms:modified>
</cp:coreProperties>
</file>