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gs/tag1.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tags/tag2.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tags/tag3.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tags/tag4.xml" ContentType="application/vnd.openxmlformats-officedocument.presentationml.tags+xml"/>
  <Override PartName="/ppt/slides/slide3.xml" ContentType="application/vnd.openxmlformats-officedocument.presentationml.slide+xml"/>
  <Override PartName="/ppt/tags/tag5.xml" ContentType="application/vnd.openxmlformats-officedocument.presentationml.tags+xml"/>
  <Override PartName="/ppt/slides/slide4.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s/slide5.xml" ContentType="application/vnd.openxmlformats-officedocument.presentationml.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slides/slide6.xml" ContentType="application/vnd.openxmlformats-officedocument.presentationml.slide+xml"/>
  <Override PartName="/ppt/tags/tag9.xml" ContentType="application/vnd.openxmlformats-officedocument.presentationml.tags+xml"/>
  <Override PartName="/ppt/slides/slide7.xml" ContentType="application/vnd.openxmlformats-officedocument.presentationml.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slides/slide8.xml" ContentType="application/vnd.openxmlformats-officedocument.presentationml.slide+xml"/>
  <Override PartName="/ppt/notesSlides/notesSlide5.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tags/tag13.xml" ContentType="application/vnd.openxmlformats-officedocument.presentationml.tags+xml"/>
  <Override PartName="/ppt/slides/slide10.xml" ContentType="application/vnd.openxmlformats-officedocument.presentationml.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slides/slide11.xml" ContentType="application/vnd.openxmlformats-officedocument.presentationml.slide+xml"/>
  <Override PartName="/ppt/tags/tag16.xml" ContentType="application/vnd.openxmlformats-officedocument.presentationml.tags+xml"/>
  <Override PartName="/ppt/slides/slide12.xml" ContentType="application/vnd.openxmlformats-officedocument.presentationml.slide+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s/slide13.xml" ContentType="application/vnd.openxmlformats-officedocument.presentationml.slide+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slides/slide14.xml" ContentType="application/vnd.openxmlformats-officedocument.presentationml.slide+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s/slide15.xml" ContentType="application/vnd.openxmlformats-officedocument.presentationml.slide+xml"/>
  <Override PartName="/ppt/notesSlides/notesSlide10.xml" ContentType="application/vnd.openxmlformats-officedocument.presentationml.notesSlide+xml"/>
  <Override PartName="/ppt/tags/tag25.xml" ContentType="application/vnd.openxmlformats-officedocument.presentationml.tags+xml"/>
  <Override PartName="/ppt/slides/slide16.xml" ContentType="application/vnd.openxmlformats-officedocument.presentationml.slide+xml"/>
  <Override PartName="/ppt/notesSlides/notesSlide11.xml" ContentType="application/vnd.openxmlformats-officedocument.presentationml.notesSlide+xml"/>
  <Override PartName="/ppt/tags/tag26.xml" ContentType="application/vnd.openxmlformats-officedocument.presentationml.tags+xml"/>
  <Override PartName="/ppt/slides/slide17.xml" ContentType="application/vnd.openxmlformats-officedocument.presentationml.slide+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s/slide18.xml" ContentType="application/vnd.openxmlformats-officedocument.presentationml.slide+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s/slide19.xml" ContentType="application/vnd.openxmlformats-officedocument.presentationml.slide+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s/slide20.xml" ContentType="application/vnd.openxmlformats-officedocument.presentationml.slide+xml"/>
  <Override PartName="/ppt/tags/tag40.xml" ContentType="application/vnd.openxmlformats-officedocument.presentationml.tags+xml"/>
  <Override PartName="/ppt/slides/slide21.xml" ContentType="application/vnd.openxmlformats-officedocument.presentationml.slide+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slides/slide22.xml" ContentType="application/vnd.openxmlformats-officedocument.presentationml.slide+xml"/>
  <Override PartName="/ppt/notesMasters/notesMaster1.xml" ContentType="application/vnd.openxmlformats-officedocument.presentationml.notesMaster+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media/image19.svg" ContentType="image/svg+xml"/>
  <Override PartName="/ppt/presentation.xml" ContentType="application/vnd.openxmlformats-officedocument.presentationml.presentation.main+xml"/>
  <Override PartName="/ppt/tags/tag43.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3" r:id="rId3"/>
    <p:sldMasterId id="2147483747" r:id="rId4"/>
  </p:sldMasterIdLst>
  <p:notesMasterIdLst>
    <p:notesMasterId r:id="rId7"/>
  </p:notesMasterIdLst>
  <p:sldIdLst>
    <p:sldId id="496" r:id="rId5"/>
    <p:sldId id="407" r:id="rId6"/>
    <p:sldId id="542" r:id="rId8"/>
    <p:sldId id="16432398" r:id="rId9"/>
    <p:sldId id="16432399" r:id="rId10"/>
    <p:sldId id="16432413" r:id="rId11"/>
    <p:sldId id="16432417" r:id="rId12"/>
    <p:sldId id="16432419" r:id="rId13"/>
    <p:sldId id="16432414" r:id="rId14"/>
    <p:sldId id="16432393" r:id="rId15"/>
    <p:sldId id="16432415" r:id="rId16"/>
    <p:sldId id="16432420" r:id="rId17"/>
    <p:sldId id="16432407" r:id="rId18"/>
    <p:sldId id="16432425" r:id="rId19"/>
    <p:sldId id="16432467" r:id="rId20"/>
    <p:sldId id="16432421" r:id="rId21"/>
    <p:sldId id="16432422" r:id="rId22"/>
    <p:sldId id="16432423" r:id="rId23"/>
    <p:sldId id="16432424" r:id="rId24"/>
    <p:sldId id="16432416" r:id="rId25"/>
    <p:sldId id="16432411" r:id="rId26"/>
    <p:sldId id="481" r:id="rId27"/>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705" autoAdjust="0"/>
  </p:normalViewPr>
  <p:slideViewPr>
    <p:cSldViewPr snapToGrid="0">
      <p:cViewPr varScale="1">
        <p:scale>
          <a:sx n="75" d="100"/>
          <a:sy n="75" d="100"/>
        </p:scale>
        <p:origin x="4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8" Type="http://schemas.openxmlformats.org/officeDocument/2006/relationships/slide" Target="slides/slide13.xml"/><Relationship Id="rId13" Type="http://schemas.openxmlformats.org/officeDocument/2006/relationships/slide" Target="slides/slide8.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notesMaster" Target="notesMasters/notesMaster1.xml"/><Relationship Id="rId25" Type="http://schemas.openxmlformats.org/officeDocument/2006/relationships/slide" Target="slides/slide20.xml"/><Relationship Id="rId17" Type="http://schemas.openxmlformats.org/officeDocument/2006/relationships/slide" Target="slides/slide12.xml"/><Relationship Id="rId12" Type="http://schemas.openxmlformats.org/officeDocument/2006/relationships/slide" Target="slides/slide7.xml"/><Relationship Id="rId33" Type="http://schemas.openxmlformats.org/officeDocument/2006/relationships/customXml" Target="../customXml/item2.xml"/><Relationship Id="rId29" Type="http://schemas.openxmlformats.org/officeDocument/2006/relationships/viewProps" Target="viewProps.xml"/><Relationship Id="rId20" Type="http://schemas.openxmlformats.org/officeDocument/2006/relationships/slide" Target="slides/slide15.xml"/><Relationship Id="rId2" Type="http://schemas.openxmlformats.org/officeDocument/2006/relationships/theme" Target="theme/theme1.xml"/><Relationship Id="rId16" Type="http://schemas.openxmlformats.org/officeDocument/2006/relationships/slide" Target="slides/slide11.xml"/><Relationship Id="rId6" Type="http://schemas.openxmlformats.org/officeDocument/2006/relationships/slide" Target="slides/slide2.xml"/><Relationship Id="rId24" Type="http://schemas.openxmlformats.org/officeDocument/2006/relationships/slide" Target="slides/slide19.xml"/><Relationship Id="rId11" Type="http://schemas.openxmlformats.org/officeDocument/2006/relationships/slide" Target="slides/slide6.xml"/><Relationship Id="rId1" Type="http://schemas.openxmlformats.org/officeDocument/2006/relationships/slideMaster" Target="slideMasters/slideMaster1.xml"/><Relationship Id="rId32" Type="http://schemas.openxmlformats.org/officeDocument/2006/relationships/customXml" Target="../customXml/item1.xml"/><Relationship Id="rId5" Type="http://schemas.openxmlformats.org/officeDocument/2006/relationships/slide" Target="slides/slide1.xml"/><Relationship Id="rId28" Type="http://schemas.openxmlformats.org/officeDocument/2006/relationships/presProps" Target="presProps.xml"/><Relationship Id="rId23" Type="http://schemas.openxmlformats.org/officeDocument/2006/relationships/slide" Target="slides/slide18.xml"/><Relationship Id="rId15" Type="http://schemas.openxmlformats.org/officeDocument/2006/relationships/slide" Target="slides/slide10.xml"/><Relationship Id="rId31" Type="http://schemas.openxmlformats.org/officeDocument/2006/relationships/tags" Target="tags/tag43.xml"/><Relationship Id="rId19" Type="http://schemas.openxmlformats.org/officeDocument/2006/relationships/slide" Target="slides/slide14.xml"/><Relationship Id="rId10" Type="http://schemas.openxmlformats.org/officeDocument/2006/relationships/slide" Target="slides/slide5.xml"/><Relationship Id="rId9" Type="http://schemas.openxmlformats.org/officeDocument/2006/relationships/slide" Target="slides/slide4.xml"/><Relationship Id="rId4" Type="http://schemas.openxmlformats.org/officeDocument/2006/relationships/slideMaster" Target="slideMasters/slideMaster3.xml"/><Relationship Id="rId30" Type="http://schemas.openxmlformats.org/officeDocument/2006/relationships/tableStyles" Target="tableStyles.xml"/><Relationship Id="rId27" Type="http://schemas.openxmlformats.org/officeDocument/2006/relationships/slide" Target="slides/slide22.xml"/><Relationship Id="rId22" Type="http://schemas.openxmlformats.org/officeDocument/2006/relationships/slide" Target="slides/slide17.xml"/><Relationship Id="rId14" Type="http://schemas.openxmlformats.org/officeDocument/2006/relationships/slide" Target="slides/slide9.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146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01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01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4" Type="http://schemas.openxmlformats.org/officeDocument/2006/relationships/image" Target="../media/image19.svg"/><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E52590-607B-4146-BA11-0187AE07C97D}"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endParaRPr lang="en-US" dirty="0"/>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endParaRPr lang="en-US" dirty="0"/>
          </a:p>
        </p:txBody>
      </p:sp>
      <p:sp>
        <p:nvSpPr>
          <p:cNvPr id="10" name="Content Placeholder 2"/>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2" name="Text Placeholder 4"/>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13" name="Text Placeholder 4"/>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6" name="Content Placeholder 2"/>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7" name="Content Placeholder 2"/>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8" name="Content Placeholder 2"/>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9" name="Text Placeholder 4"/>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0" name="Content Placeholder 2"/>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5"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22" name="Text Placeholder 4"/>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endParaRPr lang="en-US" dirty="0"/>
          </a:p>
        </p:txBody>
      </p:sp>
      <p:sp>
        <p:nvSpPr>
          <p:cNvPr id="31" name="Text Placeholder 4"/>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Agenda</a:t>
            </a:r>
            <a:endParaRPr lang="en-US" dirty="0"/>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add copy</a:t>
            </a:r>
            <a:endParaRPr lang="en-US" dirty="0"/>
          </a:p>
        </p:txBody>
      </p:sp>
      <p:sp>
        <p:nvSpPr>
          <p:cNvPr id="13" name="Text Placeholder 4"/>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9" name="Text Placeholder 4"/>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3" name="Text Placeholder 4"/>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endParaRPr lang="en-US" dirty="0"/>
          </a:p>
        </p:txBody>
      </p:sp>
      <p:sp>
        <p:nvSpPr>
          <p:cNvPr id="24" name="Text Placeholder 4"/>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endParaRPr lang="en-US" dirty="0"/>
          </a:p>
        </p:txBody>
      </p:sp>
      <p:sp>
        <p:nvSpPr>
          <p:cNvPr id="25" name="Text Placeholder 4"/>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endParaRPr lang="en-US" dirty="0"/>
          </a:p>
        </p:txBody>
      </p:sp>
      <p:sp>
        <p:nvSpPr>
          <p:cNvPr id="29" name="Text Placeholder 4"/>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endParaRPr lang="en-US" dirty="0"/>
          </a:p>
        </p:txBody>
      </p:sp>
      <p:sp>
        <p:nvSpPr>
          <p:cNvPr id="35" name="Text Placeholder 4"/>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4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endParaRPr lang="en-US" dirty="0"/>
          </a:p>
        </p:txBody>
      </p:sp>
      <p:sp>
        <p:nvSpPr>
          <p:cNvPr id="11" name="Text Placeholder 38"/>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endParaRPr lang="en-US" dirty="0"/>
          </a:p>
        </p:txBody>
      </p:sp>
      <p:cxnSp>
        <p:nvCxnSpPr>
          <p:cNvPr id="13" name="Straight Connector 12"/>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endParaRPr lang="en-US" dirty="0"/>
          </a:p>
        </p:txBody>
      </p:sp>
      <p:sp>
        <p:nvSpPr>
          <p:cNvPr id="25" name="Text Placeholder 5"/>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endParaRPr lang="en-US" dirty="0"/>
          </a:p>
        </p:txBody>
      </p:sp>
      <p:sp>
        <p:nvSpPr>
          <p:cNvPr id="26" name="Text Placeholder 5"/>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endParaRPr lang="en-US" dirty="0"/>
          </a:p>
        </p:txBody>
      </p:sp>
      <p:sp>
        <p:nvSpPr>
          <p:cNvPr id="27" name="Text Placeholder 5"/>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endParaRPr lang="en-US" dirty="0"/>
          </a:p>
        </p:txBody>
      </p:sp>
      <p:sp>
        <p:nvSpPr>
          <p:cNvPr id="28" name="Text Placeholder 5"/>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endParaRPr lang="en-US" dirty="0"/>
          </a:p>
        </p:txBody>
      </p:sp>
      <p:sp>
        <p:nvSpPr>
          <p:cNvPr id="29" name="Text Placeholder 5"/>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endParaRPr lang="en-US" dirty="0"/>
          </a:p>
        </p:txBody>
      </p:sp>
      <p:sp>
        <p:nvSpPr>
          <p:cNvPr id="30" name="Text Placeholder 5"/>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endParaRPr lang="en-US" dirty="0"/>
          </a:p>
        </p:txBody>
      </p:sp>
      <p:sp>
        <p:nvSpPr>
          <p:cNvPr id="31" name="Text Placeholder 5"/>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endParaRPr lang="en-US" dirty="0"/>
          </a:p>
        </p:txBody>
      </p:sp>
      <p:sp>
        <p:nvSpPr>
          <p:cNvPr id="42" name="Text Placeholder 5"/>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endParaRPr lang="en-US" dirty="0"/>
          </a:p>
        </p:txBody>
      </p:sp>
      <p:sp>
        <p:nvSpPr>
          <p:cNvPr id="48" name="Text Placeholder 5"/>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endParaRPr lang="en-US" dirty="0"/>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3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7" name="TextBox 36"/>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endParaRPr lang="en-US" dirty="0"/>
          </a:p>
        </p:txBody>
      </p:sp>
      <p:cxnSp>
        <p:nvCxnSpPr>
          <p:cNvPr id="13" name="Straight Connector 12"/>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endParaRPr lang="en-US" dirty="0"/>
          </a:p>
        </p:txBody>
      </p:sp>
      <p:sp>
        <p:nvSpPr>
          <p:cNvPr id="26" name="Text Placeholder 5"/>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endParaRPr lang="en-US" dirty="0"/>
          </a:p>
        </p:txBody>
      </p:sp>
      <p:sp>
        <p:nvSpPr>
          <p:cNvPr id="29" name="Text Placeholder 5"/>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endParaRPr lang="en-US" dirty="0"/>
          </a:p>
        </p:txBody>
      </p:sp>
      <p:sp>
        <p:nvSpPr>
          <p:cNvPr id="64" name="Text Placeholder 59"/>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9" name="TextBox 1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Master text styles</a:t>
            </a:r>
            <a:endParaRPr lang="en-US" dirty="0"/>
          </a:p>
        </p:txBody>
      </p:sp>
      <p:sp>
        <p:nvSpPr>
          <p:cNvPr id="11" name="Title 1"/>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10" name="Content Placeholder 2"/>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1pPr>
            <a:lvl2pPr marL="0" indent="0" algn="l" defTabSz="914400" rtl="0" eaLnBrk="1" latinLnBrk="0" hangingPunct="1">
              <a:lnSpc>
                <a:spcPct val="110000"/>
              </a:lnSpc>
              <a:spcBef>
                <a:spcPts val="1200"/>
              </a:spcBef>
              <a:buSzPct val="75000"/>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3" name="Text Placeholder 38"/>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1pPr>
            <a:lvl2pPr marL="171450" indent="-171450" algn="l" defTabSz="914400" rtl="0" eaLnBrk="1" latinLnBrk="0" hangingPunct="1">
              <a:lnSpc>
                <a:spcPct val="100000"/>
              </a:lnSpc>
              <a:spcBef>
                <a:spcPts val="1200"/>
              </a:spcBef>
              <a:buSzPct val="75000"/>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2pPr>
            <a:lvl3pPr marL="401955" indent="-158750">
              <a:lnSpc>
                <a:spcPct val="120000"/>
              </a:lnSpc>
              <a:buSzPct val="75000"/>
              <a:buFont typeface="Arial" panose="020B060402020209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endParaRPr lang="en-US" dirty="0"/>
          </a:p>
          <a:p>
            <a:pPr lvl="2"/>
            <a:r>
              <a:rPr lang="en-US" dirty="0"/>
              <a:t>Second level</a:t>
            </a:r>
            <a:endParaRPr lang="en-US" dirty="0"/>
          </a:p>
          <a:p>
            <a:pPr lvl="3"/>
            <a:r>
              <a:rPr lang="en-US" dirty="0"/>
              <a:t>Third level</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endParaRPr lang="en-US" dirty="0"/>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endParaRPr lang="en-US" dirty="0"/>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endParaRPr lang="en-US" dirty="0"/>
          </a:p>
        </p:txBody>
      </p:sp>
      <p:cxnSp>
        <p:nvCxnSpPr>
          <p:cNvPr id="18" name="Straight Connector 17"/>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endParaRPr lang="en-US" dirty="0">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endParaRPr lang="en-US" dirty="0"/>
          </a:p>
        </p:txBody>
      </p:sp>
      <p:sp>
        <p:nvSpPr>
          <p:cNvPr id="15" name="Content Placeholder 2"/>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6" name="Text Placeholder 38"/>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endParaRPr lang="en-US" sz="1600" dirty="0"/>
          </a:p>
        </p:txBody>
      </p:sp>
      <p:sp>
        <p:nvSpPr>
          <p:cNvPr id="17" name="Content Placeholder 2"/>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8" name="Text Placeholder 38"/>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endParaRPr lang="en-US" sz="1600"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0" name="Content Placeholder 2"/>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6" name="Text Placeholder 5"/>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endParaRPr lang="en-US" dirty="0"/>
          </a:p>
        </p:txBody>
      </p:sp>
      <p:sp>
        <p:nvSpPr>
          <p:cNvPr id="5" name="Text Placeholder 5"/>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16" name="Text Placeholder 5"/>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8255" indent="0" algn="ctr">
              <a:defRPr lang="en-US" sz="4800" dirty="0" smtClean="0">
                <a:solidFill>
                  <a:schemeClr val="accent1"/>
                </a:solidFill>
                <a:latin typeface="+mn-lt"/>
                <a:ea typeface="+mn-ea"/>
                <a:cs typeface="+mn-cs"/>
              </a:defRPr>
            </a:lvl1pPr>
          </a:lstStyle>
          <a:p>
            <a:pPr lvl="0" algn="ctr"/>
            <a:r>
              <a:rPr lang="en-US" dirty="0"/>
              <a:t>$XX</a:t>
            </a:r>
            <a:endParaRPr lang="en-US" dirty="0"/>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endParaRPr lang="en-US" dirty="0"/>
          </a:p>
        </p:txBody>
      </p:sp>
      <p:sp>
        <p:nvSpPr>
          <p:cNvPr id="19" name="Text Placeholder 18"/>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DF545BD-472F-4DCD-857C-ABF3892EE046}"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1"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2" name="Text Placeholder 38"/>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7"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Header</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5" name="Cross 14"/>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803020202020204" pitchFamily="34" charset="0"/>
            </a:endParaRPr>
          </a:p>
        </p:txBody>
      </p:sp>
      <p:sp>
        <p:nvSpPr>
          <p:cNvPr id="16" name="Equal 15"/>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803020202020204" pitchFamily="34" charset="0"/>
            </a:endParaRPr>
          </a:p>
        </p:txBody>
      </p:sp>
      <p:sp>
        <p:nvSpPr>
          <p:cNvPr id="21" name="Text Placeholder 6"/>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p:txBody>
      </p:sp>
      <p:sp>
        <p:nvSpPr>
          <p:cNvPr id="24" name="Text Placeholder 6"/>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p:txBody>
      </p:sp>
      <p:sp>
        <p:nvSpPr>
          <p:cNvPr id="27" name="Text Placeholder 6"/>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endParaRPr lang="en-US" dirty="0"/>
          </a:p>
        </p:txBody>
      </p:sp>
      <p:sp>
        <p:nvSpPr>
          <p:cNvPr id="19" name="Text Placeholder 4"/>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2" name="Text Placeholder 4"/>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5" name="Text Placeholder 4"/>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3" name="Text Placeholder 4"/>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4" name="Text Placeholder 4"/>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7" name="Text Placeholder 4"/>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pic>
        <p:nvPicPr>
          <p:cNvPr id="14" name="Graphic 1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11" name="Text Placeholder 8"/>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6" name="Cross 5"/>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7" name="Cross 6"/>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4" name="Text Placeholder 6"/>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5" name="Text Placeholder 6"/>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6" name="Text Placeholder 6"/>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5" name="Text Placeholder 4"/>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endParaRPr lang="en-US" dirty="0"/>
          </a:p>
        </p:txBody>
      </p:sp>
      <p:sp>
        <p:nvSpPr>
          <p:cNvPr id="21" name="Text Placeholder 4"/>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endParaRPr lang="en-US" dirty="0"/>
          </a:p>
        </p:txBody>
      </p:sp>
      <p:sp>
        <p:nvSpPr>
          <p:cNvPr id="22" name="Text Placeholder 4"/>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23" name="Text Placeholder 4"/>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38" name="Text Placeholder 34"/>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0" name="Text Placeholder 34"/>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2" name="Text Placeholder 34"/>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803020202020204" pitchFamily="34" charset="0"/>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Far</a:t>
            </a:r>
            <a:endParaRPr lang="en-US" dirty="0"/>
          </a:p>
        </p:txBody>
      </p:sp>
      <p:sp>
        <p:nvSpPr>
          <p:cNvPr id="34" name="Text Placeholder 38"/>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Near</a:t>
            </a:r>
            <a:endParaRPr lang="en-US" dirty="0"/>
          </a:p>
        </p:txBody>
      </p:sp>
      <p:sp>
        <p:nvSpPr>
          <p:cNvPr id="11" name="Text Placeholder 38"/>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Now </a:t>
            </a:r>
            <a:endParaRPr lang="en-US" dirty="0"/>
          </a:p>
        </p:txBody>
      </p:sp>
      <p:sp>
        <p:nvSpPr>
          <p:cNvPr id="36" name="Text Placeholder 5"/>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37" name="Text Placeholder 10"/>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41" name="Text Placeholder 10"/>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43" name="Text Placeholder 10"/>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45" name="Text Placeholder 10"/>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47" name="Text Placeholder 10"/>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endParaRPr lang="en-US" dirty="0"/>
          </a:p>
        </p:txBody>
      </p:sp>
      <p:sp>
        <p:nvSpPr>
          <p:cNvPr id="64" name="Text Placeholder 10"/>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E45F9F3-91A1-4EDF-84F4-D631F87AA9B3}"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8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5" name="Text Placeholder 39"/>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6" name="Text Placeholder 39"/>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7" name="Text Placeholder 39"/>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803020202020204" pitchFamily="34" charset="0"/>
            </a:endParaRPr>
          </a:p>
        </p:txBody>
      </p:sp>
      <p:grpSp>
        <p:nvGrpSpPr>
          <p:cNvPr id="27" name="Group 26"/>
          <p:cNvGrpSpPr/>
          <p:nvPr userDrawn="1"/>
        </p:nvGrpSpPr>
        <p:grpSpPr>
          <a:xfrm>
            <a:off x="5075525" y="3254228"/>
            <a:ext cx="4747426" cy="3228950"/>
            <a:chOff x="5075525" y="1335397"/>
            <a:chExt cx="4747426" cy="3754719"/>
          </a:xfrm>
        </p:grpSpPr>
        <p:cxnSp>
          <p:nvCxnSpPr>
            <p:cNvPr id="28"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a:xfrm>
            <a:off x="5075525" y="1353095"/>
            <a:ext cx="4747426" cy="1651238"/>
            <a:chOff x="5075525" y="1335397"/>
            <a:chExt cx="4747426" cy="3754719"/>
          </a:xfrm>
        </p:grpSpPr>
        <p:cxnSp>
          <p:nvCxnSpPr>
            <p:cNvPr id="67"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20" name="Text Placeholder 19"/>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cxnSp>
        <p:nvCxnSpPr>
          <p:cNvPr id="5" name="Straight Connector 4"/>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emotional</a:t>
            </a:r>
            <a:endParaRPr lang="en-US" dirty="0"/>
          </a:p>
        </p:txBody>
      </p:sp>
      <p:sp>
        <p:nvSpPr>
          <p:cNvPr id="34" name="Text Placeholder 19"/>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rational</a:t>
            </a:r>
            <a:endParaRPr lang="en-US" dirty="0"/>
          </a:p>
        </p:txBody>
      </p:sp>
      <p:sp>
        <p:nvSpPr>
          <p:cNvPr id="35" name="Text Placeholder 19"/>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Consideration indicators</a:t>
            </a:r>
            <a:endParaRPr lang="en-US" dirty="0"/>
          </a:p>
        </p:txBody>
      </p:sp>
      <p:sp>
        <p:nvSpPr>
          <p:cNvPr id="36" name="Text Placeholder 19"/>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Intent indicators</a:t>
            </a:r>
            <a:endParaRPr lang="en-US" dirty="0"/>
          </a:p>
        </p:txBody>
      </p:sp>
      <p:sp>
        <p:nvSpPr>
          <p:cNvPr id="37" name="Text Placeholder 19"/>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69" name="TextBox 6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3" name="Rounded Rectangle 2"/>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panose="020B0604020202090204"/>
              <a:buNone/>
              <a:defRPr lang="en-US" sz="15000" b="0" i="0" kern="1200" spc="5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39" name="Text Placeholder 38"/>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6" name="Rectangle 15"/>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32" name="Text Placeholder 38"/>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38" name="Text Placeholder 38"/>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0" name="Text Placeholder 38"/>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grpSp>
        <p:nvGrpSpPr>
          <p:cNvPr id="7" name="Group 6"/>
          <p:cNvGrpSpPr/>
          <p:nvPr userDrawn="1"/>
        </p:nvGrpSpPr>
        <p:grpSpPr>
          <a:xfrm>
            <a:off x="836" y="3986114"/>
            <a:ext cx="12191164" cy="64008"/>
            <a:chOff x="836" y="3993779"/>
            <a:chExt cx="12191164" cy="215149"/>
          </a:xfrm>
        </p:grpSpPr>
        <p:sp>
          <p:nvSpPr>
            <p:cNvPr id="4" name="Rectangle 3"/>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5" name="Rectangle 4"/>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6" name="Rectangle 5"/>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grpSp>
      <p:sp>
        <p:nvSpPr>
          <p:cNvPr id="1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D1B265A-3B7A-4C9C-BC09-F6E2C37BFE99}"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5" name="Text Placeholder 4"/>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grpSp>
        <p:nvGrpSpPr>
          <p:cNvPr id="25" name="Group 24"/>
          <p:cNvGrpSpPr/>
          <p:nvPr userDrawn="1"/>
        </p:nvGrpSpPr>
        <p:grpSpPr>
          <a:xfrm>
            <a:off x="4071203" y="1473039"/>
            <a:ext cx="4060398" cy="5384961"/>
            <a:chOff x="4071203" y="3316224"/>
            <a:chExt cx="4060398" cy="3541776"/>
          </a:xfrm>
        </p:grpSpPr>
        <p:cxnSp>
          <p:nvCxnSpPr>
            <p:cNvPr id="2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42" name="Text Placeholder 4"/>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13" name="Text Placeholder 12"/>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3" name="Text Placeholder 12"/>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5" name="Text Placeholder 12"/>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7" name="Text Placeholder 12"/>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9" name="Text Placeholder 12"/>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71" name="Text Placeholder 12"/>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4" name="TextBox 3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39" name="Text Placeholder 38"/>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5" name="Text Placeholder 19"/>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36" name="Text Placeholder 6"/>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7" name="Text Placeholder 19"/>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p:cNvGrpSpPr/>
          <p:nvPr userDrawn="1"/>
        </p:nvGrpSpPr>
        <p:grpSpPr>
          <a:xfrm>
            <a:off x="4064000" y="1967696"/>
            <a:ext cx="4064000" cy="4356904"/>
            <a:chOff x="4064000" y="1967696"/>
            <a:chExt cx="4064000" cy="3183038"/>
          </a:xfrm>
        </p:grpSpPr>
        <p:cxnSp>
          <p:nvCxnSpPr>
            <p:cNvPr id="2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3" name="Text Placeholder 19"/>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2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endParaRPr lang="en-US" sz="2400" dirty="0"/>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endParaRPr lang="en-US" sz="2400" dirty="0"/>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endParaRPr lang="en-US" dirty="0"/>
          </a:p>
        </p:txBody>
      </p:sp>
      <p:cxnSp>
        <p:nvCxnSpPr>
          <p:cNvPr id="7" name="Straight Connector 6"/>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endParaRPr lang="en-US" dirty="0"/>
          </a:p>
        </p:txBody>
      </p:sp>
      <p:sp>
        <p:nvSpPr>
          <p:cNvPr id="15" name="Text Placeholder 10"/>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endParaRPr lang="en-US" dirty="0"/>
          </a:p>
        </p:txBody>
      </p:sp>
      <p:sp>
        <p:nvSpPr>
          <p:cNvPr id="16" name="Text Placeholder 10"/>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1390592"/>
            <a:ext cx="11477625" cy="4956993"/>
            <a:chOff x="216765" y="1390592"/>
            <a:chExt cx="11767393" cy="4956993"/>
          </a:xfrm>
        </p:grpSpPr>
        <p:sp>
          <p:nvSpPr>
            <p:cNvPr id="19" name="Rounded Rectangle 18"/>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0" name="Rounded Rectangle 19"/>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2" name="Rounded Rectangle 21"/>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3" name="Rounded Rectangle 22"/>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7" name="Rounded Rectangle 16"/>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8" name="Rounded Rectangle 17"/>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6" name="Rounded Rectangle 15"/>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4" name="Rounded Rectangle 3"/>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28" name="Text Placeholder 26"/>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9" name="Text Placeholder 26"/>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30" name="Text Placeholder 26"/>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7" name="Text Placeholder 26"/>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4" name="TextBox 2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2" name="Rounded Rectangle 1"/>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0" name="TextBox 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6AC18BF-8173-44B7-BF55-6A2859D03751}"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a:xfrm>
            <a:off x="198108" y="1764911"/>
            <a:ext cx="11795784" cy="4345790"/>
            <a:chOff x="324572" y="2019554"/>
            <a:chExt cx="11646576" cy="4345790"/>
          </a:xfrm>
        </p:grpSpPr>
        <p:sp>
          <p:nvSpPr>
            <p:cNvPr id="4" name="Rounded Rectangle 3"/>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userDrawn="1"/>
        </p:nvGrpSpPr>
        <p:grpSpPr>
          <a:xfrm>
            <a:off x="374903" y="3705779"/>
            <a:ext cx="11467327" cy="2631363"/>
            <a:chOff x="374903" y="3746919"/>
            <a:chExt cx="11467327" cy="2631363"/>
          </a:xfrm>
        </p:grpSpPr>
        <p:sp>
          <p:nvSpPr>
            <p:cNvPr id="6" name="Rounded Rectangle 5"/>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a:xfrm>
            <a:off x="365125" y="956586"/>
            <a:ext cx="11477106" cy="5380556"/>
            <a:chOff x="374904" y="985520"/>
            <a:chExt cx="11592776" cy="5417453"/>
          </a:xfrm>
        </p:grpSpPr>
        <p:sp>
          <p:nvSpPr>
            <p:cNvPr id="10" name="Rounded Rectangle 9"/>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953146"/>
            <a:ext cx="5662493" cy="5383996"/>
            <a:chOff x="250292" y="879674"/>
            <a:chExt cx="5652715" cy="4831260"/>
          </a:xfrm>
        </p:grpSpPr>
        <p:sp>
          <p:nvSpPr>
            <p:cNvPr id="9" name="Rounded Rectangle 8"/>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50" charset="0"/>
              </a:defRPr>
            </a:lvl1pPr>
          </a:lstStyle>
          <a:p>
            <a:endParaRPr lang="en-US" dirty="0"/>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grpSp>
        <p:nvGrpSpPr>
          <p:cNvPr id="13" name="Group 12"/>
          <p:cNvGrpSpPr/>
          <p:nvPr userDrawn="1"/>
        </p:nvGrpSpPr>
        <p:grpSpPr>
          <a:xfrm>
            <a:off x="6189515" y="159572"/>
            <a:ext cx="5653235" cy="6177570"/>
            <a:chOff x="11037667" y="184484"/>
            <a:chExt cx="5652715" cy="5958270"/>
          </a:xfrm>
        </p:grpSpPr>
        <p:sp>
          <p:nvSpPr>
            <p:cNvPr id="14" name="Rounded Rectangle 13"/>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p:cNvGrpSpPr/>
          <p:nvPr userDrawn="1"/>
        </p:nvGrpSpPr>
        <p:grpSpPr>
          <a:xfrm>
            <a:off x="374903" y="3702905"/>
            <a:ext cx="11467327" cy="2634237"/>
            <a:chOff x="201695" y="3768736"/>
            <a:chExt cx="11788610" cy="2634237"/>
          </a:xfrm>
        </p:grpSpPr>
        <p:sp>
          <p:nvSpPr>
            <p:cNvPr id="2" name="Rounded Rectangle 1"/>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4" name="Text Placeholder 3"/>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26" name="Text Placeholder 38"/>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28" name="Text Placeholder 4"/>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30" name="Text Placeholder 38"/>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1" name="Text Placeholder 4"/>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38" name="Text Placeholder 38"/>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9" name="Text Placeholder 4"/>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41" name="Text Placeholder 38"/>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42" name="Text Placeholder 4"/>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0" name="TextBox 1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p:cNvGrpSpPr/>
          <p:nvPr userDrawn="1"/>
        </p:nvGrpSpPr>
        <p:grpSpPr>
          <a:xfrm>
            <a:off x="2438400" y="2389916"/>
            <a:ext cx="7315200" cy="2206818"/>
            <a:chOff x="2438400" y="1140976"/>
            <a:chExt cx="7315200" cy="2288024"/>
          </a:xfrm>
        </p:grpSpPr>
        <p:cxnSp>
          <p:nvCxnSpPr>
            <p:cNvPr id="83"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p:cNvGrpSpPr/>
          <p:nvPr userDrawn="1"/>
        </p:nvGrpSpPr>
        <p:grpSpPr>
          <a:xfrm>
            <a:off x="2438400" y="4936802"/>
            <a:ext cx="7315200" cy="1705276"/>
            <a:chOff x="2438400" y="1140976"/>
            <a:chExt cx="7315200" cy="2288024"/>
          </a:xfrm>
        </p:grpSpPr>
        <p:cxnSp>
          <p:nvCxnSpPr>
            <p:cNvPr id="89"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endParaRPr lang="en-US" dirty="0"/>
          </a:p>
        </p:txBody>
      </p:sp>
      <p:sp>
        <p:nvSpPr>
          <p:cNvPr id="5" name="Text Placeholder 4"/>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endParaRPr lang="en-US" dirty="0"/>
          </a:p>
        </p:txBody>
      </p:sp>
      <p:sp>
        <p:nvSpPr>
          <p:cNvPr id="54" name="Text Placeholder 4"/>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endParaRPr lang="en-US" dirty="0"/>
          </a:p>
        </p:txBody>
      </p:sp>
      <p:sp>
        <p:nvSpPr>
          <p:cNvPr id="55" name="Text Placeholder 4"/>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endParaRPr lang="en-US" dirty="0"/>
          </a:p>
        </p:txBody>
      </p:sp>
      <p:sp>
        <p:nvSpPr>
          <p:cNvPr id="56" name="Text Placeholder 4"/>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endParaRPr lang="en-US" dirty="0"/>
          </a:p>
        </p:txBody>
      </p:sp>
      <p:sp>
        <p:nvSpPr>
          <p:cNvPr id="57" name="Text Placeholder 4"/>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endParaRPr lang="en-US" dirty="0"/>
          </a:p>
        </p:txBody>
      </p:sp>
      <p:sp>
        <p:nvSpPr>
          <p:cNvPr id="58" name="Text Placeholder 3"/>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0" name="Text Placeholder 3"/>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1" name="Text Placeholder 3"/>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4" name="Text Placeholder 3"/>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5" name="Text Placeholder 3"/>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6" name="Text Placeholder 3"/>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7" name="Text Placeholder 3"/>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8" name="Text Placeholder 3"/>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69" name="Text Placeholder 3"/>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1" name="Text Placeholder 3"/>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2" name="Text Placeholder 3"/>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3" name="Text Placeholder 3"/>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4" name="Text Placeholder 3"/>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5" name="Text Placeholder 3"/>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6" name="Text Placeholder 3"/>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7" name="Text Placeholder 3"/>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8" name="Text Placeholder 3"/>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9" name="Text Placeholder 3"/>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80" name="Text Placeholder 3"/>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endParaRPr lang="en-US" dirty="0"/>
          </a:p>
        </p:txBody>
      </p:sp>
      <p:sp>
        <p:nvSpPr>
          <p:cNvPr id="70" name="Text Placeholder 4"/>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panose="020B0604020202090204"/>
              <a:buNone/>
              <a:defRPr lang="en-US" sz="12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Full Year</a:t>
            </a:r>
            <a:endParaRPr lang="en-US" dirty="0"/>
          </a:p>
        </p:txBody>
      </p:sp>
      <p:sp>
        <p:nvSpPr>
          <p:cNvPr id="4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45" name="TextBox 4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Master text styles</a:t>
            </a:r>
            <a:endParaRPr lang="en-US" dirty="0"/>
          </a:p>
        </p:txBody>
      </p:sp>
      <p:sp>
        <p:nvSpPr>
          <p:cNvPr id="7" name="Text Placeholder 6"/>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0" name="Text Placeholder 19"/>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1" name="Text Placeholder 6"/>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2" name="Text Placeholder 19"/>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0295462-AE2F-41AE-AE46-359FA6F6074B}" type="slidenum">
              <a:rPr lang="en-US" altLang="en-US" sz="1100" b="1" smtClean="0">
                <a:cs typeface="Arial" panose="020B0604020202090204" pitchFamily="34" charset="0"/>
              </a:rPr>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panose="02000505000000020004" pitchFamily="50" charset="0"/>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pic>
        <p:nvPicPr>
          <p:cNvPr id="2" name="Picture 1"/>
          <p:cNvPicPr>
            <a:picLocks noChangeAspect="1"/>
          </p:cNvPicPr>
          <p:nvPr userDrawn="1"/>
        </p:nvPicPr>
        <p:blipFill>
          <a:blip r:embed="rId2"/>
          <a:stretch>
            <a:fillRect/>
          </a:stretch>
        </p:blipFill>
        <p:spPr>
          <a:xfrm rot="10800000">
            <a:off x="0" y="0"/>
            <a:ext cx="12192000" cy="6858000"/>
          </a:xfrm>
          <a:prstGeom prst="rect">
            <a:avLst/>
          </a:prstGeom>
        </p:spPr>
      </p:pic>
      <p:pic>
        <p:nvPicPr>
          <p:cNvPr id="3" name="Graphic 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83D518E-7BB6-42A5-A53F-92F791688BC9}"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34400" y="368300"/>
            <a:ext cx="315595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73EE037-140C-44F9-BF2E-E8EC7DA3290B}"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63B42E1-F9DD-4A14-A397-9C814488914F}"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userDrawn="1"/>
        </p:nvGrpSpPr>
        <p:grpSpPr bwMode="auto">
          <a:xfrm>
            <a:off x="195263" y="5165725"/>
            <a:ext cx="5353050" cy="1385888"/>
            <a:chOff x="4956319" y="4393480"/>
            <a:chExt cx="5351684" cy="1385878"/>
          </a:xfrm>
        </p:grpSpPr>
        <p:sp>
          <p:nvSpPr>
            <p:cNvPr id="4" name="TextBox 3"/>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endParaRPr lang="en-US" altLang="en-US" sz="1200">
                <a:solidFill>
                  <a:srgbClr val="FFFFFF"/>
                </a:solidFill>
                <a:latin typeface="Ford Antenna Regular" panose="02000505000000020004" pitchFamily="50" charset="0"/>
              </a:endParaRPr>
            </a:p>
            <a:p>
              <a:pPr algn="ctr" eaLnBrk="1" hangingPunct="1">
                <a:defRPr/>
              </a:pPr>
              <a:r>
                <a:rPr lang="en-US" altLang="en-US" sz="1200">
                  <a:solidFill>
                    <a:srgbClr val="FFFFFF"/>
                  </a:solidFill>
                  <a:latin typeface="Ford Antenna Regular" panose="02000505000000020004" pitchFamily="50" charset="0"/>
                </a:rPr>
                <a:t>Automotive Operations</a:t>
              </a:r>
              <a:endParaRPr lang="en-US" altLang="en-US" sz="1200">
                <a:solidFill>
                  <a:srgbClr val="FFFFFF"/>
                </a:solidFill>
                <a:latin typeface="Ford Antenna Regular" panose="02000505000000020004" pitchFamily="50" charset="0"/>
              </a:endParaRPr>
            </a:p>
          </p:txBody>
        </p:sp>
        <p:pic>
          <p:nvPicPr>
            <p:cNvPr id="5" name="Picture 4"/>
            <p:cNvPicPr>
              <a:picLocks noChangeAspect="1"/>
            </p:cNvPicPr>
            <p:nvPr/>
          </p:nvPicPr>
          <p:blipFill rotWithShape="1">
            <a:blip r:embed="rId3" cstate="email">
              <a:duotone>
                <a:schemeClr val="bg2">
                  <a:shade val="45000"/>
                  <a:satMod val="135000"/>
                </a:schemeClr>
                <a:prstClr val="white"/>
              </a:duotone>
            </a:blip>
            <a:srcRect/>
            <a:stretch>
              <a:fillRect/>
            </a:stretch>
          </p:blipFill>
          <p:spPr>
            <a:xfrm>
              <a:off x="5427728" y="4454800"/>
              <a:ext cx="1027704" cy="882911"/>
            </a:xfrm>
            <a:prstGeom prst="rect">
              <a:avLst/>
            </a:prstGeom>
          </p:spPr>
        </p:pic>
        <p:sp>
          <p:nvSpPr>
            <p:cNvPr id="6" name="TextBox 5"/>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endParaRPr lang="en-US" altLang="en-US" sz="1200">
                <a:solidFill>
                  <a:srgbClr val="FFFFFF"/>
                </a:solidFill>
                <a:latin typeface="Ford Antenna Regular" panose="02000505000000020004" pitchFamily="50" charset="0"/>
              </a:endParaRPr>
            </a:p>
          </p:txBody>
        </p:sp>
        <p:pic>
          <p:nvPicPr>
            <p:cNvPr id="7" name="Picture 6"/>
            <p:cNvPicPr>
              <a:picLocks noChangeAspect="1"/>
            </p:cNvPicPr>
            <p:nvPr/>
          </p:nvPicPr>
          <p:blipFill rotWithShape="1">
            <a:blip r:embed="rId4" cstate="email">
              <a:duotone>
                <a:schemeClr val="bg2">
                  <a:shade val="45000"/>
                  <a:satMod val="135000"/>
                </a:schemeClr>
                <a:prstClr val="white"/>
              </a:duotone>
            </a:blip>
            <a:srcRect/>
            <a:stretch>
              <a:fillRect/>
            </a:stretch>
          </p:blipFill>
          <p:spPr>
            <a:xfrm>
              <a:off x="7373091" y="4393480"/>
              <a:ext cx="922037" cy="944231"/>
            </a:xfrm>
            <a:prstGeom prst="rect">
              <a:avLst/>
            </a:prstGeom>
          </p:spPr>
        </p:pic>
        <p:sp>
          <p:nvSpPr>
            <p:cNvPr id="8" name="TextBox 7"/>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endParaRPr lang="en-US" altLang="en-US" sz="1200">
                <a:solidFill>
                  <a:srgbClr val="FFFFFF"/>
                </a:solidFill>
                <a:latin typeface="Ford Antenna Regular" panose="02000505000000020004" pitchFamily="50" charset="0"/>
              </a:endParaRPr>
            </a:p>
          </p:txBody>
        </p:sp>
        <p:pic>
          <p:nvPicPr>
            <p:cNvPr id="9" name="Picture 8"/>
            <p:cNvPicPr>
              <a:picLocks noChangeAspect="1"/>
            </p:cNvPicPr>
            <p:nvPr/>
          </p:nvPicPr>
          <p:blipFill rotWithShape="1">
            <a:blip r:embed="rId5" cstate="email">
              <a:duotone>
                <a:schemeClr val="bg2">
                  <a:shade val="45000"/>
                  <a:satMod val="135000"/>
                </a:schemeClr>
                <a:prstClr val="white"/>
              </a:duotone>
            </a:blip>
            <a:srcRect/>
            <a:stretch>
              <a:fill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261EA7D-97B7-40E3-BCBC-3B8C28D81018}"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6"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endParaRPr lang="en-US" altLang="en-US" sz="1400" b="1">
              <a:cs typeface="Arial" panose="020B060402020209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endParaRPr lang="en-US" altLang="en-US" sz="1400" b="1">
              <a:cs typeface="Arial" panose="020B060402020209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endParaRPr lang="en-US" altLang="en-US" sz="1400" b="1">
              <a:cs typeface="Arial" panose="020B060402020209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endParaRPr lang="en-US" altLang="en-US" sz="1400" b="1">
              <a:cs typeface="Arial" panose="020B060402020209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endParaRPr lang="en-US" altLang="en-US" sz="1400" b="1">
              <a:cs typeface="Arial" panose="020B060402020209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endParaRPr lang="en-US" altLang="en-US" sz="1400" b="1">
              <a:cs typeface="Arial" panose="020B060402020209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endParaRPr lang="en-US" altLang="en-US" sz="1400" b="1">
              <a:cs typeface="Arial" panose="020B060402020209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endParaRPr lang="en-US" altLang="en-US" sz="1400" b="1">
              <a:cs typeface="Arial" panose="020B060402020209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endParaRPr lang="en-US" altLang="en-US" sz="1400" b="1">
              <a:cs typeface="Arial" panose="020B060402020209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endParaRPr lang="en-US" altLang="en-US" sz="1400" b="1">
              <a:cs typeface="Arial" panose="020B060402020209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0712537-58E6-4C12-B126-D73C344E17DA}"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093853F-D6B3-4620-9A95-3B2ABCFAC279}"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endParaRPr lang="en-US" altLang="en-US" sz="1400" b="1">
              <a:cs typeface="Arial" panose="020B060402020209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endParaRPr lang="en-US" altLang="en-US" sz="1400" b="1">
              <a:cs typeface="Arial" panose="020B060402020209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endParaRPr lang="en-US" altLang="en-US" sz="1400" b="1">
              <a:cs typeface="Arial" panose="020B060402020209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endParaRPr lang="en-US" altLang="en-US" sz="1400" b="1">
              <a:cs typeface="Arial" panose="020B060402020209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endParaRPr lang="en-US" altLang="en-US" sz="1400" b="1">
              <a:cs typeface="Arial" panose="020B060402020209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endParaRPr lang="en-US" altLang="en-US" sz="1400" b="1">
              <a:cs typeface="Arial" panose="020B060402020209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endParaRPr lang="en-US" altLang="en-US" sz="1400" b="1">
              <a:cs typeface="Arial" panose="020B060402020209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endParaRPr lang="en-US" altLang="en-US" sz="1400" b="1">
              <a:cs typeface="Arial" panose="020B060402020209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endParaRPr lang="en-US" altLang="en-US" sz="1400" b="1">
              <a:cs typeface="Arial" panose="020B060402020209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endParaRPr lang="en-US" altLang="en-US" sz="1400" b="1">
              <a:cs typeface="Arial" panose="020B060402020209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CEA5238-634F-4024-9EE0-C0D95A62719E}"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2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2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3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3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3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3" name="TextBox 3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34" name="TextBox 3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3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7CF5047-3C56-4547-A45D-96B219C64EA1}"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1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0" name="TextBox 1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21" name="TextBox 2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2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77EC666-FE36-4709-AA74-3B10A207CD06}"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5"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16"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17"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9"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0"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1"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3"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4"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96"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97"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98"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99"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00"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01"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02"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03"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04"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5"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0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0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09"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110" name="Straight Connector 10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115"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16"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17" name="Oval 11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118" name="Straight Connector 11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23" name="TextBox 12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2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D3B6F00-6340-4218-A3B6-36FD9CA752FB}"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25"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2"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4"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5"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7"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8"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9"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1"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9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9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98"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99" name="Straight Connector 98"/>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104"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05"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06" name="Oval 10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107" name="Straight Connector 106"/>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13" name="TextBox 1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1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8F7EDE6-340F-492F-B336-8A478A7761EA}"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15"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5" name="Straight Connector 4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3" name="Straight Connector 5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B4B89DE-092E-498E-81D4-D5C12B960FB2}"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5" name="Straight Connector 3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2" name="Oval 4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3" name="Straight Connector 4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94FFF3D-019F-4604-B504-E5CECD049626}"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9"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422F82-749C-4E58-9DB7-EAE8AE4E682F}"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8"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9"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1"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2"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4"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5" name="Straight Connector 44"/>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0"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3" name="Straight Connector 52"/>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D1ABCFF-6A22-428E-A416-567AA5D0C65E}"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298E6D6-05C3-4911-8FBA-E50EB128A594}"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1D73DB1-4660-495F-A31D-01230ABB23B5}"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6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6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6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6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8" name="TextBox 6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69" name="TextBox 6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7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63ED89D-A945-40EA-AF0B-078D214945DB}"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EB48A22-D426-4227-A4B7-B021418D4779}"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6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6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6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6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6" name="TextBox 65"/>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67" name="TextBox 66"/>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6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6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361C25B-EB83-409F-AED3-A2B6ABDA07DD}"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E64D364-0865-4F9A-8084-CDFF71B57E2D}"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7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7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7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7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0" name="TextBox 7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81" name="TextBox 8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8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E63AE47-57F0-4068-B2B6-C7EDEA68FCD3}"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BBA34CF-FB51-406E-97D9-429F9C299723}"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endParaRPr lang="en-US" altLang="en-US" sz="1300" b="1" dirty="0">
              <a:latin typeface="Arial" panose="020B0604020202090204" pitchFamily="34" charset="0"/>
              <a:ea typeface="MS PGothic" pitchFamily="34" charset="-128"/>
              <a:cs typeface="Arial" panose="020B0604020202090204" pitchFamily="34" charset="0"/>
            </a:endParaRP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endParaRPr lang="en-US" altLang="en-US" sz="1300" b="1" dirty="0">
              <a:latin typeface="Arial" panose="020B0604020202090204" pitchFamily="34" charset="0"/>
              <a:ea typeface="MS PGothic" pitchFamily="34" charset="-128"/>
              <a:cs typeface="Arial" panose="020B0604020202090204" pitchFamily="34" charset="0"/>
            </a:endParaRPr>
          </a:p>
        </p:txBody>
      </p:sp>
      <p:sp>
        <p:nvSpPr>
          <p:cNvPr id="10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endParaRPr lang="en-US" sz="1200" b="1" dirty="0">
              <a:solidFill>
                <a:srgbClr val="00264E"/>
              </a:solidFill>
              <a:latin typeface="Arial" panose="020B0604020202090204" pitchFamily="34" charset="0"/>
            </a:endParaRPr>
          </a:p>
        </p:txBody>
      </p:sp>
      <p:sp>
        <p:nvSpPr>
          <p:cNvPr id="10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endParaRPr lang="en-US" sz="1200" b="1" dirty="0">
              <a:solidFill>
                <a:srgbClr val="00264E"/>
              </a:solidFill>
              <a:latin typeface="Arial" panose="020B0604020202090204" pitchFamily="34" charset="0"/>
            </a:endParaRPr>
          </a:p>
        </p:txBody>
      </p:sp>
      <p:sp>
        <p:nvSpPr>
          <p:cNvPr id="10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endParaRPr lang="en-US" sz="1200" b="1" dirty="0">
              <a:solidFill>
                <a:srgbClr val="00264E"/>
              </a:solidFill>
              <a:latin typeface="Arial" panose="020B0604020202090204" pitchFamily="34" charset="0"/>
            </a:endParaRPr>
          </a:p>
        </p:txBody>
      </p:sp>
      <p:sp>
        <p:nvSpPr>
          <p:cNvPr id="10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endParaRPr lang="en-US" sz="1200" b="1" dirty="0">
              <a:solidFill>
                <a:srgbClr val="00264E"/>
              </a:solidFill>
              <a:latin typeface="Arial" panose="020B0604020202090204" pitchFamily="34" charset="0"/>
            </a:endParaRPr>
          </a:p>
        </p:txBody>
      </p:sp>
      <p:sp>
        <p:nvSpPr>
          <p:cNvPr id="10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0" name="TextBox 10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endParaRPr lang="en-US" altLang="en-US" sz="900" b="1">
              <a:solidFill>
                <a:srgbClr val="00264E"/>
              </a:solidFill>
              <a:cs typeface="Arial" panose="020B0604020202090204" pitchFamily="34" charset="0"/>
            </a:endParaRPr>
          </a:p>
        </p:txBody>
      </p:sp>
      <p:sp>
        <p:nvSpPr>
          <p:cNvPr id="111" name="TextBox 11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endParaRPr lang="en-US" altLang="en-US" sz="900" b="1">
              <a:solidFill>
                <a:srgbClr val="00264E"/>
              </a:solidFill>
              <a:cs typeface="Arial" panose="020B0604020202090204" pitchFamily="34" charset="0"/>
            </a:endParaRPr>
          </a:p>
        </p:txBody>
      </p:sp>
      <p:sp>
        <p:nvSpPr>
          <p:cNvPr id="1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3"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4" name="Title 1"/>
          <p:cNvSpPr txBox="1"/>
          <p:nvPr userDrawn="1"/>
        </p:nvSpPr>
        <p:spPr>
          <a:xfrm>
            <a:off x="6546850" y="212725"/>
            <a:ext cx="514350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5"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pic>
        <p:nvPicPr>
          <p:cNvPr id="6"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FB7E540-83EC-441B-BD51-4A33F1E87A3D}" type="slidenum">
              <a:rPr lang="en-US" altLang="en-US" sz="1100" b="1" smtClean="0">
                <a:cs typeface="Arial" panose="020B0604020202090204" pitchFamily="34" charset="0"/>
              </a:rPr>
            </a:fld>
            <a:endParaRPr lang="en-US" altLang="en-US" sz="1100" b="1">
              <a:cs typeface="Arial" panose="020B0604020202090204" pitchFamily="34" charset="0"/>
            </a:endParaRPr>
          </a:p>
        </p:txBody>
      </p:sp>
      <p:sp>
        <p:nvSpPr>
          <p:cNvPr id="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E43AFEC-751A-4F28-9940-267ADE9D6AB7}"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lIns="91345" tIns="45673" rIns="91345" bIns="45673"/>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3"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3130">
              <a:defRPr>
                <a:solidFill>
                  <a:schemeClr val="tx1"/>
                </a:solidFill>
                <a:latin typeface="Arial" panose="020B0604020202090204" pitchFamily="34" charset="0"/>
              </a:defRPr>
            </a:lvl1pPr>
            <a:lvl2pPr marL="742950" indent="-285750" defTabSz="913130">
              <a:defRPr>
                <a:solidFill>
                  <a:schemeClr val="tx1"/>
                </a:solidFill>
                <a:latin typeface="Arial" panose="020B0604020202090204" pitchFamily="34" charset="0"/>
              </a:defRPr>
            </a:lvl2pPr>
            <a:lvl3pPr marL="1143000" indent="-228600" defTabSz="913130">
              <a:defRPr>
                <a:solidFill>
                  <a:schemeClr val="tx1"/>
                </a:solidFill>
                <a:latin typeface="Arial" panose="020B0604020202090204" pitchFamily="34" charset="0"/>
              </a:defRPr>
            </a:lvl3pPr>
            <a:lvl4pPr marL="1600200" indent="-228600" defTabSz="913130">
              <a:defRPr>
                <a:solidFill>
                  <a:schemeClr val="tx1"/>
                </a:solidFill>
                <a:latin typeface="Arial" panose="020B0604020202090204" pitchFamily="34" charset="0"/>
              </a:defRPr>
            </a:lvl4pPr>
            <a:lvl5pPr marL="2057400" indent="-228600" defTabSz="913130">
              <a:defRPr>
                <a:solidFill>
                  <a:schemeClr val="tx1"/>
                </a:solidFill>
                <a:latin typeface="Arial" panose="020B0604020202090204" pitchFamily="34" charset="0"/>
              </a:defRPr>
            </a:lvl5pPr>
            <a:lvl6pPr marL="2514600" indent="-228600" defTabSz="913130" eaLnBrk="0" fontAlgn="base" hangingPunct="0">
              <a:spcBef>
                <a:spcPct val="0"/>
              </a:spcBef>
              <a:spcAft>
                <a:spcPct val="0"/>
              </a:spcAft>
              <a:defRPr>
                <a:solidFill>
                  <a:schemeClr val="tx1"/>
                </a:solidFill>
                <a:latin typeface="Arial" panose="020B0604020202090204" pitchFamily="34" charset="0"/>
              </a:defRPr>
            </a:lvl6pPr>
            <a:lvl7pPr marL="2971800" indent="-228600" defTabSz="913130" eaLnBrk="0" fontAlgn="base" hangingPunct="0">
              <a:spcBef>
                <a:spcPct val="0"/>
              </a:spcBef>
              <a:spcAft>
                <a:spcPct val="0"/>
              </a:spcAft>
              <a:defRPr>
                <a:solidFill>
                  <a:schemeClr val="tx1"/>
                </a:solidFill>
                <a:latin typeface="Arial" panose="020B0604020202090204" pitchFamily="34" charset="0"/>
              </a:defRPr>
            </a:lvl7pPr>
            <a:lvl8pPr marL="3429000" indent="-228600" defTabSz="913130" eaLnBrk="0" fontAlgn="base" hangingPunct="0">
              <a:spcBef>
                <a:spcPct val="0"/>
              </a:spcBef>
              <a:spcAft>
                <a:spcPct val="0"/>
              </a:spcAft>
              <a:defRPr>
                <a:solidFill>
                  <a:schemeClr val="tx1"/>
                </a:solidFill>
                <a:latin typeface="Arial" panose="020B0604020202090204" pitchFamily="34" charset="0"/>
              </a:defRPr>
            </a:lvl8pPr>
            <a:lvl9pPr marL="3886200" indent="-228600" defTabSz="91313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23DBA45-ADF3-4B01-ABAB-0877C91DF357}" type="slidenum">
              <a:rPr lang="en-US" altLang="en-US" sz="1100" b="1" smtClean="0">
                <a:cs typeface="Arial" panose="020B0604020202090204" pitchFamily="34" charset="0"/>
              </a:rPr>
            </a:fld>
            <a:endParaRPr lang="en-US" altLang="en-US" sz="1100" b="1">
              <a:cs typeface="Arial" panose="020B0604020202090204" pitchFamily="34" charset="0"/>
            </a:endParaRPr>
          </a:p>
        </p:txBody>
      </p:sp>
      <p:sp>
        <p:nvSpPr>
          <p:cNvPr id="6"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7" name="Title 1"/>
          <p:cNvSpPr txBox="1"/>
          <p:nvPr userDrawn="1"/>
        </p:nvSpPr>
        <p:spPr>
          <a:xfrm>
            <a:off x="8574088" y="263525"/>
            <a:ext cx="3097212" cy="511175"/>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0"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endParaRPr lang="en-US" sz="1200" b="1" dirty="0">
              <a:solidFill>
                <a:srgbClr val="00264E"/>
              </a:solidFill>
              <a:latin typeface="Arial" panose="020B0604020202090204" pitchFamily="34" charset="0"/>
            </a:endParaRPr>
          </a:p>
        </p:txBody>
      </p:sp>
      <p:sp>
        <p:nvSpPr>
          <p:cNvPr id="11"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2"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endParaRPr lang="en-US" sz="1200" b="1" dirty="0">
              <a:solidFill>
                <a:srgbClr val="00264E"/>
              </a:solidFill>
              <a:latin typeface="Arial" panose="020B0604020202090204" pitchFamily="34" charset="0"/>
            </a:endParaRPr>
          </a:p>
        </p:txBody>
      </p:sp>
      <p:sp>
        <p:nvSpPr>
          <p:cNvPr id="13"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endParaRPr lang="en-US" sz="1200" b="1" dirty="0">
              <a:solidFill>
                <a:srgbClr val="00264E"/>
              </a:solidFill>
              <a:latin typeface="Arial" panose="020B0604020202090204" pitchFamily="34" charset="0"/>
            </a:endParaRPr>
          </a:p>
        </p:txBody>
      </p:sp>
      <p:sp>
        <p:nvSpPr>
          <p:cNvPr id="15"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400"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2AA6597-1336-4BC3-90F5-B03DCC24A373}"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userDrawn="1"/>
        </p:nvSpPr>
        <p:spPr>
          <a:xfrm>
            <a:off x="8574088" y="296863"/>
            <a:ext cx="3097212" cy="509587"/>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endParaRPr lang="en-US" sz="1200" b="1" dirty="0">
              <a:solidFill>
                <a:srgbClr val="00264E"/>
              </a:solidFill>
              <a:latin typeface="Arial" panose="020B0604020202090204" pitchFamily="34" charset="0"/>
            </a:endParaRPr>
          </a:p>
        </p:txBody>
      </p:sp>
      <p:sp>
        <p:nvSpPr>
          <p:cNvPr id="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endParaRPr lang="en-US" sz="1200" b="1" dirty="0">
              <a:solidFill>
                <a:srgbClr val="00264E"/>
              </a:solidFill>
              <a:latin typeface="Arial" panose="020B0604020202090204" pitchFamily="34" charset="0"/>
            </a:endParaRPr>
          </a:p>
        </p:txBody>
      </p:sp>
      <p:sp>
        <p:nvSpPr>
          <p:cNvPr id="10"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endParaRPr lang="en-US" sz="1200" b="1" dirty="0">
              <a:solidFill>
                <a:srgbClr val="00264E"/>
              </a:solidFill>
              <a:latin typeface="Arial" panose="020B0604020202090204" pitchFamily="34" charset="0"/>
            </a:endParaRPr>
          </a:p>
        </p:txBody>
      </p:sp>
      <p:sp>
        <p:nvSpPr>
          <p:cNvPr id="12"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endParaRPr lang="en-US" altLang="en-US" sz="900" dirty="0">
              <a:solidFill>
                <a:srgbClr val="FFFFFF">
                  <a:lumMod val="50000"/>
                </a:srgbClr>
              </a:solidFill>
              <a:latin typeface="Arial" panose="020B0604020202090204" pitchFamily="34" charset="0"/>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90204" pitchFamily="34" charset="0"/>
              </a:rPr>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ea typeface="宋体" pitchFamily="2" charset="-122"/>
              </a:rPr>
              <a:t>Secret</a:t>
            </a:r>
            <a:endParaRPr lang="en-US" altLang="zh-CN" sz="800">
              <a:solidFill>
                <a:schemeClr val="accent2"/>
              </a:solidFill>
              <a:ea typeface="宋体"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spTree>
      <p:nvGrpSpPr>
        <p:cNvPr id="1" name=""/>
        <p:cNvGrpSpPr/>
        <p:nvPr/>
      </p:nvGrpSpPr>
      <p:grpSpPr>
        <a:xfrm>
          <a:off x="0" y="0"/>
          <a:ext cx="0" cy="0"/>
          <a:chOff x="0" y="0"/>
          <a:chExt cx="0" cy="0"/>
        </a:xfrm>
      </p:grpSpPr>
      <p:pic>
        <p:nvPicPr>
          <p:cNvPr id="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panose="020B0604020202090204"/>
              <a:buNone/>
              <a:defRPr lang="en-US" sz="1200" b="0" i="0" kern="1200" spc="60" baseline="0" dirty="0">
                <a:solidFill>
                  <a:schemeClr val="tx1"/>
                </a:solidFill>
                <a:latin typeface="+mj-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3" name="Slide Number Placeholder 5"/>
          <p:cNvSpPr>
            <a:spLocks noGrp="1"/>
          </p:cNvSpPr>
          <p:nvPr>
            <p:ph type="sldNum" sz="quarter" idx="28"/>
          </p:nvPr>
        </p:nvSpPr>
        <p:spPr/>
        <p:txBody>
          <a:bodyPr/>
          <a:lstStyle>
            <a:lvl1pPr>
              <a:defRPr/>
            </a:lvl1pPr>
          </a:lstStyle>
          <a:p>
            <a:pPr>
              <a:defRPr/>
            </a:pPr>
            <a:fld id="{CEA89E12-965C-468A-8E5E-A61DF6A2BA07}"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 name="Slide Number Placeholder 5"/>
          <p:cNvSpPr>
            <a:spLocks noGrp="1"/>
          </p:cNvSpPr>
          <p:nvPr>
            <p:ph type="sldNum" sz="quarter" idx="48"/>
          </p:nvPr>
        </p:nvSpPr>
        <p:spPr/>
        <p:txBody>
          <a:bodyPr/>
          <a:lstStyle>
            <a:lvl1pPr>
              <a:defRPr/>
            </a:lvl1pPr>
          </a:lstStyle>
          <a:p>
            <a:pPr>
              <a:defRPr/>
            </a:pPr>
            <a:fld id="{B3EB1EEE-24C6-466A-B914-187CB097DD8B}"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cxnSp>
        <p:nvCxnSpPr>
          <p:cNvPr id="4" name="Straight Connector 12"/>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endParaRPr lang="en-US" dirty="0"/>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10" name="Slide Number Placeholder 5"/>
          <p:cNvSpPr>
            <a:spLocks noGrp="1"/>
          </p:cNvSpPr>
          <p:nvPr>
            <p:ph type="sldNum" sz="quarter" idx="56"/>
          </p:nvPr>
        </p:nvSpPr>
        <p:spPr/>
        <p:txBody>
          <a:bodyPr/>
          <a:lstStyle>
            <a:lvl1pPr>
              <a:defRPr/>
            </a:lvl1pPr>
          </a:lstStyle>
          <a:p>
            <a:pPr>
              <a:defRPr/>
            </a:pPr>
            <a:fld id="{788359BF-A4F3-4AB4-B5BE-1C9EB774FD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7CC00BF-205F-40BA-8635-8B4374E09502}"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4" name="Straight Connector 12"/>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endParaRPr lang="en-US" dirty="0"/>
          </a:p>
        </p:txBody>
      </p:sp>
      <p:sp>
        <p:nvSpPr>
          <p:cNvPr id="8" name="Slide Number Placeholder 5"/>
          <p:cNvSpPr>
            <a:spLocks noGrp="1"/>
          </p:cNvSpPr>
          <p:nvPr>
            <p:ph type="sldNum" sz="quarter" idx="52"/>
          </p:nvPr>
        </p:nvSpPr>
        <p:spPr/>
        <p:txBody>
          <a:bodyPr/>
          <a:lstStyle>
            <a:lvl1pPr>
              <a:defRPr/>
            </a:lvl1pPr>
          </a:lstStyle>
          <a:p>
            <a:pPr>
              <a:defRPr/>
            </a:pPr>
            <a:fld id="{8B3BC360-B614-44F0-91E6-ACFC32E45E39}"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pic>
        <p:nvPicPr>
          <p:cNvPr id="3"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1pPr>
            <a:lvl2pPr marL="0" indent="0" algn="l" defTabSz="914400" rtl="0" eaLnBrk="1" latinLnBrk="0" hangingPunct="1">
              <a:lnSpc>
                <a:spcPct val="110000"/>
              </a:lnSpc>
              <a:spcBef>
                <a:spcPts val="1200"/>
              </a:spcBef>
              <a:buSzPct val="75000"/>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panose="020B060402020209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panose="020B060402020209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1pPr>
            <a:lvl2pPr marL="171450" indent="-171450" algn="l" defTabSz="914400" rtl="0" eaLnBrk="1" latinLnBrk="0" hangingPunct="1">
              <a:lnSpc>
                <a:spcPct val="100000"/>
              </a:lnSpc>
              <a:spcBef>
                <a:spcPts val="1200"/>
              </a:spcBef>
              <a:buSzPct val="75000"/>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2pPr>
            <a:lvl3pPr marL="401955" indent="-158750">
              <a:lnSpc>
                <a:spcPct val="120000"/>
              </a:lnSpc>
              <a:buSzPct val="75000"/>
              <a:buFont typeface="Arial" panose="020B060402020209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4" name="Slide Number Placeholder 5"/>
          <p:cNvSpPr>
            <a:spLocks noGrp="1"/>
          </p:cNvSpPr>
          <p:nvPr>
            <p:ph type="sldNum" sz="quarter" idx="26"/>
          </p:nvPr>
        </p:nvSpPr>
        <p:spPr/>
        <p:txBody>
          <a:bodyPr/>
          <a:lstStyle>
            <a:lvl1pPr>
              <a:defRPr/>
            </a:lvl1pPr>
          </a:lstStyle>
          <a:p>
            <a:pPr>
              <a:defRPr/>
            </a:pPr>
            <a:fld id="{10612FC7-2D7B-4950-8B71-CB84A1596095}"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6" name="Slide Number Placeholder 5"/>
          <p:cNvSpPr>
            <a:spLocks noGrp="1"/>
          </p:cNvSpPr>
          <p:nvPr>
            <p:ph type="sldNum" sz="quarter" idx="27"/>
          </p:nvPr>
        </p:nvSpPr>
        <p:spPr/>
        <p:txBody>
          <a:bodyPr/>
          <a:lstStyle>
            <a:lvl1pPr>
              <a:defRPr/>
            </a:lvl1pPr>
          </a:lstStyle>
          <a:p>
            <a:pPr>
              <a:defRPr/>
            </a:pPr>
            <a:fld id="{214CB008-9432-404D-96F3-40F19F5306FE}"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22"/>
          </p:nvPr>
        </p:nvSpPr>
        <p:spPr/>
        <p:txBody>
          <a:bodyPr/>
          <a:lstStyle>
            <a:lvl1pPr>
              <a:defRPr/>
            </a:lvl1pPr>
          </a:lstStyle>
          <a:p>
            <a:pPr>
              <a:defRPr/>
            </a:pPr>
            <a:fld id="{0FC6C0B5-30C1-411C-8D4F-FBF0CB0746EE}"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2" name="Slide Number Placeholder 5"/>
          <p:cNvSpPr>
            <a:spLocks noGrp="1"/>
          </p:cNvSpPr>
          <p:nvPr>
            <p:ph type="sldNum" sz="quarter" idx="17"/>
          </p:nvPr>
        </p:nvSpPr>
        <p:spPr/>
        <p:txBody>
          <a:bodyPr/>
          <a:lstStyle>
            <a:lvl1pPr>
              <a:defRPr/>
            </a:lvl1pPr>
          </a:lstStyle>
          <a:p>
            <a:pPr>
              <a:defRPr/>
            </a:pPr>
            <a:fld id="{0F0388CB-9F8C-4631-92EC-21BF3E0C3386}"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3" name="Slide Number Placeholder 5"/>
          <p:cNvSpPr>
            <a:spLocks noGrp="1"/>
          </p:cNvSpPr>
          <p:nvPr>
            <p:ph type="sldNum" sz="quarter" idx="17"/>
          </p:nvPr>
        </p:nvSpPr>
        <p:spPr/>
        <p:txBody>
          <a:bodyPr/>
          <a:lstStyle>
            <a:lvl1pPr>
              <a:defRPr/>
            </a:lvl1pPr>
          </a:lstStyle>
          <a:p>
            <a:pPr>
              <a:defRPr/>
            </a:pPr>
            <a:fld id="{BB019C61-539F-4FDC-9FEF-540FE9A28598}"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8255" indent="0" algn="ctr">
              <a:defRPr lang="en-US" sz="48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endParaRPr lang="zh-CN" altLang="en-US"/>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77D2973F-4F5C-466F-AFAC-560E4E278415}"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6"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 name="Slide Number Placeholder 5"/>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18"/>
          </p:nvPr>
        </p:nvSpPr>
        <p:spPr/>
        <p:txBody>
          <a:bodyPr/>
          <a:lstStyle>
            <a:lvl1pPr>
              <a:defRPr/>
            </a:lvl1pPr>
          </a:lstStyle>
          <a:p>
            <a:pPr>
              <a:defRPr/>
            </a:pPr>
            <a:fld id="{CB530762-51D8-44CE-B5D6-B7F2C74A7679}" type="slidenum">
              <a:rPr lang="en-US" altLang="zh-CN"/>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5"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6" name="Slide Number Placeholder 5"/>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08FB7B2-3F43-4EB1-89BD-8CD215C79E48}"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itchFamily="2" charset="-122"/>
            </a:endParaRPr>
          </a:p>
        </p:txBody>
      </p:sp>
      <p:sp>
        <p:nvSpPr>
          <p:cNvPr id="7"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600"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8"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600"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endParaRPr lang="en-US" sz="1200" b="1" dirty="0">
              <a:ea typeface="Ford Antenna Cond Regular"/>
              <a:cs typeface="Arial" panose="020B0604020202090204" pitchFamily="34" charset="0"/>
              <a:sym typeface="Ford Antenna Cond Regular"/>
            </a:endParaRPr>
          </a:p>
        </p:txBody>
      </p:sp>
      <p:sp>
        <p:nvSpPr>
          <p:cNvPr id="10"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endParaRPr lang="en-US" altLang="en-US" sz="1200" b="1">
              <a:cs typeface="Arial" panose="020B0604020202090204" pitchFamily="34" charset="0"/>
            </a:endParaRPr>
          </a:p>
          <a:p>
            <a:pPr algn="ctr">
              <a:lnSpc>
                <a:spcPct val="85000"/>
              </a:lnSpc>
              <a:defRPr/>
            </a:pPr>
            <a:r>
              <a:rPr lang="en-US" altLang="en-US" sz="1200" b="1">
                <a:cs typeface="Arial" panose="020B0604020202090204" pitchFamily="34" charset="0"/>
              </a:rPr>
              <a:t>Mix</a:t>
            </a:r>
            <a:endParaRPr lang="en-US" altLang="en-US" sz="1200" b="1">
              <a:cs typeface="Arial" panose="020B0604020202090204" pitchFamily="34" charset="0"/>
            </a:endParaRPr>
          </a:p>
        </p:txBody>
      </p:sp>
      <p:sp>
        <p:nvSpPr>
          <p:cNvPr id="11"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endParaRPr lang="en-US" altLang="en-US" sz="1200" b="1">
              <a:cs typeface="Arial" panose="020B0604020202090204" pitchFamily="34" charset="0"/>
            </a:endParaRPr>
          </a:p>
          <a:p>
            <a:pPr algn="ctr">
              <a:lnSpc>
                <a:spcPct val="85000"/>
              </a:lnSpc>
              <a:defRPr/>
            </a:pPr>
            <a:r>
              <a:rPr lang="en-US" altLang="en-US" sz="1200" b="1">
                <a:cs typeface="Arial" panose="020B0604020202090204" pitchFamily="34" charset="0"/>
              </a:rPr>
              <a:t>Pricing</a:t>
            </a:r>
            <a:endParaRPr lang="en-US" altLang="en-US" sz="1200" b="1">
              <a:cs typeface="Arial" panose="020B0604020202090204" pitchFamily="34" charset="0"/>
            </a:endParaRPr>
          </a:p>
        </p:txBody>
      </p:sp>
      <p:sp>
        <p:nvSpPr>
          <p:cNvPr id="12"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endParaRPr lang="en-US" altLang="en-US" sz="1200" b="1">
              <a:cs typeface="Arial" panose="020B0604020202090204" pitchFamily="34" charset="0"/>
            </a:endParaRPr>
          </a:p>
        </p:txBody>
      </p:sp>
      <p:sp>
        <p:nvSpPr>
          <p:cNvPr id="13"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endParaRPr lang="en-US" altLang="en-US" sz="1200" b="1">
              <a:cs typeface="Arial" panose="020B0604020202090204" pitchFamily="34" charset="0"/>
            </a:endParaRPr>
          </a:p>
        </p:txBody>
      </p:sp>
      <p:sp>
        <p:nvSpPr>
          <p:cNvPr id="14"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endParaRPr lang="en-US" altLang="en-US" sz="1200" b="1">
              <a:cs typeface="Arial" panose="020B0604020202090204" pitchFamily="34" charset="0"/>
            </a:endParaRPr>
          </a:p>
        </p:txBody>
      </p:sp>
      <p:sp>
        <p:nvSpPr>
          <p:cNvPr id="15"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endParaRPr lang="en-US" altLang="en-US" sz="1200" b="1">
              <a:cs typeface="Arial" panose="020B0604020202090204" pitchFamily="34" charset="0"/>
            </a:endParaRPr>
          </a:p>
        </p:txBody>
      </p:sp>
      <p:cxnSp>
        <p:nvCxnSpPr>
          <p:cNvPr id="16" name="Straight Connector 15"/>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3" name="Slide Number Placeholder 5"/>
          <p:cNvSpPr>
            <a:spLocks noGrp="1"/>
          </p:cNvSpPr>
          <p:nvPr>
            <p:ph type="sldNum" sz="quarter" idx="21"/>
          </p:nvPr>
        </p:nvSpPr>
        <p:spPr/>
        <p:txBody>
          <a:bodyPr/>
          <a:lstStyle>
            <a:lvl1pPr>
              <a:defRPr/>
            </a:lvl1pPr>
          </a:lstStyle>
          <a:p>
            <a:pPr>
              <a:defRPr/>
            </a:pPr>
            <a:fld id="{EDE793F2-9EC6-431D-B8AE-1EEE1475A2AF}" type="slidenum">
              <a:rPr lang="en-US" altLang="zh-CN"/>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4" name="Slide Number Placeholder 5"/>
          <p:cNvSpPr>
            <a:spLocks noGrp="1"/>
          </p:cNvSpPr>
          <p:nvPr>
            <p:ph type="sldNum" sz="quarter" idx="20"/>
          </p:nvPr>
        </p:nvSpPr>
        <p:spPr/>
        <p:txBody>
          <a:bodyPr/>
          <a:lstStyle>
            <a:lvl1pPr>
              <a:defRPr/>
            </a:lvl1pPr>
          </a:lstStyle>
          <a:p>
            <a:pPr>
              <a:defRPr/>
            </a:pPr>
            <a:fld id="{1748B8DC-9ADE-4D0C-9044-10DD323AA327}" type="slidenum">
              <a:rPr lang="en-US" altLang="zh-CN"/>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9"/>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1"/>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2" name="Cross 14"/>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bg1"/>
              </a:solidFill>
              <a:latin typeface="Avenir Next" panose="020B0803020202020204"/>
              <a:ea typeface="宋体" pitchFamily="2" charset="-122"/>
            </a:endParaRPr>
          </a:p>
        </p:txBody>
      </p:sp>
      <p:sp>
        <p:nvSpPr>
          <p:cNvPr id="14" name="Equal 15"/>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803020202020204" pitchFamily="34" charset="0"/>
            </a:endParaRPr>
          </a:p>
        </p:txBody>
      </p:sp>
      <p:pic>
        <p:nvPicPr>
          <p:cNvPr id="15" name="Graphic 13"/>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6" name="Slide Number Placeholder 5"/>
          <p:cNvSpPr>
            <a:spLocks noGrp="1"/>
          </p:cNvSpPr>
          <p:nvPr>
            <p:ph type="sldNum" sz="quarter" idx="30"/>
          </p:nvPr>
        </p:nvSpPr>
        <p:spPr/>
        <p:txBody>
          <a:bodyPr/>
          <a:lstStyle>
            <a:lvl1pPr>
              <a:defRPr/>
            </a:lvl1pPr>
          </a:lstStyle>
          <a:p>
            <a:pPr>
              <a:defRPr/>
            </a:pPr>
            <a:fld id="{1B62DF45-723C-406F-A452-5E1E20A39FB3}" type="slidenum">
              <a:rPr lang="en-US" altLang="zh-CN"/>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4" name="Cross 6"/>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5" name="Slide Number Placeholder 5"/>
          <p:cNvSpPr>
            <a:spLocks noGrp="1"/>
          </p:cNvSpPr>
          <p:nvPr>
            <p:ph type="sldNum" sz="quarter" idx="24"/>
          </p:nvPr>
        </p:nvSpPr>
        <p:spPr/>
        <p:txBody>
          <a:bodyPr/>
          <a:lstStyle>
            <a:lvl1pPr>
              <a:defRPr/>
            </a:lvl1pPr>
          </a:lstStyle>
          <a:p>
            <a:pPr>
              <a:defRPr/>
            </a:pPr>
            <a:fld id="{B7AC8EB4-79AF-47AB-BC25-A705A5C76484}" type="slidenum">
              <a:rPr lang="en-US" altLang="zh-CN"/>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27"/>
          </p:nvPr>
        </p:nvSpPr>
        <p:spPr/>
        <p:txBody>
          <a:bodyPr/>
          <a:lstStyle>
            <a:lvl1pPr>
              <a:defRPr/>
            </a:lvl1pPr>
          </a:lstStyle>
          <a:p>
            <a:pPr>
              <a:defRPr/>
            </a:pPr>
            <a:fld id="{D8534DCB-B78E-4EE4-BF8B-CCAA9DFCEF94}" type="slidenum">
              <a:rPr lang="en-US" altLang="zh-CN"/>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31"/>
          </p:nvPr>
        </p:nvSpPr>
        <p:spPr/>
        <p:txBody>
          <a:bodyPr/>
          <a:lstStyle>
            <a:lvl1pPr>
              <a:defRPr/>
            </a:lvl1pPr>
          </a:lstStyle>
          <a:p>
            <a:pPr>
              <a:defRPr/>
            </a:pPr>
            <a:fld id="{15A27F93-E132-4EA7-8487-AE3CF77855FB}" type="slidenum">
              <a:rPr lang="en-US" altLang="zh-CN"/>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35"/>
          </p:nvPr>
        </p:nvSpPr>
        <p:spPr/>
        <p:txBody>
          <a:bodyPr/>
          <a:lstStyle>
            <a:lvl1pPr>
              <a:defRPr/>
            </a:lvl1pPr>
          </a:lstStyle>
          <a:p>
            <a:pPr>
              <a:defRPr/>
            </a:pPr>
            <a:fld id="{FCA4F37E-9AF1-40E8-A747-CBCF830AEFAD}" type="slidenum">
              <a:rPr lang="en-US" altLang="zh-CN"/>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8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940C983C-5A0F-48F9-A065-AE25422FC14D}" type="slidenum">
              <a:rPr lang="en-US" altLang="zh-CN"/>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A324FAA2-9239-4194-8D4D-29254CFB491F}" type="slidenum">
              <a:rPr lang="en-US" altLang="zh-CN"/>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nvGrpSpPr>
          <p:cNvPr id="4" name="Group 26"/>
          <p:cNvGrpSpPr/>
          <p:nvPr userDrawn="1"/>
        </p:nvGrpSpPr>
        <p:grpSpPr bwMode="auto">
          <a:xfrm>
            <a:off x="5075238" y="3254375"/>
            <a:ext cx="4748212" cy="3228975"/>
            <a:chOff x="5075525" y="1335397"/>
            <a:chExt cx="4747426" cy="3754719"/>
          </a:xfrm>
        </p:grpSpPr>
        <p:cxnSp>
          <p:nvCxnSpPr>
            <p:cNvPr id="5"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p:cNvGrpSpPr/>
          <p:nvPr userDrawn="1"/>
        </p:nvGrpSpPr>
        <p:grpSpPr bwMode="auto">
          <a:xfrm>
            <a:off x="5075238" y="1352550"/>
            <a:ext cx="4748212" cy="1651000"/>
            <a:chOff x="5075525" y="1335397"/>
            <a:chExt cx="4747426" cy="3754719"/>
          </a:xfrm>
        </p:grpSpPr>
        <p:cxnSp>
          <p:nvCxnSpPr>
            <p:cNvPr id="8"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15" name="Slide Number Placeholder 5"/>
          <p:cNvSpPr>
            <a:spLocks noGrp="1"/>
          </p:cNvSpPr>
          <p:nvPr>
            <p:ph type="sldNum" sz="quarter" idx="85"/>
          </p:nvPr>
        </p:nvSpPr>
        <p:spPr/>
        <p:txBody>
          <a:bodyPr/>
          <a:lstStyle>
            <a:lvl1pPr>
              <a:defRPr/>
            </a:lvl1pPr>
          </a:lstStyle>
          <a:p>
            <a:pPr>
              <a:defRPr/>
            </a:pPr>
            <a:fld id="{8028F1EB-81F1-4587-BAFC-B461903978F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D749D01-F425-4638-9D63-14617824A7BF}" type="slidenum">
              <a:rPr lang="en-US" altLang="en-US" sz="1100" b="1" smtClean="0">
                <a:cs typeface="Arial" panose="020B0604020202090204" pitchFamily="34" charset="0"/>
              </a:rPr>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19"/>
          </p:nvPr>
        </p:nvSpPr>
        <p:spPr/>
        <p:txBody>
          <a:bodyPr/>
          <a:lstStyle>
            <a:lvl1pPr>
              <a:defRPr/>
            </a:lvl1pPr>
          </a:lstStyle>
          <a:p>
            <a:pPr>
              <a:defRPr/>
            </a:pPr>
            <a:fld id="{D08EDBBF-8B04-4967-98BB-6CE153345DD7}" type="slidenum">
              <a:rPr lang="en-US" altLang="zh-CN"/>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Rounded Rectangle 3"/>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6"/>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8" name="Slide Number Placeholder 5"/>
          <p:cNvSpPr>
            <a:spLocks noGrp="1"/>
          </p:cNvSpPr>
          <p:nvPr>
            <p:ph type="sldNum" sz="quarter" idx="17"/>
          </p:nvPr>
        </p:nvSpPr>
        <p:spPr/>
        <p:txBody>
          <a:bodyPr/>
          <a:lstStyle>
            <a:lvl1pPr>
              <a:defRPr/>
            </a:lvl1pPr>
          </a:lstStyle>
          <a:p>
            <a:pPr>
              <a:defRPr/>
            </a:pPr>
            <a:fld id="{BEBC343F-4F99-477A-8DD2-25FD45AEA354}" type="slidenum">
              <a:rPr lang="en-US" altLang="zh-CN"/>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panose="020B0604020202090204"/>
              <a:buNone/>
              <a:defRPr lang="en-US" sz="15000" b="0" i="0" kern="1200" spc="5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panose="020B060402020209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25"/>
          </p:nvPr>
        </p:nvSpPr>
        <p:spPr/>
        <p:txBody>
          <a:bodyPr/>
          <a:lstStyle>
            <a:lvl1pPr>
              <a:defRPr/>
            </a:lvl1pPr>
          </a:lstStyle>
          <a:p>
            <a:pPr>
              <a:defRPr/>
            </a:pPr>
            <a:fld id="{043E91EA-45F1-4D60-8585-37CE274F549A}" type="slidenum">
              <a:rPr lang="en-US" altLang="zh-CN"/>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nvGrpSpPr>
          <p:cNvPr id="3" name="Group 6"/>
          <p:cNvGrpSpPr/>
          <p:nvPr userDrawn="1"/>
        </p:nvGrpSpPr>
        <p:grpSpPr bwMode="auto">
          <a:xfrm>
            <a:off x="1588" y="3986213"/>
            <a:ext cx="12190412" cy="63500"/>
            <a:chOff x="836" y="3993779"/>
            <a:chExt cx="12191164" cy="215149"/>
          </a:xfrm>
        </p:grpSpPr>
        <p:sp>
          <p:nvSpPr>
            <p:cNvPr id="4" name="Rectangle 3"/>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5" name="Rectangle 4"/>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6" name="Rectangle 5"/>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7" name="Slide Number Placeholder 5"/>
          <p:cNvSpPr>
            <a:spLocks noGrp="1"/>
          </p:cNvSpPr>
          <p:nvPr>
            <p:ph type="sldNum" sz="quarter" idx="28"/>
          </p:nvPr>
        </p:nvSpPr>
        <p:spPr/>
        <p:txBody>
          <a:bodyPr/>
          <a:lstStyle>
            <a:lvl1pPr>
              <a:defRPr/>
            </a:lvl1pPr>
          </a:lstStyle>
          <a:p>
            <a:pPr>
              <a:defRPr/>
            </a:pPr>
            <a:fld id="{34F0ED4B-A98F-4DC7-8924-B959D3A583D8}" type="slidenum">
              <a:rPr lang="en-US" altLang="zh-CN"/>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5" name="Slide Number Placeholder 5"/>
          <p:cNvSpPr>
            <a:spLocks noGrp="1"/>
          </p:cNvSpPr>
          <p:nvPr>
            <p:ph type="sldNum" sz="quarter" idx="23"/>
          </p:nvPr>
        </p:nvSpPr>
        <p:spPr/>
        <p:txBody>
          <a:bodyPr/>
          <a:lstStyle>
            <a:lvl1pPr>
              <a:defRPr/>
            </a:lvl1pPr>
          </a:lstStyle>
          <a:p>
            <a:pPr>
              <a:defRPr/>
            </a:pPr>
            <a:fld id="{0EA7DD4D-B25C-45D2-A647-FBEAA832849E}" type="slidenum">
              <a:rPr lang="en-US" altLang="zh-CN"/>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8" name="Slide Number Placeholder 5"/>
          <p:cNvSpPr>
            <a:spLocks noGrp="1"/>
          </p:cNvSpPr>
          <p:nvPr>
            <p:ph type="sldNum" sz="quarter" idx="25"/>
          </p:nvPr>
        </p:nvSpPr>
        <p:spPr/>
        <p:txBody>
          <a:bodyPr/>
          <a:lstStyle>
            <a:lvl1pPr>
              <a:defRPr/>
            </a:lvl1pPr>
          </a:lstStyle>
          <a:p>
            <a:pPr>
              <a:defRPr/>
            </a:pPr>
            <a:fld id="{6BB9BFE0-B6F6-4DC4-BEE7-F05C0D8B7E14}" type="slidenum">
              <a:rPr lang="en-US" altLang="zh-CN"/>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p:cNvSpPr>
            <a:spLocks noGrp="1"/>
          </p:cNvSpPr>
          <p:nvPr>
            <p:ph type="sldNum" sz="quarter" idx="24"/>
          </p:nvPr>
        </p:nvSpPr>
        <p:spPr/>
        <p:txBody>
          <a:bodyPr/>
          <a:lstStyle>
            <a:lvl1pPr>
              <a:defRPr/>
            </a:lvl1pPr>
          </a:lstStyle>
          <a:p>
            <a:pPr>
              <a:defRPr/>
            </a:pPr>
            <a:fld id="{B8ABBCDF-A7CF-4ED1-9E87-82450AAB917F}" type="slidenum">
              <a:rPr lang="en-US" altLang="zh-CN"/>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24"/>
          <p:cNvGrpSpPr/>
          <p:nvPr userDrawn="1"/>
        </p:nvGrpSpPr>
        <p:grpSpPr bwMode="auto">
          <a:xfrm>
            <a:off x="4071938" y="1473200"/>
            <a:ext cx="4059237" cy="5384800"/>
            <a:chOff x="4071203" y="3316224"/>
            <a:chExt cx="4060398" cy="3541776"/>
          </a:xfrm>
        </p:grpSpPr>
        <p:cxnSp>
          <p:nvCxnSpPr>
            <p:cNvPr id="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Equal 30"/>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p:cNvSpPr>
            <a:spLocks noGrp="1"/>
          </p:cNvSpPr>
          <p:nvPr>
            <p:ph type="sldNum" sz="quarter" idx="47"/>
          </p:nvPr>
        </p:nvSpPr>
        <p:spPr/>
        <p:txBody>
          <a:bodyPr/>
          <a:lstStyle>
            <a:lvl1pPr>
              <a:defRPr/>
            </a:lvl1pPr>
          </a:lstStyle>
          <a:p>
            <a:pPr>
              <a:defRPr/>
            </a:pPr>
            <a:fld id="{B24CFDC0-0729-4126-928B-AA6F73B3C9F1}" type="slidenum">
              <a:rPr lang="en-US" altLang="zh-CN"/>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2" name="Slide Number Placeholder 5"/>
          <p:cNvSpPr>
            <a:spLocks noGrp="1"/>
          </p:cNvSpPr>
          <p:nvPr>
            <p:ph type="sldNum" sz="quarter" idx="22"/>
          </p:nvPr>
        </p:nvSpPr>
        <p:spPr/>
        <p:txBody>
          <a:bodyPr/>
          <a:lstStyle>
            <a:lvl1pPr>
              <a:defRPr/>
            </a:lvl1pPr>
          </a:lstStyle>
          <a:p>
            <a:pPr>
              <a:defRPr/>
            </a:pPr>
            <a:fld id="{656C352A-8B84-4D2B-A16B-7117DAD53932}" type="slidenum">
              <a:rPr lang="en-US" altLang="zh-CN"/>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p:cNvGrpSpPr/>
          <p:nvPr userDrawn="1"/>
        </p:nvGrpSpPr>
        <p:grpSpPr bwMode="auto">
          <a:xfrm>
            <a:off x="4064000" y="1966913"/>
            <a:ext cx="4064000" cy="4357687"/>
            <a:chOff x="4064000" y="1967696"/>
            <a:chExt cx="4064000" cy="3183038"/>
          </a:xfrm>
        </p:grpSpPr>
        <p:cxnSp>
          <p:nvCxnSpPr>
            <p:cNvPr id="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30"/>
          </p:nvPr>
        </p:nvSpPr>
        <p:spPr/>
        <p:txBody>
          <a:bodyPr/>
          <a:lstStyle>
            <a:lvl1pPr>
              <a:defRPr/>
            </a:lvl1pPr>
          </a:lstStyle>
          <a:p>
            <a:pPr>
              <a:defRPr/>
            </a:pPr>
            <a:fld id="{418EDFC7-6C79-49E5-9F9B-74CB3014D9F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834BD68-0F4F-4428-984F-D66BF09698DF}"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p:cNvSpPr>
            <a:spLocks noGrp="1"/>
          </p:cNvSpPr>
          <p:nvPr>
            <p:ph type="sldNum" sz="quarter" idx="20"/>
          </p:nvPr>
        </p:nvSpPr>
        <p:spPr/>
        <p:txBody>
          <a:bodyPr/>
          <a:lstStyle>
            <a:lvl1pPr>
              <a:defRPr/>
            </a:lvl1pPr>
          </a:lstStyle>
          <a:p>
            <a:pPr>
              <a:defRPr/>
            </a:pPr>
            <a:fld id="{D82A2EBF-3F04-4744-AA4C-FECB1A6BA459}" type="slidenum">
              <a:rPr lang="en-US" altLang="zh-CN"/>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p:cNvSpPr>
            <a:spLocks noGrp="1"/>
          </p:cNvSpPr>
          <p:nvPr>
            <p:ph type="sldNum" sz="quarter" idx="24"/>
          </p:nvPr>
        </p:nvSpPr>
        <p:spPr/>
        <p:txBody>
          <a:bodyPr/>
          <a:lstStyle>
            <a:lvl1pPr>
              <a:defRPr/>
            </a:lvl1pPr>
          </a:lstStyle>
          <a:p>
            <a:pPr>
              <a:defRPr/>
            </a:pPr>
            <a:fld id="{FADDB446-32E4-4215-B873-12B05681A6EB}" type="slidenum">
              <a:rPr lang="en-US" altLang="zh-CN"/>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3" name="Straight Connector 6"/>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14"/>
          </p:nvPr>
        </p:nvSpPr>
        <p:spPr/>
        <p:txBody>
          <a:bodyPr/>
          <a:lstStyle>
            <a:lvl1pPr>
              <a:defRPr/>
            </a:lvl1pPr>
          </a:lstStyle>
          <a:p>
            <a:pPr>
              <a:defRPr/>
            </a:pPr>
            <a:fld id="{95F31967-7CF0-4742-879F-098DAAA79B16}" type="slidenum">
              <a:rPr lang="en-US" altLang="zh-CN"/>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1390650"/>
            <a:ext cx="11477625" cy="4956175"/>
            <a:chOff x="216765" y="1390592"/>
            <a:chExt cx="11767393" cy="4956993"/>
          </a:xfrm>
        </p:grpSpPr>
        <p:sp>
          <p:nvSpPr>
            <p:cNvPr id="4" name="Rounded Rectangle 18"/>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5" name="Rounded Rectangle 19"/>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6" name="Rounded Rectangle 21"/>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7" name="Rounded Rectangle 22"/>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8" name="Rounded Rectangle 16"/>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1" name="Rounded Rectangle 17"/>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2" name="Rounded Rectangle 15"/>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3" name="Rounded Rectangle 3"/>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grpSp>
      <p:sp>
        <p:nvSpPr>
          <p:cNvPr id="14" name="TextBox 2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Slide Number Placeholder 5"/>
          <p:cNvSpPr>
            <a:spLocks noGrp="1"/>
          </p:cNvSpPr>
          <p:nvPr>
            <p:ph type="sldNum" sz="quarter" idx="22"/>
          </p:nvPr>
        </p:nvSpPr>
        <p:spPr/>
        <p:txBody>
          <a:bodyPr/>
          <a:lstStyle>
            <a:lvl1pPr>
              <a:defRPr/>
            </a:lvl1pPr>
          </a:lstStyle>
          <a:p>
            <a:pPr>
              <a:defRPr/>
            </a:pPr>
            <a:fld id="{430ED69B-F82F-47BF-A5B8-52FF4E40D165}" type="slidenum">
              <a:rPr lang="en-US" altLang="zh-CN"/>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4"/>
          </p:nvPr>
        </p:nvSpPr>
        <p:spPr/>
        <p:txBody>
          <a:bodyPr/>
          <a:lstStyle>
            <a:lvl1pPr>
              <a:defRPr/>
            </a:lvl1pPr>
          </a:lstStyle>
          <a:p>
            <a:pPr>
              <a:defRPr/>
            </a:pPr>
            <a:fld id="{776B5A88-8345-465F-AE9D-31CCEAAEA8CC}" type="slidenum">
              <a:rPr lang="en-US" altLang="zh-CN"/>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09C66988-0F84-4559-B71D-4FB51A0B2F95}" type="slidenum">
              <a:rPr lang="en-US" altLang="zh-CN"/>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TextBox 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endParaRPr lang="en-US" dirty="0"/>
          </a:p>
        </p:txBody>
      </p:sp>
      <p:sp>
        <p:nvSpPr>
          <p:cNvPr id="5" name="Slide Number Placeholder 5"/>
          <p:cNvSpPr>
            <a:spLocks noGrp="1"/>
          </p:cNvSpPr>
          <p:nvPr>
            <p:ph type="sldNum" sz="quarter" idx="17"/>
          </p:nvPr>
        </p:nvSpPr>
        <p:spPr/>
        <p:txBody>
          <a:bodyPr/>
          <a:lstStyle>
            <a:lvl1pPr>
              <a:defRPr/>
            </a:lvl1pPr>
          </a:lstStyle>
          <a:p>
            <a:pPr>
              <a:defRPr/>
            </a:pPr>
            <a:fld id="{93C2FC31-757B-4136-AF83-E9DF42906AAC}" type="slidenum">
              <a:rPr lang="en-US" altLang="zh-CN"/>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bwMode="auto">
          <a:xfrm>
            <a:off x="198438" y="1765300"/>
            <a:ext cx="11795125" cy="4344988"/>
            <a:chOff x="324572" y="2019554"/>
            <a:chExt cx="11646576" cy="4345790"/>
          </a:xfrm>
        </p:grpSpPr>
        <p:sp>
          <p:nvSpPr>
            <p:cNvPr id="4" name="Rounded Rectangle 3"/>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5"/>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7A404ABC-D0CA-437E-B7DB-3D7477BE09FD}" type="slidenum">
              <a:rPr lang="en-US" altLang="zh-CN"/>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Rounded Rectangle 2"/>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5" name="Group 13"/>
          <p:cNvGrpSpPr/>
          <p:nvPr userDrawn="1"/>
        </p:nvGrpSpPr>
        <p:grpSpPr bwMode="auto">
          <a:xfrm>
            <a:off x="374650" y="3705225"/>
            <a:ext cx="11468100" cy="2632075"/>
            <a:chOff x="374903" y="3746919"/>
            <a:chExt cx="11467327" cy="2631363"/>
          </a:xfrm>
        </p:grpSpPr>
        <p:sp>
          <p:nvSpPr>
            <p:cNvPr id="6" name="Rounded Rectangle 5"/>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7"/>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18"/>
          </p:nvPr>
        </p:nvSpPr>
        <p:spPr/>
        <p:txBody>
          <a:bodyPr/>
          <a:lstStyle>
            <a:lvl1pPr>
              <a:defRPr/>
            </a:lvl1pPr>
          </a:lstStyle>
          <a:p>
            <a:pPr>
              <a:defRPr/>
            </a:pPr>
            <a:fld id="{41BC5298-4DE2-4789-90B8-D58ED1C8C5EC}" type="slidenum">
              <a:rPr lang="en-US" altLang="zh-CN"/>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bwMode="auto">
          <a:xfrm>
            <a:off x="365125" y="957263"/>
            <a:ext cx="11477625" cy="5380037"/>
            <a:chOff x="374904" y="985520"/>
            <a:chExt cx="11592776" cy="5417453"/>
          </a:xfrm>
        </p:grpSpPr>
        <p:sp>
          <p:nvSpPr>
            <p:cNvPr id="3" name="Rounded Rectangle 9"/>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12"/>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3"/>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15"/>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6"/>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7"/>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18"/>
          </p:nvPr>
        </p:nvSpPr>
        <p:spPr/>
        <p:txBody>
          <a:bodyPr/>
          <a:lstStyle>
            <a:lvl1pPr>
              <a:defRPr/>
            </a:lvl1pPr>
          </a:lstStyle>
          <a:p>
            <a:pPr>
              <a:defRPr/>
            </a:pPr>
            <a:fld id="{BF3C1942-950B-4FD7-AF6E-A09F2DA0F7E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endParaRPr lang="en-US" altLang="en-US" sz="900" dirty="0">
              <a:solidFill>
                <a:schemeClr val="bg1">
                  <a:lumMod val="50000"/>
                </a:schemeClr>
              </a:solidFill>
              <a:latin typeface="Arial" panose="020B0604020202090204" pitchFamily="34" charset="0"/>
              <a:cs typeface="Arial" panose="020B0604020202090204" pitchFamily="34" charset="0"/>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7747EF1-E655-44FE-956E-44C0A236B63C}" type="slidenum">
              <a:rPr lang="en-US" altLang="en-US" sz="1100" b="1" smtClean="0">
                <a:cs typeface="Arial" panose="020B0604020202090204" pitchFamily="34" charset="0"/>
              </a:rPr>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952500"/>
            <a:ext cx="5662613" cy="5384800"/>
            <a:chOff x="250292" y="879674"/>
            <a:chExt cx="5652715" cy="4831260"/>
          </a:xfrm>
        </p:grpSpPr>
        <p:sp>
          <p:nvSpPr>
            <p:cNvPr id="5" name="Rounded Rectangle 8"/>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1"/>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grpSp>
        <p:nvGrpSpPr>
          <p:cNvPr id="7" name="Group 12"/>
          <p:cNvGrpSpPr/>
          <p:nvPr userDrawn="1"/>
        </p:nvGrpSpPr>
        <p:grpSpPr bwMode="auto">
          <a:xfrm>
            <a:off x="6189663" y="160338"/>
            <a:ext cx="5653087" cy="6176962"/>
            <a:chOff x="11037667" y="184484"/>
            <a:chExt cx="5652715" cy="5958270"/>
          </a:xfrm>
        </p:grpSpPr>
        <p:sp>
          <p:nvSpPr>
            <p:cNvPr id="8" name="Rounded Rectangle 13"/>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5"/>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6"/>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pic>
        <p:nvPicPr>
          <p:cNvPr id="12" name="Graphic 9"/>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3" name="Footer Placeholder 3"/>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lstStyle>
            <a:lvl1pPr algn="r">
              <a:defRPr sz="800">
                <a:latin typeface="Ford Antenna Regular" panose="02000505000000020004" pitchFamily="50" charset="0"/>
                <a:ea typeface="宋体" pitchFamily="2" charset="-122"/>
              </a:defRPr>
            </a:lvl1pPr>
          </a:lstStyle>
          <a:p>
            <a:pPr>
              <a:defRPr/>
            </a:pPr>
            <a:endParaRPr lang="en-US" altLang="zh-CN"/>
          </a:p>
        </p:txBody>
      </p:sp>
      <p:sp>
        <p:nvSpPr>
          <p:cNvPr id="14" name="Slide Number Placeholder 5"/>
          <p:cNvSpPr>
            <a:spLocks noGrp="1"/>
          </p:cNvSpPr>
          <p:nvPr>
            <p:ph type="sldNum" sz="quarter" idx="19"/>
          </p:nvPr>
        </p:nvSpPr>
        <p:spPr/>
        <p:txBody>
          <a:bodyPr/>
          <a:lstStyle>
            <a:lvl1pPr>
              <a:defRPr/>
            </a:lvl1pPr>
          </a:lstStyle>
          <a:p>
            <a:pPr>
              <a:defRPr/>
            </a:pPr>
            <a:fld id="{177006BF-302B-4A6E-86FF-D636615AFC25}" type="slidenum">
              <a:rPr lang="en-US" altLang="zh-CN"/>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p:cNvGrpSpPr/>
          <p:nvPr userDrawn="1"/>
        </p:nvGrpSpPr>
        <p:grpSpPr bwMode="auto">
          <a:xfrm>
            <a:off x="374650" y="3703638"/>
            <a:ext cx="11468100" cy="2633662"/>
            <a:chOff x="201695" y="3768736"/>
            <a:chExt cx="11788610" cy="2634237"/>
          </a:xfrm>
        </p:grpSpPr>
        <p:sp>
          <p:nvSpPr>
            <p:cNvPr id="3" name="Rounded Rectangle 1"/>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7"/>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4"/>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7" name="Rounded Rectangle 8"/>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1"/>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18"/>
          </p:nvPr>
        </p:nvSpPr>
        <p:spPr/>
        <p:txBody>
          <a:bodyPr/>
          <a:lstStyle>
            <a:lvl1pPr>
              <a:defRPr/>
            </a:lvl1pPr>
          </a:lstStyle>
          <a:p>
            <a:pPr>
              <a:defRPr/>
            </a:pPr>
            <a:fld id="{ABD4E2E8-AB4B-4D36-9FCD-B80BC70FD91D}" type="slidenum">
              <a:rPr lang="en-US" altLang="zh-CN"/>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BD0AD3DD-62F8-498B-A892-D29AC3829804}" type="slidenum">
              <a:rPr lang="en-US" altLang="zh-CN"/>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sp>
        <p:nvSpPr>
          <p:cNvPr id="3"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42327152-071B-4B40-BD54-4D8D6042E968}" type="slidenum">
              <a:rPr lang="en-US" altLang="zh-CN"/>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TextBox 1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5" name="Slide Number Placeholder 5"/>
          <p:cNvSpPr>
            <a:spLocks noGrp="1"/>
          </p:cNvSpPr>
          <p:nvPr>
            <p:ph type="sldNum" sz="quarter" idx="34"/>
          </p:nvPr>
        </p:nvSpPr>
        <p:spPr/>
        <p:txBody>
          <a:bodyPr/>
          <a:lstStyle>
            <a:lvl1pPr>
              <a:defRPr/>
            </a:lvl1pPr>
          </a:lstStyle>
          <a:p>
            <a:pPr>
              <a:defRPr/>
            </a:pPr>
            <a:fld id="{71B5D037-3361-425A-94C7-02FC6E0B1445}" type="slidenum">
              <a:rPr lang="en-US" altLang="zh-CN"/>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81"/>
          <p:cNvGrpSpPr/>
          <p:nvPr userDrawn="1"/>
        </p:nvGrpSpPr>
        <p:grpSpPr bwMode="auto">
          <a:xfrm>
            <a:off x="2438400" y="2389188"/>
            <a:ext cx="7315200" cy="2208212"/>
            <a:chOff x="2438400" y="1140976"/>
            <a:chExt cx="7315200" cy="2288024"/>
          </a:xfrm>
        </p:grpSpPr>
        <p:cxnSp>
          <p:nvCxnSpPr>
            <p:cNvPr id="6"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p:cNvGrpSpPr/>
          <p:nvPr userDrawn="1"/>
        </p:nvGrpSpPr>
        <p:grpSpPr bwMode="auto">
          <a:xfrm>
            <a:off x="2438400" y="4937125"/>
            <a:ext cx="7315200" cy="1704975"/>
            <a:chOff x="2438400" y="1140976"/>
            <a:chExt cx="7315200" cy="2288024"/>
          </a:xfrm>
        </p:grpSpPr>
        <p:cxnSp>
          <p:nvCxnSpPr>
            <p:cNvPr id="13"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panose="020B0604020202090204"/>
              <a:buNone/>
              <a:defRPr lang="en-US" sz="12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endParaRPr lang="zh-CN" altLang="en-US"/>
          </a:p>
        </p:txBody>
      </p:sp>
      <p:sp>
        <p:nvSpPr>
          <p:cNvPr id="18" name="Slide Number Placeholder 5"/>
          <p:cNvSpPr>
            <a:spLocks noGrp="1"/>
          </p:cNvSpPr>
          <p:nvPr>
            <p:ph type="sldNum" sz="quarter" idx="44"/>
          </p:nvPr>
        </p:nvSpPr>
        <p:spPr/>
        <p:txBody>
          <a:bodyPr/>
          <a:lstStyle>
            <a:lvl1pPr>
              <a:defRPr/>
            </a:lvl1pPr>
          </a:lstStyle>
          <a:p>
            <a:pPr>
              <a:defRPr/>
            </a:pPr>
            <a:fld id="{4E7C2F92-915B-43A8-9BCF-8125B7E457DF}" type="slidenum">
              <a:rPr lang="en-US" altLang="zh-CN"/>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0"/>
          </p:nvPr>
        </p:nvSpPr>
        <p:spPr/>
        <p:txBody>
          <a:bodyPr/>
          <a:lstStyle>
            <a:lvl1pPr>
              <a:defRPr/>
            </a:lvl1pPr>
          </a:lstStyle>
          <a:p>
            <a:pPr>
              <a:defRPr/>
            </a:pPr>
            <a:fld id="{713C5621-F5F1-4744-8170-C0E069D955BD}" type="slidenum">
              <a:rPr lang="en-US" altLang="zh-CN"/>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endParaRPr lang="en-US" dirty="0"/>
          </a:p>
        </p:txBody>
      </p:sp>
      <p:sp>
        <p:nvSpPr>
          <p:cNvPr id="7" name="Text Placeholder 6"/>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Presentation Title here</a:t>
            </a:r>
            <a:endParaRPr lang="en-US" dirty="0"/>
          </a:p>
        </p:txBody>
      </p:sp>
      <p:pic>
        <p:nvPicPr>
          <p:cNvPr id="3" name="Picture 2" descr="Logo, company name&#10;&#10;Description automatically generated"/>
          <p:cNvPicPr>
            <a:picLocks noChangeAspect="1"/>
          </p:cNvPicPr>
          <p:nvPr userDrawn="1"/>
        </p:nvPicPr>
        <p:blipFill rotWithShape="1">
          <a:blip r:embed="rId2"/>
          <a:srcRect l="6480" t="-2130" r="3669" b="13543"/>
          <a:stretch>
            <a:fillRect/>
          </a:stretch>
        </p:blipFill>
        <p:spPr>
          <a:xfrm>
            <a:off x="8039310" y="4599709"/>
            <a:ext cx="3998792" cy="2018145"/>
          </a:xfrm>
          <a:prstGeom prst="rect">
            <a:avLst/>
          </a:prstGeom>
          <a:effectLst/>
        </p:spPr>
      </p:pic>
      <p:cxnSp>
        <p:nvCxnSpPr>
          <p:cNvPr id="5" name="Straight Connector 4"/>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MM.DD.20XX</a:t>
            </a:r>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65000"/>
          </a:blip>
          <a:stretch>
            <a:fillRect/>
          </a:stretch>
        </p:blipFill>
        <p:spPr>
          <a:xfrm rot="10800000">
            <a:off x="0" y="0"/>
            <a:ext cx="12192000" cy="6858000"/>
          </a:xfrm>
          <a:prstGeom prst="rect">
            <a:avLst/>
          </a:prstGeom>
        </p:spPr>
      </p:pic>
      <p:sp>
        <p:nvSpPr>
          <p:cNvPr id="13" name="Title 1"/>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803020202020204" pitchFamily="34" charset="0"/>
                <a:cs typeface="Avenir Next" panose="020B0803020202020204" pitchFamily="34" charset="0"/>
              </a:defRPr>
            </a:lvl1pPr>
          </a:lstStyle>
          <a:p>
            <a:r>
              <a:rPr lang="en-US" dirty="0"/>
              <a:t>Section Break Goes Here</a:t>
            </a:r>
            <a:endParaRPr lang="en-US" dirty="0"/>
          </a:p>
        </p:txBody>
      </p:sp>
      <p:sp>
        <p:nvSpPr>
          <p:cNvPr id="14" name="Text Placeholder 8"/>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1200" b="0" i="0" kern="1200" spc="60" baseline="0" dirty="0">
                <a:solidFill>
                  <a:schemeClr val="tx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endParaRPr lang="en-US" dirty="0"/>
          </a:p>
        </p:txBody>
      </p:sp>
      <p:cxnSp>
        <p:nvCxnSpPr>
          <p:cNvPr id="7" name="Straight Connector 6"/>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vmlDrawing" Target="../drawings/vmlDrawing1.vml"/><Relationship Id="rId47" Type="http://schemas.openxmlformats.org/officeDocument/2006/relationships/image" Target="../media/image11.emf"/><Relationship Id="rId46" Type="http://schemas.openxmlformats.org/officeDocument/2006/relationships/oleObject" Target="../embeddings/oleObject1.bin"/><Relationship Id="rId45" Type="http://schemas.openxmlformats.org/officeDocument/2006/relationships/tags" Target="../tags/tag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9" Type="http://schemas.openxmlformats.org/officeDocument/2006/relationships/theme" Target="../theme/theme2.xml"/><Relationship Id="rId58" Type="http://schemas.openxmlformats.org/officeDocument/2006/relationships/vmlDrawing" Target="../drawings/vmlDrawing2.vml"/><Relationship Id="rId57" Type="http://schemas.openxmlformats.org/officeDocument/2006/relationships/image" Target="../media/image13.png"/><Relationship Id="rId56" Type="http://schemas.openxmlformats.org/officeDocument/2006/relationships/image" Target="../media/image11.emf"/><Relationship Id="rId55" Type="http://schemas.openxmlformats.org/officeDocument/2006/relationships/oleObject" Target="../embeddings/oleObject2.bin"/><Relationship Id="rId54" Type="http://schemas.openxmlformats.org/officeDocument/2006/relationships/tags" Target="../tags/tag2.xml"/><Relationship Id="rId53" Type="http://schemas.openxmlformats.org/officeDocument/2006/relationships/slideLayout" Target="../slideLayouts/slideLayout97.xml"/><Relationship Id="rId52" Type="http://schemas.openxmlformats.org/officeDocument/2006/relationships/slideLayout" Target="../slideLayouts/slideLayout96.xml"/><Relationship Id="rId51" Type="http://schemas.openxmlformats.org/officeDocument/2006/relationships/slideLayout" Target="../slideLayouts/slideLayout95.xml"/><Relationship Id="rId50" Type="http://schemas.openxmlformats.org/officeDocument/2006/relationships/slideLayout" Target="../slideLayouts/slideLayout94.xml"/><Relationship Id="rId5" Type="http://schemas.openxmlformats.org/officeDocument/2006/relationships/slideLayout" Target="../slideLayouts/slideLayout49.xml"/><Relationship Id="rId49" Type="http://schemas.openxmlformats.org/officeDocument/2006/relationships/slideLayout" Target="../slideLayouts/slideLayout93.xml"/><Relationship Id="rId48" Type="http://schemas.openxmlformats.org/officeDocument/2006/relationships/slideLayout" Target="../slideLayouts/slideLayout92.xml"/><Relationship Id="rId47" Type="http://schemas.openxmlformats.org/officeDocument/2006/relationships/slideLayout" Target="../slideLayouts/slideLayout91.xml"/><Relationship Id="rId46" Type="http://schemas.openxmlformats.org/officeDocument/2006/relationships/slideLayout" Target="../slideLayouts/slideLayout90.xml"/><Relationship Id="rId45" Type="http://schemas.openxmlformats.org/officeDocument/2006/relationships/slideLayout" Target="../slideLayouts/slideLayout89.xml"/><Relationship Id="rId44" Type="http://schemas.openxmlformats.org/officeDocument/2006/relationships/slideLayout" Target="../slideLayouts/slideLayout88.xml"/><Relationship Id="rId43" Type="http://schemas.openxmlformats.org/officeDocument/2006/relationships/slideLayout" Target="../slideLayouts/slideLayout87.xml"/><Relationship Id="rId42" Type="http://schemas.openxmlformats.org/officeDocument/2006/relationships/slideLayout" Target="../slideLayouts/slideLayout86.xml"/><Relationship Id="rId41" Type="http://schemas.openxmlformats.org/officeDocument/2006/relationships/slideLayout" Target="../slideLayouts/slideLayout85.xml"/><Relationship Id="rId40" Type="http://schemas.openxmlformats.org/officeDocument/2006/relationships/slideLayout" Target="../slideLayouts/slideLayout84.xml"/><Relationship Id="rId4" Type="http://schemas.openxmlformats.org/officeDocument/2006/relationships/slideLayout" Target="../slideLayouts/slideLayout48.xml"/><Relationship Id="rId39" Type="http://schemas.openxmlformats.org/officeDocument/2006/relationships/slideLayout" Target="../slideLayouts/slideLayout83.xml"/><Relationship Id="rId38" Type="http://schemas.openxmlformats.org/officeDocument/2006/relationships/slideLayout" Target="../slideLayouts/slideLayout82.xml"/><Relationship Id="rId37" Type="http://schemas.openxmlformats.org/officeDocument/2006/relationships/slideLayout" Target="../slideLayouts/slideLayout81.xml"/><Relationship Id="rId36" Type="http://schemas.openxmlformats.org/officeDocument/2006/relationships/slideLayout" Target="../slideLayouts/slideLayout80.xml"/><Relationship Id="rId35" Type="http://schemas.openxmlformats.org/officeDocument/2006/relationships/slideLayout" Target="../slideLayouts/slideLayout79.xml"/><Relationship Id="rId34" Type="http://schemas.openxmlformats.org/officeDocument/2006/relationships/slideLayout" Target="../slideLayouts/slideLayout78.xml"/><Relationship Id="rId33" Type="http://schemas.openxmlformats.org/officeDocument/2006/relationships/slideLayout" Target="../slideLayouts/slideLayout77.xml"/><Relationship Id="rId32" Type="http://schemas.openxmlformats.org/officeDocument/2006/relationships/slideLayout" Target="../slideLayouts/slideLayout76.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3" Type="http://schemas.openxmlformats.org/officeDocument/2006/relationships/slideLayout" Target="../slideLayouts/slideLayout47.xml"/><Relationship Id="rId29" Type="http://schemas.openxmlformats.org/officeDocument/2006/relationships/slideLayout" Target="../slideLayouts/slideLayout73.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0" Type="http://schemas.openxmlformats.org/officeDocument/2006/relationships/slideLayout" Target="../slideLayouts/slideLayout64.xml"/><Relationship Id="rId2" Type="http://schemas.openxmlformats.org/officeDocument/2006/relationships/slideLayout" Target="../slideLayouts/slideLayout46.xml"/><Relationship Id="rId19" Type="http://schemas.openxmlformats.org/officeDocument/2006/relationships/slideLayout" Target="../slideLayouts/slideLayout63.xml"/><Relationship Id="rId18" Type="http://schemas.openxmlformats.org/officeDocument/2006/relationships/slideLayout" Target="../slideLayouts/slideLayout62.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0" Type="http://schemas.openxmlformats.org/officeDocument/2006/relationships/theme" Target="../theme/theme3.xml"/><Relationship Id="rId6" Type="http://schemas.openxmlformats.org/officeDocument/2006/relationships/slideLayout" Target="../slideLayouts/slideLayout103.xml"/><Relationship Id="rId59" Type="http://schemas.openxmlformats.org/officeDocument/2006/relationships/vmlDrawing" Target="../drawings/vmlDrawing3.vml"/><Relationship Id="rId58" Type="http://schemas.openxmlformats.org/officeDocument/2006/relationships/image" Target="../media/image18.svg"/><Relationship Id="rId57" Type="http://schemas.openxmlformats.org/officeDocument/2006/relationships/image" Target="../media/image17.png"/><Relationship Id="rId56" Type="http://schemas.openxmlformats.org/officeDocument/2006/relationships/image" Target="../media/image11.emf"/><Relationship Id="rId55" Type="http://schemas.openxmlformats.org/officeDocument/2006/relationships/oleObject" Target="../embeddings/oleObject3.bin"/><Relationship Id="rId54" Type="http://schemas.openxmlformats.org/officeDocument/2006/relationships/tags" Target="../tags/tag3.xml"/><Relationship Id="rId53" Type="http://schemas.openxmlformats.org/officeDocument/2006/relationships/slideLayout" Target="../slideLayouts/slideLayout150.xml"/><Relationship Id="rId52" Type="http://schemas.openxmlformats.org/officeDocument/2006/relationships/slideLayout" Target="../slideLayouts/slideLayout149.xml"/><Relationship Id="rId51" Type="http://schemas.openxmlformats.org/officeDocument/2006/relationships/slideLayout" Target="../slideLayouts/slideLayout148.xml"/><Relationship Id="rId50" Type="http://schemas.openxmlformats.org/officeDocument/2006/relationships/slideLayout" Target="../slideLayouts/slideLayout147.xml"/><Relationship Id="rId5" Type="http://schemas.openxmlformats.org/officeDocument/2006/relationships/slideLayout" Target="../slideLayouts/slideLayout102.xml"/><Relationship Id="rId49" Type="http://schemas.openxmlformats.org/officeDocument/2006/relationships/slideLayout" Target="../slideLayouts/slideLayout146.xml"/><Relationship Id="rId48" Type="http://schemas.openxmlformats.org/officeDocument/2006/relationships/slideLayout" Target="../slideLayouts/slideLayout145.xml"/><Relationship Id="rId47" Type="http://schemas.openxmlformats.org/officeDocument/2006/relationships/slideLayout" Target="../slideLayouts/slideLayout144.xml"/><Relationship Id="rId46" Type="http://schemas.openxmlformats.org/officeDocument/2006/relationships/slideLayout" Target="../slideLayouts/slideLayout143.xml"/><Relationship Id="rId45" Type="http://schemas.openxmlformats.org/officeDocument/2006/relationships/slideLayout" Target="../slideLayouts/slideLayout142.xml"/><Relationship Id="rId44" Type="http://schemas.openxmlformats.org/officeDocument/2006/relationships/slideLayout" Target="../slideLayouts/slideLayout141.xml"/><Relationship Id="rId43" Type="http://schemas.openxmlformats.org/officeDocument/2006/relationships/slideLayout" Target="../slideLayouts/slideLayout140.xml"/><Relationship Id="rId42" Type="http://schemas.openxmlformats.org/officeDocument/2006/relationships/slideLayout" Target="../slideLayouts/slideLayout139.xml"/><Relationship Id="rId41" Type="http://schemas.openxmlformats.org/officeDocument/2006/relationships/slideLayout" Target="../slideLayouts/slideLayout138.xml"/><Relationship Id="rId40" Type="http://schemas.openxmlformats.org/officeDocument/2006/relationships/slideLayout" Target="../slideLayouts/slideLayout137.xml"/><Relationship Id="rId4" Type="http://schemas.openxmlformats.org/officeDocument/2006/relationships/slideLayout" Target="../slideLayouts/slideLayout101.xml"/><Relationship Id="rId39" Type="http://schemas.openxmlformats.org/officeDocument/2006/relationships/slideLayout" Target="../slideLayouts/slideLayout136.xml"/><Relationship Id="rId38" Type="http://schemas.openxmlformats.org/officeDocument/2006/relationships/slideLayout" Target="../slideLayouts/slideLayout135.xml"/><Relationship Id="rId37" Type="http://schemas.openxmlformats.org/officeDocument/2006/relationships/slideLayout" Target="../slideLayouts/slideLayout134.xml"/><Relationship Id="rId36" Type="http://schemas.openxmlformats.org/officeDocument/2006/relationships/slideLayout" Target="../slideLayouts/slideLayout133.xml"/><Relationship Id="rId35" Type="http://schemas.openxmlformats.org/officeDocument/2006/relationships/slideLayout" Target="../slideLayouts/slideLayout132.xml"/><Relationship Id="rId34" Type="http://schemas.openxmlformats.org/officeDocument/2006/relationships/slideLayout" Target="../slideLayouts/slideLayout131.xml"/><Relationship Id="rId33" Type="http://schemas.openxmlformats.org/officeDocument/2006/relationships/slideLayout" Target="../slideLayouts/slideLayout130.xml"/><Relationship Id="rId32" Type="http://schemas.openxmlformats.org/officeDocument/2006/relationships/slideLayout" Target="../slideLayouts/slideLayout129.xml"/><Relationship Id="rId31" Type="http://schemas.openxmlformats.org/officeDocument/2006/relationships/slideLayout" Target="../slideLayouts/slideLayout128.xml"/><Relationship Id="rId30" Type="http://schemas.openxmlformats.org/officeDocument/2006/relationships/slideLayout" Target="../slideLayouts/slideLayout127.xml"/><Relationship Id="rId3" Type="http://schemas.openxmlformats.org/officeDocument/2006/relationships/slideLayout" Target="../slideLayouts/slideLayout100.xml"/><Relationship Id="rId29" Type="http://schemas.openxmlformats.org/officeDocument/2006/relationships/slideLayout" Target="../slideLayouts/slideLayout126.xml"/><Relationship Id="rId28" Type="http://schemas.openxmlformats.org/officeDocument/2006/relationships/slideLayout" Target="../slideLayouts/slideLayout125.xml"/><Relationship Id="rId27" Type="http://schemas.openxmlformats.org/officeDocument/2006/relationships/slideLayout" Target="../slideLayouts/slideLayout124.xml"/><Relationship Id="rId26" Type="http://schemas.openxmlformats.org/officeDocument/2006/relationships/slideLayout" Target="../slideLayouts/slideLayout123.xml"/><Relationship Id="rId25" Type="http://schemas.openxmlformats.org/officeDocument/2006/relationships/slideLayout" Target="../slideLayouts/slideLayout122.xml"/><Relationship Id="rId24" Type="http://schemas.openxmlformats.org/officeDocument/2006/relationships/slideLayout" Target="../slideLayouts/slideLayout121.xml"/><Relationship Id="rId23" Type="http://schemas.openxmlformats.org/officeDocument/2006/relationships/slideLayout" Target="../slideLayouts/slideLayout120.xml"/><Relationship Id="rId22" Type="http://schemas.openxmlformats.org/officeDocument/2006/relationships/slideLayout" Target="../slideLayouts/slideLayout119.xml"/><Relationship Id="rId21" Type="http://schemas.openxmlformats.org/officeDocument/2006/relationships/slideLayout" Target="../slideLayouts/slideLayout118.xml"/><Relationship Id="rId20" Type="http://schemas.openxmlformats.org/officeDocument/2006/relationships/slideLayout" Target="../slideLayouts/slideLayout117.xml"/><Relationship Id="rId2" Type="http://schemas.openxmlformats.org/officeDocument/2006/relationships/slideLayout" Target="../slideLayouts/slideLayout99.xml"/><Relationship Id="rId19" Type="http://schemas.openxmlformats.org/officeDocument/2006/relationships/slideLayout" Target="../slideLayouts/slideLayout116.xml"/><Relationship Id="rId18" Type="http://schemas.openxmlformats.org/officeDocument/2006/relationships/slideLayout" Target="../slideLayouts/slideLayout115.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 name="think-cell Slide" r:id="rId46" imgW="0" imgH="0" progId="TCLayout.ActiveDocument.1">
                  <p:embed/>
                </p:oleObj>
              </mc:Choice>
              <mc:Fallback>
                <p:oleObj name="think-cell Slide" r:id="rId46" imgW="0" imgH="0" progId="TCLayout.ActiveDocument.1">
                  <p:embed/>
                  <p:pic>
                    <p:nvPicPr>
                      <p:cNvPr id="0" name="图片 2"/>
                      <p:cNvPicPr/>
                      <p:nvPr/>
                    </p:nvPicPr>
                    <p:blipFill>
                      <a:blip r:embed="rId47"/>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0" imgH="0" progId="TCLayout.ActiveDocument.1">
                  <p:embed/>
                </p:oleObj>
              </mc:Choice>
              <mc:Fallback>
                <p:oleObj name="think-cell Slide" r:id="rId55" imgW="0" imgH="0" progId="TCLayout.ActiveDocument.1">
                  <p:embed/>
                  <p:pic>
                    <p:nvPicPr>
                      <p:cNvPr id="0" name="图片 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2052" name="Graphic 8"/>
          <p:cNvPicPr>
            <a:picLocks noChangeAspect="1" noChangeArrowheads="1"/>
          </p:cNvPicPr>
          <p:nvPr userDrawn="1"/>
        </p:nvPicPr>
        <p:blipFill>
          <a:blip r:embed="rId57"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lstStyle>
            <a:lvl1pPr algn="r">
              <a:defRPr sz="800">
                <a:latin typeface="Arial Nova" panose="020B0504020202020204" pitchFamily="34" charset="0"/>
                <a:ea typeface="宋体" pitchFamily="2" charset="-122"/>
              </a:defRPr>
            </a:lvl1pPr>
          </a:lstStyle>
          <a:p>
            <a:pPr>
              <a:defRPr/>
            </a:pPr>
            <a:fld id="{5B8FA902-9BB2-47DF-A57F-FF7241B0130D}" type="slidenum">
              <a:rPr lang="en-US" altLang="zh-CN"/>
            </a:fld>
            <a:endParaRPr lang="en-US" altLang="zh-CN"/>
          </a:p>
        </p:txBody>
      </p:sp>
      <p:sp>
        <p:nvSpPr>
          <p:cNvPr id="2054" name="TextBox 10"/>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90204" pitchFamily="34" charset="0"/>
        <a:defRPr sz="1900" kern="1200" spc="5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0" imgH="0" progId="TCLayout.ActiveDocument.1">
                  <p:embed/>
                </p:oleObj>
              </mc:Choice>
              <mc:Fallback>
                <p:oleObj name="think-cell Slide" r:id="rId55" imgW="0" imgH="0" progId="TCLayout.ActiveDocument.1">
                  <p:embed/>
                  <p:pic>
                    <p:nvPicPr>
                      <p:cNvPr id="0" name="Object 4" hidden="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9" name="Graphic 8"/>
          <p:cNvPicPr>
            <a:picLocks noChangeAspect="1"/>
          </p:cNvPicPr>
          <p:nvPr userDrawn="1"/>
        </p:nvPicPr>
        <p:blipFill>
          <a:blip r:embed="rId57">
            <a:extLst>
              <a:ext uri="{96DAC541-7B7A-43D3-8B79-37D633B846F1}">
                <asvg:svgBlip xmlns:asvg="http://schemas.microsoft.com/office/drawing/2016/SVG/main" r:embed="rId58"/>
              </a:ext>
            </a:extLst>
          </a:blip>
          <a:stretch>
            <a:fillRect/>
          </a:stretch>
        </p:blipFill>
        <p:spPr>
          <a:xfrm>
            <a:off x="11273153" y="222671"/>
            <a:ext cx="654563" cy="327282"/>
          </a:xfrm>
          <a:prstGeom prst="rect">
            <a:avLst/>
          </a:prstGeom>
        </p:spPr>
      </p:pic>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1" name="TextBox 10"/>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panose="020B0604020202090204"/>
        <a:buNone/>
        <a:defRPr sz="1900" b="0" i="0" kern="1200" spc="50" baseline="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90204"/>
        <a:buChar char="•"/>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90204" pitchFamily="34" charset="0"/>
        <a:buChar char="ꟷ"/>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2.vml"/><Relationship Id="rId5" Type="http://schemas.openxmlformats.org/officeDocument/2006/relationships/slideLayout" Target="../slideLayouts/slideLayout47.xml"/><Relationship Id="rId4" Type="http://schemas.openxmlformats.org/officeDocument/2006/relationships/tags" Target="../tags/tag15.xml"/><Relationship Id="rId3" Type="http://schemas.openxmlformats.org/officeDocument/2006/relationships/image" Target="../media/image11.emf"/><Relationship Id="rId2" Type="http://schemas.openxmlformats.org/officeDocument/2006/relationships/oleObject" Target="../embeddings/oleObject12.bin"/><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13.bin"/><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47.xml"/><Relationship Id="rId7" Type="http://schemas.openxmlformats.org/officeDocument/2006/relationships/image" Target="../media/image20.png"/><Relationship Id="rId6" Type="http://schemas.openxmlformats.org/officeDocument/2006/relationships/package" Target="../embeddings/Workbook1.xlsx"/><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11.emf"/><Relationship Id="rId2" Type="http://schemas.openxmlformats.org/officeDocument/2006/relationships/oleObject" Target="../embeddings/oleObject14.bin"/><Relationship Id="rId10" Type="http://schemas.openxmlformats.org/officeDocument/2006/relationships/notesSlide" Target="../notesSlides/notesSlide7.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5.vml"/><Relationship Id="rId7" Type="http://schemas.openxmlformats.org/officeDocument/2006/relationships/slideLayout" Target="../slideLayouts/slideLayout47.xml"/><Relationship Id="rId6" Type="http://schemas.openxmlformats.org/officeDocument/2006/relationships/image" Target="../media/image21.png"/><Relationship Id="rId5" Type="http://schemas.openxmlformats.org/officeDocument/2006/relationships/package" Target="../embeddings/Workbook2.xlsx"/><Relationship Id="rId4" Type="http://schemas.openxmlformats.org/officeDocument/2006/relationships/tags" Target="../tags/tag21.xml"/><Relationship Id="rId3" Type="http://schemas.openxmlformats.org/officeDocument/2006/relationships/image" Target="../media/image11.emf"/><Relationship Id="rId2" Type="http://schemas.openxmlformats.org/officeDocument/2006/relationships/oleObject" Target="../embeddings/oleObject15.bin"/><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16.vml"/><Relationship Id="rId6" Type="http://schemas.openxmlformats.org/officeDocument/2006/relationships/slideLayout" Target="../slideLayouts/slideLayout47.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11.emf"/><Relationship Id="rId2" Type="http://schemas.openxmlformats.org/officeDocument/2006/relationships/oleObject" Target="../embeddings/oleObject16.bin"/><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11.emf"/><Relationship Id="rId2" Type="http://schemas.openxmlformats.org/officeDocument/2006/relationships/oleObject" Target="../embeddings/oleObject17.bin"/><Relationship Id="rId18" Type="http://schemas.openxmlformats.org/officeDocument/2006/relationships/notesSlide" Target="../notesSlides/notesSlide10.xml"/><Relationship Id="rId17" Type="http://schemas.openxmlformats.org/officeDocument/2006/relationships/vmlDrawing" Target="../drawings/vmlDrawing17.vml"/><Relationship Id="rId16" Type="http://schemas.openxmlformats.org/officeDocument/2006/relationships/slideLayout" Target="../slideLayouts/slideLayout47.xml"/><Relationship Id="rId15" Type="http://schemas.openxmlformats.org/officeDocument/2006/relationships/image" Target="../media/image33.png"/><Relationship Id="rId14" Type="http://schemas.openxmlformats.org/officeDocument/2006/relationships/image" Target="../media/image32.png"/><Relationship Id="rId13" Type="http://schemas.openxmlformats.org/officeDocument/2006/relationships/image" Target="../media/image31.png"/><Relationship Id="rId12" Type="http://schemas.openxmlformats.org/officeDocument/2006/relationships/image" Target="../media/image30.png"/><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18.vml"/><Relationship Id="rId6" Type="http://schemas.openxmlformats.org/officeDocument/2006/relationships/slideLayout" Target="../slideLayouts/slideLayout47.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11.emf"/><Relationship Id="rId2" Type="http://schemas.openxmlformats.org/officeDocument/2006/relationships/oleObject" Target="../embeddings/oleObject18.bin"/><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47.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11.emf"/><Relationship Id="rId2" Type="http://schemas.openxmlformats.org/officeDocument/2006/relationships/oleObject" Target="../embeddings/oleObject19.bin"/><Relationship Id="rId10" Type="http://schemas.openxmlformats.org/officeDocument/2006/relationships/notesSlide" Target="../notesSlides/notesSlide1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20.vml"/><Relationship Id="rId8" Type="http://schemas.openxmlformats.org/officeDocument/2006/relationships/slideLayout" Target="../slideLayouts/slideLayout4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11.emf"/><Relationship Id="rId2" Type="http://schemas.openxmlformats.org/officeDocument/2006/relationships/oleObject" Target="../embeddings/oleObject20.bin"/><Relationship Id="rId10" Type="http://schemas.openxmlformats.org/officeDocument/2006/relationships/notesSlide" Target="../notesSlides/notesSlide13.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47.xml"/><Relationship Id="rId7" Type="http://schemas.openxmlformats.org/officeDocument/2006/relationships/image" Target="../media/image36.png"/><Relationship Id="rId6" Type="http://schemas.openxmlformats.org/officeDocument/2006/relationships/package" Target="../embeddings/Workbook3.xlsx"/><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1.emf"/><Relationship Id="rId2" Type="http://schemas.openxmlformats.org/officeDocument/2006/relationships/oleObject" Target="../embeddings/oleObject21.bin"/><Relationship Id="rId10" Type="http://schemas.openxmlformats.org/officeDocument/2006/relationships/notesSlide" Target="../notesSlides/notesSlide14.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4.vml"/><Relationship Id="rId4" Type="http://schemas.openxmlformats.org/officeDocument/2006/relationships/slideLayout" Target="../slideLayouts/slideLayout100.xml"/><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22.bin"/><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23.vml"/><Relationship Id="rId5" Type="http://schemas.openxmlformats.org/officeDocument/2006/relationships/slideLayout" Target="../slideLayouts/slideLayout57.xml"/><Relationship Id="rId4" Type="http://schemas.openxmlformats.org/officeDocument/2006/relationships/tags" Target="../tags/tag42.xml"/><Relationship Id="rId3" Type="http://schemas.openxmlformats.org/officeDocument/2006/relationships/image" Target="../media/image11.emf"/><Relationship Id="rId2" Type="http://schemas.openxmlformats.org/officeDocument/2006/relationships/oleObject" Target="../embeddings/oleObject23.bin"/><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99.xml"/><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6.vml"/><Relationship Id="rId4" Type="http://schemas.openxmlformats.org/officeDocument/2006/relationships/slideLayout" Target="../slideLayouts/slideLayout47.xml"/><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7.vml"/><Relationship Id="rId5" Type="http://schemas.openxmlformats.org/officeDocument/2006/relationships/slideLayout" Target="../slideLayouts/slideLayout47.xml"/><Relationship Id="rId4" Type="http://schemas.openxmlformats.org/officeDocument/2006/relationships/tags" Target="../tags/tag8.xml"/><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9.vml"/><Relationship Id="rId5" Type="http://schemas.openxmlformats.org/officeDocument/2006/relationships/slideLayout" Target="../slideLayouts/slideLayout47.xml"/><Relationship Id="rId4" Type="http://schemas.openxmlformats.org/officeDocument/2006/relationships/tags" Target="../tags/tag11.xml"/><Relationship Id="rId3" Type="http://schemas.openxmlformats.org/officeDocument/2006/relationships/image" Target="../media/image11.emf"/><Relationship Id="rId2" Type="http://schemas.openxmlformats.org/officeDocument/2006/relationships/oleObject" Target="../embeddings/oleObject9.bin"/><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0.vml"/><Relationship Id="rId4" Type="http://schemas.openxmlformats.org/officeDocument/2006/relationships/slideLayout" Target="../slideLayouts/slideLayout47.xml"/><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0"/>
          </p:nvPr>
        </p:nvSpPr>
        <p:spPr>
          <a:xfrm>
            <a:off x="996950" y="2868930"/>
            <a:ext cx="8996680" cy="571500"/>
          </a:xfrm>
        </p:spPr>
        <p:txBody>
          <a:bodyPr/>
          <a:lstStyle/>
          <a:p>
            <a:pPr marL="0" indent="0">
              <a:buFont typeface="Arial" panose="020B0604020202090204" pitchFamily="34" charset="0"/>
              <a:buNone/>
              <a:defRPr/>
            </a:pPr>
            <a:r>
              <a:rPr lang="en-US" sz="2800" dirty="0">
                <a:solidFill>
                  <a:srgbClr val="00095B"/>
                </a:solidFill>
                <a:latin typeface="Arial Nova"/>
              </a:rPr>
              <a:t>CD764ICA_8155 R07 HF4 GNG Review</a:t>
            </a:r>
            <a:endParaRPr lang="en-US" sz="2800" dirty="0">
              <a:solidFill>
                <a:srgbClr val="00095B"/>
              </a:solidFill>
              <a:latin typeface="Arial Nova"/>
            </a:endParaRPr>
          </a:p>
        </p:txBody>
      </p:sp>
      <p:sp>
        <p:nvSpPr>
          <p:cNvPr id="5" name="Text Placeholder 4"/>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N</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ov.15.</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62230" y="119063"/>
            <a:ext cx="10515600" cy="685800"/>
          </a:xfrm>
        </p:spPr>
        <p:txBody>
          <a:bodyPr vert="horz"/>
          <a:lstStyle/>
          <a:p>
            <a:pPr eaLnBrk="1" fontAlgn="auto" hangingPunct="1">
              <a:spcAft>
                <a:spcPts val="0"/>
              </a:spcAft>
              <a:defRPr/>
            </a:pPr>
            <a:r>
              <a:rPr dirty="0"/>
              <a:t>B</a:t>
            </a:r>
            <a:r>
              <a:rPr dirty="0"/>
              <a:t>aidu Open Issue Risk </a:t>
            </a:r>
            <a:r>
              <a:rPr lang="en-US" altLang="zh-CN" dirty="0"/>
              <a:t>Assessment</a:t>
            </a:r>
            <a:endParaRPr dirty="0"/>
          </a:p>
        </p:txBody>
      </p:sp>
      <p:sp>
        <p:nvSpPr>
          <p:cNvPr id="39" name="Text Placeholder 5"/>
          <p:cNvSpPr>
            <a:spLocks noGrp="1"/>
          </p:cNvSpPr>
          <p:nvPr>
            <p:ph type="body" sz="quarter" idx="13"/>
          </p:nvPr>
        </p:nvSpPr>
        <p:spPr>
          <a:xfrm>
            <a:off x="61913" y="11113"/>
            <a:ext cx="5438775" cy="215900"/>
          </a:xfrm>
        </p:spPr>
        <p:txBody>
          <a:bodyPr/>
          <a:lstStyle/>
          <a:p>
            <a:pPr eaLnBrk="1" fontAlgn="auto" hangingPunct="1">
              <a:spcAft>
                <a:spcPts val="0"/>
              </a:spcAft>
              <a:buFont typeface="Arial" panose="020B0604020202090204"/>
              <a:buNone/>
              <a:defRPr/>
            </a:pPr>
            <a:r>
              <a:rPr lang="en-US" dirty="0"/>
              <a:t>CD764ICA_8155 R07 HF4 GNG Review</a:t>
            </a:r>
            <a:endParaRPr lang="en-US" dirty="0"/>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4"/>
            </p:custDataLst>
          </p:nvPr>
        </p:nvGraphicFramePr>
        <p:xfrm>
          <a:off x="62230" y="466725"/>
          <a:ext cx="12007215" cy="4518660"/>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2030"/>
                <a:gridCol w="1754505"/>
                <a:gridCol w="717550"/>
                <a:gridCol w="346075"/>
                <a:gridCol w="916305"/>
                <a:gridCol w="1085215"/>
                <a:gridCol w="1056640"/>
                <a:gridCol w="1294765"/>
                <a:gridCol w="845185"/>
                <a:gridCol w="798830"/>
                <a:gridCol w="671830"/>
                <a:gridCol w="926465"/>
                <a:gridCol w="591820"/>
              </a:tblGrid>
              <a:tr h="666115">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Key</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Summery</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Frequency</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Priority</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dirty="0">
                          <a:ln>
                            <a:noFill/>
                          </a:ln>
                          <a:solidFill>
                            <a:srgbClr val="FFFFFF"/>
                          </a:solidFill>
                          <a:effectLst/>
                          <a:latin typeface="Arial" panose="020B0604020202090204" pitchFamily="34" charset="0"/>
                          <a:ea typeface="SimHei" panose="02010609060101010101" pitchFamily="49" charset="-122"/>
                        </a:rPr>
                        <a:t>Affects Version</a:t>
                      </a:r>
                      <a:endParaRPr kumimoji="0" lang="en-US" altLang="zh-CN" sz="900" b="0"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Repeat step</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a:ln>
                            <a:noFill/>
                          </a:ln>
                          <a:solidFill>
                            <a:srgbClr val="FFFFFF"/>
                          </a:solidFill>
                          <a:effectLst/>
                          <a:latin typeface="Arial" panose="020B0604020202090204" pitchFamily="34" charset="0"/>
                          <a:ea typeface="SimHei" panose="02010609060101010101" pitchFamily="49" charset="-122"/>
                        </a:rPr>
                        <a:t>Risk assessment</a:t>
                      </a:r>
                      <a:endParaRPr kumimoji="0" lang="en-US" altLang="zh-CN" sz="900" b="1" i="0" u="none" strike="noStrike" cap="none" normalizeH="0" baseline="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Root cause </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PCA</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ICA</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Fix version</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Comment</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CIA</a:t>
                      </a:r>
                      <a:endPar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852545">
                <a:tc>
                  <a:txBody>
                    <a:bodyPr/>
                    <a:lstStyle/>
                    <a:p>
                      <a:pPr algn="l" fontAlgn="t">
                        <a:buClrTx/>
                        <a:buSzTx/>
                        <a:buFontTx/>
                        <a:defRPr/>
                      </a:pPr>
                      <a:endParaRPr lang="zh-CN" altLang="en-US" sz="1000" b="0" i="0" u="none" strike="noStrike" dirty="0">
                        <a:solidFill>
                          <a:schemeClr val="tx1"/>
                        </a:solidFill>
                        <a:latin typeface="黑体" panose="02010609060101010101" pitchFamily="49" charset="-122"/>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sz="1000" b="0" u="none" kern="1200" dirty="0">
                          <a:solidFill>
                            <a:schemeClr val="tx1"/>
                          </a:solidFill>
                          <a:latin typeface="黑体" panose="02010609060101010101" pitchFamily="49" charset="-122"/>
                          <a:ea typeface="黑体" panose="02010609060101010101" pitchFamily="49" charset="-122"/>
                          <a:cs typeface="+mn-cs"/>
                        </a:rPr>
                        <a:t> </a:t>
                      </a:r>
                      <a:endParaRPr 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偶现（</a:t>
                      </a:r>
                      <a:r>
                        <a:rPr lang="en-US" altLang="zh-CN" sz="1000" b="0" u="none" kern="1200" dirty="0">
                          <a:solidFill>
                            <a:schemeClr val="tx1"/>
                          </a:solidFill>
                          <a:latin typeface="黑体" panose="02010609060101010101" pitchFamily="49" charset="-122"/>
                          <a:ea typeface="黑体" panose="02010609060101010101" pitchFamily="49" charset="-122"/>
                          <a:cs typeface="+mn-cs"/>
                        </a:rPr>
                        <a:t>2/20)</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P1</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1.CD764ICA&amp;CX483PTICA R07 HF4</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版本之前</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Step1:</a:t>
                      </a:r>
                      <a:r>
                        <a:rPr sz="1000" b="0" i="0" u="none" kern="1200" dirty="0">
                          <a:solidFill>
                            <a:schemeClr val="dk1"/>
                          </a:solidFill>
                          <a:effectLst/>
                          <a:latin typeface="黑体" panose="02010609060101010101" pitchFamily="49" charset="-122"/>
                          <a:ea typeface="黑体" panose="02010609060101010101" pitchFamily="49" charset="-122"/>
                          <a:cs typeface="+mn-cs"/>
                        </a:rPr>
                        <a:t>正常按照导航路线行驶中</a:t>
                      </a:r>
                      <a:endParaRPr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Step2:</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行驶至应天大街高架下</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1.</a:t>
                      </a:r>
                      <a:r>
                        <a:rPr lang="zh-CN" altLang="en-US" sz="1000" b="0" u="none" dirty="0">
                          <a:latin typeface="黑体" panose="02010609060101010101" pitchFamily="49" charset="-122"/>
                          <a:ea typeface="黑体" panose="02010609060101010101" pitchFamily="49" charset="-122"/>
                        </a:rPr>
                        <a:t>该问题</a:t>
                      </a:r>
                      <a:r>
                        <a:rPr lang="zh-CN" altLang="en-US" sz="1000" b="0" u="none" dirty="0">
                          <a:latin typeface="黑体" panose="02010609060101010101" pitchFamily="49" charset="-122"/>
                          <a:ea typeface="黑体" panose="02010609060101010101" pitchFamily="49" charset="-122"/>
                        </a:rPr>
                        <a:t>偶现问题</a:t>
                      </a: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2.</a:t>
                      </a:r>
                      <a:r>
                        <a:rPr lang="zh-CN" altLang="en-US" sz="1000" b="0" u="none" dirty="0">
                          <a:latin typeface="黑体" panose="02010609060101010101" pitchFamily="49" charset="-122"/>
                          <a:ea typeface="黑体" panose="02010609060101010101" pitchFamily="49" charset="-122"/>
                        </a:rPr>
                        <a:t>出现该问题后，继续直行</a:t>
                      </a:r>
                      <a:r>
                        <a:rPr lang="en-US" altLang="zh-CN" sz="1000" b="0" u="none" dirty="0">
                          <a:latin typeface="黑体" panose="02010609060101010101" pitchFamily="49" charset="-122"/>
                          <a:ea typeface="黑体" panose="02010609060101010101" pitchFamily="49" charset="-122"/>
                        </a:rPr>
                        <a:t>1-2S</a:t>
                      </a:r>
                      <a:r>
                        <a:rPr lang="zh-CN" altLang="en-US" sz="1000" b="0" u="none" dirty="0">
                          <a:latin typeface="黑体" panose="02010609060101010101" pitchFamily="49" charset="-122"/>
                          <a:ea typeface="黑体" panose="02010609060101010101" pitchFamily="49" charset="-122"/>
                        </a:rPr>
                        <a:t>内即可恢复，高架桥下, 城市峡谷长时间gps信号漂的区域，系统传过来的原始</a:t>
                      </a:r>
                      <a:r>
                        <a:rPr lang="en-US" altLang="zh-CN" sz="1000" b="0" u="none" dirty="0">
                          <a:latin typeface="黑体" panose="02010609060101010101" pitchFamily="49" charset="-122"/>
                          <a:ea typeface="黑体" panose="02010609060101010101" pitchFamily="49" charset="-122"/>
                        </a:rPr>
                        <a:t>GPS</a:t>
                      </a:r>
                      <a:r>
                        <a:rPr lang="zh-CN" altLang="en-US" sz="1000" b="0" u="none" dirty="0">
                          <a:latin typeface="黑体" panose="02010609060101010101" pitchFamily="49" charset="-122"/>
                          <a:ea typeface="黑体" panose="02010609060101010101" pitchFamily="49" charset="-122"/>
                        </a:rPr>
                        <a:t>数据定位不准导致将地图拉偏，行走</a:t>
                      </a:r>
                      <a:r>
                        <a:rPr lang="en-US" altLang="zh-CN" sz="1000" b="0" u="none" dirty="0">
                          <a:latin typeface="黑体" panose="02010609060101010101" pitchFamily="49" charset="-122"/>
                          <a:ea typeface="黑体" panose="02010609060101010101" pitchFamily="49" charset="-122"/>
                        </a:rPr>
                        <a:t>1-2S</a:t>
                      </a:r>
                      <a:r>
                        <a:rPr lang="zh-CN" altLang="en-US" sz="1000" b="0" u="none" dirty="0">
                          <a:latin typeface="黑体" panose="02010609060101010101" pitchFamily="49" charset="-122"/>
                          <a:ea typeface="黑体" panose="02010609060101010101" pitchFamily="49" charset="-122"/>
                        </a:rPr>
                        <a:t>后即可恢复到当前路段，对于用于影响降低。</a:t>
                      </a:r>
                      <a:endParaRPr lang="zh-CN" altLang="en-US"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dirty="0">
                          <a:latin typeface="黑体" panose="02010609060101010101" pitchFamily="49" charset="-122"/>
                          <a:ea typeface="黑体" panose="02010609060101010101" pitchFamily="49" charset="-122"/>
                        </a:rPr>
                        <a:t>风险：</a:t>
                      </a:r>
                      <a:r>
                        <a:rPr lang="en-US" altLang="zh-CN" sz="1000" b="0" u="none" dirty="0">
                          <a:latin typeface="黑体" panose="02010609060101010101" pitchFamily="49" charset="-122"/>
                          <a:ea typeface="黑体" panose="02010609060101010101" pitchFamily="49" charset="-122"/>
                        </a:rPr>
                        <a:t>Low</a:t>
                      </a:r>
                      <a:endParaRPr lang="en-US" altLang="zh-CN" sz="1000" b="0" u="none" dirty="0">
                        <a:latin typeface="黑体" panose="02010609060101010101" pitchFamily="49" charset="-122"/>
                        <a:ea typeface="黑体" panose="02010609060101010101" pitchFamily="49" charset="-122"/>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高架桥下, 城市峡谷长时间gps信号漂的区域, 没有有效的信号区分度</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,GPS</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定位不准导致地图会在一些</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GPS</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信号较弱的情况下会被</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拉偏</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在</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没有有效的信号区分度(星数/信噪比), 利用绑路特征尽量保持车标在路上</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，针对</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GPS</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高飘点做相关过滤</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处理</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手行驶</a:t>
                      </a:r>
                      <a:r>
                        <a:rPr lang="en-US" altLang="zh-CN" sz="1000" b="0" u="none" kern="1200" dirty="0">
                          <a:solidFill>
                            <a:schemeClr val="tx1"/>
                          </a:solidFill>
                          <a:latin typeface="黑体" panose="02010609060101010101" pitchFamily="49" charset="-122"/>
                          <a:ea typeface="黑体" panose="02010609060101010101" pitchFamily="49" charset="-122"/>
                          <a:cs typeface="+mn-cs"/>
                        </a:rPr>
                        <a:t>1-2S</a:t>
                      </a:r>
                      <a:r>
                        <a:rPr lang="zh-CN" altLang="en-US" sz="1000" b="0" u="none" kern="1200" dirty="0">
                          <a:solidFill>
                            <a:schemeClr val="tx1"/>
                          </a:solidFill>
                          <a:latin typeface="黑体" panose="02010609060101010101" pitchFamily="49" charset="-122"/>
                          <a:ea typeface="黑体" panose="02010609060101010101" pitchFamily="49" charset="-122"/>
                          <a:cs typeface="+mn-cs"/>
                        </a:rPr>
                        <a:t>即可</a:t>
                      </a:r>
                      <a:r>
                        <a:rPr lang="zh-CN" altLang="en-US" sz="1000" b="0" u="none" kern="1200" dirty="0">
                          <a:solidFill>
                            <a:schemeClr val="tx1"/>
                          </a:solidFill>
                          <a:latin typeface="黑体" panose="02010609060101010101" pitchFamily="49" charset="-122"/>
                          <a:ea typeface="黑体" panose="02010609060101010101" pitchFamily="49" charset="-122"/>
                          <a:cs typeface="+mn-cs"/>
                        </a:rPr>
                        <a:t>恢复</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TBD</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noProof="0" dirty="0">
                          <a:solidFill>
                            <a:schemeClr val="tx1"/>
                          </a:solidFill>
                          <a:latin typeface="黑体" panose="02010609060101010101" pitchFamily="49" charset="-122"/>
                          <a:ea typeface="黑体" panose="02010609060101010101" pitchFamily="49" charset="-122"/>
                          <a:sym typeface="+mn-ea"/>
                        </a:rPr>
                        <a:t>当</a:t>
                      </a:r>
                      <a:r>
                        <a:rPr lang="en-US" altLang="zh-CN" sz="1000" noProof="0" dirty="0">
                          <a:solidFill>
                            <a:schemeClr val="tx1"/>
                          </a:solidFill>
                          <a:latin typeface="黑体" panose="02010609060101010101" pitchFamily="49" charset="-122"/>
                          <a:ea typeface="黑体" panose="02010609060101010101" pitchFamily="49" charset="-122"/>
                          <a:sym typeface="+mn-ea"/>
                        </a:rPr>
                        <a:t>LTS_PL2</a:t>
                      </a:r>
                      <a:r>
                        <a:rPr lang="zh-CN" altLang="en-US" sz="1000" noProof="0" dirty="0">
                          <a:solidFill>
                            <a:schemeClr val="tx1"/>
                          </a:solidFill>
                          <a:latin typeface="黑体" panose="02010609060101010101" pitchFamily="49" charset="-122"/>
                          <a:ea typeface="黑体" panose="02010609060101010101" pitchFamily="49" charset="-122"/>
                          <a:sym typeface="+mn-ea"/>
                        </a:rPr>
                        <a:t>版本已针对短时间</a:t>
                      </a:r>
                      <a:r>
                        <a:rPr lang="en-US" altLang="zh-CN" sz="1000" noProof="0" dirty="0">
                          <a:solidFill>
                            <a:schemeClr val="tx1"/>
                          </a:solidFill>
                          <a:latin typeface="黑体" panose="02010609060101010101" pitchFamily="49" charset="-122"/>
                          <a:ea typeface="黑体" panose="02010609060101010101" pitchFamily="49" charset="-122"/>
                          <a:sym typeface="+mn-ea"/>
                        </a:rPr>
                        <a:t>GPS</a:t>
                      </a:r>
                      <a:r>
                        <a:rPr lang="zh-CN" altLang="en-US" sz="1000" noProof="0" dirty="0">
                          <a:solidFill>
                            <a:schemeClr val="tx1"/>
                          </a:solidFill>
                          <a:latin typeface="黑体" panose="02010609060101010101" pitchFamily="49" charset="-122"/>
                          <a:ea typeface="黑体" panose="02010609060101010101" pitchFamily="49" charset="-122"/>
                          <a:sym typeface="+mn-ea"/>
                        </a:rPr>
                        <a:t>打点错误的方案完成优化，整体路试未出现来回绑路的情况，但针对</a:t>
                      </a:r>
                      <a:r>
                        <a:rPr lang="en-US" altLang="zh-CN" sz="1000" noProof="0" dirty="0">
                          <a:solidFill>
                            <a:schemeClr val="tx1"/>
                          </a:solidFill>
                          <a:latin typeface="黑体" panose="02010609060101010101" pitchFamily="49" charset="-122"/>
                          <a:ea typeface="黑体" panose="02010609060101010101" pitchFamily="49" charset="-122"/>
                          <a:sym typeface="+mn-ea"/>
                        </a:rPr>
                        <a:t>GPS</a:t>
                      </a:r>
                      <a:r>
                        <a:rPr lang="zh-CN" altLang="en-US" sz="1000" noProof="0" dirty="0">
                          <a:solidFill>
                            <a:schemeClr val="tx1"/>
                          </a:solidFill>
                          <a:latin typeface="黑体" panose="02010609060101010101" pitchFamily="49" charset="-122"/>
                          <a:ea typeface="黑体" panose="02010609060101010101" pitchFamily="49" charset="-122"/>
                          <a:sym typeface="+mn-ea"/>
                        </a:rPr>
                        <a:t>长时间打点错误的情况下，车标依旧会被拉偏，针对这种</a:t>
                      </a:r>
                      <a:r>
                        <a:rPr lang="en-US" altLang="zh-CN" sz="1000" noProof="0" dirty="0">
                          <a:solidFill>
                            <a:schemeClr val="tx1"/>
                          </a:solidFill>
                          <a:latin typeface="黑体" panose="02010609060101010101" pitchFamily="49" charset="-122"/>
                          <a:ea typeface="黑体" panose="02010609060101010101" pitchFamily="49" charset="-122"/>
                          <a:sym typeface="+mn-ea"/>
                        </a:rPr>
                        <a:t>Case</a:t>
                      </a:r>
                      <a:r>
                        <a:rPr lang="zh-CN" altLang="en-US" sz="1000" noProof="0" dirty="0">
                          <a:solidFill>
                            <a:schemeClr val="tx1"/>
                          </a:solidFill>
                          <a:latin typeface="黑体" panose="02010609060101010101" pitchFamily="49" charset="-122"/>
                          <a:ea typeface="黑体" panose="02010609060101010101" pitchFamily="49" charset="-122"/>
                          <a:sym typeface="+mn-ea"/>
                        </a:rPr>
                        <a:t>目前优化方案排期</a:t>
                      </a:r>
                      <a:r>
                        <a:rPr lang="zh-CN" altLang="en-US" sz="1000" noProof="0" dirty="0">
                          <a:solidFill>
                            <a:schemeClr val="tx1"/>
                          </a:solidFill>
                          <a:latin typeface="黑体" panose="02010609060101010101" pitchFamily="49" charset="-122"/>
                          <a:ea typeface="黑体" panose="02010609060101010101" pitchFamily="49" charset="-122"/>
                          <a:sym typeface="+mn-ea"/>
                        </a:rPr>
                        <a:t>中</a:t>
                      </a:r>
                      <a:endParaRPr lang="zh-CN" altLang="en-US" sz="1000" noProof="0" dirty="0">
                        <a:solidFill>
                          <a:schemeClr val="tx1"/>
                        </a:solidFill>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文本框 5"/>
          <p:cNvSpPr txBox="1"/>
          <p:nvPr/>
        </p:nvSpPr>
        <p:spPr>
          <a:xfrm>
            <a:off x="0" y="2983865"/>
            <a:ext cx="4064000" cy="245110"/>
          </a:xfrm>
          <a:prstGeom prst="rect">
            <a:avLst/>
          </a:prstGeom>
        </p:spPr>
        <p:txBody>
          <a:bodyPr vert="horz" wrap="square" lIns="91440" tIns="45720" rIns="91440" bIns="45720" rtlCol="0">
            <a:spAutoFit/>
          </a:bodyPr>
          <a:p>
            <a:pPr algn="l"/>
            <a:r>
              <a:rPr lang="zh-CN" altLang="en-US" sz="1000" dirty="0" err="1" smtClean="0">
                <a:latin typeface="+mn-lt"/>
              </a:rPr>
              <a:t>AW2-</a:t>
            </a:r>
            <a:r>
              <a:rPr lang="en-US" altLang="zh-CN" sz="1000" noProof="0" dirty="0">
                <a:latin typeface="黑体" panose="02010609060101010101" pitchFamily="49" charset="-122"/>
                <a:ea typeface="黑体" panose="02010609060101010101" pitchFamily="49" charset="-122"/>
              </a:rPr>
              <a:t>34138</a:t>
            </a:r>
            <a:endParaRPr lang="en-US" altLang="zh-CN" sz="1000" noProof="0" dirty="0" smtClean="0">
              <a:latin typeface="黑体" panose="02010609060101010101" pitchFamily="49" charset="-122"/>
              <a:ea typeface="黑体" panose="02010609060101010101" pitchFamily="49" charset="-122"/>
            </a:endParaRPr>
          </a:p>
        </p:txBody>
      </p:sp>
      <p:sp>
        <p:nvSpPr>
          <p:cNvPr id="7" name="文本框 6"/>
          <p:cNvSpPr txBox="1"/>
          <p:nvPr/>
        </p:nvSpPr>
        <p:spPr>
          <a:xfrm>
            <a:off x="1151255" y="2614295"/>
            <a:ext cx="1638300" cy="860425"/>
          </a:xfrm>
          <a:prstGeom prst="rect">
            <a:avLst/>
          </a:prstGeom>
        </p:spPr>
        <p:txBody>
          <a:bodyPr vert="horz" wrap="square" lIns="91440" tIns="45720" rIns="91440" bIns="45720" rtlCol="0">
            <a:spAutoFit/>
          </a:bodyPr>
          <a:p>
            <a:pPr algn="l" fontAlgn="t">
              <a:buClrTx/>
              <a:buSzTx/>
              <a:buFontTx/>
              <a:defRPr/>
            </a:pPr>
            <a:r>
              <a:rPr lang="en-US" altLang="zh-CN" sz="1000" noProof="0" dirty="0">
                <a:latin typeface="黑体" panose="02010609060101010101" pitchFamily="49" charset="-122"/>
                <a:ea typeface="黑体" panose="02010609060101010101" pitchFamily="49" charset="-122"/>
              </a:rPr>
              <a:t>[用户体验][CD764ICA][偶现][导航]</a:t>
            </a:r>
            <a:endParaRPr lang="en-US" altLang="zh-CN" sz="1000" noProof="0" dirty="0">
              <a:latin typeface="黑体" panose="02010609060101010101" pitchFamily="49" charset="-122"/>
              <a:ea typeface="黑体" panose="02010609060101010101" pitchFamily="49" charset="-122"/>
            </a:endParaRPr>
          </a:p>
          <a:p>
            <a:pPr algn="l" fontAlgn="t">
              <a:buClrTx/>
              <a:buSzTx/>
              <a:buFontTx/>
              <a:defRPr/>
            </a:pPr>
            <a:r>
              <a:rPr lang="en-US" altLang="zh-CN" sz="1000" noProof="0" dirty="0">
                <a:latin typeface="黑体" panose="02010609060101010101" pitchFamily="49" charset="-122"/>
                <a:ea typeface="黑体" panose="02010609060101010101" pitchFamily="49" charset="-122"/>
              </a:rPr>
              <a:t>正常行驶在导航路线，车标飘到其它位置</a:t>
            </a:r>
            <a:endParaRPr lang="en-US" altLang="zh-CN" sz="1000" noProof="0"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p:cNvSpPr>
            <a:spLocks noGrp="1"/>
          </p:cNvSpPr>
          <p:nvPr>
            <p:ph type="body" sz="quarter" idx="21"/>
          </p:nvPr>
        </p:nvSpPr>
        <p:spPr/>
        <p:txBody>
          <a:bodyPr/>
          <a:lstStyle/>
          <a:p>
            <a:r>
              <a:rPr lang="en-US" dirty="0"/>
              <a:t>04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305753"/>
            <a:ext cx="10515600" cy="685800"/>
          </a:xfrm>
        </p:spPr>
        <p:txBody>
          <a:bodyPr vert="horz"/>
          <a:lstStyle/>
          <a:p>
            <a:pPr eaLnBrk="1" fontAlgn="auto" hangingPunct="1">
              <a:spcAft>
                <a:spcPts val="0"/>
              </a:spcAft>
              <a:defRPr/>
            </a:pPr>
            <a:r>
              <a:rPr dirty="0"/>
              <a:t>Baidu </a:t>
            </a:r>
            <a:r>
              <a:rPr lang="en-US" altLang="zh-CN" dirty="0"/>
              <a:t>Full Test Result Review</a:t>
            </a:r>
            <a:r>
              <a:rPr altLang="zh-CN" dirty="0"/>
              <a:t>–</a:t>
            </a:r>
            <a:r>
              <a:rPr dirty="0"/>
              <a:t> </a:t>
            </a:r>
            <a:r>
              <a:rPr dirty="0">
                <a:solidFill>
                  <a:srgbClr val="008200"/>
                </a:solidFill>
              </a:rPr>
              <a:t>PASS with condition</a:t>
            </a:r>
            <a:endParaRPr dirty="0">
              <a:solidFill>
                <a:srgbClr val="008200"/>
              </a:solidFill>
            </a:endParaRPr>
          </a:p>
        </p:txBody>
      </p:sp>
      <p:sp>
        <p:nvSpPr>
          <p:cNvPr id="39" name="Text Placeholder 5"/>
          <p:cNvSpPr>
            <a:spLocks noGrp="1"/>
          </p:cNvSpPr>
          <p:nvPr>
            <p:ph type="body" sz="quarter" idx="13"/>
          </p:nvPr>
        </p:nvSpPr>
        <p:spPr>
          <a:xfrm>
            <a:off x="374333" y="80963"/>
            <a:ext cx="5438775" cy="215900"/>
          </a:xfrm>
        </p:spPr>
        <p:txBody>
          <a:body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4"/>
            </p:custDataLst>
          </p:nvPr>
        </p:nvGraphicFramePr>
        <p:xfrm>
          <a:off x="1393546" y="664265"/>
          <a:ext cx="9042400" cy="1731914"/>
        </p:xfrm>
        <a:graphic>
          <a:graphicData uri="http://schemas.openxmlformats.org/drawingml/2006/table">
            <a:tbl>
              <a:tblPr/>
              <a:tblGrid>
                <a:gridCol w="2148316"/>
                <a:gridCol w="2666550"/>
                <a:gridCol w="904554"/>
                <a:gridCol w="3322980"/>
              </a:tblGrid>
              <a:tr h="192390">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2023/10/25</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405">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李皓亮、</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b="0" i="0" u="none" strike="noStrike" dirty="0">
                          <a:effectLst/>
                          <a:latin typeface="宋体" pitchFamily="2" charset="-122"/>
                          <a:ea typeface="宋体" pitchFamily="2" charset="-122"/>
                        </a:rPr>
                        <a:t>SOC：</a:t>
                      </a:r>
                      <a:r>
                        <a:rPr lang="en-GB" altLang="zh-CN" sz="1200" b="0" dirty="0">
                          <a:effectLst/>
                          <a:latin typeface="宋体" pitchFamily="2" charset="-122"/>
                          <a:ea typeface="宋体" pitchFamily="2" charset="-122"/>
                        </a:rPr>
                        <a:t>20231026_0133_E2L27_R07.PRO_Debug</a:t>
                      </a:r>
                      <a:endParaRPr lang="en-GB" altLang="zh-CN" sz="1200" b="0" dirty="0">
                        <a:effectLst/>
                        <a:latin typeface="宋体" pitchFamily="2" charset="-122"/>
                        <a:ea typeface="宋体" pitchFamily="2" charset="-122"/>
                      </a:endParaRPr>
                    </a:p>
                    <a:p>
                      <a:pPr marL="0" marR="0" lvl="0" indent="0" algn="l" defTabSz="914400" rtl="0" eaLnBrk="1" fontAlgn="ctr" latinLnBrk="0" hangingPunct="1">
                        <a:lnSpc>
                          <a:spcPct val="100000"/>
                        </a:lnSpc>
                        <a:spcBef>
                          <a:spcPts val="0"/>
                        </a:spcBef>
                        <a:spcAft>
                          <a:spcPts val="0"/>
                        </a:spcAft>
                        <a:buClrTx/>
                        <a:buSzTx/>
                        <a:buFontTx/>
                        <a:buNone/>
                        <a:defRPr/>
                      </a:pPr>
                      <a:r>
                        <a:rPr lang="pt-BR" sz="1200" b="0" i="0" u="none" strike="noStrike" kern="1200" dirty="0">
                          <a:solidFill>
                            <a:schemeClr val="tx1"/>
                          </a:solidFill>
                          <a:effectLst/>
                          <a:latin typeface="宋体" pitchFamily="2" charset="-122"/>
                          <a:ea typeface="宋体" pitchFamily="2" charset="-122"/>
                          <a:cs typeface="+mn-cs"/>
                        </a:rPr>
                        <a:t>MCU:</a:t>
                      </a:r>
                      <a:r>
                        <a:rPr lang="en-US" altLang="pt-BR" sz="1200" b="0" i="0" u="none" strike="noStrike" kern="1200" dirty="0">
                          <a:solidFill>
                            <a:schemeClr val="tx1"/>
                          </a:solidFill>
                          <a:effectLst/>
                          <a:latin typeface="宋体" pitchFamily="2" charset="-122"/>
                          <a:ea typeface="宋体" pitchFamily="2" charset="-122"/>
                          <a:cs typeface="+mn-cs"/>
                        </a:rPr>
                        <a:t>  </a:t>
                      </a:r>
                      <a:r>
                        <a:rPr lang="en-GB" altLang="zh-CN" sz="1200" dirty="0">
                          <a:effectLst/>
                          <a:latin typeface="宋体" pitchFamily="2" charset="-122"/>
                          <a:ea typeface="宋体" pitchFamily="2" charset="-122"/>
                          <a:sym typeface="+mn-ea"/>
                        </a:rPr>
                        <a:t>20231024_137_PRO</a:t>
                      </a:r>
                      <a:endParaRPr lang="en-GB" altLang="zh-CN" sz="1200" dirty="0">
                        <a:effectLst/>
                        <a:latin typeface="宋体" pitchFamily="2" charset="-122"/>
                        <a:ea typeface="宋体" pitchFamily="2" charset="-122"/>
                        <a:sym typeface="+mn-ea"/>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有条件通过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bl>
          </a:graphicData>
        </a:graphic>
      </p:graphicFrame>
      <p:graphicFrame>
        <p:nvGraphicFramePr>
          <p:cNvPr id="10" name="表格 9"/>
          <p:cNvGraphicFramePr>
            <a:graphicFrameLocks noGrp="1"/>
          </p:cNvGraphicFramePr>
          <p:nvPr>
            <p:custDataLst>
              <p:tags r:id="rId5"/>
            </p:custDataLst>
          </p:nvPr>
        </p:nvGraphicFramePr>
        <p:xfrm>
          <a:off x="1393825" y="2395855"/>
          <a:ext cx="9042400" cy="4344670"/>
        </p:xfrm>
        <a:graphic>
          <a:graphicData uri="http://schemas.openxmlformats.org/drawingml/2006/table">
            <a:tbl>
              <a:tblPr firstRow="1" bandRow="1">
                <a:tableStyleId>{93296810-A885-4BE3-A3E7-6D5BEEA58F35}</a:tableStyleId>
              </a:tblPr>
              <a:tblGrid>
                <a:gridCol w="1216660"/>
                <a:gridCol w="558800"/>
                <a:gridCol w="1042035"/>
                <a:gridCol w="848360"/>
                <a:gridCol w="709930"/>
                <a:gridCol w="1489710"/>
                <a:gridCol w="2088515"/>
                <a:gridCol w="1088390"/>
              </a:tblGrid>
              <a:tr h="247015">
                <a:tc>
                  <a:txBody>
                    <a:bodyPr/>
                    <a:p>
                      <a:pPr algn="l" fontAlgn="ctr"/>
                      <a:r>
                        <a:rPr lang="zh-CN" altLang="en-US" sz="800" u="none" strike="noStrike" dirty="0">
                          <a:effectLst/>
                        </a:rPr>
                        <a:t>模块名称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p>
                      <a:pPr algn="just" fontAlgn="ctr"/>
                      <a:r>
                        <a:rPr lang="zh-CN" altLang="en-US" sz="800" u="none" strike="noStrike" dirty="0">
                          <a:effectLst/>
                        </a:rPr>
                        <a:t>用例总数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p>
                      <a:pPr algn="just" fontAlgn="ct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p>
                      <a:pPr algn="just" fontAlgn="ctr"/>
                      <a:r>
                        <a:rPr lang="zh-CN" altLang="en-US" sz="800" u="none" strike="noStrike">
                          <a:effectLst/>
                        </a:rPr>
                        <a:t>测试执行率</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p>
                      <a:pPr algn="just" fontAlgn="ctr"/>
                      <a:r>
                        <a:rPr lang="zh-CN" altLang="en-US" sz="800" u="none" strike="noStrike">
                          <a:effectLst/>
                        </a:rPr>
                        <a:t>执行通过数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p>
                      <a:pPr algn="just" fontAlgn="ctr"/>
                      <a:r>
                        <a:rPr lang="zh-CN" altLang="en-US" sz="800" u="none" strike="noStrike">
                          <a:effectLst/>
                        </a:rPr>
                        <a:t>执行通过率</a:t>
                      </a:r>
                      <a:br>
                        <a:rPr lang="zh-CN" altLang="en-US" sz="800" u="none" strike="noStrike">
                          <a:effectLst/>
                        </a:rPr>
                      </a:b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p>
                      <a:pPr algn="just" fontAlgn="ctr"/>
                      <a:r>
                        <a:rPr lang="en-US" sz="800" u="none" strike="noStrike">
                          <a:effectLst/>
                        </a:rPr>
                        <a:t>R06 HF1</a:t>
                      </a:r>
                      <a:r>
                        <a:rPr lang="zh-CN" altLang="en-US" sz="800" u="none" strike="noStrike">
                          <a:effectLst/>
                        </a:rPr>
                        <a:t>版本成熟度</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p>
                      <a:pPr algn="l" fontAlgn="ctr"/>
                      <a:r>
                        <a:rPr lang="zh-CN" altLang="en-US" sz="800" u="none" strike="noStrike">
                          <a:effectLst/>
                        </a:rPr>
                        <a:t>未测</a:t>
                      </a:r>
                      <a:r>
                        <a:rPr lang="en-US" altLang="zh-CN" sz="800" u="none" strike="noStrike">
                          <a:effectLst/>
                        </a:rPr>
                        <a:t>/</a:t>
                      </a:r>
                      <a:r>
                        <a:rPr lang="zh-CN" altLang="en-US" sz="800" u="none" strike="noStrike">
                          <a:effectLst/>
                        </a:rPr>
                        <a:t>漏测原因和分析</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r>
              <a:tr h="424180">
                <a:tc>
                  <a:txBody>
                    <a:bodyPr/>
                    <a:p>
                      <a:pPr indent="0">
                        <a:buNone/>
                      </a:pPr>
                      <a:r>
                        <a:rPr lang="en-US" sz="800" b="0">
                          <a:solidFill>
                            <a:schemeClr val="tx1"/>
                          </a:solidFill>
                          <a:latin typeface="Arial Regular" panose="020B0604020202090204" charset="0"/>
                          <a:cs typeface="Arial Regular" panose="020B0604020202090204" charset="0"/>
                        </a:rPr>
                        <a:t>launcher&amp;AAR</a:t>
                      </a:r>
                      <a:endParaRPr lang="en-US" altLang="en-US" sz="800" b="0">
                        <a:solidFill>
                          <a:schemeClr val="tx1"/>
                        </a:solidFill>
                        <a:latin typeface="Arial Regular" panose="020B0604020202090204" charset="0"/>
                        <a:cs typeface="Arial Regular" panose="020B0604020202090204" charset="0"/>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295910">
                <a:tc>
                  <a:txBody>
                    <a:bodyPr/>
                    <a:p>
                      <a:pPr indent="0">
                        <a:buNone/>
                      </a:pPr>
                      <a:r>
                        <a:rPr lang="en-US" sz="800" b="0">
                          <a:solidFill>
                            <a:schemeClr val="tx1"/>
                          </a:solidFill>
                          <a:latin typeface="Arial Regular" panose="020B0604020202090204" charset="0"/>
                          <a:cs typeface="Arial Regular" panose="020B0604020202090204" charset="0"/>
                        </a:rPr>
                        <a:t>EM</a:t>
                      </a:r>
                      <a:endParaRPr lang="en-US" altLang="en-US" sz="800" b="0">
                        <a:solidFill>
                          <a:schemeClr val="tx1"/>
                        </a:solidFill>
                        <a:latin typeface="Arial Regular" panose="020B0604020202090204" charset="0"/>
                        <a:cs typeface="Arial Regular" panose="020B0604020202090204" charset="0"/>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198120">
                <a:tc>
                  <a:txBody>
                    <a:bodyPr/>
                    <a:p>
                      <a:pPr indent="0">
                        <a:buNone/>
                      </a:pPr>
                      <a:r>
                        <a:rPr lang="zh-CN" sz="800" b="0">
                          <a:solidFill>
                            <a:schemeClr val="tx1"/>
                          </a:solidFill>
                          <a:latin typeface="Arial Regular" panose="020B0604020202090204" charset="0"/>
                          <a:ea typeface="宋体" pitchFamily="2" charset="-122"/>
                        </a:rPr>
                        <a:t>地图</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2916</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2916</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2911</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99.83%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99.83%</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424180">
                <a:tc>
                  <a:txBody>
                    <a:bodyPr/>
                    <a:p>
                      <a:pPr indent="0">
                        <a:buNone/>
                      </a:pPr>
                      <a:r>
                        <a:rPr lang="zh-CN" sz="800" b="0">
                          <a:solidFill>
                            <a:schemeClr val="tx1"/>
                          </a:solidFill>
                          <a:latin typeface="Arial Regular" panose="020B0604020202090204" charset="0"/>
                          <a:ea typeface="宋体" pitchFamily="2" charset="-122"/>
                        </a:rPr>
                        <a:t>语音</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1841</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1841</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1813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98.48%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98.48%</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197485">
                <a:tc>
                  <a:txBody>
                    <a:bodyPr/>
                    <a:p>
                      <a:pPr indent="0">
                        <a:buNone/>
                      </a:pPr>
                      <a:r>
                        <a:rPr lang="zh-CN" sz="800" b="0">
                          <a:solidFill>
                            <a:schemeClr val="tx1"/>
                          </a:solidFill>
                          <a:latin typeface="Arial Regular" panose="020B0604020202090204" charset="0"/>
                          <a:ea typeface="宋体" pitchFamily="2" charset="-122"/>
                        </a:rPr>
                        <a:t>车家互联</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96</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96</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96</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302260">
                <a:tc>
                  <a:txBody>
                    <a:bodyPr/>
                    <a:p>
                      <a:pPr indent="0">
                        <a:buNone/>
                      </a:pPr>
                      <a:r>
                        <a:rPr lang="zh-CN" sz="800" b="0">
                          <a:solidFill>
                            <a:schemeClr val="tx1"/>
                          </a:solidFill>
                          <a:latin typeface="Arial Regular" panose="020B0604020202090204" charset="0"/>
                          <a:ea typeface="宋体" pitchFamily="2" charset="-122"/>
                        </a:rPr>
                        <a:t>随心听</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1464</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1464</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1455</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99.39%</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99.39%</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302260">
                <a:tc>
                  <a:txBody>
                    <a:bodyPr/>
                    <a:p>
                      <a:pPr indent="0">
                        <a:buNone/>
                      </a:pPr>
                      <a:r>
                        <a:rPr lang="zh-CN" sz="800" b="0">
                          <a:solidFill>
                            <a:schemeClr val="tx1"/>
                          </a:solidFill>
                          <a:latin typeface="Arial Regular" panose="020B0604020202090204" charset="0"/>
                          <a:ea typeface="宋体" pitchFamily="2" charset="-122"/>
                        </a:rPr>
                        <a:t>随心看</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420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420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414</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98.57%</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98.57%</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198120">
                <a:tc>
                  <a:txBody>
                    <a:bodyPr/>
                    <a:p>
                      <a:pPr indent="0">
                        <a:buNone/>
                      </a:pPr>
                      <a:r>
                        <a:rPr lang="zh-CN" sz="800" b="0">
                          <a:solidFill>
                            <a:schemeClr val="tx1"/>
                          </a:solidFill>
                          <a:latin typeface="Arial Regular" panose="020B0604020202090204" charset="0"/>
                          <a:ea typeface="宋体" pitchFamily="2" charset="-122"/>
                        </a:rPr>
                        <a:t>图像</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373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373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373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212090">
                <a:tc>
                  <a:txBody>
                    <a:bodyPr/>
                    <a:p>
                      <a:pPr indent="0">
                        <a:buNone/>
                      </a:pPr>
                      <a:r>
                        <a:rPr lang="zh-CN" sz="800" b="0">
                          <a:solidFill>
                            <a:schemeClr val="tx1"/>
                          </a:solidFill>
                          <a:latin typeface="Arial Regular" panose="020B0604020202090204" charset="0"/>
                          <a:ea typeface="宋体" pitchFamily="2" charset="-122"/>
                        </a:rPr>
                        <a:t>安全</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431</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431</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430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99.77%</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99.77%</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302260">
                <a:tc>
                  <a:txBody>
                    <a:bodyPr/>
                    <a:p>
                      <a:pPr indent="0">
                        <a:buNone/>
                      </a:pPr>
                      <a:r>
                        <a:rPr lang="zh-CN" sz="800" b="0">
                          <a:solidFill>
                            <a:schemeClr val="tx1"/>
                          </a:solidFill>
                          <a:latin typeface="Arial Regular" panose="020B0604020202090204" charset="0"/>
                          <a:ea typeface="宋体" pitchFamily="2" charset="-122"/>
                        </a:rPr>
                        <a:t>账号</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77</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77</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77</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295275">
                <a:tc>
                  <a:txBody>
                    <a:bodyPr/>
                    <a:p>
                      <a:pPr indent="0">
                        <a:buNone/>
                      </a:pPr>
                      <a:r>
                        <a:rPr lang="zh-CN" sz="800" b="0">
                          <a:solidFill>
                            <a:schemeClr val="tx1"/>
                          </a:solidFill>
                          <a:latin typeface="Arial Regular" panose="020B0604020202090204" charset="0"/>
                          <a:ea typeface="宋体" pitchFamily="2" charset="-122"/>
                        </a:rPr>
                        <a:t>激活</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134</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134</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133</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99.25%</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99.25%</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198120">
                <a:tc>
                  <a:txBody>
                    <a:bodyPr/>
                    <a:p>
                      <a:pPr indent="0">
                        <a:buNone/>
                      </a:pPr>
                      <a:r>
                        <a:rPr lang="zh-CN" sz="800" b="0">
                          <a:solidFill>
                            <a:schemeClr val="tx1"/>
                          </a:solidFill>
                          <a:latin typeface="Arial Regular" panose="020B0604020202090204" charset="0"/>
                          <a:ea typeface="宋体" pitchFamily="2" charset="-122"/>
                        </a:rPr>
                        <a:t>消息中心</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102</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102</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102</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323215">
                <a:tc>
                  <a:txBody>
                    <a:bodyPr/>
                    <a:p>
                      <a:pPr indent="0">
                        <a:buNone/>
                      </a:pPr>
                      <a:r>
                        <a:rPr lang="zh-CN" sz="800" b="0">
                          <a:solidFill>
                            <a:schemeClr val="tx1"/>
                          </a:solidFill>
                          <a:latin typeface="Arial Regular" panose="020B0604020202090204" charset="0"/>
                          <a:ea typeface="宋体" pitchFamily="2" charset="-122"/>
                        </a:rPr>
                        <a:t>输入法</a:t>
                      </a:r>
                      <a:endParaRPr lang="zh-CN" altLang="en-US" sz="800" b="0">
                        <a:solidFill>
                          <a:schemeClr val="tx1"/>
                        </a:solidFill>
                        <a:latin typeface="Arial Regular" panose="020B0604020202090204" charset="0"/>
                        <a:ea typeface="宋体" pitchFamily="2" charset="-122"/>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298</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just" fontAlgn="ctr">
                        <a:buClrTx/>
                        <a:buSzTx/>
                        <a:buFontTx/>
                        <a:buNone/>
                      </a:pPr>
                      <a:r>
                        <a:rPr lang="zh-CN" altLang="en-US" sz="800" b="0">
                          <a:solidFill>
                            <a:schemeClr val="tx1"/>
                          </a:solidFill>
                          <a:effectLst/>
                        </a:rPr>
                        <a:t>100.00%</a:t>
                      </a:r>
                      <a:endParaRPr lang="zh-CN" altLang="en-US" sz="800" b="0">
                        <a:solidFill>
                          <a:schemeClr val="tx1"/>
                        </a:solidFill>
                        <a:effectLst/>
                      </a:endParaRPr>
                    </a:p>
                  </a:txBody>
                  <a:tcPr marL="12700" marR="12700" marT="12700" vert="horz" anchor="ctr" anchorCtr="0"/>
                </a:tc>
                <a:tc>
                  <a:txBody>
                    <a:bodyPr/>
                    <a:p>
                      <a:pPr algn="l">
                        <a:buClrTx/>
                        <a:buSzTx/>
                        <a:buFontTx/>
                        <a:buNone/>
                      </a:pPr>
                      <a:endParaRPr lang="zh-CN" sz="800" b="0">
                        <a:solidFill>
                          <a:schemeClr val="tx1"/>
                        </a:solidFill>
                        <a:latin typeface="Arial Regular" panose="020B0604020202090204" charset="0"/>
                        <a:ea typeface="宋体" pitchFamily="2" charset="-122"/>
                      </a:endParaRPr>
                    </a:p>
                  </a:txBody>
                  <a:tcPr marL="12700" marR="12700" marT="12700" vert="horz" anchor="ctr" anchorCtr="0"/>
                </a:tc>
              </a:tr>
              <a:tr h="198120">
                <a:tc>
                  <a:txBody>
                    <a:bodyPr/>
                    <a:p>
                      <a:pPr algn="just" fontAlgn="ctr"/>
                      <a:r>
                        <a:rPr lang="zh-CN" altLang="en-US" sz="800" u="none" strike="noStrike">
                          <a:solidFill>
                            <a:schemeClr val="tx1"/>
                          </a:solidFill>
                          <a:effectLst/>
                        </a:rPr>
                        <a:t>项目整体测试覆盖率</a:t>
                      </a:r>
                      <a:endParaRPr lang="zh-CN" altLang="en-US" sz="800" b="0" i="0" u="none" strike="noStrike">
                        <a:solidFill>
                          <a:schemeClr val="tx1"/>
                        </a:solidFill>
                        <a:effectLst/>
                        <a:latin typeface="宋体" pitchFamily="2" charset="-122"/>
                        <a:ea typeface="宋体" pitchFamily="2" charset="-122"/>
                      </a:endParaRPr>
                    </a:p>
                  </a:txBody>
                  <a:tcPr marL="3296" marR="3296" marT="3296" marB="0" anchor="ctr"/>
                </a:tc>
                <a:tc gridSpan="3">
                  <a:txBody>
                    <a:bodyPr/>
                    <a:p>
                      <a:pPr algn="just" fontAlgn="ctr"/>
                      <a:r>
                        <a:rPr lang="zh-CN" altLang="en-US" sz="800" u="none" strike="noStrike">
                          <a:solidFill>
                            <a:schemeClr val="tx1"/>
                          </a:solidFill>
                          <a:effectLst/>
                        </a:rPr>
                        <a:t>全部模块用例总执行数</a:t>
                      </a:r>
                      <a:r>
                        <a:rPr lang="en-US" altLang="zh-CN" sz="800" u="none" strike="noStrike">
                          <a:solidFill>
                            <a:schemeClr val="tx1"/>
                          </a:solidFill>
                          <a:effectLst/>
                        </a:rPr>
                        <a:t>/</a:t>
                      </a:r>
                      <a:r>
                        <a:rPr lang="zh-CN" altLang="en-US" sz="800" u="none" strike="noStrike">
                          <a:solidFill>
                            <a:schemeClr val="tx1"/>
                          </a:solidFill>
                          <a:effectLst/>
                        </a:rPr>
                        <a:t>全部模块用例总数</a:t>
                      </a:r>
                      <a:r>
                        <a:rPr lang="en-US" altLang="zh-CN" sz="800" u="none" strike="noStrike">
                          <a:solidFill>
                            <a:schemeClr val="tx1"/>
                          </a:solidFill>
                          <a:effectLst/>
                        </a:rPr>
                        <a:t>=100%</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cPr/>
                </a:tc>
                <a:tc hMerge="1">
                  <a:tcPr/>
                </a:tc>
                <a:tc gridSpan="2">
                  <a:txBody>
                    <a:bodyPr/>
                    <a:p>
                      <a:pPr algn="ctr" fontAlgn="ctr"/>
                      <a:r>
                        <a:rPr lang="zh-CN" altLang="en-US" sz="800" u="none" strike="noStrike">
                          <a:solidFill>
                            <a:schemeClr val="tx1"/>
                          </a:solidFill>
                          <a:effectLst/>
                        </a:rPr>
                        <a:t>执行通过率</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测试执行数）</a:t>
                      </a:r>
                      <a:r>
                        <a:rPr lang="en-US" altLang="zh-CN" sz="800" u="none" strike="noStrike">
                          <a:solidFill>
                            <a:schemeClr val="tx1"/>
                          </a:solidFill>
                          <a:effectLst/>
                        </a:rPr>
                        <a:t>=99.39%</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cPr/>
                </a:tc>
                <a:tc>
                  <a:txBody>
                    <a:bodyPr/>
                    <a:p>
                      <a:pPr algn="ctr" fontAlgn="ctr"/>
                      <a:r>
                        <a:rPr lang="zh-CN" altLang="en-US" sz="800" u="none" strike="noStrike">
                          <a:solidFill>
                            <a:schemeClr val="tx1"/>
                          </a:solidFill>
                          <a:effectLst/>
                        </a:rPr>
                        <a:t>总体成熟度</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用例总数）</a:t>
                      </a:r>
                      <a:r>
                        <a:rPr lang="en-US" altLang="zh-CN" sz="800" u="none" strike="noStrike">
                          <a:solidFill>
                            <a:schemeClr val="tx1"/>
                          </a:solidFill>
                          <a:effectLst/>
                        </a:rPr>
                        <a:t>=99.39%</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a:txBody>
                    <a:bodyPr/>
                    <a:p>
                      <a:pPr algn="l" fontAlgn="ctr"/>
                      <a:r>
                        <a:rPr lang="zh-CN" altLang="en-US" sz="800" u="none" strike="noStrike" dirty="0">
                          <a:solidFill>
                            <a:schemeClr val="tx1"/>
                          </a:solidFill>
                          <a:effectLst/>
                        </a:rPr>
                        <a:t>　</a:t>
                      </a:r>
                      <a:endParaRPr lang="zh-CN" altLang="en-US" sz="800" b="0" i="0" u="none" strike="noStrike" dirty="0">
                        <a:solidFill>
                          <a:schemeClr val="tx1"/>
                        </a:solidFill>
                        <a:effectLst/>
                        <a:latin typeface="等线" panose="02010600030101010101" pitchFamily="2" charset="-122"/>
                        <a:ea typeface="等线" panose="02010600030101010101" pitchFamily="2" charset="-122"/>
                      </a:endParaRPr>
                    </a:p>
                  </a:txBody>
                  <a:tcPr marL="3296" marR="3296" marT="3296" marB="0" anchor="ctr"/>
                </a:tc>
              </a:tr>
            </a:tbl>
          </a:graphicData>
        </a:graphic>
      </p:graphicFrame>
      <p:graphicFrame>
        <p:nvGraphicFramePr>
          <p:cNvPr id="17" name="对象 16">
            <a:hlinkClick r:id="" action="ppaction://ole?verb="/>
          </p:cNvPr>
          <p:cNvGraphicFramePr>
            <a:graphicFrameLocks noChangeAspect="1"/>
          </p:cNvGraphicFramePr>
          <p:nvPr/>
        </p:nvGraphicFramePr>
        <p:xfrm>
          <a:off x="10953115" y="5624830"/>
          <a:ext cx="889635" cy="889635"/>
        </p:xfrm>
        <a:graphic>
          <a:graphicData uri="http://schemas.openxmlformats.org/presentationml/2006/ole">
            <mc:AlternateContent xmlns:mc="http://schemas.openxmlformats.org/markup-compatibility/2006">
              <mc:Choice xmlns:v="urn:schemas-microsoft-com:vml" Requires="v">
                <p:oleObj spid="_x0000_s1026" name="" showAsIcon="1" r:id="rId6" imgW="1524000" imgH="1524000" progId="Excel.Sheet.12">
                  <p:embed/>
                </p:oleObj>
              </mc:Choice>
              <mc:Fallback>
                <p:oleObj name="" showAsIcon="1" r:id="rId6" imgW="1524000" imgH="1524000" progId="Excel.Sheet.12">
                  <p:embed/>
                  <p:pic>
                    <p:nvPicPr>
                      <p:cNvPr id="0" name="图片 1025"/>
                      <p:cNvPicPr/>
                      <p:nvPr/>
                    </p:nvPicPr>
                    <p:blipFill>
                      <a:blip r:embed="rId7"/>
                      <a:stretch>
                        <a:fillRect/>
                      </a:stretch>
                    </p:blipFill>
                    <p:spPr>
                      <a:xfrm>
                        <a:off x="10953115" y="5624830"/>
                        <a:ext cx="889635" cy="88963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4"/>
            </p:custDataLst>
          </p:nvPr>
        </p:nvGraphicFramePr>
        <p:xfrm>
          <a:off x="1312863" y="1807602"/>
          <a:ext cx="9042400" cy="2739656"/>
        </p:xfrm>
        <a:graphic>
          <a:graphicData uri="http://schemas.openxmlformats.org/drawingml/2006/table">
            <a:tbl>
              <a:tblPr/>
              <a:tblGrid>
                <a:gridCol w="2135505"/>
                <a:gridCol w="1812497"/>
                <a:gridCol w="866864"/>
                <a:gridCol w="904554"/>
                <a:gridCol w="819785"/>
                <a:gridCol w="819719"/>
                <a:gridCol w="841738"/>
                <a:gridCol w="841738"/>
              </a:tblGrid>
              <a:tr h="180340">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2023/11/19</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李皓亮、</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a:effectLst/>
                          <a:latin typeface="宋体" pitchFamily="2" charset="-122"/>
                          <a:ea typeface="宋体" pitchFamily="2" charset="-122"/>
                        </a:rPr>
                        <a:t>SOC</a:t>
                      </a:r>
                      <a:r>
                        <a:rPr sz="1200" b="0" i="0" u="none" strike="noStrike" dirty="0">
                          <a:effectLst/>
                          <a:latin typeface="宋体" pitchFamily="2" charset="-122"/>
                          <a:ea typeface="宋体" pitchFamily="2" charset="-122"/>
                        </a:rPr>
                        <a:t>：</a:t>
                      </a:r>
                      <a:r>
                        <a:rPr lang="en-GB" altLang="zh-CN" sz="1200" dirty="0">
                          <a:effectLst/>
                          <a:latin typeface="宋体" pitchFamily="2" charset="-122"/>
                          <a:ea typeface="宋体" pitchFamily="2" charset="-122"/>
                          <a:sym typeface="+mn-ea"/>
                        </a:rPr>
                        <a:t>20231118_0149_E2L27_R07.PRO.HF4_Debug</a:t>
                      </a:r>
                      <a:endParaRPr lang="en-GB" altLang="zh-CN" sz="1200" dirty="0">
                        <a:effectLst/>
                        <a:latin typeface="宋体" pitchFamily="2" charset="-122"/>
                        <a:ea typeface="宋体" pitchFamily="2" charset="-122"/>
                        <a:sym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lang="en-US" sz="1200" b="0" i="0" u="none" strike="noStrike" dirty="0">
                          <a:effectLst/>
                          <a:latin typeface="宋体" pitchFamily="2" charset="-122"/>
                          <a:ea typeface="宋体" pitchFamily="2" charset="-122"/>
                        </a:rPr>
                        <a:t>MCU</a:t>
                      </a:r>
                      <a:r>
                        <a:rPr sz="1200" b="0" i="0" u="none" strike="noStrike" dirty="0">
                          <a:effectLst/>
                          <a:latin typeface="宋体" pitchFamily="2" charset="-122"/>
                          <a:ea typeface="宋体" pitchFamily="2" charset="-122"/>
                        </a:rPr>
                        <a:t>：</a:t>
                      </a:r>
                      <a:r>
                        <a:rPr lang="en-GB" altLang="zh-CN" sz="1200" dirty="0">
                          <a:effectLst/>
                          <a:latin typeface="宋体" pitchFamily="2" charset="-122"/>
                          <a:ea typeface="宋体" pitchFamily="2" charset="-122"/>
                          <a:sym typeface="+mn-ea"/>
                        </a:rPr>
                        <a:t>20231109_144_PRO </a:t>
                      </a:r>
                      <a:endParaRPr lang="en-GB" altLang="zh-CN" sz="1200" dirty="0">
                        <a:effectLst/>
                        <a:latin typeface="宋体" pitchFamily="2" charset="-122"/>
                        <a:ea typeface="宋体" pitchFamily="2" charset="-122"/>
                        <a:sym typeface="+mn-ea"/>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c hMerge="1">
                  <a:tcPr/>
                </a:tc>
                <a:tc hMerge="1">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r h="180919">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冒烟用例总数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目标车型case总数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未执行/阻塞</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执行成功数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执行失败数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执行通过率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r>
              <a:tr h="342794">
                <a:tc vMerge="1">
                  <a:tcPr/>
                </a:tc>
                <a:tc vMerge="1">
                  <a:tcPr/>
                </a:tc>
                <a:tc vMerge="1">
                  <a:tcPr/>
                </a:tc>
                <a:tc vMerge="1">
                  <a:tcPr/>
                </a:tc>
                <a:tc vMerge="1">
                  <a:tcPr/>
                </a:tc>
                <a:tc vMerge="1">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(执行总数/case总数)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(执行成功数/执行总数)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r>
              <a:tr h="180919">
                <a:tc>
                  <a:txBody>
                    <a:bodyPr/>
                    <a:lstStyle/>
                    <a:p>
                      <a:pPr indent="0" algn="r">
                        <a:buNone/>
                      </a:pPr>
                      <a:r>
                        <a:rPr lang="en-US" sz="1100" b="0">
                          <a:solidFill>
                            <a:srgbClr val="000000"/>
                          </a:solidFill>
                          <a:latin typeface="DengXian" panose="02010600030101010101" pitchFamily="2" charset="-122"/>
                        </a:rPr>
                        <a:t>460</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323</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0</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323</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323</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0</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100%</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100%</a:t>
                      </a:r>
                      <a:endParaRPr lang="en-US" altLang="en-US" sz="1100" b="0">
                        <a:solidFill>
                          <a:srgbClr val="000000"/>
                        </a:solidFill>
                        <a:latin typeface="DengXian" panose="02010600030101010101" pitchFamily="2" charset="-122"/>
                      </a:endParaRPr>
                    </a:p>
                  </a:txBody>
                  <a:tcPr marL="12700" marR="12700" marT="12700" vert="horz" anchor="ctr" anchorCtr="0">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bl>
          </a:graphicData>
        </a:graphic>
      </p:graphicFrame>
      <p:sp>
        <p:nvSpPr>
          <p:cNvPr id="5" name="Text Placeholder 5"/>
          <p:cNvSpPr>
            <a:spLocks noGrp="1"/>
          </p:cNvSpPr>
          <p:nvPr/>
        </p:nvSpPr>
        <p:spPr>
          <a:xfrm>
            <a:off x="374333" y="22447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graphicFrame>
        <p:nvGraphicFramePr>
          <p:cNvPr id="7" name="对象 6">
            <a:hlinkClick r:id="" action="ppaction://ole?verb="/>
          </p:cNvPr>
          <p:cNvGraphicFramePr>
            <a:graphicFrameLocks noChangeAspect="1"/>
          </p:cNvGraphicFramePr>
          <p:nvPr/>
        </p:nvGraphicFramePr>
        <p:xfrm>
          <a:off x="10890250" y="5017770"/>
          <a:ext cx="854710" cy="854710"/>
        </p:xfrm>
        <a:graphic>
          <a:graphicData uri="http://schemas.openxmlformats.org/presentationml/2006/ole">
            <mc:AlternateContent xmlns:mc="http://schemas.openxmlformats.org/markup-compatibility/2006">
              <mc:Choice xmlns:v="urn:schemas-microsoft-com:vml" Requires="v">
                <p:oleObj spid="_x0000_s1025" name="" showAsIcon="1" r:id="rId5" imgW="1524000" imgH="1524000" progId="Excel.Sheet.12">
                  <p:embed/>
                </p:oleObj>
              </mc:Choice>
              <mc:Fallback>
                <p:oleObj name="" showAsIcon="1" r:id="rId5" imgW="1524000" imgH="1524000" progId="Excel.Sheet.12">
                  <p:embed/>
                  <p:pic>
                    <p:nvPicPr>
                      <p:cNvPr id="0" name="图片 1024"/>
                      <p:cNvPicPr/>
                      <p:nvPr/>
                    </p:nvPicPr>
                    <p:blipFill>
                      <a:blip r:embed="rId6"/>
                      <a:stretch>
                        <a:fillRect/>
                      </a:stretch>
                    </p:blipFill>
                    <p:spPr>
                      <a:xfrm>
                        <a:off x="10890250" y="5017770"/>
                        <a:ext cx="854710" cy="85471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Monkey Test Result </a:t>
            </a:r>
            <a:r>
              <a:rPr lang="en-US" dirty="0"/>
              <a:t>Review</a:t>
            </a:r>
            <a:r>
              <a:rPr altLang="zh-CN" dirty="0"/>
              <a:t>–</a:t>
            </a:r>
            <a:r>
              <a:rPr dirty="0"/>
              <a:t> </a:t>
            </a:r>
            <a:r>
              <a:rPr dirty="0">
                <a:solidFill>
                  <a:srgbClr val="008200"/>
                </a:solidFill>
              </a:rPr>
              <a:t>PASS </a:t>
            </a:r>
            <a:r>
              <a:rPr>
                <a:solidFill>
                  <a:srgbClr val="008200"/>
                </a:solidFill>
                <a:sym typeface="+mn-ea"/>
              </a:rPr>
              <a:t>with condition</a:t>
            </a:r>
            <a:br>
              <a:rPr dirty="0">
                <a:solidFill>
                  <a:srgbClr val="008200"/>
                </a:solidFill>
              </a:rPr>
            </a:b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4"/>
            </p:custDataLst>
          </p:nvPr>
        </p:nvGraphicFramePr>
        <p:xfrm>
          <a:off x="1393825" y="1030605"/>
          <a:ext cx="9042400" cy="1510665"/>
        </p:xfrm>
        <a:graphic>
          <a:graphicData uri="http://schemas.openxmlformats.org/drawingml/2006/table">
            <a:tbl>
              <a:tblPr/>
              <a:tblGrid>
                <a:gridCol w="2148205"/>
                <a:gridCol w="2666365"/>
                <a:gridCol w="904875"/>
                <a:gridCol w="3322955"/>
              </a:tblGrid>
              <a:tr h="192405">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2023/10/25</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405">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dirty="0">
                          <a:effectLst/>
                          <a:latin typeface="宋体" pitchFamily="2" charset="-122"/>
                          <a:ea typeface="宋体" pitchFamily="2" charset="-122"/>
                          <a:sym typeface="+mn-ea"/>
                        </a:rPr>
                        <a:t>李皓亮、张峰、林浴璋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285">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dirty="0">
                          <a:effectLst/>
                          <a:latin typeface="宋体" pitchFamily="2" charset="-122"/>
                          <a:ea typeface="宋体" pitchFamily="2" charset="-122"/>
                          <a:sym typeface="+mn-ea"/>
                        </a:rPr>
                        <a:t>SOC</a:t>
                      </a:r>
                      <a:r>
                        <a:rPr sz="1200" dirty="0">
                          <a:effectLst/>
                          <a:latin typeface="宋体" pitchFamily="2" charset="-122"/>
                          <a:ea typeface="宋体" pitchFamily="2" charset="-122"/>
                          <a:sym typeface="+mn-ea"/>
                        </a:rPr>
                        <a:t>：</a:t>
                      </a:r>
                      <a:r>
                        <a:rPr lang="en-GB" altLang="zh-CN" sz="1200" dirty="0">
                          <a:effectLst/>
                          <a:latin typeface="宋体" pitchFamily="2" charset="-122"/>
                          <a:ea typeface="宋体" pitchFamily="2" charset="-122"/>
                          <a:sym typeface="+mn-ea"/>
                        </a:rPr>
                        <a:t>20231118_0149_E2L27_R07.PRO.HF4_Debug</a:t>
                      </a:r>
                      <a:endParaRPr lang="en-GB" altLang="zh-CN" sz="1200" dirty="0">
                        <a:effectLst/>
                        <a:latin typeface="宋体" pitchFamily="2" charset="-122"/>
                        <a:ea typeface="宋体" pitchFamily="2" charset="-122"/>
                        <a:sym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lang="en-US" sz="1200" dirty="0">
                          <a:effectLst/>
                          <a:latin typeface="宋体" pitchFamily="2" charset="-122"/>
                          <a:ea typeface="宋体" pitchFamily="2" charset="-122"/>
                          <a:sym typeface="+mn-ea"/>
                        </a:rPr>
                        <a:t>MCU</a:t>
                      </a:r>
                      <a:r>
                        <a:rPr sz="1200" dirty="0">
                          <a:effectLst/>
                          <a:latin typeface="宋体" pitchFamily="2" charset="-122"/>
                          <a:ea typeface="宋体" pitchFamily="2" charset="-122"/>
                          <a:sym typeface="+mn-ea"/>
                        </a:rPr>
                        <a:t>：</a:t>
                      </a:r>
                      <a:r>
                        <a:rPr lang="en-GB" altLang="zh-CN" sz="1200" dirty="0">
                          <a:effectLst/>
                          <a:latin typeface="宋体" pitchFamily="2" charset="-122"/>
                          <a:ea typeface="宋体" pitchFamily="2" charset="-122"/>
                          <a:sym typeface="+mn-ea"/>
                        </a:rPr>
                        <a:t>20231109_144_PRO </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r h="192405">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条件通过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r>
              <a:tr h="558165">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bl>
          </a:graphicData>
        </a:graphic>
      </p:graphicFrame>
      <p:graphicFrame>
        <p:nvGraphicFramePr>
          <p:cNvPr id="9" name="表格 8"/>
          <p:cNvGraphicFramePr>
            <a:graphicFrameLocks noGrp="1"/>
          </p:cNvGraphicFramePr>
          <p:nvPr>
            <p:custDataLst>
              <p:tags r:id="rId5"/>
            </p:custDataLst>
          </p:nvPr>
        </p:nvGraphicFramePr>
        <p:xfrm>
          <a:off x="76200" y="2651760"/>
          <a:ext cx="11072495" cy="3863975"/>
        </p:xfrm>
        <a:graphic>
          <a:graphicData uri="http://schemas.openxmlformats.org/drawingml/2006/table">
            <a:tbl>
              <a:tblPr firstRow="1" bandRow="1">
                <a:tableStyleId>{93296810-A885-4BE3-A3E7-6D5BEEA58F35}</a:tableStyleId>
              </a:tblPr>
              <a:tblGrid>
                <a:gridCol w="1388110"/>
                <a:gridCol w="2526665"/>
                <a:gridCol w="2275205"/>
                <a:gridCol w="1403985"/>
                <a:gridCol w="618490"/>
                <a:gridCol w="875665"/>
                <a:gridCol w="876300"/>
                <a:gridCol w="1108075"/>
              </a:tblGrid>
              <a:tr h="139065">
                <a:tc>
                  <a:txBody>
                    <a:bodyPr/>
                    <a:lstStyle/>
                    <a:p>
                      <a:pPr algn="just" fontAlgn="ctr"/>
                      <a:r>
                        <a:rPr lang="zh-CN" altLang="en-US" sz="800" u="none" strike="noStrike" dirty="0">
                          <a:effectLst/>
                        </a:rPr>
                        <a:t>影响因素</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测试前提条件</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测试步骤</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solidFill>
                            <a:schemeClr val="bg1"/>
                          </a:solidFill>
                          <a:effectLst/>
                        </a:rPr>
                        <a:t>性能数据计算细则</a:t>
                      </a:r>
                      <a:endParaRPr lang="zh-CN" altLang="en-US"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Target</a:t>
                      </a:r>
                      <a:endParaRPr lang="en-US" sz="800" b="1" i="0" u="none" strike="noStrike">
                        <a:solidFill>
                          <a:schemeClr val="bg1"/>
                        </a:solidFill>
                        <a:effectLst/>
                        <a:latin typeface="Verdana Pro"/>
                        <a:ea typeface="等线" panose="02010600030101010101" pitchFamily="2" charset="-122"/>
                      </a:endParaRPr>
                    </a:p>
                  </a:txBody>
                  <a:tcPr marL="0" marR="0" marT="0" marB="0" anchor="ctr"/>
                </a:tc>
                <a:tc>
                  <a:txBody>
                    <a:bodyPr/>
                    <a:lstStyle/>
                    <a:p>
                      <a:pPr algn="ctr" fontAlgn="ctr"/>
                      <a:r>
                        <a:rPr lang="zh-CN" altLang="en-US" sz="800" b="1" i="0" u="none" strike="noStrike">
                          <a:solidFill>
                            <a:schemeClr val="bg1"/>
                          </a:solidFill>
                          <a:effectLst/>
                          <a:latin typeface="宋体" pitchFamily="2" charset="-122"/>
                          <a:ea typeface="宋体" pitchFamily="2" charset="-122"/>
                        </a:rPr>
                        <a:t>允许偏差</a:t>
                      </a:r>
                      <a:endParaRPr lang="zh-CN" altLang="en-US" sz="800" b="1" i="0" u="none" strike="noStrike">
                        <a:solidFill>
                          <a:schemeClr val="bg1"/>
                        </a:solidFill>
                        <a:effectLst/>
                        <a:latin typeface="宋体" pitchFamily="2" charset="-122"/>
                        <a:ea typeface="宋体" pitchFamily="2" charset="-122"/>
                      </a:endParaRPr>
                    </a:p>
                  </a:txBody>
                  <a:tcPr marL="0" marR="0" marT="0" marB="0" anchor="ctr"/>
                </a:tc>
                <a:tc>
                  <a:txBody>
                    <a:bodyPr/>
                    <a:lstStyle/>
                    <a:p>
                      <a:pPr algn="just" fontAlgn="ctr"/>
                      <a:r>
                        <a:rPr lang="en-US" sz="800" u="none" strike="noStrike" dirty="0">
                          <a:solidFill>
                            <a:schemeClr val="bg1"/>
                          </a:solidFill>
                          <a:effectLst/>
                        </a:rPr>
                        <a:t>R07  HF3</a:t>
                      </a:r>
                      <a:endParaRPr lang="en-US" sz="800" u="none" strike="noStrike" dirty="0">
                        <a:solidFill>
                          <a:schemeClr val="bg1"/>
                        </a:solidFill>
                        <a:effectLst/>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Test Result</a:t>
                      </a:r>
                      <a:endParaRPr lang="en-US" sz="800" b="1" i="0" u="none" strike="noStrike">
                        <a:solidFill>
                          <a:schemeClr val="bg1"/>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24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小时</a:t>
                      </a: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测试中的</a:t>
                      </a:r>
                      <a:r>
                        <a:rPr lang="en-US" sz="700" b="0" i="0" u="none" strike="noStrike" dirty="0">
                          <a:solidFill>
                            <a:srgbClr val="000000"/>
                          </a:solidFill>
                          <a:effectLst/>
                          <a:latin typeface="Verdana Pro" panose="020B0604030504040204" pitchFamily="34" charset="0"/>
                          <a:ea typeface="等线" panose="02010600030101010101" pitchFamily="2" charset="-122"/>
                        </a:rPr>
                        <a:t>CPU Free</a:t>
                      </a:r>
                      <a:endParaRPr 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1.</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2.</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IVI</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3.4G</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秒为间隔持续用</a:t>
                      </a:r>
                      <a:r>
                        <a:rPr lang="en-US" sz="700" b="0" i="0" u="none" strike="noStrike" dirty="0">
                          <a:solidFill>
                            <a:srgbClr val="000000"/>
                          </a:solidFill>
                          <a:effectLst/>
                          <a:latin typeface="Verdana Pro" panose="020B0604030504040204" pitchFamily="34" charset="0"/>
                          <a:ea typeface="等线" panose="02010600030101010101" pitchFamily="2" charset="-122"/>
                        </a:rPr>
                        <a:t>top</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抓取</a:t>
                      </a:r>
                      <a:r>
                        <a:rPr lang="en-US" sz="700" b="0" i="0" u="none" strike="noStrike" dirty="0">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数据（</a:t>
                      </a:r>
                      <a:r>
                        <a:rPr lang="en-US" sz="700" b="0" i="0" u="none" strike="noStrike" dirty="0">
                          <a:solidFill>
                            <a:srgbClr val="000000"/>
                          </a:solidFill>
                          <a:effectLst/>
                          <a:latin typeface="Verdana Pro" panose="020B0604030504040204" pitchFamily="34" charset="0"/>
                          <a:ea typeface="等线" panose="02010600030101010101" pitchFamily="2" charset="-122"/>
                        </a:rPr>
                        <a:t>nice -n -10 top -d 5）</a:t>
                      </a:r>
                      <a:endParaRPr 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b"/>
                      <a:r>
                        <a:rPr lang="zh-CN" altLang="en-US" sz="700" b="0" i="0" u="none" strike="noStrike" dirty="0">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dirty="0" err="1">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的剩余值</a:t>
                      </a: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548.58%</a:t>
                      </a:r>
                      <a:endParaRPr lang="en-US" altLang="zh-CN" sz="700" b="0" dirty="0">
                        <a:solidFill>
                          <a:srgbClr val="000000"/>
                        </a:solidFill>
                        <a:effectLst/>
                        <a:latin typeface="Verdana Pro" panose="020B0604030504040204" pitchFamily="34" charset="0"/>
                        <a:ea typeface="等线" panose="02010600030101010101" pitchFamily="2" charset="-122"/>
                      </a:endParaRPr>
                    </a:p>
                  </a:txBody>
                  <a:tcPr marL="12700" marR="12700" marT="12700" vert="horz" anchor="b" anchorCtr="0"/>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endParaRPr lang="en-US" sz="800" b="0" i="0" u="none" strike="noStrike">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24</a:t>
                      </a:r>
                      <a:r>
                        <a:rPr lang="zh-CN" altLang="en-US" sz="700" b="0" i="0" u="none" strike="noStrike">
                          <a:solidFill>
                            <a:srgbClr val="000000"/>
                          </a:solidFill>
                          <a:effectLst/>
                          <a:latin typeface="Verdana Pro" panose="020B0604030504040204" pitchFamily="34" charset="0"/>
                          <a:ea typeface="等线" panose="02010600030101010101" pitchFamily="2" charset="-122"/>
                        </a:rPr>
                        <a:t>小时</a:t>
                      </a:r>
                      <a:r>
                        <a:rPr lang="en-US"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测试中的</a:t>
                      </a:r>
                      <a:r>
                        <a:rPr lang="en-US" sz="700" b="0" i="0" u="none" strike="noStrike">
                          <a:solidFill>
                            <a:srgbClr val="000000"/>
                          </a:solidFill>
                          <a:effectLst/>
                          <a:latin typeface="Verdana Pro" panose="020B0604030504040204" pitchFamily="34" charset="0"/>
                          <a:ea typeface="等线" panose="02010600030101010101" pitchFamily="2" charset="-122"/>
                        </a:rPr>
                        <a:t>RAM Free</a:t>
                      </a:r>
                      <a:endParaRPr 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1.</a:t>
                      </a:r>
                      <a:r>
                        <a:rPr lang="zh-CN" altLang="en-US" sz="700" b="0" i="0" u="none" strike="noStrike">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2.</a:t>
                      </a:r>
                      <a:r>
                        <a:rPr lang="zh-CN" altLang="en-US" sz="700" b="0" i="0" u="none" strike="noStrike">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a:solidFill>
                            <a:srgbClr val="000000"/>
                          </a:solidFill>
                          <a:effectLst/>
                          <a:latin typeface="Verdana Pro" panose="020B0604030504040204" pitchFamily="34" charset="0"/>
                          <a:ea typeface="等线" panose="02010600030101010101" pitchFamily="2" charset="-122"/>
                        </a:rPr>
                        <a:t>IVI</a:t>
                      </a:r>
                      <a:r>
                        <a:rPr lang="zh-CN" altLang="en-US" sz="700" b="0" i="0" u="none" strike="noStrike">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3.4G</a:t>
                      </a:r>
                      <a:r>
                        <a:rPr lang="zh-CN" altLang="en-US" sz="700" b="0" i="0" u="none" strike="noStrike">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4.</a:t>
                      </a:r>
                      <a:r>
                        <a:rPr lang="zh-CN" altLang="en-US" sz="700" b="0" i="0" u="none" strike="noStrike">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a:solidFill>
                            <a:srgbClr val="000000"/>
                          </a:solidFill>
                          <a:effectLst/>
                          <a:latin typeface="Verdana Pro" panose="020B0604030504040204" pitchFamily="34" charset="0"/>
                          <a:ea typeface="等线" panose="02010600030101010101" pitchFamily="2" charset="-122"/>
                        </a:rPr>
                      </a:b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a:solidFill>
                            <a:srgbClr val="000000"/>
                          </a:solidFill>
                          <a:effectLst/>
                          <a:latin typeface="Verdana Pro" panose="020B0604030504040204" pitchFamily="34" charset="0"/>
                          <a:ea typeface="等线" panose="02010600030101010101" pitchFamily="2" charset="-122"/>
                        </a:rPr>
                        <a:t>5</a:t>
                      </a:r>
                      <a:r>
                        <a:rPr lang="zh-CN" altLang="en-US" sz="700" b="0" i="0" u="none" strike="noStrike">
                          <a:solidFill>
                            <a:srgbClr val="000000"/>
                          </a:solidFill>
                          <a:effectLst/>
                          <a:latin typeface="Verdana Pro" panose="020B0604030504040204" pitchFamily="34" charset="0"/>
                          <a:ea typeface="等线" panose="02010600030101010101" pitchFamily="2" charset="-122"/>
                        </a:rPr>
                        <a:t>分钟为间隔持续用</a:t>
                      </a:r>
                      <a:r>
                        <a:rPr lang="en-US" altLang="zh-CN" sz="700" b="0" i="0" u="none" strike="noStrike">
                          <a:solidFill>
                            <a:srgbClr val="000000"/>
                          </a:solidFill>
                          <a:effectLst/>
                          <a:latin typeface="Verdana Pro" panose="020B0604030504040204" pitchFamily="34" charset="0"/>
                          <a:ea typeface="等线" panose="02010600030101010101" pitchFamily="2" charset="-122"/>
                        </a:rPr>
                        <a:t>dumpsys meminfo</a:t>
                      </a:r>
                      <a:r>
                        <a:rPr lang="zh-CN" altLang="en-US" sz="700" b="0" i="0" u="none" strike="noStrike">
                          <a:solidFill>
                            <a:srgbClr val="000000"/>
                          </a:solidFill>
                          <a:effectLst/>
                          <a:latin typeface="Verdana Pro" panose="020B0604030504040204" pitchFamily="34" charset="0"/>
                          <a:ea typeface="等线" panose="02010600030101010101" pitchFamily="2" charset="-122"/>
                        </a:rPr>
                        <a:t>抓取内存数据</a:t>
                      </a: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b"/>
                      <a:r>
                        <a:rPr lang="zh-CN" altLang="en-US" sz="700" b="0" i="0" u="none" strike="noStrike">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a:solidFill>
                            <a:srgbClr val="000000"/>
                          </a:solidFill>
                          <a:effectLst/>
                          <a:latin typeface="Verdana Pro" panose="020B0604030504040204" pitchFamily="34" charset="0"/>
                          <a:ea typeface="等线" panose="02010600030101010101" pitchFamily="2" charset="-122"/>
                        </a:rPr>
                        <a:t>Ram</a:t>
                      </a:r>
                      <a:r>
                        <a:rPr lang="zh-CN" altLang="en-US" sz="700" b="0" i="0" u="none" strike="noStrike">
                          <a:solidFill>
                            <a:srgbClr val="000000"/>
                          </a:solidFill>
                          <a:effectLst/>
                          <a:latin typeface="Verdana Pro" panose="020B0604030504040204" pitchFamily="34" charset="0"/>
                          <a:ea typeface="等线" panose="02010600030101010101" pitchFamily="2" charset="-122"/>
                        </a:rPr>
                        <a:t>的剩余值</a:t>
                      </a: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dirty="0">
                          <a:solidFill>
                            <a:srgbClr val="000000"/>
                          </a:solidFill>
                          <a:effectLst/>
                          <a:latin typeface="Verdana Pro" panose="020B0604030504040204" pitchFamily="34" charset="0"/>
                          <a:ea typeface="等线" panose="02010600030101010101" pitchFamily="2" charset="-122"/>
                        </a:rPr>
                        <a:t>5400.47</a:t>
                      </a:r>
                      <a:endParaRPr lang="en-US" altLang="zh-CN"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测试中的</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 Free</a:t>
                      </a:r>
                      <a:endPar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s</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为间隔持续用</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cat /sys/class/</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kgsl</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//kgsl-3d0/</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gpu_busy_percentage</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数据</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计算整个运行过程中 </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的剩余值</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91.11%</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endParaRPr lang="en-US" sz="800" b="0" i="0" u="none" strike="noStrike">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a:solidFill>
                            <a:srgbClr val="FF0000"/>
                          </a:solidFill>
                          <a:effectLst/>
                          <a:latin typeface="Verdana Pro" panose="020B0604030504040204" pitchFamily="34" charset="0"/>
                          <a:ea typeface="等线" panose="02010600030101010101" pitchFamily="2" charset="-122"/>
                          <a:cs typeface="+mn-cs"/>
                        </a:rPr>
                        <a:t>L</a:t>
                      </a:r>
                      <a:r>
                        <a:rPr lang="en-US" altLang="zh-CN" sz="700" b="0" i="0" u="none" strike="noStrike" kern="1200">
                          <a:solidFill>
                            <a:srgbClr val="FF0000"/>
                          </a:solidFill>
                          <a:effectLst/>
                          <a:latin typeface="Verdana Pro" panose="020B0604030504040204" pitchFamily="34" charset="0"/>
                          <a:ea typeface="等线" panose="02010600030101010101" pitchFamily="2" charset="-122"/>
                          <a:cs typeface="+mn-cs"/>
                        </a:rPr>
                        <a:t>auncher</a:t>
                      </a:r>
                      <a:endParaRPr lang="en-US" altLang="zh-CN" sz="700" b="0" i="0" u="none" strike="noStrike" kern="1200">
                        <a:solidFill>
                          <a:srgbClr val="FF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rgbClr val="00B050"/>
                          </a:solidFill>
                          <a:effectLst/>
                          <a:latin typeface="Verdana Pro"/>
                          <a:ea typeface="等线" panose="02010600030101010101" pitchFamily="2" charset="-122"/>
                        </a:rPr>
                        <a:t>Pass with condition</a:t>
                      </a: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endParaRPr lang="zh-CN" altLang="en-US" sz="700" b="0" i="0" u="none" strike="noStrike" kern="1200" dirty="0">
                        <a:solidFill>
                          <a:srgbClr val="FF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chemeClr val="bg2">
                              <a:lumMod val="10000"/>
                            </a:schemeClr>
                          </a:solidFill>
                          <a:effectLst/>
                          <a:latin typeface="Verdana Pro"/>
                          <a:ea typeface="等线" panose="02010600030101010101" pitchFamily="2" charset="-122"/>
                        </a:rPr>
                        <a:t>Pass</a:t>
                      </a:r>
                      <a:r>
                        <a:rPr lang="en-US" sz="800" b="0" i="0" u="none" strike="noStrike">
                          <a:solidFill>
                            <a:srgbClr val="00B050"/>
                          </a:solidFill>
                          <a:effectLst/>
                          <a:latin typeface="Verdana Pro"/>
                          <a:ea typeface="等线" panose="02010600030101010101" pitchFamily="2" charset="-122"/>
                        </a:rPr>
                        <a:t> </a:t>
                      </a: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中内存泄露进程数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分钟为间隔持续用</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dumsys</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 </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meminfo</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抓取内存数据</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脚本生成内存曲线图</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endPar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endParaRPr lang="en-US" sz="800">
                        <a:solidFill>
                          <a:srgbClr val="00B050"/>
                        </a:solidFill>
                        <a:effectLst/>
                        <a:latin typeface="Verdana Pro"/>
                        <a:ea typeface="等线" panose="02010600030101010101" pitchFamily="2" charset="-122"/>
                        <a:sym typeface="+mn-ea"/>
                      </a:endParaRPr>
                    </a:p>
                    <a:p>
                      <a:pPr algn="ctr" fontAlgn="ctr"/>
                      <a:endParaRPr lang="en-US" sz="800">
                        <a:solidFill>
                          <a:srgbClr val="00B050"/>
                        </a:solidFill>
                        <a:effectLst/>
                        <a:latin typeface="Verdana Pro"/>
                        <a:ea typeface="等线" panose="02010600030101010101" pitchFamily="2" charset="-122"/>
                        <a:sym typeface="+mn-ea"/>
                      </a:endParaRPr>
                    </a:p>
                    <a:p>
                      <a:pPr algn="ctr" fontAlgn="ctr"/>
                      <a:r>
                        <a:rPr lang="en-US" sz="800">
                          <a:solidFill>
                            <a:schemeClr val="bg2">
                              <a:lumMod val="10000"/>
                            </a:schemeClr>
                          </a:solidFill>
                          <a:effectLst/>
                          <a:latin typeface="Verdana Pro"/>
                          <a:ea typeface="等线" panose="02010600030101010101" pitchFamily="2" charset="-122"/>
                          <a:sym typeface="+mn-ea"/>
                        </a:rPr>
                        <a:t>Pass</a:t>
                      </a:r>
                      <a:r>
                        <a:rPr lang="en-US" sz="800">
                          <a:solidFill>
                            <a:srgbClr val="00B050"/>
                          </a:solidFill>
                          <a:effectLst/>
                          <a:latin typeface="Verdana Pro"/>
                          <a:ea typeface="等线" panose="02010600030101010101" pitchFamily="2" charset="-122"/>
                          <a:sym typeface="+mn-ea"/>
                        </a:rPr>
                        <a:t> </a:t>
                      </a:r>
                      <a:endParaRPr lang="en-US" sz="800" b="0" i="0" u="none" strike="noStrike">
                        <a:solidFill>
                          <a:srgbClr val="00B050"/>
                        </a:solidFill>
                        <a:effectLst/>
                        <a:latin typeface="Verdana Pro"/>
                        <a:ea typeface="等线" panose="02010600030101010101" pitchFamily="2" charset="-122"/>
                      </a:endParaRPr>
                    </a:p>
                    <a:p>
                      <a:pPr algn="ctr" fontAlgn="ct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165100">
                <a:tc>
                  <a:txBody>
                    <a:bodyPr/>
                    <a:lstStyle/>
                    <a:p>
                      <a:pPr algn="l" rtl="0"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r h="127000">
                <a:tc>
                  <a:txBody>
                    <a:bodyPr/>
                    <a:lstStyle/>
                    <a:p>
                      <a:pPr algn="l" rtl="0" fontAlgn="ct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bl>
          </a:graphicData>
        </a:graphic>
      </p:graphicFrame>
      <p:sp>
        <p:nvSpPr>
          <p:cNvPr id="5" name="Text Placeholder 5"/>
          <p:cNvSpPr>
            <a:spLocks noGrp="1"/>
          </p:cNvSpPr>
          <p:nvPr/>
        </p:nvSpPr>
        <p:spPr>
          <a:xfrm>
            <a:off x="374333" y="16224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sp>
        <p:nvSpPr>
          <p:cNvPr id="7" name="文本框 6"/>
          <p:cNvSpPr txBox="1"/>
          <p:nvPr/>
        </p:nvSpPr>
        <p:spPr>
          <a:xfrm>
            <a:off x="9448165" y="4652010"/>
            <a:ext cx="239395" cy="213995"/>
          </a:xfrm>
          <a:prstGeom prst="rect">
            <a:avLst/>
          </a:prstGeom>
        </p:spPr>
        <p:txBody>
          <a:bodyPr vert="horz" wrap="none" lIns="91440" tIns="45720" rIns="91440" bIns="45720" rtlCol="0">
            <a:spAutoFit/>
          </a:bodyPr>
          <a:p>
            <a:r>
              <a:rPr lang="en-US" altLang="zh-CN" sz="800" dirty="0" err="1" smtClean="0">
                <a:latin typeface="+mn-lt"/>
              </a:rPr>
              <a:t>1</a:t>
            </a:r>
            <a:endParaRPr lang="en-US" altLang="zh-CN" sz="800" dirty="0" err="1" smtClean="0">
              <a:latin typeface="+mn-lt"/>
            </a:endParaRPr>
          </a:p>
        </p:txBody>
      </p:sp>
      <p:sp>
        <p:nvSpPr>
          <p:cNvPr id="10" name="文本框 9"/>
          <p:cNvSpPr txBox="1"/>
          <p:nvPr/>
        </p:nvSpPr>
        <p:spPr>
          <a:xfrm>
            <a:off x="9448165" y="5255260"/>
            <a:ext cx="239395" cy="213995"/>
          </a:xfrm>
          <a:prstGeom prst="rect">
            <a:avLst/>
          </a:prstGeom>
        </p:spPr>
        <p:txBody>
          <a:bodyPr vert="horz" wrap="square" lIns="91440" tIns="45720" rIns="91440" bIns="45720" rtlCol="0">
            <a:spAutoFit/>
          </a:bodyPr>
          <a:p>
            <a:r>
              <a:rPr lang="en-US" altLang="zh-CN" sz="800" dirty="0" err="1" smtClean="0">
                <a:latin typeface="+mn-lt"/>
              </a:rPr>
              <a:t>0</a:t>
            </a:r>
            <a:endParaRPr lang="en-US" altLang="zh-CN" sz="800" dirty="0" err="1" smtClean="0">
              <a:latin typeface="+mn-lt"/>
            </a:endParaRPr>
          </a:p>
        </p:txBody>
      </p:sp>
      <p:sp>
        <p:nvSpPr>
          <p:cNvPr id="11" name="文本框 10"/>
          <p:cNvSpPr txBox="1"/>
          <p:nvPr/>
        </p:nvSpPr>
        <p:spPr>
          <a:xfrm>
            <a:off x="9119870" y="5858510"/>
            <a:ext cx="1265555" cy="460375"/>
          </a:xfrm>
          <a:prstGeom prst="rect">
            <a:avLst/>
          </a:prstGeom>
        </p:spPr>
        <p:txBody>
          <a:bodyPr vert="horz" wrap="square" lIns="91440" tIns="45720" rIns="91440" bIns="45720" rtlCol="0">
            <a:spAutoFit/>
          </a:bodyPr>
          <a:p>
            <a:r>
              <a:rPr lang="en-US" altLang="zh-CN" sz="800" dirty="0" err="1" smtClean="0">
                <a:latin typeface="+mn-lt"/>
              </a:rPr>
              <a:t>            0</a:t>
            </a:r>
            <a:endParaRPr lang="en-US" altLang="zh-CN" sz="800" dirty="0" err="1" smtClean="0">
              <a:latin typeface="+mn-lt"/>
            </a:endParaRPr>
          </a:p>
          <a:p>
            <a:endParaRPr lang="en-US" altLang="zh-CN" sz="800" dirty="0" err="1" smtClean="0">
              <a:latin typeface="+mn-lt"/>
            </a:endParaRPr>
          </a:p>
          <a:p>
            <a:r>
              <a:rPr lang="en-US" altLang="zh-CN" sz="800" dirty="0" err="1" smtClean="0">
                <a:latin typeface="+mn-lt"/>
              </a:rPr>
              <a:t>   </a:t>
            </a:r>
            <a:r>
              <a:rPr lang="en-US" altLang="zh-CN" sz="800" dirty="0" err="1" smtClean="0">
                <a:solidFill>
                  <a:srgbClr val="FF0000"/>
                </a:solidFill>
                <a:latin typeface="+mn-lt"/>
              </a:rPr>
              <a:t>   </a:t>
            </a:r>
            <a:endParaRPr lang="zh-CN" altLang="en-US" sz="800" dirty="0" err="1" smtClean="0">
              <a:solidFill>
                <a:srgbClr val="FF0000"/>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B050"/>
                </a:solidFill>
              </a:rPr>
              <a:t>PASS</a:t>
            </a:r>
            <a:endParaRPr dirty="0">
              <a:solidFill>
                <a:srgbClr val="00B050"/>
              </a:solidFill>
              <a:effectLst/>
              <a:latin typeface="Verdana Pro"/>
              <a:ea typeface="等线" panose="02010600030101010101" pitchFamily="2" charset="-122"/>
              <a:sym typeface="+mn-ea"/>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019175"/>
            <a:ext cx="2197100" cy="181927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300" y="1087755"/>
            <a:ext cx="2053590" cy="1689735"/>
          </a:xfrm>
          <a:prstGeom prst="rect">
            <a:avLst/>
          </a:prstGeom>
        </p:spPr>
      </p:pic>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5755" y="1087755"/>
            <a:ext cx="1929765" cy="1587500"/>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4385" y="1087755"/>
            <a:ext cx="1917700" cy="1588135"/>
          </a:xfrm>
          <a:prstGeom prst="rect">
            <a:avLst/>
          </a:prstGeom>
        </p:spPr>
      </p:pic>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900" y="3011805"/>
            <a:ext cx="2053590" cy="1686560"/>
          </a:xfrm>
          <a:prstGeom prst="rect">
            <a:avLst/>
          </a:prstGeom>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7125" y="2924175"/>
            <a:ext cx="1929765" cy="1595120"/>
          </a:xfrm>
          <a:prstGeom prst="rect">
            <a:avLst/>
          </a:prstGeom>
        </p:spPr>
      </p:pic>
      <p:pic>
        <p:nvPicPr>
          <p:cNvPr id="37" name="图片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2285" y="3011805"/>
            <a:ext cx="1833245" cy="1507490"/>
          </a:xfrm>
          <a:prstGeom prst="rect">
            <a:avLst/>
          </a:prstGeom>
        </p:spPr>
      </p:pic>
      <p:pic>
        <p:nvPicPr>
          <p:cNvPr id="39" name="图片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68840" y="3003550"/>
            <a:ext cx="1833245" cy="1515745"/>
          </a:xfrm>
          <a:prstGeom prst="rect">
            <a:avLst/>
          </a:prstGeom>
        </p:spPr>
      </p:pic>
      <p:pic>
        <p:nvPicPr>
          <p:cNvPr id="31" name="图片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650" y="4946650"/>
            <a:ext cx="1832610" cy="1508760"/>
          </a:xfrm>
          <a:prstGeom prst="rect">
            <a:avLst/>
          </a:prstGeom>
        </p:spPr>
      </p:pic>
      <p:pic>
        <p:nvPicPr>
          <p:cNvPr id="15" name="图片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83660" y="4855845"/>
            <a:ext cx="1833245" cy="1515745"/>
          </a:xfrm>
          <a:prstGeom prst="rect">
            <a:avLst/>
          </a:prstGeom>
        </p:spPr>
      </p:pic>
      <p:pic>
        <p:nvPicPr>
          <p:cNvPr id="21" name="图片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7220" y="4855845"/>
            <a:ext cx="1718310" cy="1420495"/>
          </a:xfrm>
          <a:prstGeom prst="rect">
            <a:avLst/>
          </a:prstGeom>
        </p:spPr>
      </p:pic>
      <p:pic>
        <p:nvPicPr>
          <p:cNvPr id="29" name="图片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35845" y="4846955"/>
            <a:ext cx="1790065" cy="14706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B050"/>
                </a:solidFill>
              </a:rPr>
              <a:t>PASS </a:t>
            </a:r>
            <a:endParaRPr dirty="0">
              <a:solidFill>
                <a:srgbClr val="00B050"/>
              </a:solidFill>
              <a:effectLst/>
              <a:latin typeface="Verdana Pro"/>
              <a:ea typeface="等线" panose="02010600030101010101" pitchFamily="2" charset="-122"/>
              <a:sym typeface="+mn-ea"/>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50" y="1189355"/>
            <a:ext cx="2241550" cy="1847850"/>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0275" y="1189355"/>
            <a:ext cx="2244725" cy="1847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PASS(High)</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20" name="表格 19"/>
          <p:cNvGraphicFramePr>
            <a:graphicFrameLocks noGrp="1"/>
          </p:cNvGraphicFramePr>
          <p:nvPr>
            <p:custDataLst>
              <p:tags r:id="rId4"/>
            </p:custDataLst>
          </p:nvPr>
        </p:nvGraphicFramePr>
        <p:xfrm>
          <a:off x="141287" y="2370502"/>
          <a:ext cx="2111519" cy="945116"/>
        </p:xfrm>
        <a:graphic>
          <a:graphicData uri="http://schemas.openxmlformats.org/drawingml/2006/table">
            <a:tbl>
              <a:tblPr/>
              <a:tblGrid>
                <a:gridCol w="47625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你好</a:t>
                      </a:r>
                      <a:r>
                        <a:rPr lang="zh-CN" altLang="en-US" sz="800" b="0" i="0" u="none" strike="noStrike" dirty="0">
                          <a:solidFill>
                            <a:srgbClr val="000000"/>
                          </a:solidFill>
                          <a:effectLst/>
                          <a:latin typeface="宋体" pitchFamily="2" charset="-122"/>
                          <a:ea typeface="宋体" pitchFamily="2" charset="-122"/>
                        </a:rPr>
                        <a:t>林肯</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1" name="表格 20"/>
          <p:cNvGraphicFramePr>
            <a:graphicFrameLocks noGrp="1"/>
          </p:cNvGraphicFramePr>
          <p:nvPr>
            <p:custDataLst>
              <p:tags r:id="rId5"/>
            </p:custDataLst>
          </p:nvPr>
        </p:nvGraphicFramePr>
        <p:xfrm>
          <a:off x="2548217" y="1584253"/>
          <a:ext cx="2626995" cy="4354482"/>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custDataLst>
              <p:tags r:id="rId6"/>
            </p:custDataLst>
          </p:nvPr>
        </p:nvGraphicFramePr>
        <p:xfrm>
          <a:off x="5287990" y="1584253"/>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3" name="表格 22"/>
          <p:cNvGraphicFramePr>
            <a:graphicFrameLocks noGrp="1"/>
          </p:cNvGraphicFramePr>
          <p:nvPr>
            <p:custDataLst>
              <p:tags r:id="rId7"/>
            </p:custDataLst>
          </p:nvPr>
        </p:nvGraphicFramePr>
        <p:xfrm>
          <a:off x="8358126" y="1584253"/>
          <a:ext cx="3018995" cy="4354195"/>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 name="文本框 23"/>
          <p:cNvSpPr txBox="1"/>
          <p:nvPr/>
        </p:nvSpPr>
        <p:spPr>
          <a:xfrm>
            <a:off x="540528" y="1012517"/>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PASS(Low)</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2" name="表格 11"/>
          <p:cNvGraphicFramePr>
            <a:graphicFrameLocks noGrp="1"/>
          </p:cNvGraphicFramePr>
          <p:nvPr>
            <p:custDataLst>
              <p:tags r:id="rId4"/>
            </p:custDataLst>
          </p:nvPr>
        </p:nvGraphicFramePr>
        <p:xfrm>
          <a:off x="240839" y="2394308"/>
          <a:ext cx="2111519" cy="945116"/>
        </p:xfrm>
        <a:graphic>
          <a:graphicData uri="http://schemas.openxmlformats.org/drawingml/2006/table">
            <a:tbl>
              <a:tblPr/>
              <a:tblGrid>
                <a:gridCol w="47625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dirty="0">
                          <a:solidFill>
                            <a:srgbClr val="000000"/>
                          </a:solidFill>
                          <a:effectLst/>
                          <a:latin typeface="宋体" pitchFamily="2" charset="-122"/>
                          <a:ea typeface="宋体" pitchFamily="2" charset="-122"/>
                          <a:sym typeface="+mn-ea"/>
                        </a:rPr>
                        <a:t>你好林肯</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custDataLst>
              <p:tags r:id="rId5"/>
            </p:custDataLst>
          </p:nvPr>
        </p:nvGraphicFramePr>
        <p:xfrm>
          <a:off x="2647769" y="16080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92%</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custDataLst>
              <p:tags r:id="rId6"/>
            </p:custDataLst>
          </p:nvPr>
        </p:nvGraphicFramePr>
        <p:xfrm>
          <a:off x="5387542" y="16080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custDataLst>
              <p:tags r:id="rId7"/>
            </p:custDataLst>
          </p:nvPr>
        </p:nvGraphicFramePr>
        <p:xfrm>
          <a:off x="8457043" y="16080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文本框 15"/>
          <p:cNvSpPr txBox="1"/>
          <p:nvPr/>
        </p:nvSpPr>
        <p:spPr>
          <a:xfrm>
            <a:off x="429652" y="1030248"/>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22383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Navigation Special Test Result- </a:t>
            </a:r>
            <a:r>
              <a:rPr lang="en-US" altLang="zh-CN" dirty="0">
                <a:solidFill>
                  <a:srgbClr val="008200"/>
                </a:solidFill>
              </a:rPr>
              <a:t>PASS with condition </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7" name="表格 16"/>
          <p:cNvGraphicFramePr>
            <a:graphicFrameLocks noGrp="1"/>
          </p:cNvGraphicFramePr>
          <p:nvPr>
            <p:custDataLst>
              <p:tags r:id="rId4"/>
            </p:custDataLst>
          </p:nvPr>
        </p:nvGraphicFramePr>
        <p:xfrm>
          <a:off x="1375616" y="1059834"/>
          <a:ext cx="9042400" cy="2628948"/>
        </p:xfrm>
        <a:graphic>
          <a:graphicData uri="http://schemas.openxmlformats.org/drawingml/2006/table">
            <a:tbl>
              <a:tblPr/>
              <a:tblGrid>
                <a:gridCol w="2148316"/>
                <a:gridCol w="1799590"/>
                <a:gridCol w="866960"/>
                <a:gridCol w="904554"/>
                <a:gridCol w="819785"/>
                <a:gridCol w="819719"/>
                <a:gridCol w="841738"/>
                <a:gridCol w="841738"/>
              </a:tblGrid>
              <a:tr h="192405">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2023/10/25</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林锐鸿</a:t>
                      </a:r>
                      <a:r>
                        <a:rPr lang="en-US" altLang="zh-CN" sz="1200" b="0" i="0" u="none" strike="noStrike" dirty="0">
                          <a:effectLst/>
                          <a:latin typeface="宋体" pitchFamily="2" charset="-122"/>
                          <a:ea typeface="宋体" pitchFamily="2" charset="-122"/>
                        </a:rPr>
                        <a:t>/</a:t>
                      </a:r>
                      <a:r>
                        <a:rPr lang="zh-CN" altLang="en-US" sz="1200" b="0" i="0" u="none" strike="noStrike" dirty="0">
                          <a:effectLst/>
                          <a:latin typeface="宋体" pitchFamily="2" charset="-122"/>
                          <a:ea typeface="宋体" pitchFamily="2" charset="-122"/>
                        </a:rPr>
                        <a:t>江明利</a:t>
                      </a:r>
                      <a:r>
                        <a:rPr lang="en-US" altLang="zh-CN" sz="1200" b="0" i="0" u="none" strike="noStrike" dirty="0">
                          <a:effectLst/>
                          <a:latin typeface="宋体" pitchFamily="2" charset="-122"/>
                          <a:ea typeface="宋体" pitchFamily="2" charset="-122"/>
                        </a:rPr>
                        <a:t>/</a:t>
                      </a:r>
                      <a:r>
                        <a:rPr lang="zh-CN" altLang="en-US" sz="1200" b="0" i="0" u="none" strike="noStrike" dirty="0">
                          <a:effectLst/>
                          <a:latin typeface="宋体" pitchFamily="2" charset="-122"/>
                          <a:ea typeface="宋体" pitchFamily="2" charset="-122"/>
                        </a:rPr>
                        <a:t>毛</a:t>
                      </a:r>
                      <a:r>
                        <a:rPr lang="zh-CN" altLang="en-US" sz="1200" b="0" i="0" u="none" strike="noStrike" dirty="0">
                          <a:effectLst/>
                          <a:latin typeface="宋体" pitchFamily="2" charset="-122"/>
                          <a:ea typeface="宋体" pitchFamily="2" charset="-122"/>
                        </a:rPr>
                        <a:t>观舰</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林锐鸿、</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dirty="0">
                          <a:effectLst/>
                          <a:latin typeface="宋体" pitchFamily="2" charset="-122"/>
                          <a:ea typeface="宋体" pitchFamily="2" charset="-122"/>
                          <a:sym typeface="+mn-ea"/>
                        </a:rPr>
                        <a:t>SOC</a:t>
                      </a:r>
                      <a:r>
                        <a:rPr sz="1200" dirty="0">
                          <a:effectLst/>
                          <a:latin typeface="宋体" pitchFamily="2" charset="-122"/>
                          <a:ea typeface="宋体" pitchFamily="2" charset="-122"/>
                          <a:sym typeface="+mn-ea"/>
                        </a:rPr>
                        <a:t>：</a:t>
                      </a:r>
                      <a:r>
                        <a:rPr lang="en-GB" altLang="zh-CN" sz="1200" dirty="0">
                          <a:effectLst/>
                          <a:latin typeface="宋体" pitchFamily="2" charset="-122"/>
                          <a:ea typeface="宋体" pitchFamily="2" charset="-122"/>
                          <a:sym typeface="+mn-ea"/>
                        </a:rPr>
                        <a:t>20231118_0149_E2L27_R07.PRO.HF4_Debug</a:t>
                      </a:r>
                      <a:endParaRPr lang="en-GB" altLang="zh-CN" sz="1200" dirty="0">
                        <a:effectLst/>
                        <a:latin typeface="宋体" pitchFamily="2" charset="-122"/>
                        <a:ea typeface="宋体" pitchFamily="2" charset="-122"/>
                        <a:sym typeface="+mn-ea"/>
                      </a:endParaRPr>
                    </a:p>
                    <a:p>
                      <a:pPr marL="0" marR="0" lvl="0" indent="0" algn="l" defTabSz="914400" rtl="0" eaLnBrk="1" fontAlgn="ctr" latinLnBrk="0" hangingPunct="1">
                        <a:lnSpc>
                          <a:spcPct val="100000"/>
                        </a:lnSpc>
                        <a:spcBef>
                          <a:spcPts val="0"/>
                        </a:spcBef>
                        <a:spcAft>
                          <a:spcPts val="0"/>
                        </a:spcAft>
                        <a:buClrTx/>
                        <a:buSzTx/>
                        <a:buFontTx/>
                        <a:buNone/>
                        <a:defRPr/>
                      </a:pPr>
                      <a:r>
                        <a:rPr lang="en-US" sz="1200" dirty="0">
                          <a:effectLst/>
                          <a:latin typeface="宋体" pitchFamily="2" charset="-122"/>
                          <a:ea typeface="宋体" pitchFamily="2" charset="-122"/>
                          <a:sym typeface="+mn-ea"/>
                        </a:rPr>
                        <a:t>MCU</a:t>
                      </a:r>
                      <a:r>
                        <a:rPr sz="1200" dirty="0">
                          <a:effectLst/>
                          <a:latin typeface="宋体" pitchFamily="2" charset="-122"/>
                          <a:ea typeface="宋体" pitchFamily="2" charset="-122"/>
                          <a:sym typeface="+mn-ea"/>
                        </a:rPr>
                        <a:t>：</a:t>
                      </a:r>
                      <a:r>
                        <a:rPr lang="en-GB" altLang="zh-CN" sz="1200" dirty="0">
                          <a:effectLst/>
                          <a:latin typeface="宋体" pitchFamily="2" charset="-122"/>
                          <a:ea typeface="宋体" pitchFamily="2" charset="-122"/>
                          <a:sym typeface="+mn-ea"/>
                        </a:rPr>
                        <a:t>20231109_144_PRO </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条件通过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c hMerge="1">
                  <a:tcPr/>
                </a:tc>
                <a:tc hMerge="1">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405">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R07 HF4  GNG Review</a:t>
            </a:r>
            <a:endParaRPr lang="en-US" dirty="0"/>
          </a:p>
        </p:txBody>
      </p:sp>
      <p:sp>
        <p:nvSpPr>
          <p:cNvPr id="6" name="文本框 5"/>
          <p:cNvSpPr txBox="1"/>
          <p:nvPr/>
        </p:nvSpPr>
        <p:spPr>
          <a:xfrm>
            <a:off x="1374775" y="5140325"/>
            <a:ext cx="9043035" cy="1568450"/>
          </a:xfrm>
          <a:prstGeom prst="rect">
            <a:avLst/>
          </a:prstGeom>
        </p:spPr>
        <p:txBody>
          <a:bodyPr vert="horz" wrap="square" lIns="91440" tIns="45720" rIns="91440" bIns="45720" rtlCol="0">
            <a:spAutoFit/>
          </a:bodyPr>
          <a:p>
            <a:pPr algn="l"/>
            <a:r>
              <a:rPr lang="zh-CN" altLang="en-US" sz="1200">
                <a:solidFill>
                  <a:schemeClr val="tx1"/>
                </a:solidFill>
                <a:sym typeface="+mn-ea"/>
              </a:rPr>
              <a:t>本次</a:t>
            </a:r>
            <a:r>
              <a:rPr lang="en-US" altLang="zh-CN" sz="1200">
                <a:solidFill>
                  <a:schemeClr val="tx1"/>
                </a:solidFill>
                <a:sym typeface="+mn-ea"/>
              </a:rPr>
              <a:t>CD764ICA</a:t>
            </a:r>
            <a:r>
              <a:rPr lang="zh-CN" altLang="en-US" sz="1200">
                <a:solidFill>
                  <a:schemeClr val="tx1"/>
                </a:solidFill>
                <a:sym typeface="+mn-ea"/>
              </a:rPr>
              <a:t>南京城市地图专项路测结论为：</a:t>
            </a:r>
            <a:r>
              <a:rPr lang="en-US" altLang="zh-CN" sz="1200">
                <a:solidFill>
                  <a:schemeClr val="tx1"/>
                </a:solidFill>
                <a:sym typeface="+mn-ea"/>
              </a:rPr>
              <a:t>P</a:t>
            </a:r>
            <a:r>
              <a:rPr lang="en-US" sz="1200">
                <a:solidFill>
                  <a:schemeClr val="tx1"/>
                </a:solidFill>
                <a:sym typeface="+mn-ea"/>
              </a:rPr>
              <a:t>ass</a:t>
            </a:r>
            <a:endParaRPr lang="en-US" sz="1200">
              <a:solidFill>
                <a:schemeClr val="tx1"/>
              </a:solidFill>
            </a:endParaRPr>
          </a:p>
          <a:p>
            <a:pPr algn="l"/>
            <a:r>
              <a:rPr lang="zh-CN" altLang="en-US" sz="1200">
                <a:solidFill>
                  <a:schemeClr val="tx1"/>
                </a:solidFill>
                <a:sym typeface="+mn-ea"/>
              </a:rPr>
              <a:t>详细测试情况如下：</a:t>
            </a:r>
            <a:endParaRPr lang="en-US" altLang="zh-CN" sz="1200">
              <a:solidFill>
                <a:schemeClr val="tx1"/>
              </a:solidFill>
            </a:endParaRPr>
          </a:p>
          <a:p>
            <a:pPr algn="l"/>
            <a:r>
              <a:rPr lang="zh-CN" altLang="en-US" sz="1200" b="1">
                <a:solidFill>
                  <a:schemeClr val="tx1"/>
                </a:solidFill>
                <a:sym typeface="+mn-ea"/>
              </a:rPr>
              <a:t>总里程数： </a:t>
            </a:r>
            <a:r>
              <a:rPr lang="en-US" altLang="zh-CN" sz="1200" b="1">
                <a:solidFill>
                  <a:schemeClr val="tx1"/>
                </a:solidFill>
                <a:sym typeface="+mn-ea"/>
              </a:rPr>
              <a:t>2315</a:t>
            </a:r>
            <a:r>
              <a:rPr lang="zh-CN" altLang="en-US" sz="1200" b="1">
                <a:solidFill>
                  <a:schemeClr val="tx1"/>
                </a:solidFill>
                <a:sym typeface="+mn-ea"/>
              </a:rPr>
              <a:t> 公里，总时长：</a:t>
            </a:r>
            <a:r>
              <a:rPr lang="en-US" altLang="zh-CN" sz="1200" b="1">
                <a:solidFill>
                  <a:schemeClr val="tx1"/>
                </a:solidFill>
                <a:sym typeface="+mn-ea"/>
              </a:rPr>
              <a:t>108</a:t>
            </a:r>
            <a:r>
              <a:rPr lang="zh-CN" altLang="en-US" sz="1200" b="1">
                <a:solidFill>
                  <a:schemeClr val="tx1"/>
                </a:solidFill>
                <a:sym typeface="+mn-ea"/>
              </a:rPr>
              <a:t>小时</a:t>
            </a:r>
            <a:endParaRPr lang="en-US" altLang="zh-CN" sz="1200" b="0">
              <a:solidFill>
                <a:schemeClr val="tx1"/>
              </a:solidFill>
            </a:endParaRPr>
          </a:p>
          <a:p>
            <a:pPr algn="l"/>
            <a:r>
              <a:rPr lang="zh-CN" altLang="en-US" sz="1200">
                <a:solidFill>
                  <a:schemeClr val="tx1"/>
                </a:solidFill>
                <a:sym typeface="+mn-ea"/>
              </a:rPr>
              <a:t>路测过程中出现</a:t>
            </a:r>
            <a:r>
              <a:rPr lang="en-US" altLang="zh-CN" sz="1200">
                <a:solidFill>
                  <a:schemeClr val="tx1"/>
                </a:solidFill>
                <a:sym typeface="+mn-ea"/>
              </a:rPr>
              <a:t>2</a:t>
            </a:r>
            <a:r>
              <a:rPr lang="zh-CN" altLang="en-US" sz="1200">
                <a:solidFill>
                  <a:schemeClr val="tx1"/>
                </a:solidFill>
                <a:sym typeface="+mn-ea"/>
              </a:rPr>
              <a:t>次定位问题（</a:t>
            </a:r>
            <a:r>
              <a:rPr lang="en-US" sz="1200">
                <a:solidFill>
                  <a:schemeClr val="tx1"/>
                </a:solidFill>
                <a:sym typeface="+mn-ea"/>
              </a:rPr>
              <a:t>P1 </a:t>
            </a:r>
            <a:r>
              <a:rPr lang="en-US" altLang="zh-CN" sz="1200">
                <a:solidFill>
                  <a:schemeClr val="tx1"/>
                </a:solidFill>
                <a:sym typeface="+mn-ea"/>
              </a:rPr>
              <a:t>0</a:t>
            </a:r>
            <a:r>
              <a:rPr lang="zh-CN" altLang="en-US" sz="1200">
                <a:solidFill>
                  <a:schemeClr val="tx1"/>
                </a:solidFill>
                <a:sym typeface="+mn-ea"/>
              </a:rPr>
              <a:t>个）；偏航</a:t>
            </a:r>
            <a:r>
              <a:rPr lang="en-US" altLang="zh-CN" sz="1200">
                <a:solidFill>
                  <a:schemeClr val="tx1"/>
                </a:solidFill>
                <a:sym typeface="+mn-ea"/>
              </a:rPr>
              <a:t>2</a:t>
            </a:r>
            <a:r>
              <a:rPr lang="zh-CN" altLang="en-US" sz="1200">
                <a:solidFill>
                  <a:schemeClr val="tx1"/>
                </a:solidFill>
                <a:sym typeface="+mn-ea"/>
              </a:rPr>
              <a:t>次；</a:t>
            </a:r>
            <a:endParaRPr lang="zh-CN" altLang="en-US" sz="1200">
              <a:solidFill>
                <a:schemeClr val="tx1"/>
              </a:solidFill>
            </a:endParaRPr>
          </a:p>
          <a:p>
            <a:pPr algn="l"/>
            <a:r>
              <a:rPr lang="zh-CN" altLang="en-US" sz="1200">
                <a:solidFill>
                  <a:schemeClr val="tx1"/>
                </a:solidFill>
                <a:sym typeface="+mn-ea"/>
              </a:rPr>
              <a:t>具体表现如下：其中高架桥上发生误偏航</a:t>
            </a:r>
            <a:r>
              <a:rPr lang="en-US" altLang="zh-CN" sz="1200">
                <a:solidFill>
                  <a:schemeClr val="tx1"/>
                </a:solidFill>
                <a:sym typeface="+mn-ea"/>
              </a:rPr>
              <a:t>0</a:t>
            </a:r>
            <a:r>
              <a:rPr lang="zh-CN" altLang="en-US" sz="1200">
                <a:solidFill>
                  <a:schemeClr val="tx1"/>
                </a:solidFill>
                <a:sym typeface="+mn-ea"/>
              </a:rPr>
              <a:t>次、高架下发生误偏航</a:t>
            </a:r>
            <a:r>
              <a:rPr lang="en-US" altLang="zh-CN" sz="1200">
                <a:solidFill>
                  <a:schemeClr val="tx1"/>
                </a:solidFill>
                <a:sym typeface="+mn-ea"/>
              </a:rPr>
              <a:t>0</a:t>
            </a:r>
            <a:r>
              <a:rPr lang="zh-CN" altLang="en-US" sz="1200">
                <a:solidFill>
                  <a:schemeClr val="tx1"/>
                </a:solidFill>
                <a:sym typeface="+mn-ea"/>
              </a:rPr>
              <a:t>次、隧道发生车标漂移</a:t>
            </a:r>
            <a:r>
              <a:rPr lang="en-US" altLang="zh-CN" sz="1200">
                <a:solidFill>
                  <a:schemeClr val="tx1"/>
                </a:solidFill>
                <a:sym typeface="+mn-ea"/>
              </a:rPr>
              <a:t>0</a:t>
            </a:r>
            <a:r>
              <a:rPr lang="zh-CN" altLang="en-US" sz="1200">
                <a:solidFill>
                  <a:schemeClr val="tx1"/>
                </a:solidFill>
                <a:sym typeface="+mn-ea"/>
              </a:rPr>
              <a:t>次、隧道误偏航</a:t>
            </a:r>
            <a:r>
              <a:rPr lang="en-US" altLang="zh-CN" sz="1200">
                <a:solidFill>
                  <a:schemeClr val="tx1"/>
                </a:solidFill>
                <a:sym typeface="+mn-ea"/>
              </a:rPr>
              <a:t>0</a:t>
            </a:r>
            <a:r>
              <a:rPr lang="zh-CN" altLang="en-US" sz="1200">
                <a:solidFill>
                  <a:schemeClr val="tx1"/>
                </a:solidFill>
                <a:sym typeface="+mn-ea"/>
              </a:rPr>
              <a:t>次、高速误偏航</a:t>
            </a:r>
            <a:r>
              <a:rPr lang="en-US" altLang="zh-CN" sz="1200">
                <a:solidFill>
                  <a:schemeClr val="tx1"/>
                </a:solidFill>
                <a:sym typeface="+mn-ea"/>
              </a:rPr>
              <a:t>0</a:t>
            </a:r>
            <a:r>
              <a:rPr lang="zh-CN" altLang="en-US" sz="1200">
                <a:solidFill>
                  <a:schemeClr val="tx1"/>
                </a:solidFill>
                <a:sym typeface="+mn-ea"/>
              </a:rPr>
              <a:t>次，普通道路误偏航</a:t>
            </a:r>
            <a:r>
              <a:rPr lang="en-US" altLang="zh-CN" sz="1200">
                <a:solidFill>
                  <a:schemeClr val="tx1"/>
                </a:solidFill>
                <a:sym typeface="+mn-ea"/>
              </a:rPr>
              <a:t>1</a:t>
            </a:r>
            <a:r>
              <a:rPr lang="zh-CN" altLang="en-US" sz="1200">
                <a:solidFill>
                  <a:schemeClr val="tx1"/>
                </a:solidFill>
                <a:sym typeface="+mn-ea"/>
              </a:rPr>
              <a:t>次，出现车标漂移</a:t>
            </a:r>
            <a:r>
              <a:rPr lang="en-US" altLang="zh-CN" sz="1200">
                <a:solidFill>
                  <a:schemeClr val="tx1"/>
                </a:solidFill>
                <a:sym typeface="+mn-ea"/>
              </a:rPr>
              <a:t>0</a:t>
            </a:r>
            <a:r>
              <a:rPr lang="zh-CN" altLang="en-US" sz="1200">
                <a:solidFill>
                  <a:schemeClr val="tx1"/>
                </a:solidFill>
                <a:sym typeface="+mn-ea"/>
              </a:rPr>
              <a:t>次、停车场（含地下无网络场景）定位错误</a:t>
            </a:r>
            <a:r>
              <a:rPr lang="en-US" altLang="zh-CN" sz="1200">
                <a:solidFill>
                  <a:schemeClr val="tx1"/>
                </a:solidFill>
                <a:sym typeface="+mn-ea"/>
              </a:rPr>
              <a:t>1</a:t>
            </a:r>
            <a:r>
              <a:rPr lang="zh-CN" altLang="en-US" sz="1200">
                <a:solidFill>
                  <a:schemeClr val="tx1"/>
                </a:solidFill>
                <a:sym typeface="+mn-ea"/>
              </a:rPr>
              <a:t>次、主动偏航绑路错误</a:t>
            </a:r>
            <a:r>
              <a:rPr lang="en-US" altLang="zh-CN" sz="1200">
                <a:solidFill>
                  <a:schemeClr val="tx1"/>
                </a:solidFill>
                <a:sym typeface="+mn-ea"/>
              </a:rPr>
              <a:t>1</a:t>
            </a:r>
            <a:r>
              <a:rPr lang="zh-CN" altLang="en-US" sz="1200">
                <a:solidFill>
                  <a:schemeClr val="tx1"/>
                </a:solidFill>
                <a:sym typeface="+mn-ea"/>
              </a:rPr>
              <a:t>次、定位滞后</a:t>
            </a:r>
            <a:r>
              <a:rPr lang="en-US" altLang="zh-CN" sz="1200">
                <a:solidFill>
                  <a:schemeClr val="tx1"/>
                </a:solidFill>
                <a:sym typeface="+mn-ea"/>
              </a:rPr>
              <a:t>0</a:t>
            </a:r>
            <a:r>
              <a:rPr lang="zh-CN" altLang="en-US" sz="1200">
                <a:solidFill>
                  <a:schemeClr val="tx1"/>
                </a:solidFill>
                <a:sym typeface="+mn-ea"/>
              </a:rPr>
              <a:t>次，底图</a:t>
            </a:r>
            <a:r>
              <a:rPr lang="en-US" altLang="zh-CN" sz="1200">
                <a:solidFill>
                  <a:schemeClr val="tx1"/>
                </a:solidFill>
                <a:sym typeface="+mn-ea"/>
              </a:rPr>
              <a:t>/</a:t>
            </a:r>
            <a:r>
              <a:rPr lang="zh-CN" altLang="en-US" sz="1200">
                <a:solidFill>
                  <a:schemeClr val="tx1"/>
                </a:solidFill>
                <a:sym typeface="+mn-ea"/>
              </a:rPr>
              <a:t>道路</a:t>
            </a:r>
            <a:r>
              <a:rPr lang="en-US" altLang="zh-CN" sz="1200">
                <a:solidFill>
                  <a:schemeClr val="tx1"/>
                </a:solidFill>
                <a:sym typeface="+mn-ea"/>
              </a:rPr>
              <a:t>/</a:t>
            </a:r>
            <a:r>
              <a:rPr lang="zh-CN" altLang="en-US" sz="1200">
                <a:solidFill>
                  <a:schemeClr val="tx1"/>
                </a:solidFill>
                <a:sym typeface="+mn-ea"/>
              </a:rPr>
              <a:t>底图元素</a:t>
            </a:r>
            <a:r>
              <a:rPr lang="en-US" altLang="zh-CN" sz="1200">
                <a:solidFill>
                  <a:schemeClr val="tx1"/>
                </a:solidFill>
                <a:sym typeface="+mn-ea"/>
              </a:rPr>
              <a:t>/</a:t>
            </a:r>
            <a:r>
              <a:rPr lang="zh-CN" altLang="en-US" sz="1200">
                <a:solidFill>
                  <a:schemeClr val="tx1"/>
                </a:solidFill>
                <a:sym typeface="+mn-ea"/>
              </a:rPr>
              <a:t>显示异常</a:t>
            </a:r>
            <a:r>
              <a:rPr lang="en-US" altLang="zh-CN" sz="1200">
                <a:solidFill>
                  <a:schemeClr val="tx1"/>
                </a:solidFill>
                <a:sym typeface="+mn-ea"/>
              </a:rPr>
              <a:t>4</a:t>
            </a:r>
            <a:r>
              <a:rPr lang="zh-CN" altLang="en-US" sz="1200">
                <a:solidFill>
                  <a:schemeClr val="tx1"/>
                </a:solidFill>
                <a:sym typeface="+mn-ea"/>
              </a:rPr>
              <a:t>次，实时路况更新不及时</a:t>
            </a:r>
            <a:r>
              <a:rPr lang="en-US" altLang="zh-CN" sz="1200">
                <a:solidFill>
                  <a:schemeClr val="tx1"/>
                </a:solidFill>
                <a:sym typeface="+mn-ea"/>
              </a:rPr>
              <a:t>0</a:t>
            </a:r>
            <a:r>
              <a:rPr lang="zh-CN" altLang="en-US" sz="1200">
                <a:solidFill>
                  <a:schemeClr val="tx1"/>
                </a:solidFill>
                <a:sym typeface="+mn-ea"/>
              </a:rPr>
              <a:t>次，稳定性问题</a:t>
            </a:r>
            <a:r>
              <a:rPr lang="en-US" altLang="zh-CN" sz="1200">
                <a:solidFill>
                  <a:schemeClr val="tx1"/>
                </a:solidFill>
                <a:sym typeface="+mn-ea"/>
              </a:rPr>
              <a:t>2</a:t>
            </a:r>
            <a:r>
              <a:rPr lang="zh-CN" altLang="en-US" sz="1200">
                <a:solidFill>
                  <a:schemeClr val="tx1"/>
                </a:solidFill>
                <a:sym typeface="+mn-ea"/>
              </a:rPr>
              <a:t>次，路口放大图延</a:t>
            </a:r>
            <a:r>
              <a:rPr lang="en-US" altLang="zh-CN" sz="1200">
                <a:solidFill>
                  <a:schemeClr val="tx1"/>
                </a:solidFill>
                <a:sym typeface="+mn-ea"/>
              </a:rPr>
              <a:t>0</a:t>
            </a:r>
            <a:r>
              <a:rPr lang="zh-CN" altLang="en-US" sz="1200">
                <a:solidFill>
                  <a:schemeClr val="tx1"/>
                </a:solidFill>
                <a:sym typeface="+mn-ea"/>
              </a:rPr>
              <a:t>次，路况放大图错误</a:t>
            </a:r>
            <a:r>
              <a:rPr lang="en-US" altLang="zh-CN" sz="1200">
                <a:solidFill>
                  <a:schemeClr val="tx1"/>
                </a:solidFill>
                <a:sym typeface="+mn-ea"/>
              </a:rPr>
              <a:t>1</a:t>
            </a:r>
            <a:r>
              <a:rPr lang="zh-CN" altLang="en-US" sz="1200">
                <a:solidFill>
                  <a:schemeClr val="tx1"/>
                </a:solidFill>
                <a:sym typeface="+mn-ea"/>
              </a:rPr>
              <a:t>次，仪表车速和导航车速不一致</a:t>
            </a:r>
            <a:r>
              <a:rPr lang="en-US" altLang="zh-CN" sz="1200">
                <a:solidFill>
                  <a:schemeClr val="tx1"/>
                </a:solidFill>
                <a:sym typeface="+mn-ea"/>
              </a:rPr>
              <a:t>1</a:t>
            </a:r>
            <a:r>
              <a:rPr lang="zh-CN" altLang="en-US" sz="1200">
                <a:solidFill>
                  <a:schemeClr val="tx1"/>
                </a:solidFill>
                <a:sym typeface="+mn-ea"/>
              </a:rPr>
              <a:t>次，语音引导错误</a:t>
            </a:r>
            <a:r>
              <a:rPr lang="en-US" altLang="zh-CN" sz="1200">
                <a:solidFill>
                  <a:schemeClr val="tx1"/>
                </a:solidFill>
                <a:sym typeface="+mn-ea"/>
              </a:rPr>
              <a:t>/</a:t>
            </a:r>
            <a:r>
              <a:rPr lang="zh-CN" altLang="en-US" sz="1200">
                <a:solidFill>
                  <a:schemeClr val="tx1"/>
                </a:solidFill>
                <a:sym typeface="+mn-ea"/>
              </a:rPr>
              <a:t>延迟</a:t>
            </a:r>
            <a:r>
              <a:rPr lang="en-US" altLang="zh-CN" sz="1200">
                <a:solidFill>
                  <a:schemeClr val="tx1"/>
                </a:solidFill>
                <a:sym typeface="+mn-ea"/>
              </a:rPr>
              <a:t>0</a:t>
            </a:r>
            <a:r>
              <a:rPr lang="zh-CN" altLang="en-US" sz="1200">
                <a:solidFill>
                  <a:schemeClr val="tx1"/>
                </a:solidFill>
                <a:sym typeface="+mn-ea"/>
              </a:rPr>
              <a:t>次，导航</a:t>
            </a:r>
            <a:r>
              <a:rPr lang="en-US" sz="1200">
                <a:solidFill>
                  <a:schemeClr val="tx1"/>
                </a:solidFill>
                <a:sym typeface="+mn-ea"/>
              </a:rPr>
              <a:t>TBT</a:t>
            </a:r>
            <a:r>
              <a:rPr lang="zh-CN" altLang="en-US" sz="1200">
                <a:solidFill>
                  <a:schemeClr val="tx1"/>
                </a:solidFill>
                <a:sym typeface="+mn-ea"/>
              </a:rPr>
              <a:t>信息错误</a:t>
            </a:r>
            <a:r>
              <a:rPr lang="en-US" altLang="zh-CN" sz="1200">
                <a:solidFill>
                  <a:schemeClr val="tx1"/>
                </a:solidFill>
                <a:sym typeface="+mn-ea"/>
              </a:rPr>
              <a:t>0</a:t>
            </a:r>
            <a:r>
              <a:rPr lang="zh-CN" altLang="en-US" sz="1200">
                <a:solidFill>
                  <a:schemeClr val="tx1"/>
                </a:solidFill>
                <a:sym typeface="+mn-ea"/>
              </a:rPr>
              <a:t>次</a:t>
            </a:r>
            <a:endParaRPr lang="zh-CN" altLang="en-US" sz="1200" dirty="0" err="1" smtClean="0">
              <a:solidFill>
                <a:schemeClr val="tx1"/>
              </a:solidFill>
              <a:latin typeface="+mn-lt"/>
              <a:sym typeface="+mn-ea"/>
            </a:endParaRPr>
          </a:p>
        </p:txBody>
      </p:sp>
      <p:graphicFrame>
        <p:nvGraphicFramePr>
          <p:cNvPr id="7" name="表格 6"/>
          <p:cNvGraphicFramePr/>
          <p:nvPr>
            <p:custDataLst>
              <p:tags r:id="rId5"/>
            </p:custDataLst>
          </p:nvPr>
        </p:nvGraphicFramePr>
        <p:xfrm>
          <a:off x="1375410" y="2807970"/>
          <a:ext cx="9043035" cy="2287270"/>
        </p:xfrm>
        <a:graphic>
          <a:graphicData uri="http://schemas.openxmlformats.org/drawingml/2006/table">
            <a:tbl>
              <a:tblPr firstRow="1" bandRow="1">
                <a:tableStyleId>{5C22544A-7EE6-4342-B048-85BDC9FD1C3A}</a:tableStyleId>
              </a:tblPr>
              <a:tblGrid>
                <a:gridCol w="323215"/>
                <a:gridCol w="1816100"/>
                <a:gridCol w="972185"/>
                <a:gridCol w="1725295"/>
                <a:gridCol w="880745"/>
                <a:gridCol w="1625600"/>
                <a:gridCol w="1699895"/>
              </a:tblGrid>
              <a:tr h="226060">
                <a:tc>
                  <a:txBody>
                    <a:bodyPr/>
                    <a:p>
                      <a:pPr indent="0" algn="ctr">
                        <a:buNone/>
                      </a:pPr>
                      <a:r>
                        <a:rPr lang="zh-CN" sz="1100" b="1">
                          <a:solidFill>
                            <a:srgbClr val="000000"/>
                          </a:solidFill>
                          <a:latin typeface="Arial" panose="020B0604020202090204" pitchFamily="34" charset="0"/>
                          <a:ea typeface="微软雅黑" charset="-122"/>
                        </a:rPr>
                        <a:t>服务</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模块</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自测通过率</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发布标准</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实际遗留</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是否达标</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90204" pitchFamily="34" charset="0"/>
                          <a:ea typeface="微软雅黑" charset="-122"/>
                        </a:rPr>
                        <a:t>case通过率</a:t>
                      </a:r>
                      <a:endParaRPr lang="en-US" altLang="en-US" sz="1100" b="1">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cap="flat">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r>
              <a:tr h="613410">
                <a:tc rowSpan="7">
                  <a:txBody>
                    <a:bodyPr/>
                    <a:p>
                      <a:pPr indent="0" algn="ctr">
                        <a:buNone/>
                      </a:pPr>
                      <a:r>
                        <a:rPr lang="zh-CN" sz="1200" b="0">
                          <a:solidFill>
                            <a:srgbClr val="000000"/>
                          </a:solidFill>
                          <a:latin typeface="Arial" panose="020B0604020202090204" pitchFamily="34" charset="0"/>
                          <a:ea typeface="微软雅黑" charset="-122"/>
                        </a:rPr>
                        <a:t>地图</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Arial" panose="020B0604020202090204" pitchFamily="34" charset="0"/>
                          <a:ea typeface="微软雅黑" charset="-122"/>
                        </a:rPr>
                        <a:t>显示与图区操作（含互联互动等以及各车型unique的地图操作）</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99.43%</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7">
                  <a:txBody>
                    <a:bodyPr/>
                    <a:p>
                      <a:pPr indent="0" algn="ctr">
                        <a:buNone/>
                      </a:pPr>
                      <a:r>
                        <a:rPr lang="zh-CN" sz="1200" b="0">
                          <a:solidFill>
                            <a:srgbClr val="000000"/>
                          </a:solidFill>
                          <a:latin typeface="Arial" panose="020B0604020202090204" pitchFamily="34" charset="0"/>
                          <a:ea typeface="微软雅黑" charset="-122"/>
                        </a:rPr>
                        <a:t>无P0，遗留 P1 bug&lt;5</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200" b="0">
                          <a:solidFill>
                            <a:srgbClr val="000000"/>
                          </a:solidFill>
                          <a:latin typeface="微软雅黑" charset="-122"/>
                        </a:rPr>
                        <a:t>2</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b="0">
                          <a:solidFill>
                            <a:srgbClr val="00B050"/>
                          </a:solidFill>
                          <a:latin typeface="微软雅黑" charset="-122"/>
                        </a:rPr>
                        <a:t>Pass </a:t>
                      </a:r>
                      <a:endParaRPr lang="en-US" altLang="en-US" sz="1200" b="0">
                        <a:solidFill>
                          <a:srgbClr val="00B05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99.43%</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90204" pitchFamily="34" charset="0"/>
                          <a:ea typeface="微软雅黑" charset="-122"/>
                        </a:rPr>
                        <a:t>（查询）检索</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charset="-122"/>
                        </a:rPr>
                        <a:t>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90204" pitchFamily="34" charset="0"/>
                          <a:ea typeface="微软雅黑" charset="-122"/>
                        </a:rPr>
                        <a:t>路径规划</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99.43%</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charset="-122"/>
                        </a:rPr>
                        <a:t>1</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99.43%</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90204" pitchFamily="34" charset="0"/>
                          <a:ea typeface="微软雅黑" charset="-122"/>
                        </a:rPr>
                        <a:t>路径引导</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a:solidFill>
                            <a:srgbClr val="000000"/>
                          </a:solidFill>
                          <a:latin typeface="微软雅黑" charset="-122"/>
                          <a:sym typeface="+mn-ea"/>
                        </a:rPr>
                        <a:t>99.79%</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charset="-122"/>
                        </a:rPr>
                        <a:t>2</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a:solidFill>
                            <a:srgbClr val="000000"/>
                          </a:solidFill>
                          <a:latin typeface="微软雅黑" charset="-122"/>
                          <a:sym typeface="+mn-ea"/>
                        </a:rPr>
                        <a:t>99.79%</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90204" pitchFamily="34" charset="0"/>
                          <a:ea typeface="微软雅黑" charset="-122"/>
                        </a:rPr>
                        <a:t>（移动）定位</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charset="-122"/>
                        </a:rPr>
                        <a:t>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90204" pitchFamily="34" charset="0"/>
                          <a:ea typeface="微软雅黑" charset="-122"/>
                        </a:rPr>
                        <a:t>稳定性（故障处理）</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solidFill>
                            <a:srgbClr val="000000"/>
                          </a:solidFill>
                          <a:latin typeface="微软雅黑" charset="-122"/>
                          <a:ea typeface="宋体" charset="0"/>
                        </a:rPr>
                        <a:t>/</a:t>
                      </a:r>
                      <a:endParaRPr lang="en-US" altLang="zh-CN" sz="1200" b="0">
                        <a:solidFill>
                          <a:srgbClr val="000000"/>
                        </a:solidFill>
                        <a:latin typeface="微软雅黑" charset="-122"/>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charset="-122"/>
                        </a:rPr>
                        <a:t>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zh-CN" sz="1200" b="0">
                          <a:solidFill>
                            <a:srgbClr val="000000"/>
                          </a:solidFill>
                          <a:latin typeface="微软雅黑" charset="-122"/>
                          <a:ea typeface="宋体" charset="0"/>
                        </a:rPr>
                        <a:t>/</a:t>
                      </a:r>
                      <a:endParaRPr lang="en-US" altLang="zh-CN" sz="1200" b="0">
                        <a:solidFill>
                          <a:srgbClr val="000000"/>
                        </a:solidFill>
                        <a:latin typeface="微软雅黑" charset="-122"/>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200" b="0">
                          <a:solidFill>
                            <a:srgbClr val="000000"/>
                          </a:solidFill>
                          <a:latin typeface="Arial" panose="020B0604020202090204" pitchFamily="34" charset="0"/>
                          <a:ea typeface="微软雅黑" charset="-122"/>
                        </a:rPr>
                        <a:t>语音交互</a:t>
                      </a:r>
                      <a:endParaRPr lang="zh-CN" altLang="en-US" sz="1200" b="0">
                        <a:solidFill>
                          <a:srgbClr val="000000"/>
                        </a:solidFill>
                        <a:latin typeface="Arial" panose="020B0604020202090204" pitchFamily="34" charset="0"/>
                        <a:ea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altLang="en-US" sz="1200" b="0">
                          <a:solidFill>
                            <a:srgbClr val="000000"/>
                          </a:solidFill>
                          <a:latin typeface="微软雅黑" charset="-122"/>
                        </a:rPr>
                        <a:t>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charset="-122"/>
                        </a:rPr>
                        <a:t>100%</a:t>
                      </a:r>
                      <a:endParaRPr lang="en-US" altLang="en-US" sz="1200" b="0">
                        <a:solidFill>
                          <a:srgbClr val="000000"/>
                        </a:solidFill>
                        <a:latin typeface="微软雅黑"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11340465" y="5655945"/>
          <a:ext cx="683260" cy="683260"/>
        </p:xfrm>
        <a:graphic>
          <a:graphicData uri="http://schemas.openxmlformats.org/presentationml/2006/ole">
            <mc:AlternateContent xmlns:mc="http://schemas.openxmlformats.org/markup-compatibility/2006">
              <mc:Choice xmlns:v="urn:schemas-microsoft-com:vml" Requires="v">
                <p:oleObj spid="_x0000_s2049" name="" showAsIcon="1" r:id="rId6" imgW="1524000" imgH="1524000" progId="Excel.Sheet.12">
                  <p:embed/>
                </p:oleObj>
              </mc:Choice>
              <mc:Fallback>
                <p:oleObj name="" showAsIcon="1" r:id="rId6" imgW="1524000" imgH="1524000" progId="Excel.Sheet.12">
                  <p:embed/>
                  <p:pic>
                    <p:nvPicPr>
                      <p:cNvPr id="0" name="图片 2048"/>
                      <p:cNvPicPr/>
                      <p:nvPr/>
                    </p:nvPicPr>
                    <p:blipFill>
                      <a:blip r:embed="rId7"/>
                      <a:stretch>
                        <a:fillRect/>
                      </a:stretch>
                    </p:blipFill>
                    <p:spPr>
                      <a:xfrm>
                        <a:off x="11340465" y="5655945"/>
                        <a:ext cx="683260" cy="68326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1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altLang="zh-CN" dirty="0"/>
              <a:t>Agenda</a:t>
            </a:r>
            <a:endParaRPr lang="en-US" dirty="0"/>
          </a:p>
        </p:txBody>
      </p:sp>
      <p:sp>
        <p:nvSpPr>
          <p:cNvPr id="17" name="Text Placeholder 16"/>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p:cNvSpPr>
            <a:spLocks noGrp="1"/>
          </p:cNvSpPr>
          <p:nvPr>
            <p:ph type="body" sz="quarter" idx="19"/>
          </p:nvPr>
        </p:nvSpPr>
        <p:spPr/>
        <p:txBody>
          <a:bodyPr/>
          <a:lstStyle/>
          <a:p>
            <a:r>
              <a:rPr lang="en-US" dirty="0"/>
              <a:t>01</a:t>
            </a:r>
            <a:endParaRPr lang="en-US" dirty="0"/>
          </a:p>
        </p:txBody>
      </p:sp>
      <p:sp>
        <p:nvSpPr>
          <p:cNvPr id="8" name="Text Placeholder 7"/>
          <p:cNvSpPr>
            <a:spLocks noGrp="1"/>
          </p:cNvSpPr>
          <p:nvPr>
            <p:ph type="body" sz="quarter" idx="20"/>
          </p:nvPr>
        </p:nvSpPr>
        <p:spPr/>
        <p:txBody>
          <a:bodyPr/>
          <a:lstStyle/>
          <a:p>
            <a:r>
              <a:rPr lang="en-US" dirty="0"/>
              <a:t>02</a:t>
            </a:r>
            <a:endParaRPr lang="en-US" dirty="0"/>
          </a:p>
        </p:txBody>
      </p:sp>
      <p:sp>
        <p:nvSpPr>
          <p:cNvPr id="9" name="Text Placeholder 8"/>
          <p:cNvSpPr>
            <a:spLocks noGrp="1"/>
          </p:cNvSpPr>
          <p:nvPr>
            <p:ph type="body" sz="quarter" idx="21"/>
          </p:nvPr>
        </p:nvSpPr>
        <p:spPr/>
        <p:txBody>
          <a:bodyPr/>
          <a:lstStyle/>
          <a:p>
            <a:r>
              <a:rPr lang="en-US" dirty="0"/>
              <a:t>03</a:t>
            </a:r>
            <a:endParaRPr lang="en-US" dirty="0"/>
          </a:p>
        </p:txBody>
      </p:sp>
      <p:sp>
        <p:nvSpPr>
          <p:cNvPr id="10" name="Text Placeholder 9"/>
          <p:cNvSpPr>
            <a:spLocks noGrp="1"/>
          </p:cNvSpPr>
          <p:nvPr>
            <p:ph type="body" sz="quarter" idx="22"/>
          </p:nvPr>
        </p:nvSpPr>
        <p:spPr/>
        <p:txBody>
          <a:bodyPr/>
          <a:lstStyle/>
          <a:p>
            <a:r>
              <a:rPr lang="en-US" dirty="0"/>
              <a:t>04</a:t>
            </a:r>
            <a:endParaRPr lang="en-US" dirty="0"/>
          </a:p>
        </p:txBody>
      </p:sp>
      <p:sp>
        <p:nvSpPr>
          <p:cNvPr id="18" name="Text Placeholder 17"/>
          <p:cNvSpPr>
            <a:spLocks noGrp="1"/>
          </p:cNvSpPr>
          <p:nvPr>
            <p:ph idx="23"/>
          </p:nvPr>
        </p:nvSpPr>
        <p:spPr/>
        <p:txBody>
          <a:bodyPr/>
          <a:lstStyle/>
          <a:p>
            <a:r>
              <a:rPr lang="en-US" altLang="zh-CN" dirty="0"/>
              <a:t>SW Change Scope</a:t>
            </a:r>
            <a:endParaRPr lang="en-US" dirty="0"/>
          </a:p>
        </p:txBody>
      </p:sp>
      <p:sp>
        <p:nvSpPr>
          <p:cNvPr id="19" name="Text Placeholder 18"/>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p:cNvGrpSpPr/>
          <p:nvPr/>
        </p:nvGrpSpPr>
        <p:grpSpPr>
          <a:xfrm>
            <a:off x="6903830" y="1574070"/>
            <a:ext cx="513982" cy="4129626"/>
            <a:chOff x="7001758" y="1637506"/>
            <a:chExt cx="332050" cy="3079750"/>
          </a:xfrm>
        </p:grpSpPr>
        <p:cxnSp>
          <p:nvCxnSpPr>
            <p:cNvPr id="51" name="Straight Connector 50"/>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4"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5" name="Text Placeholder 9"/>
          <p:cNvSpPr txBox="1"/>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panose="020B0604020202090204"/>
              <a:buNone/>
              <a:defRPr sz="4800" b="0" i="0" kern="1200" spc="-200" baseline="0">
                <a:solidFill>
                  <a:schemeClr val="accent1"/>
                </a:solidFill>
                <a:latin typeface="+mn-lt"/>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90204"/>
              <a:buChar char="•"/>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90204" pitchFamily="34" charset="0"/>
              <a:buChar char="ꟷ"/>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sz="4800" b="0" i="0" u="none" strike="noStrike" kern="1200" cap="none" spc="-200" normalizeH="0" baseline="0" noProof="0" dirty="0">
                <a:ln>
                  <a:noFill/>
                </a:ln>
                <a:solidFill>
                  <a:srgbClr val="1700F3"/>
                </a:solidFill>
                <a:effectLst/>
                <a:uLnTx/>
                <a:uFillTx/>
                <a:latin typeface="Arial Nova"/>
              </a:rPr>
              <a:t>05</a:t>
            </a:r>
            <a:endParaRPr kumimoji="0" lang="en-US" sz="4800" b="0" i="0" u="none" strike="noStrike" kern="1200" cap="none" spc="-200" normalizeH="0" baseline="0" noProof="0" dirty="0">
              <a:ln>
                <a:noFill/>
              </a:ln>
              <a:solidFill>
                <a:srgbClr val="1700F3"/>
              </a:solidFill>
              <a:effectLst/>
              <a:uLnTx/>
              <a:uFillTx/>
              <a:latin typeface="Arial Nova"/>
            </a:endParaRPr>
          </a:p>
        </p:txBody>
      </p:sp>
      <p:cxnSp>
        <p:nvCxnSpPr>
          <p:cNvPr id="6" name="Straight Connector 4"/>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p:cNvSpPr txBox="1"/>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panose="020B0604020202090204"/>
              <a:buNone/>
              <a:defRPr sz="1600" b="0" i="0" kern="1200" spc="50" baseline="0">
                <a:solidFill>
                  <a:schemeClr val="tx1"/>
                </a:solidFill>
                <a:latin typeface="+mn-lt"/>
                <a:ea typeface="Arial Nova" panose="020B0504020202020204" pitchFamily="34" charset="0"/>
                <a:cs typeface="Arial Nova" panose="020B0504020202020204" pitchFamily="34" charset="0"/>
              </a:defRPr>
            </a:lvl1pPr>
            <a:lvl2pPr marL="0" indent="0" algn="l" defTabSz="914400" rtl="0" eaLnBrk="1" latinLnBrk="0" hangingPunct="1">
              <a:lnSpc>
                <a:spcPct val="100000"/>
              </a:lnSpc>
              <a:spcBef>
                <a:spcPts val="1200"/>
              </a:spcBef>
              <a:buSzPct val="75000"/>
              <a:buFont typeface="Arial" panose="020B0604020202090204"/>
              <a:buNone/>
              <a:defRPr sz="2000" b="0" i="0" kern="1200" spc="0">
                <a:solidFill>
                  <a:schemeClr val="accent1"/>
                </a:solidFill>
                <a:latin typeface="Ford Antenna Regular" panose="02000505000000020004" pitchFamily="50" charset="0"/>
                <a:ea typeface="Arial Nova" panose="020B0504020202020204" pitchFamily="34" charset="0"/>
                <a:cs typeface="Arial Nova" panose="020B0504020202020204" pitchFamily="34" charset="0"/>
              </a:defRPr>
            </a:lvl2pPr>
            <a:lvl3pPr marL="243205" indent="0" algn="l" defTabSz="914400" rtl="0" eaLnBrk="1" latinLnBrk="0" hangingPunct="1">
              <a:lnSpc>
                <a:spcPct val="120000"/>
              </a:lnSpc>
              <a:spcBef>
                <a:spcPts val="500"/>
              </a:spcBef>
              <a:buSzPct val="75000"/>
              <a:buFont typeface="Arial" panose="020B0604020202090204" pitchFamily="34" charset="0"/>
              <a:buNone/>
              <a:defRPr sz="1400" b="0" i="0" kern="1200" spc="0">
                <a:solidFill>
                  <a:srgbClr val="00095B"/>
                </a:solidFill>
                <a:latin typeface="Ford Antenna Regular" panose="02000505000000020004" pitchFamily="50"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90204"/>
              <a:buNone/>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GNG Review Result</a:t>
            </a:r>
            <a:endParaRPr lang="en-US" dirty="0"/>
          </a:p>
        </p:txBody>
      </p:sp>
      <p:sp>
        <p:nvSpPr>
          <p:cNvPr id="31" name="Text Placeholder 30"/>
          <p:cNvSpPr>
            <a:spLocks noGrp="1"/>
          </p:cNvSpPr>
          <p:nvPr>
            <p:ph type="body" sz="quarter" idx="21"/>
          </p:nvPr>
        </p:nvSpPr>
        <p:spPr/>
        <p:txBody>
          <a:bodyPr/>
          <a:lstStyle/>
          <a:p>
            <a:r>
              <a:rPr lang="en-US" dirty="0"/>
              <a:t>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7" name="Text Placeholder 16"/>
          <p:cNvSpPr>
            <a:spLocks noGrp="1"/>
          </p:cNvSpPr>
          <p:nvPr>
            <p:ph type="body" sz="quarter" idx="16"/>
          </p:nvPr>
        </p:nvSpPr>
        <p:spPr>
          <a:xfrm>
            <a:off x="395288" y="5135562"/>
            <a:ext cx="8631237" cy="685800"/>
          </a:xfrm>
        </p:spPr>
        <p:txBody>
          <a:bodyPr wrap="square" numCol="1" anchor="t" anchorCtr="0" compatLnSpc="1"/>
          <a:lstStyle/>
          <a:p>
            <a:pPr>
              <a:buFont typeface="Arial" panose="020B0604020202090204" pitchFamily="34" charset="0"/>
              <a:buNone/>
              <a:defRPr/>
            </a:pPr>
            <a:r>
              <a:rPr altLang="zh-CN" dirty="0">
                <a:ea typeface="宋体" pitchFamily="2" charset="-122"/>
                <a:cs typeface="Avenir Next LT Pro Demi" panose="020B0704020202020204" pitchFamily="34" charset="0"/>
              </a:rPr>
              <a:t>Proposal</a:t>
            </a:r>
            <a:r>
              <a:rPr lang="zh-CN" altLang="en-US" dirty="0">
                <a:ea typeface="宋体" pitchFamily="2" charset="-122"/>
                <a:cs typeface="Avenir Next LT Pro Demi" panose="020B0704020202020204" pitchFamily="34" charset="0"/>
              </a:rPr>
              <a:t>： </a:t>
            </a:r>
            <a:r>
              <a:rPr altLang="zh-CN" dirty="0">
                <a:solidFill>
                  <a:srgbClr val="008200"/>
                </a:solidFill>
                <a:ea typeface="宋体" pitchFamily="2" charset="-122"/>
                <a:cs typeface="Avenir Next LT Pro Demi" panose="020B0704020202020204" pitchFamily="34" charset="0"/>
              </a:rPr>
              <a:t>Go with condition</a:t>
            </a:r>
            <a:endParaRPr altLang="zh-CN" dirty="0">
              <a:solidFill>
                <a:srgbClr val="008200"/>
              </a:solidFill>
              <a:ea typeface="宋体" pitchFamily="2" charset="-122"/>
              <a:cs typeface="Avenir Next LT Pro Demi" panose="020B0704020202020204" pitchFamily="34" charset="0"/>
            </a:endParaRPr>
          </a:p>
          <a:p>
            <a:pPr>
              <a:buFont typeface="Arial" panose="020B0604020202090204" pitchFamily="34" charset="0"/>
              <a:buNone/>
              <a:defRPr/>
            </a:pPr>
            <a:r>
              <a:rPr lang="en-US" altLang="zh-CN" sz="1800" dirty="0">
                <a:ea typeface="宋体" pitchFamily="2" charset="-122"/>
                <a:cs typeface="Avenir Next LT Pro Demi" panose="020B0704020202020204" pitchFamily="34" charset="0"/>
              </a:rPr>
              <a:t>Conclusion</a:t>
            </a:r>
            <a:r>
              <a:rPr lang="zh-CN" altLang="en-US" sz="1800" dirty="0">
                <a:ea typeface="宋体" pitchFamily="2" charset="-122"/>
                <a:cs typeface="Avenir Next LT Pro Demi" panose="020B0704020202020204" pitchFamily="34" charset="0"/>
              </a:rPr>
              <a:t>：</a:t>
            </a:r>
            <a:endParaRPr altLang="zh-CN" sz="1800" dirty="0">
              <a:ea typeface="宋体" pitchFamily="2" charset="-122"/>
              <a:cs typeface="Avenir Next LT Pro Demi" panose="020B0704020202020204" pitchFamily="34" charset="0"/>
            </a:endParaRPr>
          </a:p>
        </p:txBody>
      </p:sp>
      <p:sp>
        <p:nvSpPr>
          <p:cNvPr id="21" name="Content Placeholder 20"/>
          <p:cNvSpPr>
            <a:spLocks noGrp="1"/>
          </p:cNvSpPr>
          <p:nvPr>
            <p:ph idx="18"/>
          </p:nvPr>
        </p:nvSpPr>
        <p:spPr>
          <a:xfrm>
            <a:off x="182563" y="6207125"/>
            <a:ext cx="11826875" cy="295275"/>
          </a:xfrm>
        </p:spPr>
        <p:txBody>
          <a:bodyPr/>
          <a:lstStyle/>
          <a:p>
            <a:pPr eaLnBrk="1" fontAlgn="auto" hangingPunct="1">
              <a:spcAft>
                <a:spcPts val="0"/>
              </a:spcAft>
              <a:buFont typeface="Arial" panose="020B0604020202090204"/>
              <a:buNone/>
              <a:defRPr/>
            </a:pPr>
            <a:r>
              <a:rPr lang="en-US" dirty="0"/>
              <a:t>Conclusion: </a:t>
            </a:r>
            <a:endParaRPr lang="en-US" dirty="0"/>
          </a:p>
        </p:txBody>
      </p:sp>
      <p:sp>
        <p:nvSpPr>
          <p:cNvPr id="113668"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itchFamily="2" charset="-122"/>
              <a:cs typeface="+mn-cs"/>
            </a:endParaRPr>
          </a:p>
        </p:txBody>
      </p:sp>
      <p:sp>
        <p:nvSpPr>
          <p:cNvPr id="11" name="Title 3"/>
          <p:cNvSpPr>
            <a:spLocks noGrp="1"/>
          </p:cNvSpPr>
          <p:nvPr>
            <p:ph type="title"/>
          </p:nvPr>
        </p:nvSpPr>
        <p:spPr>
          <a:xfrm>
            <a:off x="374650" y="503238"/>
            <a:ext cx="10515600" cy="685800"/>
          </a:xfrm>
        </p:spPr>
        <p:txBody>
          <a:bodyPr vert="horz"/>
          <a:lstStyle/>
          <a:p>
            <a:pPr fontAlgn="auto">
              <a:spcAft>
                <a:spcPts val="0"/>
              </a:spcAft>
              <a:defRPr/>
            </a:pPr>
            <a:r>
              <a:rPr dirty="0"/>
              <a:t>GNG Review Result</a:t>
            </a:r>
            <a:endParaRPr dirty="0"/>
          </a:p>
        </p:txBody>
      </p:sp>
      <p:graphicFrame>
        <p:nvGraphicFramePr>
          <p:cNvPr id="13" name="Table 4"/>
          <p:cNvGraphicFramePr>
            <a:graphicFrameLocks noGrp="1"/>
          </p:cNvGraphicFramePr>
          <p:nvPr>
            <p:custDataLst>
              <p:tags r:id="rId4"/>
            </p:custData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gridCol w="4181140"/>
                <a:gridCol w="1942028"/>
                <a:gridCol w="3315772"/>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Items</a:t>
                      </a: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FFFF"/>
                          </a:solidFill>
                          <a:effectLst/>
                          <a:latin typeface="+mn-ea"/>
                          <a:ea typeface="+mn-ea"/>
                        </a:rPr>
                        <a:t>Results</a:t>
                      </a:r>
                      <a:endParaRPr kumimoji="0" lang="en-US" altLang="zh-CN" sz="1400" b="1" i="0" u="none" strike="noStrike" cap="none" normalizeH="0" baseline="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comments</a:t>
                      </a: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Baidu</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Baidu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9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Tian N</a:t>
                      </a:r>
                      <a:r>
                        <a:rPr kumimoji="0" lang="en-US" altLang="zh-CN" sz="1200" b="0" i="0" u="none" strike="noStrike" cap="none" normalizeH="0" baseline="0" dirty="0">
                          <a:ln>
                            <a:noFill/>
                          </a:ln>
                          <a:solidFill>
                            <a:srgbClr val="00264E"/>
                          </a:solidFill>
                          <a:effectLst/>
                          <a:latin typeface="+mn-ea"/>
                          <a:ea typeface="+mn-ea"/>
                        </a:rPr>
                        <a:t>iu</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9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9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90204" pitchFamily="34" charset="0"/>
                        </a:rPr>
                        <a:t>Desay</a:t>
                      </a:r>
                      <a:r>
                        <a:rPr lang="en-US" altLang="zh-CN" sz="1200" b="0" dirty="0">
                          <a:latin typeface="+mn-ea"/>
                          <a:ea typeface="+mn-ea"/>
                          <a:cs typeface="Arial" panose="020B060402020209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90204" pitchFamily="34" charset="0"/>
                        </a:rPr>
                        <a:t>Desay</a:t>
                      </a:r>
                      <a:r>
                        <a:rPr lang="en-US" altLang="zh-CN" sz="1200" b="0" dirty="0">
                          <a:latin typeface="+mn-ea"/>
                          <a:ea typeface="+mn-ea"/>
                          <a:cs typeface="Arial" panose="020B0604020202090204" pitchFamily="34" charset="0"/>
                        </a:rPr>
                        <a:t> Special 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 In-house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90204" pitchFamily="34" charset="0"/>
                        </a:rPr>
                        <a:t>F</a:t>
                      </a:r>
                      <a:r>
                        <a:rPr lang="en-US" altLang="zh-CN" sz="1200" b="0" dirty="0">
                          <a:latin typeface="+mn-ea"/>
                          <a:ea typeface="+mn-ea"/>
                          <a:cs typeface="Arial" panose="020B060402020209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90204" pitchFamily="34" charset="0"/>
                        </a:rPr>
                        <a:t>F</a:t>
                      </a:r>
                      <a:r>
                        <a:rPr lang="en-US" altLang="zh-CN" sz="1200" b="0" dirty="0">
                          <a:latin typeface="+mn-ea"/>
                          <a:ea typeface="+mn-ea"/>
                          <a:cs typeface="Arial" panose="020B060402020209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CD764ICA_8155 R04 HF1  GNG Review</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p:cNvSpPr>
            <a:spLocks noGrp="1"/>
          </p:cNvSpPr>
          <p:nvPr>
            <p:ph type="body" sz="quarter" idx="21"/>
          </p:nvPr>
        </p:nvSpPr>
        <p:spPr/>
        <p:txBody>
          <a:bodyPr/>
          <a:lstStyle/>
          <a:p>
            <a:r>
              <a:rPr lang="en-US" dirty="0"/>
              <a:t>01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endParaRPr lang="en-US" sz="2800" spc="40" dirty="0">
              <a:solidFill>
                <a:srgbClr val="00095B"/>
              </a:solidFill>
              <a:latin typeface="Arial Nova"/>
              <a:ea typeface="+mn-ea"/>
              <a:cs typeface="+mn-cs"/>
            </a:endParaRP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sym typeface="+mn-ea"/>
              </a:rPr>
              <a:t>CD764ICA_815</a:t>
            </a:r>
            <a:r>
              <a:rPr lang="en-US" dirty="0">
                <a:solidFill>
                  <a:srgbClr val="00095B"/>
                </a:solidFill>
                <a:latin typeface="Arial Nova"/>
                <a:sym typeface="+mn-ea"/>
              </a:rPr>
              <a:t>5</a:t>
            </a:r>
            <a:r>
              <a:rPr lang="en-US" dirty="0"/>
              <a:t> R07 HF4 GNG Review</a:t>
            </a:r>
            <a:endParaRPr lang="en-US" dirty="0"/>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87046" name="Text Placeholder 16"/>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90204" pitchFamily="34" charset="0"/>
              <a:buNone/>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Software </a:t>
            </a:r>
            <a:r>
              <a:rPr lang="en-US" altLang="zh-CN" sz="2000" b="1" dirty="0">
                <a:solidFill>
                  <a:srgbClr val="00095B"/>
                </a:solidFill>
                <a:ea typeface="宋体"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 Info</a:t>
            </a: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00000"/>
              </a:lnSpc>
              <a:spcBef>
                <a:spcPts val="1000"/>
              </a:spcBef>
              <a:spcAft>
                <a:spcPct val="0"/>
              </a:spcAft>
              <a:buClrTx/>
              <a:buSzTx/>
              <a:buFont typeface="Arial" panose="020B0604020202090204" pitchFamily="34" charset="0"/>
              <a:buNone/>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
        <p:nvSpPr>
          <p:cNvPr id="87047" name="Content Placeholder 15"/>
          <p:cNvSpPr txBox="1">
            <a:spLocks noChangeArrowheads="1"/>
          </p:cNvSpPr>
          <p:nvPr/>
        </p:nvSpPr>
        <p:spPr bwMode="auto">
          <a:xfrm>
            <a:off x="374650" y="1948180"/>
            <a:ext cx="9589770" cy="21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955" indent="-165100">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355">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Refer SWAD for the details:</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lvl="2">
              <a:spcBef>
                <a:spcPct val="0"/>
              </a:spcBef>
              <a:buFont typeface="Arial" panose="020B060402020209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MCU version</a:t>
            </a:r>
            <a:r>
              <a:rPr kumimoji="0" lang="zh-CN" altLang="en-US"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a:t>
            </a:r>
            <a:r>
              <a:rPr lang="en-US" altLang="zh-CN" sz="1800" dirty="0">
                <a:solidFill>
                  <a:srgbClr val="00095B"/>
                </a:solidFill>
                <a:ea typeface="宋体" pitchFamily="2" charset="-122"/>
              </a:rPr>
              <a:t>20231109_144_PRO</a:t>
            </a:r>
            <a:r>
              <a:rPr lang="en-US" altLang="zh-CN" sz="1800" dirty="0">
                <a:solidFill>
                  <a:srgbClr val="00095B"/>
                </a:solidFill>
                <a:ea typeface="宋体" pitchFamily="2" charset="-122"/>
              </a:rPr>
              <a:t> </a:t>
            </a:r>
            <a:r>
              <a:rPr lang="en-US" altLang="zh-CN" sz="1800" dirty="0">
                <a:solidFill>
                  <a:srgbClr val="00095B"/>
                </a:solidFill>
                <a:ea typeface="宋体" pitchFamily="2" charset="-122"/>
              </a:rPr>
              <a:t> </a:t>
            </a:r>
            <a:endParaRPr lang="en-US" altLang="zh-CN" sz="1800" dirty="0">
              <a:solidFill>
                <a:srgbClr val="00095B"/>
              </a:solidFill>
              <a:ea typeface="宋体" pitchFamily="2" charset="-122"/>
            </a:endParaRPr>
          </a:p>
          <a:p>
            <a:pPr lvl="2">
              <a:spcBef>
                <a:spcPct val="0"/>
              </a:spcBef>
              <a:buFont typeface="Arial" panose="020B0604020202090204" pitchFamily="34" charset="0"/>
              <a:buChar char="•"/>
            </a:pPr>
            <a:r>
              <a:rPr lang="en-US" altLang="zh-CN" sz="1800" dirty="0">
                <a:solidFill>
                  <a:srgbClr val="00095B"/>
                </a:solidFill>
                <a:ea typeface="宋体" pitchFamily="2" charset="-122"/>
              </a:rPr>
              <a:t>SOC version:   20231118_0149_E2L27_R07.PRO.HF4_User </a:t>
            </a:r>
            <a:endParaRPr lang="en-US" altLang="zh-CN" sz="1800" dirty="0">
              <a:solidFill>
                <a:srgbClr val="00095B"/>
              </a:solidFill>
              <a:ea typeface="宋体" pitchFamily="2" charset="-122"/>
            </a:endParaRPr>
          </a:p>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Main changes compared with previous version, refer RN for the details, highlights listed below:</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9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P0</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left</a:t>
            </a:r>
            <a:endPar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endParaRP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9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Left </a:t>
            </a:r>
            <a:r>
              <a:rPr kumimoji="0" lang="zh-CN" altLang="en-US" sz="1800" b="0" i="0" u="none" strike="noStrike" kern="1200" cap="none" spc="0" normalizeH="0" baseline="0" noProof="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a:ln>
                  <a:noFill/>
                </a:ln>
                <a:solidFill>
                  <a:srgbClr val="00264E"/>
                </a:solidFill>
                <a:effectLst/>
                <a:uLnTx/>
                <a:uFillTx/>
                <a:latin typeface="Arial Nova" panose="020B0504020202020204" pitchFamily="34" charset="0"/>
                <a:ea typeface="宋体" pitchFamily="2" charset="-122"/>
              </a:rPr>
              <a:t> 0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P1</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issues.</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9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9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CD764ICA_8155 R07 HF4 GNG Summary</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t>CD764ICA_8155 R07 HF4 GNG Review</a:t>
            </a:r>
            <a:endParaRPr lang="en-US" dirty="0"/>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4" name="Table 3"/>
          <p:cNvGraphicFramePr>
            <a:graphicFrameLocks noGrp="1"/>
          </p:cNvGraphicFramePr>
          <p:nvPr>
            <p:custDataLst>
              <p:tags r:id="rId4"/>
            </p:custDataLst>
          </p:nvPr>
        </p:nvGraphicFramePr>
        <p:xfrm>
          <a:off x="576263" y="1288431"/>
          <a:ext cx="8528685" cy="5090464"/>
        </p:xfrm>
        <a:graphic>
          <a:graphicData uri="http://schemas.openxmlformats.org/drawingml/2006/table">
            <a:tbl>
              <a:tblPr/>
              <a:tblGrid>
                <a:gridCol w="735220"/>
                <a:gridCol w="1284183"/>
                <a:gridCol w="1970389"/>
                <a:gridCol w="1970389"/>
                <a:gridCol w="1284183"/>
                <a:gridCol w="1284183"/>
              </a:tblGrid>
              <a:tr h="326411">
                <a:tc gridSpan="6">
                  <a:txBody>
                    <a:bodyPr/>
                    <a:lstStyle/>
                    <a:p>
                      <a:pPr algn="ctr" fontAlgn="ctr"/>
                      <a:r>
                        <a:rPr lang="en-US" sz="1400" b="1" i="0" u="none" strike="noStrike" dirty="0">
                          <a:solidFill>
                            <a:srgbClr val="000000"/>
                          </a:solidFill>
                          <a:effectLst/>
                          <a:latin typeface="+mj-lt"/>
                        </a:rPr>
                        <a:t>CD764ICA_8155 LFP R07</a:t>
                      </a:r>
                      <a:r>
                        <a:rPr lang="en-US" sz="1400" b="1" i="0" u="none" strike="noStrike" baseline="0" dirty="0">
                          <a:solidFill>
                            <a:srgbClr val="000000"/>
                          </a:solidFill>
                          <a:effectLst/>
                          <a:latin typeface="+mj-lt"/>
                        </a:rPr>
                        <a:t> </a:t>
                      </a:r>
                      <a:r>
                        <a:rPr lang="en-US" sz="1400" b="1" i="0" u="none" strike="noStrike" dirty="0">
                          <a:solidFill>
                            <a:srgbClr val="000000"/>
                          </a:solidFill>
                          <a:effectLst/>
                          <a:latin typeface="+mj-lt"/>
                        </a:rPr>
                        <a:t>HF4 GNG Summarize</a:t>
                      </a:r>
                      <a:endParaRPr lang="en-US" sz="1400" b="1" i="0" u="none" strike="noStrike" dirty="0">
                        <a:solidFill>
                          <a:srgbClr val="000000"/>
                        </a:solidFill>
                        <a:effectLst/>
                        <a:latin typeface="+mj-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r>
              <a:tr h="280282">
                <a:tc gridSpan="2">
                  <a:txBody>
                    <a:bodyPr/>
                    <a:lstStyle/>
                    <a:p>
                      <a:pPr algn="ctr" fontAlgn="ctr"/>
                      <a:r>
                        <a:rPr lang="en-US" sz="1100" b="0" i="0" u="none" strike="noStrike" dirty="0">
                          <a:solidFill>
                            <a:srgbClr val="000000"/>
                          </a:solidFill>
                          <a:effectLst/>
                          <a:latin typeface="+mn-lt"/>
                        </a:rPr>
                        <a:t>SW Version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ctr"/>
                      <a:r>
                        <a:rPr lang="en-US" sz="1100" b="0" i="0" u="none" strike="noStrike" dirty="0">
                          <a:solidFill>
                            <a:srgbClr val="000000"/>
                          </a:solidFill>
                          <a:effectLst/>
                          <a:latin typeface="+mn-lt"/>
                        </a:rPr>
                        <a:t>CD764ICA_8155 R07 HF4</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a:t>
                      </a:r>
                      <a:r>
                        <a:rPr lang="en-US" altLang="zh-CN" sz="1100" b="0" i="0" u="none" strike="noStrike" dirty="0">
                          <a:solidFill>
                            <a:srgbClr val="000000"/>
                          </a:solidFill>
                          <a:effectLst/>
                          <a:latin typeface="+mn-lt"/>
                        </a:rPr>
                        <a:t>etrofit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gridSpan="2">
                  <a:txBody>
                    <a:bodyPr/>
                    <a:lstStyle/>
                    <a:p>
                      <a:pPr algn="ctr" fontAlgn="ctr"/>
                      <a:r>
                        <a:rPr lang="en-US" sz="1100" b="0" i="0" u="none" strike="noStrike" dirty="0">
                          <a:solidFill>
                            <a:srgbClr val="000000"/>
                          </a:solidFill>
                          <a:effectLst/>
                          <a:latin typeface="+mn-lt"/>
                        </a:rPr>
                        <a:t>Change Point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4">
                  <a:txBody>
                    <a:bodyPr/>
                    <a:lstStyle/>
                    <a:p>
                      <a:pPr algn="l" fontAlgn="ctr"/>
                      <a:r>
                        <a:rPr lang="en-US" sz="1100" b="0" i="0" u="none" strike="noStrike" dirty="0">
                          <a:solidFill>
                            <a:srgbClr val="000000"/>
                          </a:solidFill>
                          <a:effectLst/>
                          <a:latin typeface="+mn-lt"/>
                        </a:rPr>
                        <a:t>          Bug fix</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280282">
                <a:tc gridSpan="2">
                  <a:txBody>
                    <a:bodyPr/>
                    <a:lstStyle/>
                    <a:p>
                      <a:pPr algn="ctr" fontAlgn="ctr"/>
                      <a:r>
                        <a:rPr lang="en-US" sz="1100" b="0" i="0" u="none" strike="noStrike" dirty="0">
                          <a:solidFill>
                            <a:srgbClr val="000000"/>
                          </a:solidFill>
                          <a:effectLst/>
                          <a:latin typeface="+mn-lt"/>
                        </a:rPr>
                        <a:t>Next Step</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4">
                  <a:txBody>
                    <a:bodyPr/>
                    <a:lstStyle/>
                    <a:p>
                      <a:pPr algn="l" fontAlgn="ctr"/>
                      <a:r>
                        <a:rPr lang="en-US" sz="1100" b="0" i="0" u="none" strike="noStrike" dirty="0">
                          <a:solidFill>
                            <a:srgbClr val="000000"/>
                          </a:solidFill>
                          <a:effectLst/>
                          <a:latin typeface="+mn-lt"/>
                        </a:rPr>
                        <a:t>          R08</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280282">
                <a:tc>
                  <a:txBody>
                    <a:bodyPr/>
                    <a:lstStyle/>
                    <a:p>
                      <a:pPr algn="ctr" fontAlgn="ctr"/>
                      <a:r>
                        <a:rPr lang="en-US" sz="1100" b="1" i="0" u="none" strike="noStrike">
                          <a:solidFill>
                            <a:srgbClr val="FFFFFF"/>
                          </a:solidFill>
                          <a:effectLst/>
                          <a:latin typeface="+mn-lt"/>
                        </a:rPr>
                        <a:t>Item</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cPr/>
                </a:tc>
                <a:tc>
                  <a:txBody>
                    <a:bodyPr/>
                    <a:lstStyle/>
                    <a:p>
                      <a:pPr algn="ctr" fontAlgn="ctr"/>
                      <a:r>
                        <a:rPr lang="en-US" sz="1100" b="1" i="0" u="none" strike="noStrike">
                          <a:solidFill>
                            <a:srgbClr val="FFFFFF"/>
                          </a:solidFill>
                          <a:effectLst/>
                          <a:latin typeface="+mn-lt"/>
                        </a:rPr>
                        <a:t>Status</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280282">
                <a:tc rowSpan="6">
                  <a:txBody>
                    <a:bodyPr/>
                    <a:lstStyle/>
                    <a:p>
                      <a:pPr algn="ctr" fontAlgn="ctr"/>
                      <a:r>
                        <a:rPr lang="en-US" sz="1100" b="0" i="0" u="none" strike="noStrike">
                          <a:solidFill>
                            <a:srgbClr val="000000"/>
                          </a:solidFill>
                          <a:effectLst/>
                          <a:latin typeface="+mn-lt"/>
                        </a:rPr>
                        <a:t>Supplier</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035">
                <a:tc vMerge="1">
                  <a:tcPr/>
                </a:tc>
                <a:tc rowSpan="3">
                  <a:txBody>
                    <a:bodyPr/>
                    <a:lstStyle/>
                    <a:p>
                      <a:pPr algn="ctr" fontAlgn="ctr"/>
                      <a:r>
                        <a:rPr lang="en-US" sz="1100" b="0" i="0" u="none" strike="noStrike" dirty="0">
                          <a:solidFill>
                            <a:srgbClr val="000000"/>
                          </a:solidFill>
                          <a:effectLst/>
                          <a:latin typeface="+mn-lt"/>
                        </a:rPr>
                        <a:t>Test 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100%</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035">
                <a:tc vMerge="1">
                  <a:tcPr/>
                </a:tc>
                <a:tc vMerge="1">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99.39%</a:t>
                      </a:r>
                      <a:endParaRPr lang="zh-CN" altLang="en-US" sz="1100" b="0" i="0" u="none" strike="noStrike" dirty="0">
                        <a:solidFill>
                          <a:srgbClr val="0000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vMerge="1">
                  <a:tcPr/>
                </a:tc>
                <a:tc>
                  <a:txBody>
                    <a:bodyPr/>
                    <a:lstStyle/>
                    <a:p>
                      <a:pPr algn="ctr"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t>
                      </a:r>
                      <a:r>
                        <a:rPr lang="en-US" sz="1100" b="0" i="0" u="none" strike="noStrike" dirty="0">
                          <a:solidFill>
                            <a:srgbClr val="000000"/>
                          </a:solidFill>
                          <a:effectLst/>
                          <a:latin typeface="+mn-lt"/>
                        </a:rPr>
                        <a:t>ass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rowSpan="2">
                  <a:txBody>
                    <a:bodyPr/>
                    <a:lstStyle/>
                    <a:p>
                      <a:pPr algn="ctr" fontAlgn="ctr"/>
                      <a:r>
                        <a:rPr lang="en-US" sz="1100" b="0" i="0" u="none" strike="noStrike" dirty="0">
                          <a:solidFill>
                            <a:srgbClr val="000000"/>
                          </a:solidFill>
                          <a:effectLst/>
                          <a:latin typeface="+mn-lt"/>
                        </a:rPr>
                        <a:t>GNG Material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a:t>
                      </a:r>
                      <a:r>
                        <a:rPr lang="en-US" sz="1100" b="0" i="0" u="none" strike="noStrike" dirty="0">
                          <a:solidFill>
                            <a:srgbClr val="000000"/>
                          </a:solidFill>
                          <a:effectLst/>
                          <a:latin typeface="+mn-lt"/>
                        </a:rPr>
                        <a:t>insh</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vMerge="1">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a:t>
                      </a:r>
                      <a:r>
                        <a:rPr lang="en-US" sz="1100" b="0" i="0" u="none" strike="noStrike" dirty="0">
                          <a:solidFill>
                            <a:srgbClr val="000000"/>
                          </a:solidFill>
                          <a:effectLst/>
                          <a:latin typeface="+mn-lt"/>
                        </a:rPr>
                        <a:t>insh</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rowSpan="4">
                  <a:txBody>
                    <a:bodyPr/>
                    <a:lstStyle/>
                    <a:p>
                      <a:pPr algn="ctr" fontAlgn="ctr"/>
                      <a:r>
                        <a:rPr lang="en-US" sz="1100" b="0" i="0" u="none" strike="noStrike">
                          <a:solidFill>
                            <a:srgbClr val="000000"/>
                          </a:solidFill>
                          <a:effectLst/>
                          <a:latin typeface="+mn-lt"/>
                        </a:rPr>
                        <a:t>Ford</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CVPP</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rowSpan="3">
                  <a:txBody>
                    <a:bodyPr/>
                    <a:lstStyle/>
                    <a:p>
                      <a:pPr algn="ctr" fontAlgn="ctr"/>
                      <a:r>
                        <a:rPr lang="en-US" sz="1100" b="0" i="0" u="none" strike="noStrike">
                          <a:solidFill>
                            <a:srgbClr val="000000"/>
                          </a:solidFill>
                          <a:effectLst/>
                          <a:latin typeface="+mn-lt"/>
                        </a:rPr>
                        <a:t>Jira</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IG</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0</a:t>
                      </a:r>
                      <a:endParaRPr lang="en-US" sz="1100" b="1" i="0" u="none" strike="noStrike">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035">
                <a:tc vMerge="1">
                  <a:tcPr/>
                </a:tc>
                <a:tc vMerge="1">
                  <a:tcPr/>
                </a:tc>
                <a:tc>
                  <a:txBody>
                    <a:bodyPr/>
                    <a:lstStyle/>
                    <a:p>
                      <a:pPr algn="ctr" fontAlgn="ctr"/>
                      <a:r>
                        <a:rPr lang="en-US" sz="1100" b="0" i="0" u="none" strike="noStrike" dirty="0">
                          <a:solidFill>
                            <a:srgbClr val="000000"/>
                          </a:solidFill>
                          <a:effectLst/>
                          <a:latin typeface="+mn-lt"/>
                        </a:rPr>
                        <a:t>G</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dirty="0">
                          <a:solidFill>
                            <a:srgbClr val="BF8F00"/>
                          </a:solidFill>
                          <a:effectLst/>
                          <a:latin typeface="+mn-lt"/>
                          <a:ea typeface="宋体" charset="0"/>
                        </a:rPr>
                        <a:t>1</a:t>
                      </a:r>
                      <a:r>
                        <a:rPr lang="zh-CN" altLang="en-US" sz="1100" b="1" i="0" u="none" strike="noStrike" dirty="0">
                          <a:solidFill>
                            <a:srgbClr val="BF8F00"/>
                          </a:solidFill>
                          <a:effectLst/>
                          <a:latin typeface="+mn-lt"/>
                          <a:ea typeface="宋体" charset="0"/>
                        </a:rPr>
                        <a:t>（</a:t>
                      </a:r>
                      <a:r>
                        <a:rPr lang="en-US" altLang="zh-CN" sz="1100" b="1" i="0" u="none" strike="noStrike" dirty="0">
                          <a:solidFill>
                            <a:srgbClr val="BF8F00"/>
                          </a:solidFill>
                          <a:effectLst/>
                          <a:latin typeface="+mn-lt"/>
                          <a:ea typeface="宋体" charset="0"/>
                        </a:rPr>
                        <a:t>0</a:t>
                      </a:r>
                      <a:r>
                        <a:rPr lang="en-US" altLang="zh-CN" sz="1100" b="1" i="0" u="none" strike="noStrike" dirty="0">
                          <a:solidFill>
                            <a:srgbClr val="BF8F00"/>
                          </a:solidFill>
                          <a:effectLst/>
                          <a:latin typeface="+mn-lt"/>
                          <a:ea typeface="宋体" charset="0"/>
                        </a:rPr>
                        <a:t>-&gt;Verification)</a:t>
                      </a:r>
                      <a:endParaRPr lang="zh-CN" altLang="en-US" sz="1100" b="1" i="0" u="none" strike="noStrike" dirty="0">
                        <a:solidFill>
                          <a:srgbClr val="BF8F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a:solidFill>
                            <a:srgbClr val="000000"/>
                          </a:solidFill>
                          <a:effectLst/>
                          <a:latin typeface="+mn-lt"/>
                        </a:rPr>
                        <a:t>Fo Comments</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p:cNvSpPr>
            <a:spLocks noGrp="1"/>
          </p:cNvSpPr>
          <p:nvPr>
            <p:ph type="body" sz="quarter" idx="21"/>
          </p:nvPr>
        </p:nvSpPr>
        <p:spPr/>
        <p:txBody>
          <a:bodyPr/>
          <a:lstStyle/>
          <a:p>
            <a:r>
              <a:rPr lang="en-US" dirty="0"/>
              <a:t>02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4"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9090"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t>CD764ICA_8155 R07 HF4 GNG Review</a:t>
            </a:r>
            <a:endParaRPr lang="en-US" dirty="0"/>
          </a:p>
        </p:txBody>
      </p:sp>
      <p:sp>
        <p:nvSpPr>
          <p:cNvPr id="89093"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4"/>
            </p:custDataLst>
          </p:nvPr>
        </p:nvGraphicFramePr>
        <p:xfrm>
          <a:off x="866775" y="1574165"/>
          <a:ext cx="10220325" cy="2566670"/>
        </p:xfrm>
        <a:graphic>
          <a:graphicData uri="http://schemas.openxmlformats.org/drawingml/2006/table">
            <a:tbl>
              <a:tblPr/>
              <a:tblGrid>
                <a:gridCol w="688340"/>
                <a:gridCol w="793115"/>
                <a:gridCol w="1069340"/>
                <a:gridCol w="5326380"/>
                <a:gridCol w="2343150"/>
              </a:tblGrid>
              <a:tr h="518160">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序号</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类型</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描述</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fr-FR"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CD764</a:t>
                      </a:r>
                      <a:r>
                        <a:rPr kumimoji="0" lang="fr-FR" altLang="zh-CN"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ICA </a:t>
                      </a:r>
                      <a:r>
                        <a:rPr kumimoji="0" lang="en-US" altLang="fr-FR"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_</a:t>
                      </a:r>
                      <a:r>
                        <a:rPr kumimoji="0" lang="fr-FR" altLang="zh-CN"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8155 migration plan</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r>
              <a:tr h="234315">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1</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需求</a:t>
                      </a:r>
                      <a:r>
                        <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变更</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 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组入签约管理相关</a:t>
                      </a:r>
                      <a:r>
                        <a:rPr lang="zh-CN" altLang="en-US" sz="1100" b="0" i="0" u="none" strike="noStrike" dirty="0">
                          <a:solidFill>
                            <a:srgbClr val="000000"/>
                          </a:solidFill>
                          <a:effectLst/>
                          <a:latin typeface="等线" panose="02010600030101010101" pitchFamily="2" charset="-122"/>
                          <a:ea typeface="等线" panose="02010600030101010101" pitchFamily="2" charset="-122"/>
                        </a:rPr>
                        <a:t>功能</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R07</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2590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2</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100" dirty="0">
                          <a:ln>
                            <a:noFill/>
                          </a:ln>
                          <a:effectLst/>
                          <a:latin typeface="Arial" panose="020B0604020202090204" pitchFamily="34" charset="0"/>
                          <a:ea typeface="SimHei" panose="02010609060101010101" pitchFamily="49" charset="-122"/>
                          <a:sym typeface="+mn-ea"/>
                        </a:rPr>
                        <a:t>需求变更</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 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组入银色 CD764ICA 车模（</a:t>
                      </a:r>
                      <a:r>
                        <a:rPr lang="en-US" altLang="zh-CN" sz="1100" b="0" i="0" u="none" strike="noStrike" dirty="0">
                          <a:solidFill>
                            <a:srgbClr val="000000"/>
                          </a:solidFill>
                          <a:effectLst/>
                          <a:latin typeface="等线" panose="02010600030101010101" pitchFamily="2" charset="-122"/>
                          <a:ea typeface="等线" panose="02010600030101010101" pitchFamily="2" charset="-122"/>
                        </a:rPr>
                        <a:t>HMI</a:t>
                      </a:r>
                      <a:r>
                        <a:rPr lang="zh-CN" altLang="en-US" sz="1100" b="0" i="0" u="none" strike="noStrike" dirty="0">
                          <a:solidFill>
                            <a:srgbClr val="000000"/>
                          </a:solidFill>
                          <a:effectLst/>
                          <a:latin typeface="等线" panose="02010600030101010101" pitchFamily="2" charset="-122"/>
                          <a:ea typeface="等线" panose="02010600030101010101" pitchFamily="2" charset="-122"/>
                        </a:rPr>
                        <a:t>重新</a:t>
                      </a:r>
                      <a:r>
                        <a:rPr lang="zh-CN" altLang="en-US" sz="1100" b="0" i="0" u="none" strike="noStrike" dirty="0">
                          <a:solidFill>
                            <a:srgbClr val="000000"/>
                          </a:solidFill>
                          <a:effectLst/>
                          <a:latin typeface="等线" panose="02010600030101010101" pitchFamily="2" charset="-122"/>
                          <a:ea typeface="等线" panose="02010600030101010101" pitchFamily="2" charset="-122"/>
                        </a:rPr>
                        <a:t>签收）</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a:ln>
                            <a:noFill/>
                          </a:ln>
                          <a:effectLst/>
                          <a:latin typeface="Arial" panose="020B0604020202090204" pitchFamily="34" charset="0"/>
                          <a:ea typeface="SimHei" panose="02010609060101010101" pitchFamily="49" charset="-122"/>
                          <a:sym typeface="+mn-ea"/>
                        </a:rPr>
                        <a:t>R07</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50927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3</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100" dirty="0">
                          <a:ln>
                            <a:noFill/>
                          </a:ln>
                          <a:effectLst/>
                          <a:latin typeface="Arial" panose="020B0604020202090204" pitchFamily="34" charset="0"/>
                          <a:ea typeface="SimHei" panose="02010609060101010101" pitchFamily="49" charset="-122"/>
                          <a:sym typeface="+mn-ea"/>
                        </a:rPr>
                        <a:t>需求变更</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ctr" fontAlgn="ctr"/>
                      <a:r>
                        <a:rPr lang="en-US" sz="1100" dirty="0">
                          <a:solidFill>
                            <a:srgbClr val="000000"/>
                          </a:solidFill>
                          <a:effectLst/>
                          <a:latin typeface="等线" panose="02010600030101010101" pitchFamily="2" charset="-122"/>
                          <a:ea typeface="等线" panose="02010600030101010101" pitchFamily="2" charset="-122"/>
                          <a:sym typeface="+mn-ea"/>
                        </a:rPr>
                        <a:t> </a:t>
                      </a:r>
                      <a:endParaRPr lang="en-US" sz="1100" dirty="0">
                        <a:solidFill>
                          <a:srgbClr val="000000"/>
                        </a:solidFill>
                        <a:effectLst/>
                        <a:latin typeface="等线" panose="02010600030101010101" pitchFamily="2" charset="-122"/>
                        <a:ea typeface="等线" panose="02010600030101010101" pitchFamily="2" charset="-122"/>
                        <a:sym typeface="+mn-ea"/>
                      </a:endParaRPr>
                    </a:p>
                    <a:p>
                      <a:pPr algn="ctr" fontAlgn="ctr"/>
                      <a:r>
                        <a:rPr lang="en-US" sz="1100" dirty="0">
                          <a:solidFill>
                            <a:srgbClr val="000000"/>
                          </a:solidFill>
                          <a:effectLst/>
                          <a:latin typeface="等线" panose="02010600030101010101" pitchFamily="2" charset="-122"/>
                          <a:ea typeface="等线" panose="02010600030101010101" pitchFamily="2" charset="-122"/>
                          <a:sym typeface="+mn-ea"/>
                        </a:rPr>
                        <a:t> 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p>
                      <a:pPr algn="ctr"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删除</a:t>
                      </a:r>
                      <a:r>
                        <a:rPr lang="en-US" altLang="zh-CN" sz="1100" b="0" i="0" u="none" strike="noStrike" dirty="0">
                          <a:solidFill>
                            <a:srgbClr val="000000"/>
                          </a:solidFill>
                          <a:effectLst/>
                          <a:latin typeface="等线" panose="02010600030101010101" pitchFamily="2" charset="-122"/>
                          <a:ea typeface="等线" panose="02010600030101010101" pitchFamily="2" charset="-122"/>
                        </a:rPr>
                        <a:t>Smart Greeting</a:t>
                      </a:r>
                      <a:r>
                        <a:rPr lang="zh-CN" altLang="en-US" sz="1100" b="0" i="0" u="none" strike="noStrike" dirty="0">
                          <a:solidFill>
                            <a:srgbClr val="000000"/>
                          </a:solidFill>
                          <a:effectLst/>
                          <a:latin typeface="等线" panose="02010600030101010101" pitchFamily="2" charset="-122"/>
                          <a:ea typeface="等线" panose="02010600030101010101" pitchFamily="2" charset="-122"/>
                        </a:rPr>
                        <a:t>功能</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a:ln>
                            <a:noFill/>
                          </a:ln>
                          <a:effectLst/>
                          <a:latin typeface="Arial" panose="020B0604020202090204" pitchFamily="34" charset="0"/>
                          <a:ea typeface="SimHei" panose="02010609060101010101" pitchFamily="49" charset="-122"/>
                          <a:sym typeface="+mn-ea"/>
                        </a:rPr>
                        <a:t>R07</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5943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4</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marL="0" marR="0" lvl="0" indent="0" algn="l" defTabSz="914400" rtl="0" eaLnBrk="1" fontAlgn="base" latinLnBrk="0" hangingPunct="1">
                        <a:lnSpc>
                          <a:spcPct val="100000"/>
                        </a:lnSpc>
                        <a:spcBef>
                          <a:spcPct val="0"/>
                        </a:spcBef>
                        <a:spcAft>
                          <a:spcPct val="0"/>
                        </a:spcAft>
                        <a:buClrTx/>
                        <a:buSzTx/>
                        <a:buFontTx/>
                        <a:buNone/>
                        <a:defRPr/>
                      </a:pPr>
                      <a:endParaRPr lang="zh-CN" altLang="en-US" sz="1100" dirty="0">
                        <a:ln>
                          <a:noFill/>
                        </a:ln>
                        <a:effectLst/>
                        <a:latin typeface="Arial" panose="020B0604020202090204" pitchFamily="34" charset="0"/>
                        <a:ea typeface="SimHei" panose="02010609060101010101" pitchFamily="49"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100" dirty="0">
                          <a:ln>
                            <a:noFill/>
                          </a:ln>
                          <a:effectLst/>
                          <a:latin typeface="Arial" panose="020B0604020202090204" pitchFamily="34" charset="0"/>
                          <a:ea typeface="SimHei" panose="02010609060101010101" pitchFamily="49" charset="-122"/>
                          <a:sym typeface="+mn-ea"/>
                        </a:rPr>
                        <a:t>需求变更</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algn="ctr" fontAlgn="ctr">
                        <a:buNone/>
                      </a:pPr>
                      <a:r>
                        <a:rPr lang="en-US" altLang="en-US" sz="1100" b="0" i="0" u="none" strike="noStrike" dirty="0">
                          <a:solidFill>
                            <a:srgbClr val="000000"/>
                          </a:solidFill>
                          <a:effectLst/>
                          <a:latin typeface="等线" panose="02010600030101010101" pitchFamily="2" charset="-122"/>
                          <a:ea typeface="等线" panose="02010600030101010101" pitchFamily="2" charset="-122"/>
                        </a:rPr>
                        <a:t>NA</a:t>
                      </a:r>
                      <a:endParaRPr lang="en-US"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algn="l" fontAlgn="ctr">
                        <a:buNone/>
                      </a:pPr>
                      <a:r>
                        <a:rPr lang="en-US" altLang="zh-CN" sz="1100" b="0" i="0" u="none" strike="noStrike" dirty="0">
                          <a:solidFill>
                            <a:srgbClr val="000000"/>
                          </a:solidFill>
                          <a:effectLst/>
                          <a:latin typeface="等线" panose="02010600030101010101" pitchFamily="2" charset="-122"/>
                          <a:ea typeface="等线" panose="02010600030101010101" pitchFamily="2" charset="-122"/>
                        </a:rPr>
                        <a:t>ADAS VOICE </a:t>
                      </a:r>
                      <a:r>
                        <a:rPr lang="zh-CN" altLang="en-US" sz="1100" b="0" i="0" u="none" strike="noStrike" dirty="0">
                          <a:solidFill>
                            <a:srgbClr val="000000"/>
                          </a:solidFill>
                          <a:effectLst/>
                          <a:latin typeface="等线" panose="02010600030101010101" pitchFamily="2" charset="-122"/>
                          <a:ea typeface="等线" panose="02010600030101010101" pitchFamily="2" charset="-122"/>
                        </a:rPr>
                        <a:t>功能</a:t>
                      </a:r>
                      <a:r>
                        <a:rPr lang="zh-CN" altLang="en-US" sz="1100" b="0" i="0" u="none" strike="noStrike" dirty="0">
                          <a:solidFill>
                            <a:srgbClr val="000000"/>
                          </a:solidFill>
                          <a:effectLst/>
                          <a:latin typeface="等线" panose="02010600030101010101" pitchFamily="2" charset="-122"/>
                          <a:ea typeface="等线" panose="02010600030101010101" pitchFamily="2" charset="-122"/>
                        </a:rPr>
                        <a:t>组入</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a:ln>
                            <a:noFill/>
                          </a:ln>
                          <a:effectLst/>
                          <a:latin typeface="Arial" panose="020B0604020202090204" pitchFamily="34" charset="0"/>
                          <a:ea typeface="SimHei" panose="02010609060101010101" pitchFamily="49" charset="-122"/>
                          <a:sym typeface="+mn-ea"/>
                        </a:rPr>
                        <a:t>R07</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42672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5</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sz="1100" dirty="0">
                          <a:ln>
                            <a:noFill/>
                          </a:ln>
                          <a:effectLst/>
                          <a:latin typeface="Arial" panose="020B0604020202090204" pitchFamily="34" charset="0"/>
                          <a:ea typeface="SimHei" panose="02010609060101010101" pitchFamily="49" charset="-122"/>
                          <a:sym typeface="+mn-ea"/>
                        </a:rPr>
                        <a:t>需求变更</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algn="ctr" fontAlgn="ctr">
                        <a:buNone/>
                      </a:pPr>
                      <a:r>
                        <a:rPr lang="en-US" altLang="en-US" sz="1100" dirty="0">
                          <a:solidFill>
                            <a:srgbClr val="000000"/>
                          </a:solidFill>
                          <a:effectLst/>
                          <a:latin typeface="等线" panose="02010600030101010101" pitchFamily="2" charset="-122"/>
                          <a:ea typeface="等线" panose="02010600030101010101" pitchFamily="2" charset="-122"/>
                          <a:sym typeface="+mn-ea"/>
                        </a:rPr>
                        <a:t>NA</a:t>
                      </a:r>
                      <a:endParaRPr lang="en-US" altLang="en-US" sz="1100" b="0" i="0" u="none" strike="noStrike" dirty="0">
                        <a:solidFill>
                          <a:srgbClr val="000000"/>
                        </a:solidFill>
                        <a:effectLst/>
                        <a:latin typeface="等线" panose="02010600030101010101" pitchFamily="2" charset="-122"/>
                        <a:ea typeface="等线" panose="02010600030101010101" pitchFamily="2" charset="-122"/>
                      </a:endParaRPr>
                    </a:p>
                    <a:p>
                      <a:pPr algn="ctr" fontAlgn="ctr">
                        <a:buNone/>
                      </a:pPr>
                      <a:endParaRPr lang="en-US"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algn="l" fontAlgn="ctr">
                        <a:buNone/>
                      </a:pPr>
                      <a:r>
                        <a:rPr lang="zh-CN" altLang="en-US" sz="1100" b="0" i="0" u="none" strike="noStrike" dirty="0">
                          <a:solidFill>
                            <a:srgbClr val="000000"/>
                          </a:solidFill>
                          <a:effectLst/>
                          <a:latin typeface="等线" panose="02010600030101010101" pitchFamily="2" charset="-122"/>
                          <a:ea typeface="等线" panose="02010600030101010101" pitchFamily="2" charset="-122"/>
                        </a:rPr>
                        <a:t>删除模拟导航</a:t>
                      </a:r>
                      <a:r>
                        <a:rPr lang="zh-CN" altLang="en-US" sz="1100" b="0" i="0" u="none" strike="noStrike" dirty="0">
                          <a:solidFill>
                            <a:srgbClr val="000000"/>
                          </a:solidFill>
                          <a:effectLst/>
                          <a:latin typeface="等线" panose="02010600030101010101" pitchFamily="2" charset="-122"/>
                          <a:ea typeface="等线" panose="02010600030101010101" pitchFamily="2" charset="-122"/>
                        </a:rPr>
                        <a:t>入口</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R07</a:t>
                      </a:r>
                      <a:endPar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4"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9090"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t>CD764ICA_8155 R07 HF4 GNG Review</a:t>
            </a:r>
            <a:endParaRPr lang="en-US" dirty="0"/>
          </a:p>
        </p:txBody>
      </p:sp>
      <p:sp>
        <p:nvSpPr>
          <p:cNvPr id="89093"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90204" pitchFamily="34" charset="0"/>
              </a:defRPr>
            </a:lvl1pPr>
            <a:lvl2pPr marL="116205" indent="-116205">
              <a:defRPr>
                <a:solidFill>
                  <a:schemeClr val="tx1"/>
                </a:solidFill>
                <a:latin typeface="Arial" panose="020B0604020202090204" pitchFamily="34" charset="0"/>
              </a:defRPr>
            </a:lvl2pPr>
            <a:lvl3pPr marL="401955" indent="-158750">
              <a:defRPr>
                <a:solidFill>
                  <a:schemeClr val="tx1"/>
                </a:solidFill>
                <a:latin typeface="Arial" panose="020B0604020202090204" pitchFamily="34" charset="0"/>
              </a:defRPr>
            </a:lvl3pPr>
            <a:lvl4pPr marL="684530" indent="-174625">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spcBef>
                <a:spcPts val="1000"/>
              </a:spcBef>
              <a:buFont typeface="Arial" panose="020B0604020202090204" pitchFamily="34" charset="0"/>
              <a:buNone/>
            </a:pPr>
            <a:r>
              <a:rPr lang="en-US" altLang="zh-CN" sz="2000" b="1">
                <a:solidFill>
                  <a:srgbClr val="00095B"/>
                </a:solidFill>
                <a:latin typeface="Arial Nova"/>
                <a:ea typeface="宋体" pitchFamily="2" charset="-122"/>
                <a:cs typeface="Arial Nova"/>
              </a:rPr>
              <a:t>Release Note</a:t>
            </a:r>
            <a:r>
              <a:rPr lang="zh-CN" altLang="en-US" sz="2000" b="1">
                <a:solidFill>
                  <a:srgbClr val="00095B"/>
                </a:solidFill>
                <a:latin typeface="Arial Nova"/>
                <a:ea typeface="宋体" pitchFamily="2" charset="-122"/>
                <a:cs typeface="Arial Nova"/>
              </a:rPr>
              <a:t>：</a:t>
            </a:r>
            <a:endParaRPr lang="en-US" altLang="zh-CN" sz="2000" b="1">
              <a:solidFill>
                <a:srgbClr val="00095B"/>
              </a:solidFill>
              <a:latin typeface="Arial Nova"/>
              <a:ea typeface="宋体" pitchFamily="2" charset="-122"/>
              <a:cs typeface="Arial Nova"/>
            </a:endParaRPr>
          </a:p>
          <a:p>
            <a:pPr eaLnBrk="1" hangingPunct="1">
              <a:spcBef>
                <a:spcPts val="1000"/>
              </a:spcBef>
              <a:buFont typeface="Arial" panose="020B0604020202090204" pitchFamily="34" charset="0"/>
              <a:buNone/>
            </a:pPr>
            <a:endParaRPr lang="en-US" altLang="zh-CN" sz="2000" b="1">
              <a:solidFill>
                <a:srgbClr val="00095B"/>
              </a:solidFill>
              <a:latin typeface="Arial Nova"/>
              <a:ea typeface="宋体" pitchFamily="2" charset="-122"/>
              <a:cs typeface="Arial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Open Issue Risk and Assessment</a:t>
            </a:r>
            <a:endParaRPr lang="en-US" dirty="0"/>
          </a:p>
        </p:txBody>
      </p:sp>
      <p:sp>
        <p:nvSpPr>
          <p:cNvPr id="31" name="Text Placeholder 30"/>
          <p:cNvSpPr>
            <a:spLocks noGrp="1"/>
          </p:cNvSpPr>
          <p:nvPr>
            <p:ph type="body" sz="quarter" idx="21"/>
          </p:nvPr>
        </p:nvSpPr>
        <p:spPr/>
        <p:txBody>
          <a:bodyPr/>
          <a:lstStyle/>
          <a:p>
            <a:r>
              <a:rPr lang="en-US" dirty="0"/>
              <a:t>03</a:t>
            </a:r>
            <a:endParaRPr lang="en-US"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KSO_WM_UNIT_TABLE_BEAUTIFY" val="smartTable{0a773294-d4b9-42e4-b37a-108e90b0624b}"/>
  <p:tag name="TABLE_ENDDRAG_ORIGIN_RECT" val="804*124"/>
  <p:tag name="TABLE_ENDDRAG_RECT" val="68*123*804*124"/>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KSO_WM_UNIT_TABLE_BEAUTIFY" val="smartTable{2fb35c56-bdea-4b3f-a91c-7081c22e8b75}"/>
  <p:tag name="TABLE_ENDDRAG_ORIGIN_RECT" val="945*355"/>
  <p:tag name="TABLE_ENDDRAG_RECT" val="4*36*945*355"/>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THINKCELLSHAPEDONOTDELETE" val="thinkcellActiveDocDoNotDelete"/>
</p:tagLst>
</file>

<file path=ppt/tags/tag18.xml><?xml version="1.0" encoding="utf-8"?>
<p:tagLst xmlns:p="http://schemas.openxmlformats.org/presentationml/2006/main">
  <p:tag name="KSO_WM_UNIT_TABLE_BEAUTIFY" val="smartTable{02a597b7-e7c0-48d2-8083-352d9d00a7e2}"/>
</p:tagLst>
</file>

<file path=ppt/tags/tag19.xml><?xml version="1.0" encoding="utf-8"?>
<p:tagLst xmlns:p="http://schemas.openxmlformats.org/presentationml/2006/main">
  <p:tag name="KSO_WM_UNIT_TABLE_BEAUTIFY" val="smartTable{5bc19938-1508-4ccc-ad0b-8eda4175334f}"/>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KSO_WM_UNIT_TABLE_BEAUTIFY" val="smartTable{68c99840-40f3-49a8-9f95-84c1803233c5}"/>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KSO_WM_UNIT_TABLE_BEAUTIFY" val="smartTable{5b6e618c-2111-440d-abfa-06bb6eaaee7a}"/>
  <p:tag name="TABLE_ENDDRAG_ORIGIN_RECT" val="712*95"/>
  <p:tag name="TABLE_ENDDRAG_RECT" val="109*81*712*95"/>
</p:tagLst>
</file>

<file path=ppt/tags/tag24.xml><?xml version="1.0" encoding="utf-8"?>
<p:tagLst xmlns:p="http://schemas.openxmlformats.org/presentationml/2006/main">
  <p:tag name="KSO_WM_UNIT_TABLE_BEAUTIFY" val="smartTable{d5c18644-c623-4822-b266-5b99477cfff7}"/>
  <p:tag name="TABLE_ENDDRAG_ORIGIN_RECT" val="919*302"/>
  <p:tag name="TABLE_ENDDRAG_RECT" val="6*208*919*302"/>
</p:tagLst>
</file>

<file path=ppt/tags/tag25.xml><?xml version="1.0" encoding="utf-8"?>
<p:tagLst xmlns:p="http://schemas.openxmlformats.org/presentationml/2006/main">
  <p:tag name="THINKCELLSHAPEDONOTDELETE" val="thinkcellActiveDocDoNotDelete"/>
</p:tagLst>
</file>

<file path=ppt/tags/tag26.xml><?xml version="1.0" encoding="utf-8"?>
<p:tagLst xmlns:p="http://schemas.openxmlformats.org/presentationml/2006/main">
  <p:tag name="THINKCELLSHAPEDONOTDELETE" val="thinkcellActiveDocDoNotDelete"/>
</p:tagLst>
</file>

<file path=ppt/tags/tag27.xml><?xml version="1.0" encoding="utf-8"?>
<p:tagLst xmlns:p="http://schemas.openxmlformats.org/presentationml/2006/main">
  <p:tag name="THINKCELLSHAPEDONOTDELETE" val="thinkcellActiveDocDoNotDelete"/>
</p:tagLst>
</file>

<file path=ppt/tags/tag28.xml><?xml version="1.0" encoding="utf-8"?>
<p:tagLst xmlns:p="http://schemas.openxmlformats.org/presentationml/2006/main">
  <p:tag name="KSO_WM_UNIT_TABLE_BEAUTIFY" val="smartTable{ec74476c-a908-4586-9716-0c49e74d5b75}"/>
</p:tagLst>
</file>

<file path=ppt/tags/tag29.xml><?xml version="1.0" encoding="utf-8"?>
<p:tagLst xmlns:p="http://schemas.openxmlformats.org/presentationml/2006/main">
  <p:tag name="KSO_WM_UNIT_TABLE_BEAUTIFY" val="smartTable{0e55b7f8-0204-481c-91a7-1aff7368305d}"/>
</p:tagLst>
</file>

<file path=ppt/tags/tag3.xml><?xml version="1.0" encoding="utf-8"?>
<p:tagLst xmlns:p="http://schemas.openxmlformats.org/presentationml/2006/main">
  <p:tag name="THINKCELLSHAPEDONOTDELETE" val="thinkcellActiveDocDoNotDelete"/>
</p:tagLst>
</file>

<file path=ppt/tags/tag30.xml><?xml version="1.0" encoding="utf-8"?>
<p:tagLst xmlns:p="http://schemas.openxmlformats.org/presentationml/2006/main">
  <p:tag name="KSO_WM_UNIT_TABLE_BEAUTIFY" val="smartTable{ff232221-55f3-474d-9ec5-1d2e6fdedc12}"/>
</p:tagLst>
</file>

<file path=ppt/tags/tag31.xml><?xml version="1.0" encoding="utf-8"?>
<p:tagLst xmlns:p="http://schemas.openxmlformats.org/presentationml/2006/main">
  <p:tag name="KSO_WM_UNIT_TABLE_BEAUTIFY" val="smartTable{9356e695-3fb9-4739-a85d-137634ecc611}"/>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KSO_WM_UNIT_TABLE_BEAUTIFY" val="smartTable{ec74476c-a908-4586-9716-0c49e74d5b75}"/>
</p:tagLst>
</file>

<file path=ppt/tags/tag34.xml><?xml version="1.0" encoding="utf-8"?>
<p:tagLst xmlns:p="http://schemas.openxmlformats.org/presentationml/2006/main">
  <p:tag name="KSO_WM_UNIT_TABLE_BEAUTIFY" val="smartTable{0e55b7f8-0204-481c-91a7-1aff7368305d}"/>
</p:tagLst>
</file>

<file path=ppt/tags/tag35.xml><?xml version="1.0" encoding="utf-8"?>
<p:tagLst xmlns:p="http://schemas.openxmlformats.org/presentationml/2006/main">
  <p:tag name="KSO_WM_UNIT_TABLE_BEAUTIFY" val="smartTable{ff232221-55f3-474d-9ec5-1d2e6fdedc12}"/>
</p:tagLst>
</file>

<file path=ppt/tags/tag36.xml><?xml version="1.0" encoding="utf-8"?>
<p:tagLst xmlns:p="http://schemas.openxmlformats.org/presentationml/2006/main">
  <p:tag name="KSO_WM_UNIT_TABLE_BEAUTIFY" val="smartTable{bf9f18e0-eb2c-4e2f-9818-ac8b09799a1c}"/>
</p:tagLst>
</file>

<file path=ppt/tags/tag37.xml><?xml version="1.0" encoding="utf-8"?>
<p:tagLst xmlns:p="http://schemas.openxmlformats.org/presentationml/2006/main">
  <p:tag name="THINKCELLSHAPEDONOTDELETE" val="thinkcellActiveDocDoNotDelete"/>
</p:tagLst>
</file>

<file path=ppt/tags/tag38.xml><?xml version="1.0" encoding="utf-8"?>
<p:tagLst xmlns:p="http://schemas.openxmlformats.org/presentationml/2006/main">
  <p:tag name="KSO_WM_UNIT_TABLE_BEAUTIFY" val="smartTable{cd15032f-ed04-4a9d-8e53-7ff277619bd0}"/>
</p:tagLst>
</file>

<file path=ppt/tags/tag39.xml><?xml version="1.0" encoding="utf-8"?>
<p:tagLst xmlns:p="http://schemas.openxmlformats.org/presentationml/2006/main">
  <p:tag name="KSO_WM_UNIT_TABLE_BEAUTIFY" val="smartTable{c6e70fde-189d-46bd-834b-ee27ebb5d7c9}"/>
  <p:tag name="TABLE_ENDDRAG_ORIGIN_RECT" val="712*179"/>
  <p:tag name="TABLE_ENDDRAG_RECT" val="108*221*712*179"/>
</p:tagLst>
</file>

<file path=ppt/tags/tag4.xml><?xml version="1.0" encoding="utf-8"?>
<p:tagLst xmlns:p="http://schemas.openxmlformats.org/presentationml/2006/main">
  <p:tag name="THINKCELLSHAPEDONOTDELETE" val="thinkcellActiveDocDoNotDelete"/>
</p:tagLst>
</file>

<file path=ppt/tags/tag40.xml><?xml version="1.0" encoding="utf-8"?>
<p:tagLst xmlns:p="http://schemas.openxmlformats.org/presentationml/2006/main">
  <p:tag name="THINKCELLSHAPEDONOTDELETE" val="thinkcellActiveDocDoNotDelete"/>
</p:tagLst>
</file>

<file path=ppt/tags/tag41.xml><?xml version="1.0" encoding="utf-8"?>
<p:tagLst xmlns:p="http://schemas.openxmlformats.org/presentationml/2006/main">
  <p:tag name="THINKCELLSHAPEDONOTDELETE" val="thinkcellActiveDocDoNotDelete"/>
</p:tagLst>
</file>

<file path=ppt/tags/tag42.xml><?xml version="1.0" encoding="utf-8"?>
<p:tagLst xmlns:p="http://schemas.openxmlformats.org/presentationml/2006/main">
  <p:tag name="KSO_WM_UNIT_TABLE_BEAUTIFY" val="smartTable{d971d9b7-d13f-4901-97cd-72e722482856}"/>
</p:tagLst>
</file>

<file path=ppt/tags/tag43.xml><?xml version="1.0" encoding="utf-8"?>
<p:tagLst xmlns:p="http://schemas.openxmlformats.org/presentationml/2006/main">
  <p:tag name="THINKCELLUNDODONOTDELETE" val="0"/>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KSO_WM_UNIT_TABLE_BEAUTIFY" val="smartTable{2bd56e93-2ba3-4b82-a41b-fb2fc4125f1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17775B-FC9D-49EC-B686-F3533F21A92E}"/>
</file>

<file path=customXml/itemProps2.xml><?xml version="1.0" encoding="utf-8"?>
<ds:datastoreItem xmlns:ds="http://schemas.openxmlformats.org/officeDocument/2006/customXml" ds:itemID="{428E51B5-EFD8-4666-8BB1-5CF707393CA2}"/>
</file>

<file path=docProps/app.xml><?xml version="1.0" encoding="utf-8"?>
<Properties xmlns="http://schemas.openxmlformats.org/officeDocument/2006/extended-properties" xmlns:vt="http://schemas.openxmlformats.org/officeDocument/2006/docPropsVTypes">
  <TotalTime>0</TotalTime>
  <Words>11901</Words>
  <Application>WPS 表格</Application>
  <PresentationFormat>Widescreen</PresentationFormat>
  <Paragraphs>2698</Paragraphs>
  <Slides>22</Slides>
  <Notes>28</Notes>
  <HiddenSlides>0</HiddenSlides>
  <MMClips>0</MMClips>
  <ScaleCrop>false</ScaleCrop>
  <HeadingPairs>
    <vt:vector size="8" baseType="variant">
      <vt:variant>
        <vt:lpstr>已用的字体</vt:lpstr>
      </vt:variant>
      <vt:variant>
        <vt:i4>42</vt:i4>
      </vt:variant>
      <vt:variant>
        <vt:lpstr>主题</vt:lpstr>
      </vt:variant>
      <vt:variant>
        <vt:i4>3</vt:i4>
      </vt:variant>
      <vt:variant>
        <vt:lpstr>嵌入 OLE 服务器</vt:lpstr>
      </vt:variant>
      <vt:variant>
        <vt:i4>26</vt:i4>
      </vt:variant>
      <vt:variant>
        <vt:lpstr>幻灯片标题</vt:lpstr>
      </vt:variant>
      <vt:variant>
        <vt:i4>22</vt:i4>
      </vt:variant>
    </vt:vector>
  </HeadingPairs>
  <TitlesOfParts>
    <vt:vector size="93" baseType="lpstr">
      <vt:lpstr>Arial</vt:lpstr>
      <vt:lpstr>宋体</vt:lpstr>
      <vt:lpstr>Wingdings</vt:lpstr>
      <vt:lpstr>Ford Antenna Regular</vt:lpstr>
      <vt:lpstr>苹方-简</vt:lpstr>
      <vt:lpstr>Ford Antenna Medium</vt:lpstr>
      <vt:lpstr>Calibri</vt:lpstr>
      <vt:lpstr>Helvetica Neue</vt:lpstr>
      <vt:lpstr>Ford Antenna Cond Regular</vt:lpstr>
      <vt:lpstr>Thonburi</vt:lpstr>
      <vt:lpstr>Arial</vt:lpstr>
      <vt:lpstr>Ford Antenna Cond</vt:lpstr>
      <vt:lpstr>Ford Antenna</vt:lpstr>
      <vt:lpstr>MS PGothic</vt:lpstr>
      <vt:lpstr>冬青黑体简体中文</vt:lpstr>
      <vt:lpstr>汉仪书宋二KW</vt:lpstr>
      <vt:lpstr>Ford Antenna Cond Light</vt:lpstr>
      <vt:lpstr>Arial Nova</vt:lpstr>
      <vt:lpstr>Courier New</vt:lpstr>
      <vt:lpstr>Avenir Next</vt:lpstr>
      <vt:lpstr>Ford Antenna Light</vt:lpstr>
      <vt:lpstr>Avenir Next</vt:lpstr>
      <vt:lpstr>Avenir Next LT Pro Demi</vt:lpstr>
      <vt:lpstr>Avenir Next LT Pro</vt:lpstr>
      <vt:lpstr>Avenir Next Medium</vt:lpstr>
      <vt:lpstr>Arial Nova</vt:lpstr>
      <vt:lpstr>Calibri</vt:lpstr>
      <vt:lpstr>宋体</vt:lpstr>
      <vt:lpstr>SimHei</vt:lpstr>
      <vt:lpstr>汉仪中黑KW</vt:lpstr>
      <vt:lpstr>等线</vt:lpstr>
      <vt:lpstr>微软雅黑</vt:lpstr>
      <vt:lpstr>汉仪旗黑</vt:lpstr>
      <vt:lpstr>Arial Unicode MS</vt:lpstr>
      <vt:lpstr>黑体</vt:lpstr>
      <vt:lpstr>汉仪中等线KW</vt:lpstr>
      <vt:lpstr>Arial Regular</vt:lpstr>
      <vt:lpstr>DengXian</vt:lpstr>
      <vt:lpstr>Verdana Pro</vt:lpstr>
      <vt:lpstr>Verdana Pro</vt:lpstr>
      <vt:lpstr>Avenir Next LT Pro Demi</vt:lpstr>
      <vt:lpstr>黑体</vt:lpstr>
      <vt:lpstr>1_Corp Presentations 2018</vt:lpstr>
      <vt:lpstr>FORD</vt:lpstr>
      <vt:lpstr>1_FORD</vt:lpstr>
      <vt:lpstr>Excel.Sheet.12</vt:lpstr>
      <vt:lpstr>Excel.Sheet.12</vt:lpstr>
      <vt:lpstr>Excel.Sheet.12</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Agenda</vt:lpstr>
      <vt:lpstr>Software Overall Status and Summary</vt:lpstr>
      <vt:lpstr>Software Overall Status</vt:lpstr>
      <vt:lpstr>CD764ICA_8155 R07 HF4 GNG Summary</vt:lpstr>
      <vt:lpstr>Software Change Scope</vt:lpstr>
      <vt:lpstr>SW Change Scope</vt:lpstr>
      <vt:lpstr>SW Change Scope</vt:lpstr>
      <vt:lpstr>Open Issue Risk and Assessment</vt:lpstr>
      <vt:lpstr>Baidu Open Issue Risk Assessment</vt:lpstr>
      <vt:lpstr>Desay/Baidu/Ford Test Report</vt:lpstr>
      <vt:lpstr>Baidu Full Test Result Review– PASS with condition</vt:lpstr>
      <vt:lpstr>Baidu Smoke Test Result Review– PASS</vt:lpstr>
      <vt:lpstr>Baidu Monkey Test Result Review– PASS with condition </vt:lpstr>
      <vt:lpstr>Baidu Memory Leak Test Result – PASS</vt:lpstr>
      <vt:lpstr>Baidu Memory Leak Test Result – PASS </vt:lpstr>
      <vt:lpstr>Voice Special Test Result- PASS(High)</vt:lpstr>
      <vt:lpstr>Voice Special Test Result- PASS(Low)</vt:lpstr>
      <vt:lpstr>Navigation Special Test Result- PASS with condition </vt:lpstr>
      <vt:lpstr>GNG Review Result</vt:lpstr>
      <vt:lpstr>GNG Review 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毛毛</cp:lastModifiedBy>
  <cp:revision>158</cp:revision>
  <dcterms:created xsi:type="dcterms:W3CDTF">2023-11-22T07:38:38Z</dcterms:created>
  <dcterms:modified xsi:type="dcterms:W3CDTF">2023-11-22T07:38:38Z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D706C7ACE2B5D0EBF99A5C651FC66862_43</vt:lpwstr>
  </property>
  <property fmtid="{D5CDD505-2E9C-101B-9397-08002B2CF9AE}" pid="3" name="KSOProductBuildVer">
    <vt:lpwstr>2052-6.3.0.8471</vt:lpwstr>
  </property>
</Properties>
</file>