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sldIdLst>
    <p:sldId id="260" r:id="rId5"/>
    <p:sldId id="15714121" r:id="rId6"/>
    <p:sldId id="1571412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Amber (L.)" initials="WA(" lastIdx="0" clrIdx="0">
    <p:extLst>
      <p:ext uri="{19B8F6BF-5375-455C-9EA6-DF929625EA0E}">
        <p15:presenceInfo xmlns:p15="http://schemas.microsoft.com/office/powerpoint/2012/main" userId="S::LWANG212@ford.com::e86c801b-c24e-405d-a607-6be9cf847415" providerId="AD"/>
      </p:ext>
    </p:extLst>
  </p:cmAuthor>
  <p:cmAuthor id="2" name="Shawn Wu" initials="SW" lastIdx="1" clrIdx="1">
    <p:extLst>
      <p:ext uri="{19B8F6BF-5375-455C-9EA6-DF929625EA0E}">
        <p15:presenceInfo xmlns:p15="http://schemas.microsoft.com/office/powerpoint/2012/main" userId="S::SWU97@ford.com::ccd3e56d-81aa-40c4-a1b8-86849a47a8f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7E"/>
    <a:srgbClr val="FF0000"/>
    <a:srgbClr val="005BBA"/>
    <a:srgbClr val="B7DF81"/>
    <a:srgbClr val="68B34D"/>
    <a:srgbClr val="00CC00"/>
    <a:srgbClr val="D8E9F2"/>
    <a:srgbClr val="009900"/>
    <a:srgbClr val="279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DD5F1-D4CD-4AE0-BF78-105D7E74794D}" v="84" dt="2021-08-16T09:17:35.488"/>
    <p1510:client id="{213C9EE8-3002-46EB-9035-7FA28286D7AD}" v="18" dt="2021-08-17T08:39:37.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43" autoAdjust="0"/>
  </p:normalViewPr>
  <p:slideViewPr>
    <p:cSldViewPr snapToGrid="0">
      <p:cViewPr varScale="1">
        <p:scale>
          <a:sx n="68" d="100"/>
          <a:sy n="68" d="100"/>
        </p:scale>
        <p:origin x="738" y="72"/>
      </p:cViewPr>
      <p:guideLst/>
    </p:cSldViewPr>
  </p:slideViewPr>
  <p:notesTextViewPr>
    <p:cViewPr>
      <p:scale>
        <a:sx n="1" d="1"/>
        <a:sy n="1" d="1"/>
      </p:scale>
      <p:origin x="0" y="0"/>
    </p:cViewPr>
  </p:notesTextViewPr>
  <p:sorterViewPr>
    <p:cViewPr>
      <p:scale>
        <a:sx n="100" d="100"/>
        <a:sy n="100" d="100"/>
      </p:scale>
      <p:origin x="0" y="-36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Vincent (N.)" userId="0b9ff36d-a086-4b01-907a-491276c2c778" providerId="ADAL" clId="{213C9EE8-3002-46EB-9035-7FA28286D7AD}"/>
    <pc:docChg chg="undo custSel delSld modSld">
      <pc:chgData name="Chen, Vincent (N.)" userId="0b9ff36d-a086-4b01-907a-491276c2c778" providerId="ADAL" clId="{213C9EE8-3002-46EB-9035-7FA28286D7AD}" dt="2021-08-17T08:41:51.815" v="551" actId="20577"/>
      <pc:docMkLst>
        <pc:docMk/>
      </pc:docMkLst>
      <pc:sldChg chg="modSp mod">
        <pc:chgData name="Chen, Vincent (N.)" userId="0b9ff36d-a086-4b01-907a-491276c2c778" providerId="ADAL" clId="{213C9EE8-3002-46EB-9035-7FA28286D7AD}" dt="2021-08-17T07:24:46.091" v="8" actId="20577"/>
        <pc:sldMkLst>
          <pc:docMk/>
          <pc:sldMk cId="3592753074" sldId="260"/>
        </pc:sldMkLst>
        <pc:spChg chg="mod">
          <ac:chgData name="Chen, Vincent (N.)" userId="0b9ff36d-a086-4b01-907a-491276c2c778" providerId="ADAL" clId="{213C9EE8-3002-46EB-9035-7FA28286D7AD}" dt="2021-08-17T07:24:46.091" v="8" actId="20577"/>
          <ac:spMkLst>
            <pc:docMk/>
            <pc:sldMk cId="3592753074" sldId="260"/>
            <ac:spMk id="2" creationId="{00000000-0000-0000-0000-000000000000}"/>
          </ac:spMkLst>
        </pc:spChg>
      </pc:sldChg>
      <pc:sldChg chg="addSp delSp modSp mod">
        <pc:chgData name="Chen, Vincent (N.)" userId="0b9ff36d-a086-4b01-907a-491276c2c778" providerId="ADAL" clId="{213C9EE8-3002-46EB-9035-7FA28286D7AD}" dt="2021-08-17T08:30:33.335" v="369" actId="242"/>
        <pc:sldMkLst>
          <pc:docMk/>
          <pc:sldMk cId="2227346109" sldId="15714121"/>
        </pc:sldMkLst>
        <pc:spChg chg="add mod">
          <ac:chgData name="Chen, Vincent (N.)" userId="0b9ff36d-a086-4b01-907a-491276c2c778" providerId="ADAL" clId="{213C9EE8-3002-46EB-9035-7FA28286D7AD}" dt="2021-08-17T08:29:47.436" v="356" actId="20577"/>
          <ac:spMkLst>
            <pc:docMk/>
            <pc:sldMk cId="2227346109" sldId="15714121"/>
            <ac:spMk id="2" creationId="{CB1BC787-B264-47F5-B7B2-64DF77F8BE75}"/>
          </ac:spMkLst>
        </pc:spChg>
        <pc:spChg chg="mod">
          <ac:chgData name="Chen, Vincent (N.)" userId="0b9ff36d-a086-4b01-907a-491276c2c778" providerId="ADAL" clId="{213C9EE8-3002-46EB-9035-7FA28286D7AD}" dt="2021-08-17T08:28:31.577" v="210" actId="20577"/>
          <ac:spMkLst>
            <pc:docMk/>
            <pc:sldMk cId="2227346109" sldId="15714121"/>
            <ac:spMk id="8" creationId="{711DBE1B-E217-4573-97DC-51BEC8952935}"/>
          </ac:spMkLst>
        </pc:spChg>
        <pc:spChg chg="mod">
          <ac:chgData name="Chen, Vincent (N.)" userId="0b9ff36d-a086-4b01-907a-491276c2c778" providerId="ADAL" clId="{213C9EE8-3002-46EB-9035-7FA28286D7AD}" dt="2021-08-17T08:30:09.672" v="367" actId="20577"/>
          <ac:spMkLst>
            <pc:docMk/>
            <pc:sldMk cId="2227346109" sldId="15714121"/>
            <ac:spMk id="10" creationId="{1281C6D3-A536-48FF-AA48-5827ECF0BFBE}"/>
          </ac:spMkLst>
        </pc:spChg>
        <pc:spChg chg="mod">
          <ac:chgData name="Chen, Vincent (N.)" userId="0b9ff36d-a086-4b01-907a-491276c2c778" providerId="ADAL" clId="{213C9EE8-3002-46EB-9035-7FA28286D7AD}" dt="2021-08-17T08:24:47.321" v="88" actId="20577"/>
          <ac:spMkLst>
            <pc:docMk/>
            <pc:sldMk cId="2227346109" sldId="15714121"/>
            <ac:spMk id="11" creationId="{93220F68-1A3B-4E2D-8826-27158BFDE80B}"/>
          </ac:spMkLst>
        </pc:spChg>
        <pc:spChg chg="del">
          <ac:chgData name="Chen, Vincent (N.)" userId="0b9ff36d-a086-4b01-907a-491276c2c778" providerId="ADAL" clId="{213C9EE8-3002-46EB-9035-7FA28286D7AD}" dt="2021-08-17T08:17:46.606" v="57" actId="478"/>
          <ac:spMkLst>
            <pc:docMk/>
            <pc:sldMk cId="2227346109" sldId="15714121"/>
            <ac:spMk id="12" creationId="{20F23162-3118-4D46-9A8E-E474C8A2E7B1}"/>
          </ac:spMkLst>
        </pc:spChg>
        <pc:graphicFrameChg chg="modGraphic">
          <ac:chgData name="Chen, Vincent (N.)" userId="0b9ff36d-a086-4b01-907a-491276c2c778" providerId="ADAL" clId="{213C9EE8-3002-46EB-9035-7FA28286D7AD}" dt="2021-08-17T08:22:55.742" v="80" actId="20577"/>
          <ac:graphicFrameMkLst>
            <pc:docMk/>
            <pc:sldMk cId="2227346109" sldId="15714121"/>
            <ac:graphicFrameMk id="4" creationId="{7761C9D9-2017-4543-B869-6F6289EBCB38}"/>
          </ac:graphicFrameMkLst>
        </pc:graphicFrameChg>
        <pc:graphicFrameChg chg="modGraphic">
          <ac:chgData name="Chen, Vincent (N.)" userId="0b9ff36d-a086-4b01-907a-491276c2c778" providerId="ADAL" clId="{213C9EE8-3002-46EB-9035-7FA28286D7AD}" dt="2021-08-17T08:24:41.691" v="86" actId="20577"/>
          <ac:graphicFrameMkLst>
            <pc:docMk/>
            <pc:sldMk cId="2227346109" sldId="15714121"/>
            <ac:graphicFrameMk id="6" creationId="{F7171CDB-6412-4AEA-A2C4-79BA313C5366}"/>
          </ac:graphicFrameMkLst>
        </pc:graphicFrameChg>
        <pc:graphicFrameChg chg="mod modGraphic">
          <ac:chgData name="Chen, Vincent (N.)" userId="0b9ff36d-a086-4b01-907a-491276c2c778" providerId="ADAL" clId="{213C9EE8-3002-46EB-9035-7FA28286D7AD}" dt="2021-08-17T08:30:33.335" v="369" actId="242"/>
          <ac:graphicFrameMkLst>
            <pc:docMk/>
            <pc:sldMk cId="2227346109" sldId="15714121"/>
            <ac:graphicFrameMk id="18" creationId="{AD0E3E18-9411-43E4-A408-6D0BC9F0151F}"/>
          </ac:graphicFrameMkLst>
        </pc:graphicFrameChg>
      </pc:sldChg>
      <pc:sldChg chg="del">
        <pc:chgData name="Chen, Vincent (N.)" userId="0b9ff36d-a086-4b01-907a-491276c2c778" providerId="ADAL" clId="{213C9EE8-3002-46EB-9035-7FA28286D7AD}" dt="2021-08-17T08:32:29.550" v="409" actId="47"/>
        <pc:sldMkLst>
          <pc:docMk/>
          <pc:sldMk cId="1724401196" sldId="15714122"/>
        </pc:sldMkLst>
      </pc:sldChg>
      <pc:sldChg chg="modSp mod">
        <pc:chgData name="Chen, Vincent (N.)" userId="0b9ff36d-a086-4b01-907a-491276c2c778" providerId="ADAL" clId="{213C9EE8-3002-46EB-9035-7FA28286D7AD}" dt="2021-08-17T08:41:51.815" v="551" actId="20577"/>
        <pc:sldMkLst>
          <pc:docMk/>
          <pc:sldMk cId="2608124669" sldId="15714123"/>
        </pc:sldMkLst>
        <pc:spChg chg="mod">
          <ac:chgData name="Chen, Vincent (N.)" userId="0b9ff36d-a086-4b01-907a-491276c2c778" providerId="ADAL" clId="{213C9EE8-3002-46EB-9035-7FA28286D7AD}" dt="2021-08-17T08:31:24.486" v="392" actId="14100"/>
          <ac:spMkLst>
            <pc:docMk/>
            <pc:sldMk cId="2608124669" sldId="15714123"/>
            <ac:spMk id="10" creationId="{1281C6D3-A536-48FF-AA48-5827ECF0BFBE}"/>
          </ac:spMkLst>
        </pc:spChg>
        <pc:graphicFrameChg chg="mod modGraphic">
          <ac:chgData name="Chen, Vincent (N.)" userId="0b9ff36d-a086-4b01-907a-491276c2c778" providerId="ADAL" clId="{213C9EE8-3002-46EB-9035-7FA28286D7AD}" dt="2021-08-17T08:41:51.815" v="551" actId="20577"/>
          <ac:graphicFrameMkLst>
            <pc:docMk/>
            <pc:sldMk cId="2608124669" sldId="15714123"/>
            <ac:graphicFrameMk id="18" creationId="{AD0E3E18-9411-43E4-A408-6D0BC9F0151F}"/>
          </ac:graphicFrameMkLst>
        </pc:graphicFrameChg>
      </pc:sldChg>
      <pc:sldChg chg="del">
        <pc:chgData name="Chen, Vincent (N.)" userId="0b9ff36d-a086-4b01-907a-491276c2c778" providerId="ADAL" clId="{213C9EE8-3002-46EB-9035-7FA28286D7AD}" dt="2021-08-17T08:32:29.550" v="409" actId="47"/>
        <pc:sldMkLst>
          <pc:docMk/>
          <pc:sldMk cId="1459875514" sldId="15714124"/>
        </pc:sldMkLst>
      </pc:sldChg>
    </pc:docChg>
  </pc:docChgLst>
  <pc:docChgLst>
    <pc:chgData name="Chen, Vincent (N.)" userId="0b9ff36d-a086-4b01-907a-491276c2c778" providerId="ADAL" clId="{C27DB25F-1CB2-4CE9-B744-7EFE07DA00EB}"/>
    <pc:docChg chg="undo custSel modSld">
      <pc:chgData name="Chen, Vincent (N.)" userId="0b9ff36d-a086-4b01-907a-491276c2c778" providerId="ADAL" clId="{C27DB25F-1CB2-4CE9-B744-7EFE07DA00EB}" dt="2021-07-09T10:44:39.205" v="1357" actId="14100"/>
      <pc:docMkLst>
        <pc:docMk/>
      </pc:docMkLst>
      <pc:sldChg chg="addSp delSp modSp mod">
        <pc:chgData name="Chen, Vincent (N.)" userId="0b9ff36d-a086-4b01-907a-491276c2c778" providerId="ADAL" clId="{C27DB25F-1CB2-4CE9-B744-7EFE07DA00EB}" dt="2021-07-09T10:25:06.212" v="62" actId="478"/>
        <pc:sldMkLst>
          <pc:docMk/>
          <pc:sldMk cId="2227346109" sldId="15714121"/>
        </pc:sldMkLst>
        <pc:spChg chg="mod">
          <ac:chgData name="Chen, Vincent (N.)" userId="0b9ff36d-a086-4b01-907a-491276c2c778" providerId="ADAL" clId="{C27DB25F-1CB2-4CE9-B744-7EFE07DA00EB}" dt="2021-07-09T10:25:05.506" v="58" actId="1076"/>
          <ac:spMkLst>
            <pc:docMk/>
            <pc:sldMk cId="2227346109" sldId="15714121"/>
            <ac:spMk id="8" creationId="{711DBE1B-E217-4573-97DC-51BEC8952935}"/>
          </ac:spMkLst>
        </pc:spChg>
        <pc:spChg chg="mod">
          <ac:chgData name="Chen, Vincent (N.)" userId="0b9ff36d-a086-4b01-907a-491276c2c778" providerId="ADAL" clId="{C27DB25F-1CB2-4CE9-B744-7EFE07DA00EB}" dt="2021-07-09T10:25:04.166" v="49" actId="1076"/>
          <ac:spMkLst>
            <pc:docMk/>
            <pc:sldMk cId="2227346109" sldId="15714121"/>
            <ac:spMk id="13" creationId="{529EFB39-5ACD-4E1A-9237-0B221A0F0B29}"/>
          </ac:spMkLst>
        </pc:spChg>
        <pc:spChg chg="del">
          <ac:chgData name="Chen, Vincent (N.)" userId="0b9ff36d-a086-4b01-907a-491276c2c778" providerId="ADAL" clId="{C27DB25F-1CB2-4CE9-B744-7EFE07DA00EB}" dt="2021-07-09T09:38:06.089" v="9" actId="478"/>
          <ac:spMkLst>
            <pc:docMk/>
            <pc:sldMk cId="2227346109" sldId="15714121"/>
            <ac:spMk id="20" creationId="{DD25555F-C220-4592-A6EF-1AE750E39E8B}"/>
          </ac:spMkLst>
        </pc:spChg>
        <pc:spChg chg="mod">
          <ac:chgData name="Chen, Vincent (N.)" userId="0b9ff36d-a086-4b01-907a-491276c2c778" providerId="ADAL" clId="{C27DB25F-1CB2-4CE9-B744-7EFE07DA00EB}" dt="2021-07-09T10:25:05.861" v="60" actId="1076"/>
          <ac:spMkLst>
            <pc:docMk/>
            <pc:sldMk cId="2227346109" sldId="15714121"/>
            <ac:spMk id="25" creationId="{ABE6832D-25A0-4C26-BAC8-E684C25C62D2}"/>
          </ac:spMkLst>
        </pc:spChg>
        <pc:spChg chg="del mod">
          <ac:chgData name="Chen, Vincent (N.)" userId="0b9ff36d-a086-4b01-907a-491276c2c778" providerId="ADAL" clId="{C27DB25F-1CB2-4CE9-B744-7EFE07DA00EB}" dt="2021-07-09T10:03:48.291" v="13" actId="478"/>
          <ac:spMkLst>
            <pc:docMk/>
            <pc:sldMk cId="2227346109" sldId="15714121"/>
            <ac:spMk id="26" creationId="{90CE9B93-44D6-4118-BEFB-6F1E420CE374}"/>
          </ac:spMkLst>
        </pc:spChg>
        <pc:spChg chg="del">
          <ac:chgData name="Chen, Vincent (N.)" userId="0b9ff36d-a086-4b01-907a-491276c2c778" providerId="ADAL" clId="{C27DB25F-1CB2-4CE9-B744-7EFE07DA00EB}" dt="2021-07-09T10:03:49.367" v="14" actId="478"/>
          <ac:spMkLst>
            <pc:docMk/>
            <pc:sldMk cId="2227346109" sldId="15714121"/>
            <ac:spMk id="27" creationId="{D05E8CDA-C718-48BF-84AF-B5240BCB4D01}"/>
          </ac:spMkLst>
        </pc:spChg>
        <pc:spChg chg="mod">
          <ac:chgData name="Chen, Vincent (N.)" userId="0b9ff36d-a086-4b01-907a-491276c2c778" providerId="ADAL" clId="{C27DB25F-1CB2-4CE9-B744-7EFE07DA00EB}" dt="2021-07-09T10:25:06.044" v="61" actId="1076"/>
          <ac:spMkLst>
            <pc:docMk/>
            <pc:sldMk cId="2227346109" sldId="15714121"/>
            <ac:spMk id="28" creationId="{BFFDF02A-0FC8-4A1C-BF77-5B68CFBB50A5}"/>
          </ac:spMkLst>
        </pc:spChg>
        <pc:spChg chg="add del">
          <ac:chgData name="Chen, Vincent (N.)" userId="0b9ff36d-a086-4b01-907a-491276c2c778" providerId="ADAL" clId="{C27DB25F-1CB2-4CE9-B744-7EFE07DA00EB}" dt="2021-07-09T10:25:06.212" v="62" actId="478"/>
          <ac:spMkLst>
            <pc:docMk/>
            <pc:sldMk cId="2227346109" sldId="15714121"/>
            <ac:spMk id="29" creationId="{800A1307-7336-41F9-8062-7C80B193EABF}"/>
          </ac:spMkLst>
        </pc:spChg>
        <pc:spChg chg="mod">
          <ac:chgData name="Chen, Vincent (N.)" userId="0b9ff36d-a086-4b01-907a-491276c2c778" providerId="ADAL" clId="{C27DB25F-1CB2-4CE9-B744-7EFE07DA00EB}" dt="2021-07-09T10:25:06.044" v="61" actId="1076"/>
          <ac:spMkLst>
            <pc:docMk/>
            <pc:sldMk cId="2227346109" sldId="15714121"/>
            <ac:spMk id="32" creationId="{E9ED76AA-96F0-47DF-A86D-F6E2897AF160}"/>
          </ac:spMkLst>
        </pc:spChg>
        <pc:grpChg chg="mod">
          <ac:chgData name="Chen, Vincent (N.)" userId="0b9ff36d-a086-4b01-907a-491276c2c778" providerId="ADAL" clId="{C27DB25F-1CB2-4CE9-B744-7EFE07DA00EB}" dt="2021-07-09T10:25:05.687" v="59" actId="1076"/>
          <ac:grpSpMkLst>
            <pc:docMk/>
            <pc:sldMk cId="2227346109" sldId="15714121"/>
            <ac:grpSpMk id="21" creationId="{6E7841F2-0DF0-4C6C-8E75-9348035EEA66}"/>
          </ac:grpSpMkLst>
        </pc:grpChg>
        <pc:graphicFrameChg chg="mod">
          <ac:chgData name="Chen, Vincent (N.)" userId="0b9ff36d-a086-4b01-907a-491276c2c778" providerId="ADAL" clId="{C27DB25F-1CB2-4CE9-B744-7EFE07DA00EB}" dt="2021-07-09T10:25:05.861" v="60" actId="1076"/>
          <ac:graphicFrameMkLst>
            <pc:docMk/>
            <pc:sldMk cId="2227346109" sldId="15714121"/>
            <ac:graphicFrameMk id="18" creationId="{58AD4F4A-A312-4634-A74B-671F9D3C11EE}"/>
          </ac:graphicFrameMkLst>
        </pc:graphicFrameChg>
        <pc:graphicFrameChg chg="mod">
          <ac:chgData name="Chen, Vincent (N.)" userId="0b9ff36d-a086-4b01-907a-491276c2c778" providerId="ADAL" clId="{C27DB25F-1CB2-4CE9-B744-7EFE07DA00EB}" dt="2021-07-09T10:25:05.861" v="60" actId="1076"/>
          <ac:graphicFrameMkLst>
            <pc:docMk/>
            <pc:sldMk cId="2227346109" sldId="15714121"/>
            <ac:graphicFrameMk id="19" creationId="{03762180-CB8B-4BAA-BD30-FC0D2966AD82}"/>
          </ac:graphicFrameMkLst>
        </pc:graphicFrameChg>
        <pc:graphicFrameChg chg="del">
          <ac:chgData name="Chen, Vincent (N.)" userId="0b9ff36d-a086-4b01-907a-491276c2c778" providerId="ADAL" clId="{C27DB25F-1CB2-4CE9-B744-7EFE07DA00EB}" dt="2021-07-09T10:03:46.350" v="11" actId="478"/>
          <ac:graphicFrameMkLst>
            <pc:docMk/>
            <pc:sldMk cId="2227346109" sldId="15714121"/>
            <ac:graphicFrameMk id="22" creationId="{E3680E9A-776D-44A5-838C-2F8B7AB686AE}"/>
          </ac:graphicFrameMkLst>
        </pc:graphicFrameChg>
        <pc:graphicFrameChg chg="mod">
          <ac:chgData name="Chen, Vincent (N.)" userId="0b9ff36d-a086-4b01-907a-491276c2c778" providerId="ADAL" clId="{C27DB25F-1CB2-4CE9-B744-7EFE07DA00EB}" dt="2021-07-09T10:25:06.044" v="61" actId="1076"/>
          <ac:graphicFrameMkLst>
            <pc:docMk/>
            <pc:sldMk cId="2227346109" sldId="15714121"/>
            <ac:graphicFrameMk id="23" creationId="{AF803CA5-5D4E-4BFD-ADDF-3C3D781E6266}"/>
          </ac:graphicFrameMkLst>
        </pc:graphicFrameChg>
      </pc:sldChg>
      <pc:sldChg chg="modSp mod">
        <pc:chgData name="Chen, Vincent (N.)" userId="0b9ff36d-a086-4b01-907a-491276c2c778" providerId="ADAL" clId="{C27DB25F-1CB2-4CE9-B744-7EFE07DA00EB}" dt="2021-07-09T09:11:21.400" v="0" actId="2162"/>
        <pc:sldMkLst>
          <pc:docMk/>
          <pc:sldMk cId="1355526705" sldId="15714124"/>
        </pc:sldMkLst>
        <pc:graphicFrameChg chg="modGraphic">
          <ac:chgData name="Chen, Vincent (N.)" userId="0b9ff36d-a086-4b01-907a-491276c2c778" providerId="ADAL" clId="{C27DB25F-1CB2-4CE9-B744-7EFE07DA00EB}" dt="2021-07-09T09:11:21.400" v="0" actId="2162"/>
          <ac:graphicFrameMkLst>
            <pc:docMk/>
            <pc:sldMk cId="1355526705" sldId="15714124"/>
            <ac:graphicFrameMk id="5" creationId="{B806977C-5DB9-470F-9B43-841D282689E4}"/>
          </ac:graphicFrameMkLst>
        </pc:graphicFrameChg>
      </pc:sldChg>
      <pc:sldChg chg="modSp mod">
        <pc:chgData name="Chen, Vincent (N.)" userId="0b9ff36d-a086-4b01-907a-491276c2c778" providerId="ADAL" clId="{C27DB25F-1CB2-4CE9-B744-7EFE07DA00EB}" dt="2021-07-09T09:11:29.101" v="1" actId="2162"/>
        <pc:sldMkLst>
          <pc:docMk/>
          <pc:sldMk cId="3570204852" sldId="15714126"/>
        </pc:sldMkLst>
        <pc:graphicFrameChg chg="modGraphic">
          <ac:chgData name="Chen, Vincent (N.)" userId="0b9ff36d-a086-4b01-907a-491276c2c778" providerId="ADAL" clId="{C27DB25F-1CB2-4CE9-B744-7EFE07DA00EB}" dt="2021-07-09T09:11:29.101" v="1" actId="2162"/>
          <ac:graphicFrameMkLst>
            <pc:docMk/>
            <pc:sldMk cId="3570204852" sldId="15714126"/>
            <ac:graphicFrameMk id="5" creationId="{B806977C-5DB9-470F-9B43-841D282689E4}"/>
          </ac:graphicFrameMkLst>
        </pc:graphicFrameChg>
      </pc:sldChg>
      <pc:sldChg chg="addSp delSp modSp mod">
        <pc:chgData name="Chen, Vincent (N.)" userId="0b9ff36d-a086-4b01-907a-491276c2c778" providerId="ADAL" clId="{C27DB25F-1CB2-4CE9-B744-7EFE07DA00EB}" dt="2021-07-09T10:44:39.205" v="1357" actId="14100"/>
        <pc:sldMkLst>
          <pc:docMk/>
          <pc:sldMk cId="4164012038" sldId="15714128"/>
        </pc:sldMkLst>
        <pc:spChg chg="add mod">
          <ac:chgData name="Chen, Vincent (N.)" userId="0b9ff36d-a086-4b01-907a-491276c2c778" providerId="ADAL" clId="{C27DB25F-1CB2-4CE9-B744-7EFE07DA00EB}" dt="2021-07-09T10:35:06.259" v="992" actId="14100"/>
          <ac:spMkLst>
            <pc:docMk/>
            <pc:sldMk cId="4164012038" sldId="15714128"/>
            <ac:spMk id="5" creationId="{F289A5E8-8AE4-4FDC-ABDB-225279AF0416}"/>
          </ac:spMkLst>
        </pc:spChg>
        <pc:spChg chg="add mod">
          <ac:chgData name="Chen, Vincent (N.)" userId="0b9ff36d-a086-4b01-907a-491276c2c778" providerId="ADAL" clId="{C27DB25F-1CB2-4CE9-B744-7EFE07DA00EB}" dt="2021-07-09T10:30:54.684" v="865" actId="14100"/>
          <ac:spMkLst>
            <pc:docMk/>
            <pc:sldMk cId="4164012038" sldId="15714128"/>
            <ac:spMk id="6" creationId="{FDF3262C-2BA0-4D19-A742-30B2060F7347}"/>
          </ac:spMkLst>
        </pc:spChg>
        <pc:spChg chg="add del mod">
          <ac:chgData name="Chen, Vincent (N.)" userId="0b9ff36d-a086-4b01-907a-491276c2c778" providerId="ADAL" clId="{C27DB25F-1CB2-4CE9-B744-7EFE07DA00EB}" dt="2021-07-09T10:25:49.855" v="65" actId="478"/>
          <ac:spMkLst>
            <pc:docMk/>
            <pc:sldMk cId="4164012038" sldId="15714128"/>
            <ac:spMk id="7" creationId="{93017935-37F6-40C9-808E-10FF92025D87}"/>
          </ac:spMkLst>
        </pc:spChg>
        <pc:spChg chg="add mod">
          <ac:chgData name="Chen, Vincent (N.)" userId="0b9ff36d-a086-4b01-907a-491276c2c778" providerId="ADAL" clId="{C27DB25F-1CB2-4CE9-B744-7EFE07DA00EB}" dt="2021-07-09T10:43:34.947" v="1333" actId="554"/>
          <ac:spMkLst>
            <pc:docMk/>
            <pc:sldMk cId="4164012038" sldId="15714128"/>
            <ac:spMk id="8" creationId="{A947CE70-E8E4-4E92-A348-95EF12581FCB}"/>
          </ac:spMkLst>
        </pc:spChg>
        <pc:spChg chg="add mod">
          <ac:chgData name="Chen, Vincent (N.)" userId="0b9ff36d-a086-4b01-907a-491276c2c778" providerId="ADAL" clId="{C27DB25F-1CB2-4CE9-B744-7EFE07DA00EB}" dt="2021-07-09T10:43:34.947" v="1333" actId="554"/>
          <ac:spMkLst>
            <pc:docMk/>
            <pc:sldMk cId="4164012038" sldId="15714128"/>
            <ac:spMk id="9" creationId="{0B5E1EA1-2DE8-4A42-AEE3-B397206F28F2}"/>
          </ac:spMkLst>
        </pc:spChg>
        <pc:spChg chg="add mod">
          <ac:chgData name="Chen, Vincent (N.)" userId="0b9ff36d-a086-4b01-907a-491276c2c778" providerId="ADAL" clId="{C27DB25F-1CB2-4CE9-B744-7EFE07DA00EB}" dt="2021-07-09T10:43:34.947" v="1333" actId="554"/>
          <ac:spMkLst>
            <pc:docMk/>
            <pc:sldMk cId="4164012038" sldId="15714128"/>
            <ac:spMk id="10" creationId="{C310818E-872F-4A44-B8A4-9637AE0C3207}"/>
          </ac:spMkLst>
        </pc:spChg>
        <pc:spChg chg="add mod">
          <ac:chgData name="Chen, Vincent (N.)" userId="0b9ff36d-a086-4b01-907a-491276c2c778" providerId="ADAL" clId="{C27DB25F-1CB2-4CE9-B744-7EFE07DA00EB}" dt="2021-07-09T10:43:34.947" v="1333" actId="554"/>
          <ac:spMkLst>
            <pc:docMk/>
            <pc:sldMk cId="4164012038" sldId="15714128"/>
            <ac:spMk id="11" creationId="{EF2B8968-E369-4D2F-BF2F-54D34E4EE759}"/>
          </ac:spMkLst>
        </pc:spChg>
        <pc:spChg chg="add mod">
          <ac:chgData name="Chen, Vincent (N.)" userId="0b9ff36d-a086-4b01-907a-491276c2c778" providerId="ADAL" clId="{C27DB25F-1CB2-4CE9-B744-7EFE07DA00EB}" dt="2021-07-09T10:43:34.947" v="1333" actId="554"/>
          <ac:spMkLst>
            <pc:docMk/>
            <pc:sldMk cId="4164012038" sldId="15714128"/>
            <ac:spMk id="12" creationId="{5C393F78-B375-482D-A7C6-BF23EB8FAA3C}"/>
          </ac:spMkLst>
        </pc:spChg>
        <pc:spChg chg="add mod">
          <ac:chgData name="Chen, Vincent (N.)" userId="0b9ff36d-a086-4b01-907a-491276c2c778" providerId="ADAL" clId="{C27DB25F-1CB2-4CE9-B744-7EFE07DA00EB}" dt="2021-07-09T10:43:34.947" v="1333" actId="554"/>
          <ac:spMkLst>
            <pc:docMk/>
            <pc:sldMk cId="4164012038" sldId="15714128"/>
            <ac:spMk id="13" creationId="{E721841A-3EBD-4F58-BAFD-D8DC1BD7BD9A}"/>
          </ac:spMkLst>
        </pc:spChg>
        <pc:spChg chg="add mod">
          <ac:chgData name="Chen, Vincent (N.)" userId="0b9ff36d-a086-4b01-907a-491276c2c778" providerId="ADAL" clId="{C27DB25F-1CB2-4CE9-B744-7EFE07DA00EB}" dt="2021-07-09T10:43:34.947" v="1333" actId="554"/>
          <ac:spMkLst>
            <pc:docMk/>
            <pc:sldMk cId="4164012038" sldId="15714128"/>
            <ac:spMk id="14" creationId="{D2F39E92-7A0F-443D-A950-FAB8870BC0D3}"/>
          </ac:spMkLst>
        </pc:spChg>
        <pc:spChg chg="add mod">
          <ac:chgData name="Chen, Vincent (N.)" userId="0b9ff36d-a086-4b01-907a-491276c2c778" providerId="ADAL" clId="{C27DB25F-1CB2-4CE9-B744-7EFE07DA00EB}" dt="2021-07-09T10:43:34.947" v="1333" actId="554"/>
          <ac:spMkLst>
            <pc:docMk/>
            <pc:sldMk cId="4164012038" sldId="15714128"/>
            <ac:spMk id="15" creationId="{0151C3A9-48AB-4BCD-95E7-B1AD163D0CF6}"/>
          </ac:spMkLst>
        </pc:spChg>
        <pc:spChg chg="add mod">
          <ac:chgData name="Chen, Vincent (N.)" userId="0b9ff36d-a086-4b01-907a-491276c2c778" providerId="ADAL" clId="{C27DB25F-1CB2-4CE9-B744-7EFE07DA00EB}" dt="2021-07-09T10:43:34.947" v="1333" actId="554"/>
          <ac:spMkLst>
            <pc:docMk/>
            <pc:sldMk cId="4164012038" sldId="15714128"/>
            <ac:spMk id="16" creationId="{44C09204-BA4B-4FB7-9F94-443CECCE2CB1}"/>
          </ac:spMkLst>
        </pc:spChg>
        <pc:spChg chg="add mod">
          <ac:chgData name="Chen, Vincent (N.)" userId="0b9ff36d-a086-4b01-907a-491276c2c778" providerId="ADAL" clId="{C27DB25F-1CB2-4CE9-B744-7EFE07DA00EB}" dt="2021-07-09T10:43:34.947" v="1333" actId="554"/>
          <ac:spMkLst>
            <pc:docMk/>
            <pc:sldMk cId="4164012038" sldId="15714128"/>
            <ac:spMk id="17" creationId="{B29DE8FE-3B6D-4F50-B001-AD74090BF2AD}"/>
          </ac:spMkLst>
        </pc:spChg>
        <pc:spChg chg="add mod">
          <ac:chgData name="Chen, Vincent (N.)" userId="0b9ff36d-a086-4b01-907a-491276c2c778" providerId="ADAL" clId="{C27DB25F-1CB2-4CE9-B744-7EFE07DA00EB}" dt="2021-07-09T10:43:34.947" v="1333" actId="554"/>
          <ac:spMkLst>
            <pc:docMk/>
            <pc:sldMk cId="4164012038" sldId="15714128"/>
            <ac:spMk id="18" creationId="{9150243F-B577-4888-8914-88D95B2F2C8E}"/>
          </ac:spMkLst>
        </pc:spChg>
        <pc:spChg chg="add mod">
          <ac:chgData name="Chen, Vincent (N.)" userId="0b9ff36d-a086-4b01-907a-491276c2c778" providerId="ADAL" clId="{C27DB25F-1CB2-4CE9-B744-7EFE07DA00EB}" dt="2021-07-09T10:43:34.947" v="1333" actId="554"/>
          <ac:spMkLst>
            <pc:docMk/>
            <pc:sldMk cId="4164012038" sldId="15714128"/>
            <ac:spMk id="19" creationId="{F235008A-EB95-4CBA-9F46-68AE91962134}"/>
          </ac:spMkLst>
        </pc:spChg>
        <pc:spChg chg="add mod">
          <ac:chgData name="Chen, Vincent (N.)" userId="0b9ff36d-a086-4b01-907a-491276c2c778" providerId="ADAL" clId="{C27DB25F-1CB2-4CE9-B744-7EFE07DA00EB}" dt="2021-07-09T10:43:34.947" v="1333" actId="554"/>
          <ac:spMkLst>
            <pc:docMk/>
            <pc:sldMk cId="4164012038" sldId="15714128"/>
            <ac:spMk id="20" creationId="{3CC49CF8-4FD0-4377-AE48-08A623FCC6F2}"/>
          </ac:spMkLst>
        </pc:spChg>
        <pc:spChg chg="add mod">
          <ac:chgData name="Chen, Vincent (N.)" userId="0b9ff36d-a086-4b01-907a-491276c2c778" providerId="ADAL" clId="{C27DB25F-1CB2-4CE9-B744-7EFE07DA00EB}" dt="2021-07-09T10:43:34.947" v="1333" actId="554"/>
          <ac:spMkLst>
            <pc:docMk/>
            <pc:sldMk cId="4164012038" sldId="15714128"/>
            <ac:spMk id="21" creationId="{E8E67F1F-2F5F-476A-9D3D-FF9A93F2DE6F}"/>
          </ac:spMkLst>
        </pc:spChg>
        <pc:spChg chg="add mod">
          <ac:chgData name="Chen, Vincent (N.)" userId="0b9ff36d-a086-4b01-907a-491276c2c778" providerId="ADAL" clId="{C27DB25F-1CB2-4CE9-B744-7EFE07DA00EB}" dt="2021-07-09T10:43:34.947" v="1333" actId="554"/>
          <ac:spMkLst>
            <pc:docMk/>
            <pc:sldMk cId="4164012038" sldId="15714128"/>
            <ac:spMk id="22" creationId="{4D77052B-F866-49DC-AB9C-F9A94C65C4CF}"/>
          </ac:spMkLst>
        </pc:spChg>
        <pc:spChg chg="add mod">
          <ac:chgData name="Chen, Vincent (N.)" userId="0b9ff36d-a086-4b01-907a-491276c2c778" providerId="ADAL" clId="{C27DB25F-1CB2-4CE9-B744-7EFE07DA00EB}" dt="2021-07-09T10:43:34.947" v="1333" actId="554"/>
          <ac:spMkLst>
            <pc:docMk/>
            <pc:sldMk cId="4164012038" sldId="15714128"/>
            <ac:spMk id="23" creationId="{ED455E55-D201-45E4-BE71-D1DFC4BF906D}"/>
          </ac:spMkLst>
        </pc:spChg>
        <pc:spChg chg="add mod">
          <ac:chgData name="Chen, Vincent (N.)" userId="0b9ff36d-a086-4b01-907a-491276c2c778" providerId="ADAL" clId="{C27DB25F-1CB2-4CE9-B744-7EFE07DA00EB}" dt="2021-07-09T10:43:34.947" v="1333" actId="554"/>
          <ac:spMkLst>
            <pc:docMk/>
            <pc:sldMk cId="4164012038" sldId="15714128"/>
            <ac:spMk id="24" creationId="{66B3F09E-384A-4C24-9EDF-FE2F656C0CE4}"/>
          </ac:spMkLst>
        </pc:spChg>
        <pc:spChg chg="add mod">
          <ac:chgData name="Chen, Vincent (N.)" userId="0b9ff36d-a086-4b01-907a-491276c2c778" providerId="ADAL" clId="{C27DB25F-1CB2-4CE9-B744-7EFE07DA00EB}" dt="2021-07-09T10:43:34.947" v="1333" actId="554"/>
          <ac:spMkLst>
            <pc:docMk/>
            <pc:sldMk cId="4164012038" sldId="15714128"/>
            <ac:spMk id="25" creationId="{E6C1DD24-39B2-42F6-9FFB-D5F92DB67073}"/>
          </ac:spMkLst>
        </pc:spChg>
        <pc:spChg chg="add mod">
          <ac:chgData name="Chen, Vincent (N.)" userId="0b9ff36d-a086-4b01-907a-491276c2c778" providerId="ADAL" clId="{C27DB25F-1CB2-4CE9-B744-7EFE07DA00EB}" dt="2021-07-09T10:43:34.947" v="1333" actId="554"/>
          <ac:spMkLst>
            <pc:docMk/>
            <pc:sldMk cId="4164012038" sldId="15714128"/>
            <ac:spMk id="26" creationId="{88B0DB3C-0032-4AFF-A63F-402806906650}"/>
          </ac:spMkLst>
        </pc:spChg>
        <pc:spChg chg="add mod">
          <ac:chgData name="Chen, Vincent (N.)" userId="0b9ff36d-a086-4b01-907a-491276c2c778" providerId="ADAL" clId="{C27DB25F-1CB2-4CE9-B744-7EFE07DA00EB}" dt="2021-07-09T10:43:34.947" v="1333" actId="554"/>
          <ac:spMkLst>
            <pc:docMk/>
            <pc:sldMk cId="4164012038" sldId="15714128"/>
            <ac:spMk id="27" creationId="{AADD7E28-FA4C-4498-A777-F93F12BDB2F9}"/>
          </ac:spMkLst>
        </pc:spChg>
        <pc:spChg chg="add del mod">
          <ac:chgData name="Chen, Vincent (N.)" userId="0b9ff36d-a086-4b01-907a-491276c2c778" providerId="ADAL" clId="{C27DB25F-1CB2-4CE9-B744-7EFE07DA00EB}" dt="2021-07-09T10:36:14.979" v="1060" actId="478"/>
          <ac:spMkLst>
            <pc:docMk/>
            <pc:sldMk cId="4164012038" sldId="15714128"/>
            <ac:spMk id="54" creationId="{D9D49823-D2A3-4586-8B5A-E9EC9AE6672F}"/>
          </ac:spMkLst>
        </pc:spChg>
        <pc:spChg chg="add del mod">
          <ac:chgData name="Chen, Vincent (N.)" userId="0b9ff36d-a086-4b01-907a-491276c2c778" providerId="ADAL" clId="{C27DB25F-1CB2-4CE9-B744-7EFE07DA00EB}" dt="2021-07-09T10:36:57.797" v="1085" actId="478"/>
          <ac:spMkLst>
            <pc:docMk/>
            <pc:sldMk cId="4164012038" sldId="15714128"/>
            <ac:spMk id="55" creationId="{D696A1F4-472D-4D01-A6A3-4A548DC5C6B5}"/>
          </ac:spMkLst>
        </pc:spChg>
        <pc:spChg chg="add del mod">
          <ac:chgData name="Chen, Vincent (N.)" userId="0b9ff36d-a086-4b01-907a-491276c2c778" providerId="ADAL" clId="{C27DB25F-1CB2-4CE9-B744-7EFE07DA00EB}" dt="2021-07-09T10:36:14.261" v="1059" actId="478"/>
          <ac:spMkLst>
            <pc:docMk/>
            <pc:sldMk cId="4164012038" sldId="15714128"/>
            <ac:spMk id="56" creationId="{73EFAE67-F071-457C-967E-3D4776574679}"/>
          </ac:spMkLst>
        </pc:spChg>
        <pc:spChg chg="add del mod">
          <ac:chgData name="Chen, Vincent (N.)" userId="0b9ff36d-a086-4b01-907a-491276c2c778" providerId="ADAL" clId="{C27DB25F-1CB2-4CE9-B744-7EFE07DA00EB}" dt="2021-07-09T10:39:01.031" v="1142" actId="478"/>
          <ac:spMkLst>
            <pc:docMk/>
            <pc:sldMk cId="4164012038" sldId="15714128"/>
            <ac:spMk id="57" creationId="{6C1BDCFC-71E2-48C9-9D54-2A71B1952547}"/>
          </ac:spMkLst>
        </pc:spChg>
        <pc:spChg chg="add del mod">
          <ac:chgData name="Chen, Vincent (N.)" userId="0b9ff36d-a086-4b01-907a-491276c2c778" providerId="ADAL" clId="{C27DB25F-1CB2-4CE9-B744-7EFE07DA00EB}" dt="2021-07-09T10:40:40.826" v="1196" actId="478"/>
          <ac:spMkLst>
            <pc:docMk/>
            <pc:sldMk cId="4164012038" sldId="15714128"/>
            <ac:spMk id="58" creationId="{6A52BA04-A137-4308-8C11-0AE165D3772E}"/>
          </ac:spMkLst>
        </pc:spChg>
        <pc:spChg chg="add del mod">
          <ac:chgData name="Chen, Vincent (N.)" userId="0b9ff36d-a086-4b01-907a-491276c2c778" providerId="ADAL" clId="{C27DB25F-1CB2-4CE9-B744-7EFE07DA00EB}" dt="2021-07-09T10:36:13.204" v="1058" actId="478"/>
          <ac:spMkLst>
            <pc:docMk/>
            <pc:sldMk cId="4164012038" sldId="15714128"/>
            <ac:spMk id="59" creationId="{79C6961B-0FF5-4206-A114-0C1A9976302A}"/>
          </ac:spMkLst>
        </pc:spChg>
        <pc:spChg chg="add del mod">
          <ac:chgData name="Chen, Vincent (N.)" userId="0b9ff36d-a086-4b01-907a-491276c2c778" providerId="ADAL" clId="{C27DB25F-1CB2-4CE9-B744-7EFE07DA00EB}" dt="2021-07-09T10:39:02.544" v="1143" actId="478"/>
          <ac:spMkLst>
            <pc:docMk/>
            <pc:sldMk cId="4164012038" sldId="15714128"/>
            <ac:spMk id="60" creationId="{EC8E465D-7FEE-4A55-A868-4F5B3B55771B}"/>
          </ac:spMkLst>
        </pc:spChg>
        <pc:spChg chg="add mod">
          <ac:chgData name="Chen, Vincent (N.)" userId="0b9ff36d-a086-4b01-907a-491276c2c778" providerId="ADAL" clId="{C27DB25F-1CB2-4CE9-B744-7EFE07DA00EB}" dt="2021-07-09T10:44:14.933" v="1355" actId="1036"/>
          <ac:spMkLst>
            <pc:docMk/>
            <pc:sldMk cId="4164012038" sldId="15714128"/>
            <ac:spMk id="61" creationId="{AD49C3B3-FD47-454F-BC6F-4B22F2468F9B}"/>
          </ac:spMkLst>
        </pc:spChg>
        <pc:spChg chg="add del mod">
          <ac:chgData name="Chen, Vincent (N.)" userId="0b9ff36d-a086-4b01-907a-491276c2c778" providerId="ADAL" clId="{C27DB25F-1CB2-4CE9-B744-7EFE07DA00EB}" dt="2021-07-09T10:38:57.532" v="1141" actId="478"/>
          <ac:spMkLst>
            <pc:docMk/>
            <pc:sldMk cId="4164012038" sldId="15714128"/>
            <ac:spMk id="62" creationId="{0B65FF02-8600-4C8F-89C0-5790986003EB}"/>
          </ac:spMkLst>
        </pc:spChg>
        <pc:spChg chg="add mod">
          <ac:chgData name="Chen, Vincent (N.)" userId="0b9ff36d-a086-4b01-907a-491276c2c778" providerId="ADAL" clId="{C27DB25F-1CB2-4CE9-B744-7EFE07DA00EB}" dt="2021-07-09T10:44:05.748" v="1347" actId="1036"/>
          <ac:spMkLst>
            <pc:docMk/>
            <pc:sldMk cId="4164012038" sldId="15714128"/>
            <ac:spMk id="63" creationId="{63957A39-19D9-43C5-B7B1-87C68B1C211F}"/>
          </ac:spMkLst>
        </pc:spChg>
        <pc:spChg chg="add mod">
          <ac:chgData name="Chen, Vincent (N.)" userId="0b9ff36d-a086-4b01-907a-491276c2c778" providerId="ADAL" clId="{C27DB25F-1CB2-4CE9-B744-7EFE07DA00EB}" dt="2021-07-09T10:37:11.987" v="1097" actId="1035"/>
          <ac:spMkLst>
            <pc:docMk/>
            <pc:sldMk cId="4164012038" sldId="15714128"/>
            <ac:spMk id="64" creationId="{22B24ABC-198F-489F-B792-DC9D22420333}"/>
          </ac:spMkLst>
        </pc:spChg>
        <pc:spChg chg="add del mod">
          <ac:chgData name="Chen, Vincent (N.)" userId="0b9ff36d-a086-4b01-907a-491276c2c778" providerId="ADAL" clId="{C27DB25F-1CB2-4CE9-B744-7EFE07DA00EB}" dt="2021-07-09T10:36:59.761" v="1086" actId="478"/>
          <ac:spMkLst>
            <pc:docMk/>
            <pc:sldMk cId="4164012038" sldId="15714128"/>
            <ac:spMk id="65" creationId="{DCF4900F-2ABA-4675-BB88-A73E8370C8E4}"/>
          </ac:spMkLst>
        </pc:spChg>
        <pc:spChg chg="add del mod">
          <ac:chgData name="Chen, Vincent (N.)" userId="0b9ff36d-a086-4b01-907a-491276c2c778" providerId="ADAL" clId="{C27DB25F-1CB2-4CE9-B744-7EFE07DA00EB}" dt="2021-07-09T10:36:59.761" v="1086" actId="478"/>
          <ac:spMkLst>
            <pc:docMk/>
            <pc:sldMk cId="4164012038" sldId="15714128"/>
            <ac:spMk id="66" creationId="{02E9F0DD-61E9-4A5C-8B13-9E1BD49AC2B5}"/>
          </ac:spMkLst>
        </pc:spChg>
        <pc:spChg chg="add del mod">
          <ac:chgData name="Chen, Vincent (N.)" userId="0b9ff36d-a086-4b01-907a-491276c2c778" providerId="ADAL" clId="{C27DB25F-1CB2-4CE9-B744-7EFE07DA00EB}" dt="2021-07-09T10:36:56.557" v="1084" actId="478"/>
          <ac:spMkLst>
            <pc:docMk/>
            <pc:sldMk cId="4164012038" sldId="15714128"/>
            <ac:spMk id="67" creationId="{14A580E3-B337-4D30-94E1-09C9362977DC}"/>
          </ac:spMkLst>
        </pc:spChg>
        <pc:spChg chg="add del mod">
          <ac:chgData name="Chen, Vincent (N.)" userId="0b9ff36d-a086-4b01-907a-491276c2c778" providerId="ADAL" clId="{C27DB25F-1CB2-4CE9-B744-7EFE07DA00EB}" dt="2021-07-09T10:36:56.557" v="1084" actId="478"/>
          <ac:spMkLst>
            <pc:docMk/>
            <pc:sldMk cId="4164012038" sldId="15714128"/>
            <ac:spMk id="68" creationId="{2BCCDC0D-B2C6-4B92-99AC-656D034C2978}"/>
          </ac:spMkLst>
        </pc:spChg>
        <pc:spChg chg="add del mod">
          <ac:chgData name="Chen, Vincent (N.)" userId="0b9ff36d-a086-4b01-907a-491276c2c778" providerId="ADAL" clId="{C27DB25F-1CB2-4CE9-B744-7EFE07DA00EB}" dt="2021-07-09T10:33:13.801" v="953" actId="478"/>
          <ac:spMkLst>
            <pc:docMk/>
            <pc:sldMk cId="4164012038" sldId="15714128"/>
            <ac:spMk id="69" creationId="{0A26B095-CB6C-4BD0-8817-4AD13F98B879}"/>
          </ac:spMkLst>
        </pc:spChg>
        <pc:spChg chg="add del mod">
          <ac:chgData name="Chen, Vincent (N.)" userId="0b9ff36d-a086-4b01-907a-491276c2c778" providerId="ADAL" clId="{C27DB25F-1CB2-4CE9-B744-7EFE07DA00EB}" dt="2021-07-09T10:33:13.801" v="953" actId="478"/>
          <ac:spMkLst>
            <pc:docMk/>
            <pc:sldMk cId="4164012038" sldId="15714128"/>
            <ac:spMk id="70" creationId="{58D7F241-D659-44DB-9297-255AFA92CBCC}"/>
          </ac:spMkLst>
        </pc:spChg>
        <pc:spChg chg="add del mod">
          <ac:chgData name="Chen, Vincent (N.)" userId="0b9ff36d-a086-4b01-907a-491276c2c778" providerId="ADAL" clId="{C27DB25F-1CB2-4CE9-B744-7EFE07DA00EB}" dt="2021-07-09T10:33:13.801" v="953" actId="478"/>
          <ac:spMkLst>
            <pc:docMk/>
            <pc:sldMk cId="4164012038" sldId="15714128"/>
            <ac:spMk id="71" creationId="{44104781-AD5A-4828-81F4-45707BBEAED2}"/>
          </ac:spMkLst>
        </pc:spChg>
        <pc:spChg chg="add del mod">
          <ac:chgData name="Chen, Vincent (N.)" userId="0b9ff36d-a086-4b01-907a-491276c2c778" providerId="ADAL" clId="{C27DB25F-1CB2-4CE9-B744-7EFE07DA00EB}" dt="2021-07-09T10:33:13.801" v="953" actId="478"/>
          <ac:spMkLst>
            <pc:docMk/>
            <pc:sldMk cId="4164012038" sldId="15714128"/>
            <ac:spMk id="72" creationId="{7B4F9A7F-9061-48BC-A71B-D573F3F56F4A}"/>
          </ac:spMkLst>
        </pc:spChg>
        <pc:spChg chg="add mod">
          <ac:chgData name="Chen, Vincent (N.)" userId="0b9ff36d-a086-4b01-907a-491276c2c778" providerId="ADAL" clId="{C27DB25F-1CB2-4CE9-B744-7EFE07DA00EB}" dt="2021-07-09T10:32:58.068" v="950" actId="1036"/>
          <ac:spMkLst>
            <pc:docMk/>
            <pc:sldMk cId="4164012038" sldId="15714128"/>
            <ac:spMk id="73" creationId="{DE796D3A-75BA-44AA-A910-E782EAE4A6F5}"/>
          </ac:spMkLst>
        </pc:spChg>
        <pc:spChg chg="add del mod">
          <ac:chgData name="Chen, Vincent (N.)" userId="0b9ff36d-a086-4b01-907a-491276c2c778" providerId="ADAL" clId="{C27DB25F-1CB2-4CE9-B744-7EFE07DA00EB}" dt="2021-07-09T10:35:51.192" v="1052" actId="478"/>
          <ac:spMkLst>
            <pc:docMk/>
            <pc:sldMk cId="4164012038" sldId="15714128"/>
            <ac:spMk id="74" creationId="{73C9DE69-CB33-49D8-A0DE-58A1587D07EC}"/>
          </ac:spMkLst>
        </pc:spChg>
        <pc:spChg chg="add del mod">
          <ac:chgData name="Chen, Vincent (N.)" userId="0b9ff36d-a086-4b01-907a-491276c2c778" providerId="ADAL" clId="{C27DB25F-1CB2-4CE9-B744-7EFE07DA00EB}" dt="2021-07-09T10:36:52.097" v="1082" actId="478"/>
          <ac:spMkLst>
            <pc:docMk/>
            <pc:sldMk cId="4164012038" sldId="15714128"/>
            <ac:spMk id="75" creationId="{2FBF87CD-8CE3-4260-8496-5FD7EF39361C}"/>
          </ac:spMkLst>
        </pc:spChg>
        <pc:spChg chg="add del mod">
          <ac:chgData name="Chen, Vincent (N.)" userId="0b9ff36d-a086-4b01-907a-491276c2c778" providerId="ADAL" clId="{C27DB25F-1CB2-4CE9-B744-7EFE07DA00EB}" dt="2021-07-09T10:36:54.187" v="1083" actId="478"/>
          <ac:spMkLst>
            <pc:docMk/>
            <pc:sldMk cId="4164012038" sldId="15714128"/>
            <ac:spMk id="76" creationId="{16226477-11C6-4D2E-8737-2D625067CE44}"/>
          </ac:spMkLst>
        </pc:spChg>
        <pc:spChg chg="add del mod">
          <ac:chgData name="Chen, Vincent (N.)" userId="0b9ff36d-a086-4b01-907a-491276c2c778" providerId="ADAL" clId="{C27DB25F-1CB2-4CE9-B744-7EFE07DA00EB}" dt="2021-07-09T10:36:54.187" v="1083" actId="478"/>
          <ac:spMkLst>
            <pc:docMk/>
            <pc:sldMk cId="4164012038" sldId="15714128"/>
            <ac:spMk id="77" creationId="{514DA2B4-710F-4252-9F3D-CE8C3EC510A3}"/>
          </ac:spMkLst>
        </pc:spChg>
        <pc:spChg chg="add del mod">
          <ac:chgData name="Chen, Vincent (N.)" userId="0b9ff36d-a086-4b01-907a-491276c2c778" providerId="ADAL" clId="{C27DB25F-1CB2-4CE9-B744-7EFE07DA00EB}" dt="2021-07-09T10:33:13.801" v="953" actId="478"/>
          <ac:spMkLst>
            <pc:docMk/>
            <pc:sldMk cId="4164012038" sldId="15714128"/>
            <ac:spMk id="78" creationId="{B38AEA73-F30C-40B1-A04E-52190643753C}"/>
          </ac:spMkLst>
        </pc:spChg>
        <pc:spChg chg="add mod">
          <ac:chgData name="Chen, Vincent (N.)" userId="0b9ff36d-a086-4b01-907a-491276c2c778" providerId="ADAL" clId="{C27DB25F-1CB2-4CE9-B744-7EFE07DA00EB}" dt="2021-07-09T10:33:04.042" v="952" actId="1076"/>
          <ac:spMkLst>
            <pc:docMk/>
            <pc:sldMk cId="4164012038" sldId="15714128"/>
            <ac:spMk id="79" creationId="{DBA2429D-02E9-4924-BC64-0934588C35F9}"/>
          </ac:spMkLst>
        </pc:spChg>
        <pc:spChg chg="add mod">
          <ac:chgData name="Chen, Vincent (N.)" userId="0b9ff36d-a086-4b01-907a-491276c2c778" providerId="ADAL" clId="{C27DB25F-1CB2-4CE9-B744-7EFE07DA00EB}" dt="2021-07-09T10:31:07.577" v="894" actId="20577"/>
          <ac:spMkLst>
            <pc:docMk/>
            <pc:sldMk cId="4164012038" sldId="15714128"/>
            <ac:spMk id="80" creationId="{5DF94698-9456-4809-A36F-AC4CBD8BB341}"/>
          </ac:spMkLst>
        </pc:spChg>
        <pc:spChg chg="add del mod">
          <ac:chgData name="Chen, Vincent (N.)" userId="0b9ff36d-a086-4b01-907a-491276c2c778" providerId="ADAL" clId="{C27DB25F-1CB2-4CE9-B744-7EFE07DA00EB}" dt="2021-07-09T10:35:53.388" v="1054" actId="478"/>
          <ac:spMkLst>
            <pc:docMk/>
            <pc:sldMk cId="4164012038" sldId="15714128"/>
            <ac:spMk id="81" creationId="{AFEAC43C-B7A7-4DB5-B0C8-0B12A49E2BFC}"/>
          </ac:spMkLst>
        </pc:spChg>
        <pc:spChg chg="add del mod">
          <ac:chgData name="Chen, Vincent (N.)" userId="0b9ff36d-a086-4b01-907a-491276c2c778" providerId="ADAL" clId="{C27DB25F-1CB2-4CE9-B744-7EFE07DA00EB}" dt="2021-07-09T10:37:02.983" v="1087" actId="478"/>
          <ac:spMkLst>
            <pc:docMk/>
            <pc:sldMk cId="4164012038" sldId="15714128"/>
            <ac:spMk id="82" creationId="{DF14852C-A042-46DD-BDDE-9D7726C12262}"/>
          </ac:spMkLst>
        </pc:spChg>
        <pc:spChg chg="add del mod">
          <ac:chgData name="Chen, Vincent (N.)" userId="0b9ff36d-a086-4b01-907a-491276c2c778" providerId="ADAL" clId="{C27DB25F-1CB2-4CE9-B744-7EFE07DA00EB}" dt="2021-07-09T10:33:13.801" v="953" actId="478"/>
          <ac:spMkLst>
            <pc:docMk/>
            <pc:sldMk cId="4164012038" sldId="15714128"/>
            <ac:spMk id="83" creationId="{A5F5276F-5FC5-4455-9FCA-7FC173224E84}"/>
          </ac:spMkLst>
        </pc:spChg>
        <pc:spChg chg="add del mod">
          <ac:chgData name="Chen, Vincent (N.)" userId="0b9ff36d-a086-4b01-907a-491276c2c778" providerId="ADAL" clId="{C27DB25F-1CB2-4CE9-B744-7EFE07DA00EB}" dt="2021-07-09T10:38:35.413" v="1128" actId="478"/>
          <ac:spMkLst>
            <pc:docMk/>
            <pc:sldMk cId="4164012038" sldId="15714128"/>
            <ac:spMk id="84" creationId="{BE4C9906-265E-4A37-A41D-C37D6BC2BE75}"/>
          </ac:spMkLst>
        </pc:spChg>
        <pc:spChg chg="add mod">
          <ac:chgData name="Chen, Vincent (N.)" userId="0b9ff36d-a086-4b01-907a-491276c2c778" providerId="ADAL" clId="{C27DB25F-1CB2-4CE9-B744-7EFE07DA00EB}" dt="2021-07-09T10:44:14.933" v="1355" actId="1036"/>
          <ac:spMkLst>
            <pc:docMk/>
            <pc:sldMk cId="4164012038" sldId="15714128"/>
            <ac:spMk id="85" creationId="{0BCAE640-4DE7-4E31-AF6F-5DC00007FB32}"/>
          </ac:spMkLst>
        </pc:spChg>
        <pc:spChg chg="add del mod">
          <ac:chgData name="Chen, Vincent (N.)" userId="0b9ff36d-a086-4b01-907a-491276c2c778" providerId="ADAL" clId="{C27DB25F-1CB2-4CE9-B744-7EFE07DA00EB}" dt="2021-07-09T10:33:13.801" v="953" actId="478"/>
          <ac:spMkLst>
            <pc:docMk/>
            <pc:sldMk cId="4164012038" sldId="15714128"/>
            <ac:spMk id="86" creationId="{C47F677C-3BC0-4306-BE1B-684720E408AB}"/>
          </ac:spMkLst>
        </pc:spChg>
        <pc:spChg chg="add del mod">
          <ac:chgData name="Chen, Vincent (N.)" userId="0b9ff36d-a086-4b01-907a-491276c2c778" providerId="ADAL" clId="{C27DB25F-1CB2-4CE9-B744-7EFE07DA00EB}" dt="2021-07-09T10:35:52.378" v="1053" actId="478"/>
          <ac:spMkLst>
            <pc:docMk/>
            <pc:sldMk cId="4164012038" sldId="15714128"/>
            <ac:spMk id="87" creationId="{94F5873F-5D5D-4698-A4B0-24A761BE8E00}"/>
          </ac:spMkLst>
        </pc:spChg>
        <pc:spChg chg="add del mod">
          <ac:chgData name="Chen, Vincent (N.)" userId="0b9ff36d-a086-4b01-907a-491276c2c778" providerId="ADAL" clId="{C27DB25F-1CB2-4CE9-B744-7EFE07DA00EB}" dt="2021-07-09T10:36:50.910" v="1081" actId="478"/>
          <ac:spMkLst>
            <pc:docMk/>
            <pc:sldMk cId="4164012038" sldId="15714128"/>
            <ac:spMk id="88" creationId="{9CA40BE0-ECB4-44F0-B6BD-7D97F88C3407}"/>
          </ac:spMkLst>
        </pc:spChg>
        <pc:spChg chg="add del mod">
          <ac:chgData name="Chen, Vincent (N.)" userId="0b9ff36d-a086-4b01-907a-491276c2c778" providerId="ADAL" clId="{C27DB25F-1CB2-4CE9-B744-7EFE07DA00EB}" dt="2021-07-09T10:38:51.691" v="1140" actId="478"/>
          <ac:spMkLst>
            <pc:docMk/>
            <pc:sldMk cId="4164012038" sldId="15714128"/>
            <ac:spMk id="89" creationId="{B77DB85E-983F-4733-943B-CF8E784600E4}"/>
          </ac:spMkLst>
        </pc:spChg>
        <pc:spChg chg="add mod">
          <ac:chgData name="Chen, Vincent (N.)" userId="0b9ff36d-a086-4b01-907a-491276c2c778" providerId="ADAL" clId="{C27DB25F-1CB2-4CE9-B744-7EFE07DA00EB}" dt="2021-07-09T10:44:05.748" v="1347" actId="1036"/>
          <ac:spMkLst>
            <pc:docMk/>
            <pc:sldMk cId="4164012038" sldId="15714128"/>
            <ac:spMk id="90" creationId="{3478FBF5-8856-4BA5-9830-9E4464052948}"/>
          </ac:spMkLst>
        </pc:spChg>
        <pc:spChg chg="add mod">
          <ac:chgData name="Chen, Vincent (N.)" userId="0b9ff36d-a086-4b01-907a-491276c2c778" providerId="ADAL" clId="{C27DB25F-1CB2-4CE9-B744-7EFE07DA00EB}" dt="2021-07-09T10:44:39.205" v="1357" actId="14100"/>
          <ac:spMkLst>
            <pc:docMk/>
            <pc:sldMk cId="4164012038" sldId="15714128"/>
            <ac:spMk id="91" creationId="{A1B2E858-9B22-421B-A497-E89ABC937726}"/>
          </ac:spMkLst>
        </pc:spChg>
        <pc:spChg chg="add del mod">
          <ac:chgData name="Chen, Vincent (N.)" userId="0b9ff36d-a086-4b01-907a-491276c2c778" providerId="ADAL" clId="{C27DB25F-1CB2-4CE9-B744-7EFE07DA00EB}" dt="2021-07-09T10:36:54.187" v="1083" actId="478"/>
          <ac:spMkLst>
            <pc:docMk/>
            <pc:sldMk cId="4164012038" sldId="15714128"/>
            <ac:spMk id="92" creationId="{87FA7E4F-ACFD-4658-B027-4879E4B72912}"/>
          </ac:spMkLst>
        </pc:spChg>
        <pc:spChg chg="add del mod">
          <ac:chgData name="Chen, Vincent (N.)" userId="0b9ff36d-a086-4b01-907a-491276c2c778" providerId="ADAL" clId="{C27DB25F-1CB2-4CE9-B744-7EFE07DA00EB}" dt="2021-07-09T10:44:27.345" v="1356" actId="478"/>
          <ac:spMkLst>
            <pc:docMk/>
            <pc:sldMk cId="4164012038" sldId="15714128"/>
            <ac:spMk id="93" creationId="{FA656EDA-B60C-442F-BD5D-8B4EF9A92E45}"/>
          </ac:spMkLst>
        </pc:spChg>
        <pc:spChg chg="add mod">
          <ac:chgData name="Chen, Vincent (N.)" userId="0b9ff36d-a086-4b01-907a-491276c2c778" providerId="ADAL" clId="{C27DB25F-1CB2-4CE9-B744-7EFE07DA00EB}" dt="2021-07-09T10:43:51.139" v="1335" actId="404"/>
          <ac:spMkLst>
            <pc:docMk/>
            <pc:sldMk cId="4164012038" sldId="15714128"/>
            <ac:spMk id="94" creationId="{A6A9ACB8-BE9C-4BF2-956F-8AAADC973E85}"/>
          </ac:spMkLst>
        </pc:spChg>
        <pc:spChg chg="add mod">
          <ac:chgData name="Chen, Vincent (N.)" userId="0b9ff36d-a086-4b01-907a-491276c2c778" providerId="ADAL" clId="{C27DB25F-1CB2-4CE9-B744-7EFE07DA00EB}" dt="2021-07-09T10:43:48.675" v="1334" actId="404"/>
          <ac:spMkLst>
            <pc:docMk/>
            <pc:sldMk cId="4164012038" sldId="15714128"/>
            <ac:spMk id="95" creationId="{7D6B381E-F30B-4BA2-B883-5109E9CE7583}"/>
          </ac:spMkLst>
        </pc:spChg>
        <pc:spChg chg="add del mod">
          <ac:chgData name="Chen, Vincent (N.)" userId="0b9ff36d-a086-4b01-907a-491276c2c778" providerId="ADAL" clId="{C27DB25F-1CB2-4CE9-B744-7EFE07DA00EB}" dt="2021-07-09T10:27:39.902" v="116" actId="478"/>
          <ac:spMkLst>
            <pc:docMk/>
            <pc:sldMk cId="4164012038" sldId="15714128"/>
            <ac:spMk id="96" creationId="{42A619CE-A6F8-40C2-B9D2-13612764AB68}"/>
          </ac:spMkLst>
        </pc:spChg>
        <pc:spChg chg="add mod">
          <ac:chgData name="Chen, Vincent (N.)" userId="0b9ff36d-a086-4b01-907a-491276c2c778" providerId="ADAL" clId="{C27DB25F-1CB2-4CE9-B744-7EFE07DA00EB}" dt="2021-07-09T10:43:34.947" v="1333" actId="554"/>
          <ac:spMkLst>
            <pc:docMk/>
            <pc:sldMk cId="4164012038" sldId="15714128"/>
            <ac:spMk id="97" creationId="{9F93CE27-DF23-4089-957D-A2D0EE19EC96}"/>
          </ac:spMkLst>
        </pc:spChg>
        <pc:spChg chg="add mod">
          <ac:chgData name="Chen, Vincent (N.)" userId="0b9ff36d-a086-4b01-907a-491276c2c778" providerId="ADAL" clId="{C27DB25F-1CB2-4CE9-B744-7EFE07DA00EB}" dt="2021-07-09T10:43:34.947" v="1333" actId="554"/>
          <ac:spMkLst>
            <pc:docMk/>
            <pc:sldMk cId="4164012038" sldId="15714128"/>
            <ac:spMk id="98" creationId="{5C028A33-F520-4CCC-827F-7035FD839935}"/>
          </ac:spMkLst>
        </pc:spChg>
        <pc:spChg chg="add mod">
          <ac:chgData name="Chen, Vincent (N.)" userId="0b9ff36d-a086-4b01-907a-491276c2c778" providerId="ADAL" clId="{C27DB25F-1CB2-4CE9-B744-7EFE07DA00EB}" dt="2021-07-09T10:33:25.599" v="955" actId="1076"/>
          <ac:spMkLst>
            <pc:docMk/>
            <pc:sldMk cId="4164012038" sldId="15714128"/>
            <ac:spMk id="99" creationId="{F440F1F6-BD2E-4358-80D7-31434F2EF149}"/>
          </ac:spMkLst>
        </pc:spChg>
        <pc:spChg chg="add mod">
          <ac:chgData name="Chen, Vincent (N.)" userId="0b9ff36d-a086-4b01-907a-491276c2c778" providerId="ADAL" clId="{C27DB25F-1CB2-4CE9-B744-7EFE07DA00EB}" dt="2021-07-09T10:33:28.050" v="957" actId="20577"/>
          <ac:spMkLst>
            <pc:docMk/>
            <pc:sldMk cId="4164012038" sldId="15714128"/>
            <ac:spMk id="100" creationId="{A12DB25F-EE19-4C85-A41D-1B3FB1FF017C}"/>
          </ac:spMkLst>
        </pc:spChg>
        <pc:spChg chg="add mod">
          <ac:chgData name="Chen, Vincent (N.)" userId="0b9ff36d-a086-4b01-907a-491276c2c778" providerId="ADAL" clId="{C27DB25F-1CB2-4CE9-B744-7EFE07DA00EB}" dt="2021-07-09T10:33:37.839" v="959" actId="1076"/>
          <ac:spMkLst>
            <pc:docMk/>
            <pc:sldMk cId="4164012038" sldId="15714128"/>
            <ac:spMk id="101" creationId="{CB3769D3-3BD2-413F-B8AC-72D0C7EDDFB2}"/>
          </ac:spMkLst>
        </pc:spChg>
        <pc:spChg chg="add mod">
          <ac:chgData name="Chen, Vincent (N.)" userId="0b9ff36d-a086-4b01-907a-491276c2c778" providerId="ADAL" clId="{C27DB25F-1CB2-4CE9-B744-7EFE07DA00EB}" dt="2021-07-09T10:33:41.811" v="962" actId="20577"/>
          <ac:spMkLst>
            <pc:docMk/>
            <pc:sldMk cId="4164012038" sldId="15714128"/>
            <ac:spMk id="102" creationId="{6093166D-A998-43E3-AC41-547CE944C854}"/>
          </ac:spMkLst>
        </pc:spChg>
        <pc:spChg chg="add mod">
          <ac:chgData name="Chen, Vincent (N.)" userId="0b9ff36d-a086-4b01-907a-491276c2c778" providerId="ADAL" clId="{C27DB25F-1CB2-4CE9-B744-7EFE07DA00EB}" dt="2021-07-09T10:34:42.118" v="990" actId="2085"/>
          <ac:spMkLst>
            <pc:docMk/>
            <pc:sldMk cId="4164012038" sldId="15714128"/>
            <ac:spMk id="103" creationId="{886539BF-CC38-4B64-9AA7-ED372BAF570B}"/>
          </ac:spMkLst>
        </pc:spChg>
        <pc:spChg chg="add mod">
          <ac:chgData name="Chen, Vincent (N.)" userId="0b9ff36d-a086-4b01-907a-491276c2c778" providerId="ADAL" clId="{C27DB25F-1CB2-4CE9-B744-7EFE07DA00EB}" dt="2021-07-09T10:34:29.438" v="988" actId="14100"/>
          <ac:spMkLst>
            <pc:docMk/>
            <pc:sldMk cId="4164012038" sldId="15714128"/>
            <ac:spMk id="104" creationId="{8423EB4D-5AC0-4B59-8E7F-483A335F15B4}"/>
          </ac:spMkLst>
        </pc:spChg>
        <pc:spChg chg="add mod">
          <ac:chgData name="Chen, Vincent (N.)" userId="0b9ff36d-a086-4b01-907a-491276c2c778" providerId="ADAL" clId="{C27DB25F-1CB2-4CE9-B744-7EFE07DA00EB}" dt="2021-07-09T10:34:59.978" v="991" actId="207"/>
          <ac:spMkLst>
            <pc:docMk/>
            <pc:sldMk cId="4164012038" sldId="15714128"/>
            <ac:spMk id="105" creationId="{A5FF82E6-AE6F-49A6-BC60-220015D0DE74}"/>
          </ac:spMkLst>
        </pc:spChg>
        <pc:spChg chg="add mod">
          <ac:chgData name="Chen, Vincent (N.)" userId="0b9ff36d-a086-4b01-907a-491276c2c778" providerId="ADAL" clId="{C27DB25F-1CB2-4CE9-B744-7EFE07DA00EB}" dt="2021-07-09T10:34:12.016" v="974" actId="20577"/>
          <ac:spMkLst>
            <pc:docMk/>
            <pc:sldMk cId="4164012038" sldId="15714128"/>
            <ac:spMk id="106" creationId="{3F1A1DF4-49CC-4611-8FAB-F09094D1E00B}"/>
          </ac:spMkLst>
        </pc:spChg>
        <pc:spChg chg="add mod">
          <ac:chgData name="Chen, Vincent (N.)" userId="0b9ff36d-a086-4b01-907a-491276c2c778" providerId="ADAL" clId="{C27DB25F-1CB2-4CE9-B744-7EFE07DA00EB}" dt="2021-07-09T10:37:11.987" v="1097" actId="1035"/>
          <ac:spMkLst>
            <pc:docMk/>
            <pc:sldMk cId="4164012038" sldId="15714128"/>
            <ac:spMk id="108" creationId="{063B7F09-E2CF-455B-947F-F239E296385F}"/>
          </ac:spMkLst>
        </pc:spChg>
        <pc:spChg chg="add mod">
          <ac:chgData name="Chen, Vincent (N.)" userId="0b9ff36d-a086-4b01-907a-491276c2c778" providerId="ADAL" clId="{C27DB25F-1CB2-4CE9-B744-7EFE07DA00EB}" dt="2021-07-09T10:44:14.933" v="1355" actId="1036"/>
          <ac:spMkLst>
            <pc:docMk/>
            <pc:sldMk cId="4164012038" sldId="15714128"/>
            <ac:spMk id="114" creationId="{87AB9F37-8C50-4559-A719-D16EB42500C5}"/>
          </ac:spMkLst>
        </pc:spChg>
        <pc:picChg chg="del">
          <ac:chgData name="Chen, Vincent (N.)" userId="0b9ff36d-a086-4b01-907a-491276c2c778" providerId="ADAL" clId="{C27DB25F-1CB2-4CE9-B744-7EFE07DA00EB}" dt="2021-07-09T10:25:41.076" v="63" actId="478"/>
          <ac:picMkLst>
            <pc:docMk/>
            <pc:sldMk cId="4164012038" sldId="15714128"/>
            <ac:picMk id="3" creationId="{FB47AD62-8A53-45D5-8971-8E6563E33CD7}"/>
          </ac:picMkLst>
        </pc:picChg>
        <pc:cxnChg chg="add del mod">
          <ac:chgData name="Chen, Vincent (N.)" userId="0b9ff36d-a086-4b01-907a-491276c2c778" providerId="ADAL" clId="{C27DB25F-1CB2-4CE9-B744-7EFE07DA00EB}" dt="2021-07-09T10:31:23.015" v="904" actId="478"/>
          <ac:cxnSpMkLst>
            <pc:docMk/>
            <pc:sldMk cId="4164012038" sldId="15714128"/>
            <ac:cxnSpMk id="28" creationId="{ECEC4C4B-C459-4FAB-8F2E-B50490665EBA}"/>
          </ac:cxnSpMkLst>
        </pc:cxnChg>
        <pc:cxnChg chg="add del mod">
          <ac:chgData name="Chen, Vincent (N.)" userId="0b9ff36d-a086-4b01-907a-491276c2c778" providerId="ADAL" clId="{C27DB25F-1CB2-4CE9-B744-7EFE07DA00EB}" dt="2021-07-09T10:31:22.280" v="903" actId="478"/>
          <ac:cxnSpMkLst>
            <pc:docMk/>
            <pc:sldMk cId="4164012038" sldId="15714128"/>
            <ac:cxnSpMk id="29" creationId="{0F32758D-6F23-4549-A8E0-0DF2F41540E4}"/>
          </ac:cxnSpMkLst>
        </pc:cxnChg>
        <pc:cxnChg chg="add del mod">
          <ac:chgData name="Chen, Vincent (N.)" userId="0b9ff36d-a086-4b01-907a-491276c2c778" providerId="ADAL" clId="{C27DB25F-1CB2-4CE9-B744-7EFE07DA00EB}" dt="2021-07-09T10:31:20.186" v="902" actId="478"/>
          <ac:cxnSpMkLst>
            <pc:docMk/>
            <pc:sldMk cId="4164012038" sldId="15714128"/>
            <ac:cxnSpMk id="30" creationId="{E27DB2F5-9824-4AF0-8113-A6384C63959F}"/>
          </ac:cxnSpMkLst>
        </pc:cxnChg>
        <pc:cxnChg chg="add del mod">
          <ac:chgData name="Chen, Vincent (N.)" userId="0b9ff36d-a086-4b01-907a-491276c2c778" providerId="ADAL" clId="{C27DB25F-1CB2-4CE9-B744-7EFE07DA00EB}" dt="2021-07-09T10:31:19.307" v="901" actId="478"/>
          <ac:cxnSpMkLst>
            <pc:docMk/>
            <pc:sldMk cId="4164012038" sldId="15714128"/>
            <ac:cxnSpMk id="31" creationId="{8B50B616-2306-4C07-9020-E80702E98A72}"/>
          </ac:cxnSpMkLst>
        </pc:cxnChg>
        <pc:cxnChg chg="add mod">
          <ac:chgData name="Chen, Vincent (N.)" userId="0b9ff36d-a086-4b01-907a-491276c2c778" providerId="ADAL" clId="{C27DB25F-1CB2-4CE9-B744-7EFE07DA00EB}" dt="2021-07-09T10:43:10.118" v="1330" actId="14100"/>
          <ac:cxnSpMkLst>
            <pc:docMk/>
            <pc:sldMk cId="4164012038" sldId="15714128"/>
            <ac:cxnSpMk id="32" creationId="{272A5D9A-C2C6-4657-8F9A-2E6A02694B16}"/>
          </ac:cxnSpMkLst>
        </pc:cxnChg>
        <pc:cxnChg chg="add del mod">
          <ac:chgData name="Chen, Vincent (N.)" userId="0b9ff36d-a086-4b01-907a-491276c2c778" providerId="ADAL" clId="{C27DB25F-1CB2-4CE9-B744-7EFE07DA00EB}" dt="2021-07-09T10:31:18.546" v="900" actId="478"/>
          <ac:cxnSpMkLst>
            <pc:docMk/>
            <pc:sldMk cId="4164012038" sldId="15714128"/>
            <ac:cxnSpMk id="33" creationId="{6A3C1B67-1524-45DF-9AA5-049FA9E5C65C}"/>
          </ac:cxnSpMkLst>
        </pc:cxnChg>
        <pc:cxnChg chg="add del mod">
          <ac:chgData name="Chen, Vincent (N.)" userId="0b9ff36d-a086-4b01-907a-491276c2c778" providerId="ADAL" clId="{C27DB25F-1CB2-4CE9-B744-7EFE07DA00EB}" dt="2021-07-09T10:31:17.901" v="899" actId="478"/>
          <ac:cxnSpMkLst>
            <pc:docMk/>
            <pc:sldMk cId="4164012038" sldId="15714128"/>
            <ac:cxnSpMk id="34" creationId="{51356524-F90C-4322-86FF-F95989E49455}"/>
          </ac:cxnSpMkLst>
        </pc:cxnChg>
        <pc:cxnChg chg="add del mod">
          <ac:chgData name="Chen, Vincent (N.)" userId="0b9ff36d-a086-4b01-907a-491276c2c778" providerId="ADAL" clId="{C27DB25F-1CB2-4CE9-B744-7EFE07DA00EB}" dt="2021-07-09T10:31:17.019" v="898" actId="478"/>
          <ac:cxnSpMkLst>
            <pc:docMk/>
            <pc:sldMk cId="4164012038" sldId="15714128"/>
            <ac:cxnSpMk id="35" creationId="{581DAC8A-3BCB-4CDC-AEE8-BDC4CDE83DDC}"/>
          </ac:cxnSpMkLst>
        </pc:cxnChg>
        <pc:cxnChg chg="add del mod">
          <ac:chgData name="Chen, Vincent (N.)" userId="0b9ff36d-a086-4b01-907a-491276c2c778" providerId="ADAL" clId="{C27DB25F-1CB2-4CE9-B744-7EFE07DA00EB}" dt="2021-07-09T10:31:16.081" v="897" actId="478"/>
          <ac:cxnSpMkLst>
            <pc:docMk/>
            <pc:sldMk cId="4164012038" sldId="15714128"/>
            <ac:cxnSpMk id="36" creationId="{F73374DB-D015-49D1-860C-970FEADE8452}"/>
          </ac:cxnSpMkLst>
        </pc:cxnChg>
        <pc:cxnChg chg="add del mod">
          <ac:chgData name="Chen, Vincent (N.)" userId="0b9ff36d-a086-4b01-907a-491276c2c778" providerId="ADAL" clId="{C27DB25F-1CB2-4CE9-B744-7EFE07DA00EB}" dt="2021-07-09T10:31:14.998" v="896" actId="478"/>
          <ac:cxnSpMkLst>
            <pc:docMk/>
            <pc:sldMk cId="4164012038" sldId="15714128"/>
            <ac:cxnSpMk id="37" creationId="{3FE13CBA-1F74-4562-AA84-5C6176990430}"/>
          </ac:cxnSpMkLst>
        </pc:cxnChg>
        <pc:cxnChg chg="add del mod">
          <ac:chgData name="Chen, Vincent (N.)" userId="0b9ff36d-a086-4b01-907a-491276c2c778" providerId="ADAL" clId="{C27DB25F-1CB2-4CE9-B744-7EFE07DA00EB}" dt="2021-07-09T10:31:23.712" v="905" actId="478"/>
          <ac:cxnSpMkLst>
            <pc:docMk/>
            <pc:sldMk cId="4164012038" sldId="15714128"/>
            <ac:cxnSpMk id="38" creationId="{5B82093D-E815-4EA4-8694-4FA4A4024F28}"/>
          </ac:cxnSpMkLst>
        </pc:cxnChg>
        <pc:cxnChg chg="add mod">
          <ac:chgData name="Chen, Vincent (N.)" userId="0b9ff36d-a086-4b01-907a-491276c2c778" providerId="ADAL" clId="{C27DB25F-1CB2-4CE9-B744-7EFE07DA00EB}" dt="2021-07-09T10:42:31.116" v="1322" actId="14100"/>
          <ac:cxnSpMkLst>
            <pc:docMk/>
            <pc:sldMk cId="4164012038" sldId="15714128"/>
            <ac:cxnSpMk id="39" creationId="{8E957682-E2B6-4510-BBC7-71B77EDC631F}"/>
          </ac:cxnSpMkLst>
        </pc:cxnChg>
        <pc:cxnChg chg="add del mod">
          <ac:chgData name="Chen, Vincent (N.)" userId="0b9ff36d-a086-4b01-907a-491276c2c778" providerId="ADAL" clId="{C27DB25F-1CB2-4CE9-B744-7EFE07DA00EB}" dt="2021-07-09T10:31:14.124" v="895" actId="478"/>
          <ac:cxnSpMkLst>
            <pc:docMk/>
            <pc:sldMk cId="4164012038" sldId="15714128"/>
            <ac:cxnSpMk id="40" creationId="{14DCD882-342C-4154-B8DC-726106D593F7}"/>
          </ac:cxnSpMkLst>
        </pc:cxnChg>
        <pc:cxnChg chg="add mod">
          <ac:chgData name="Chen, Vincent (N.)" userId="0b9ff36d-a086-4b01-907a-491276c2c778" providerId="ADAL" clId="{C27DB25F-1CB2-4CE9-B744-7EFE07DA00EB}" dt="2021-07-09T10:42:41.586" v="1325" actId="14100"/>
          <ac:cxnSpMkLst>
            <pc:docMk/>
            <pc:sldMk cId="4164012038" sldId="15714128"/>
            <ac:cxnSpMk id="41" creationId="{4A73275F-C167-4D21-97F2-0612F0E6F082}"/>
          </ac:cxnSpMkLst>
        </pc:cxnChg>
        <pc:cxnChg chg="add del mod">
          <ac:chgData name="Chen, Vincent (N.)" userId="0b9ff36d-a086-4b01-907a-491276c2c778" providerId="ADAL" clId="{C27DB25F-1CB2-4CE9-B744-7EFE07DA00EB}" dt="2021-07-09T10:31:24.718" v="906" actId="478"/>
          <ac:cxnSpMkLst>
            <pc:docMk/>
            <pc:sldMk cId="4164012038" sldId="15714128"/>
            <ac:cxnSpMk id="42" creationId="{64C6B83A-1C87-4185-824F-EF0E86A3CF99}"/>
          </ac:cxnSpMkLst>
        </pc:cxnChg>
        <pc:cxnChg chg="add del mod">
          <ac:chgData name="Chen, Vincent (N.)" userId="0b9ff36d-a086-4b01-907a-491276c2c778" providerId="ADAL" clId="{C27DB25F-1CB2-4CE9-B744-7EFE07DA00EB}" dt="2021-07-09T10:31:25.861" v="907" actId="478"/>
          <ac:cxnSpMkLst>
            <pc:docMk/>
            <pc:sldMk cId="4164012038" sldId="15714128"/>
            <ac:cxnSpMk id="43" creationId="{3A822349-8BD5-4AB2-B652-F7674FFD5456}"/>
          </ac:cxnSpMkLst>
        </pc:cxnChg>
        <pc:cxnChg chg="add del mod">
          <ac:chgData name="Chen, Vincent (N.)" userId="0b9ff36d-a086-4b01-907a-491276c2c778" providerId="ADAL" clId="{C27DB25F-1CB2-4CE9-B744-7EFE07DA00EB}" dt="2021-07-09T10:31:26.516" v="908" actId="478"/>
          <ac:cxnSpMkLst>
            <pc:docMk/>
            <pc:sldMk cId="4164012038" sldId="15714128"/>
            <ac:cxnSpMk id="44" creationId="{116D61BB-3160-4D48-82A4-8114998F3E7C}"/>
          </ac:cxnSpMkLst>
        </pc:cxnChg>
        <pc:cxnChg chg="add del mod">
          <ac:chgData name="Chen, Vincent (N.)" userId="0b9ff36d-a086-4b01-907a-491276c2c778" providerId="ADAL" clId="{C27DB25F-1CB2-4CE9-B744-7EFE07DA00EB}" dt="2021-07-09T10:31:27.089" v="909" actId="478"/>
          <ac:cxnSpMkLst>
            <pc:docMk/>
            <pc:sldMk cId="4164012038" sldId="15714128"/>
            <ac:cxnSpMk id="45" creationId="{BD947686-B1AB-4FD3-A802-3ED21FF407D8}"/>
          </ac:cxnSpMkLst>
        </pc:cxnChg>
        <pc:cxnChg chg="add del mod">
          <ac:chgData name="Chen, Vincent (N.)" userId="0b9ff36d-a086-4b01-907a-491276c2c778" providerId="ADAL" clId="{C27DB25F-1CB2-4CE9-B744-7EFE07DA00EB}" dt="2021-07-09T10:31:27.925" v="910" actId="478"/>
          <ac:cxnSpMkLst>
            <pc:docMk/>
            <pc:sldMk cId="4164012038" sldId="15714128"/>
            <ac:cxnSpMk id="46" creationId="{B0C8D1BD-2F32-407A-BBBA-55F6222CBF7A}"/>
          </ac:cxnSpMkLst>
        </pc:cxnChg>
        <pc:cxnChg chg="add del mod">
          <ac:chgData name="Chen, Vincent (N.)" userId="0b9ff36d-a086-4b01-907a-491276c2c778" providerId="ADAL" clId="{C27DB25F-1CB2-4CE9-B744-7EFE07DA00EB}" dt="2021-07-09T10:31:28.745" v="911" actId="478"/>
          <ac:cxnSpMkLst>
            <pc:docMk/>
            <pc:sldMk cId="4164012038" sldId="15714128"/>
            <ac:cxnSpMk id="47" creationId="{E4D8CCED-CF99-4C98-8F9A-F77094796C08}"/>
          </ac:cxnSpMkLst>
        </pc:cxnChg>
        <pc:cxnChg chg="add del mod">
          <ac:chgData name="Chen, Vincent (N.)" userId="0b9ff36d-a086-4b01-907a-491276c2c778" providerId="ADAL" clId="{C27DB25F-1CB2-4CE9-B744-7EFE07DA00EB}" dt="2021-07-09T10:31:29.801" v="912" actId="478"/>
          <ac:cxnSpMkLst>
            <pc:docMk/>
            <pc:sldMk cId="4164012038" sldId="15714128"/>
            <ac:cxnSpMk id="48" creationId="{75C26EF6-24CD-4F44-849F-2B52D4B264FC}"/>
          </ac:cxnSpMkLst>
        </pc:cxnChg>
        <pc:cxnChg chg="add del mod">
          <ac:chgData name="Chen, Vincent (N.)" userId="0b9ff36d-a086-4b01-907a-491276c2c778" providerId="ADAL" clId="{C27DB25F-1CB2-4CE9-B744-7EFE07DA00EB}" dt="2021-07-09T10:31:30.614" v="913" actId="478"/>
          <ac:cxnSpMkLst>
            <pc:docMk/>
            <pc:sldMk cId="4164012038" sldId="15714128"/>
            <ac:cxnSpMk id="49" creationId="{7060A962-5DD9-49B9-BF05-0F2F066B417E}"/>
          </ac:cxnSpMkLst>
        </pc:cxnChg>
        <pc:cxnChg chg="add mod">
          <ac:chgData name="Chen, Vincent (N.)" userId="0b9ff36d-a086-4b01-907a-491276c2c778" providerId="ADAL" clId="{C27DB25F-1CB2-4CE9-B744-7EFE07DA00EB}" dt="2021-07-09T10:37:24.070" v="1101" actId="14100"/>
          <ac:cxnSpMkLst>
            <pc:docMk/>
            <pc:sldMk cId="4164012038" sldId="15714128"/>
            <ac:cxnSpMk id="50" creationId="{894890E9-B90F-4072-A636-2CB7D7BEA68E}"/>
          </ac:cxnSpMkLst>
        </pc:cxnChg>
        <pc:cxnChg chg="add mod">
          <ac:chgData name="Chen, Vincent (N.)" userId="0b9ff36d-a086-4b01-907a-491276c2c778" providerId="ADAL" clId="{C27DB25F-1CB2-4CE9-B744-7EFE07DA00EB}" dt="2021-07-09T10:35:19.017" v="1021" actId="14100"/>
          <ac:cxnSpMkLst>
            <pc:docMk/>
            <pc:sldMk cId="4164012038" sldId="15714128"/>
            <ac:cxnSpMk id="51" creationId="{8C082A68-0644-4F9C-A982-C0BDFB4AEAB0}"/>
          </ac:cxnSpMkLst>
        </pc:cxnChg>
        <pc:cxnChg chg="add mod">
          <ac:chgData name="Chen, Vincent (N.)" userId="0b9ff36d-a086-4b01-907a-491276c2c778" providerId="ADAL" clId="{C27DB25F-1CB2-4CE9-B744-7EFE07DA00EB}" dt="2021-07-09T10:44:01.852" v="1340" actId="1036"/>
          <ac:cxnSpMkLst>
            <pc:docMk/>
            <pc:sldMk cId="4164012038" sldId="15714128"/>
            <ac:cxnSpMk id="52" creationId="{32F9CABA-37B0-4997-9CDE-5330C505F368}"/>
          </ac:cxnSpMkLst>
        </pc:cxnChg>
        <pc:cxnChg chg="add mod">
          <ac:chgData name="Chen, Vincent (N.)" userId="0b9ff36d-a086-4b01-907a-491276c2c778" providerId="ADAL" clId="{C27DB25F-1CB2-4CE9-B744-7EFE07DA00EB}" dt="2021-07-09T10:35:13.519" v="994" actId="14100"/>
          <ac:cxnSpMkLst>
            <pc:docMk/>
            <pc:sldMk cId="4164012038" sldId="15714128"/>
            <ac:cxnSpMk id="53" creationId="{1388442E-416B-4098-A0E8-D9D18CD96154}"/>
          </ac:cxnSpMkLst>
        </pc:cxnChg>
        <pc:cxnChg chg="add mod">
          <ac:chgData name="Chen, Vincent (N.)" userId="0b9ff36d-a086-4b01-907a-491276c2c778" providerId="ADAL" clId="{C27DB25F-1CB2-4CE9-B744-7EFE07DA00EB}" dt="2021-07-09T10:38:04.914" v="1109" actId="692"/>
          <ac:cxnSpMkLst>
            <pc:docMk/>
            <pc:sldMk cId="4164012038" sldId="15714128"/>
            <ac:cxnSpMk id="111" creationId="{8D2D0C8E-8B4E-4784-8D5F-745B616463BB}"/>
          </ac:cxnSpMkLst>
        </pc:cxnChg>
        <pc:cxnChg chg="add mod">
          <ac:chgData name="Chen, Vincent (N.)" userId="0b9ff36d-a086-4b01-907a-491276c2c778" providerId="ADAL" clId="{C27DB25F-1CB2-4CE9-B744-7EFE07DA00EB}" dt="2021-07-09T10:38:11.452" v="1111" actId="1076"/>
          <ac:cxnSpMkLst>
            <pc:docMk/>
            <pc:sldMk cId="4164012038" sldId="15714128"/>
            <ac:cxnSpMk id="113" creationId="{51801805-C4F4-47AA-9438-BCDB4D297914}"/>
          </ac:cxnSpMkLst>
        </pc:cxnChg>
        <pc:cxnChg chg="add mod">
          <ac:chgData name="Chen, Vincent (N.)" userId="0b9ff36d-a086-4b01-907a-491276c2c778" providerId="ADAL" clId="{C27DB25F-1CB2-4CE9-B744-7EFE07DA00EB}" dt="2021-07-09T10:44:09.116" v="1348" actId="14100"/>
          <ac:cxnSpMkLst>
            <pc:docMk/>
            <pc:sldMk cId="4164012038" sldId="15714128"/>
            <ac:cxnSpMk id="115" creationId="{22D3E1DA-F407-4E1F-9776-23C191C72396}"/>
          </ac:cxnSpMkLst>
        </pc:cxnChg>
        <pc:cxnChg chg="add mod">
          <ac:chgData name="Chen, Vincent (N.)" userId="0b9ff36d-a086-4b01-907a-491276c2c778" providerId="ADAL" clId="{C27DB25F-1CB2-4CE9-B744-7EFE07DA00EB}" dt="2021-07-09T10:41:41.879" v="1226" actId="14100"/>
          <ac:cxnSpMkLst>
            <pc:docMk/>
            <pc:sldMk cId="4164012038" sldId="15714128"/>
            <ac:cxnSpMk id="118" creationId="{2764C0C3-96FE-4A9A-8EB6-F5A74FF15560}"/>
          </ac:cxnSpMkLst>
        </pc:cxnChg>
      </pc:sldChg>
    </pc:docChg>
  </pc:docChgLst>
  <pc:docChgLst>
    <pc:chgData name="Chen, Vincent (N.)" userId="0b9ff36d-a086-4b01-907a-491276c2c778" providerId="ADAL" clId="{11FDD5F1-D4CD-4AE0-BF78-105D7E74794D}"/>
    <pc:docChg chg="undo custSel addSld delSld modSld sldOrd">
      <pc:chgData name="Chen, Vincent (N.)" userId="0b9ff36d-a086-4b01-907a-491276c2c778" providerId="ADAL" clId="{11FDD5F1-D4CD-4AE0-BF78-105D7E74794D}" dt="2021-08-16T09:18:19.164" v="1310" actId="6549"/>
      <pc:docMkLst>
        <pc:docMk/>
      </pc:docMkLst>
      <pc:sldChg chg="modSp mod">
        <pc:chgData name="Chen, Vincent (N.)" userId="0b9ff36d-a086-4b01-907a-491276c2c778" providerId="ADAL" clId="{11FDD5F1-D4CD-4AE0-BF78-105D7E74794D}" dt="2021-08-16T05:22:31.105" v="6" actId="20577"/>
        <pc:sldMkLst>
          <pc:docMk/>
          <pc:sldMk cId="3592753074" sldId="260"/>
        </pc:sldMkLst>
        <pc:spChg chg="mod">
          <ac:chgData name="Chen, Vincent (N.)" userId="0b9ff36d-a086-4b01-907a-491276c2c778" providerId="ADAL" clId="{11FDD5F1-D4CD-4AE0-BF78-105D7E74794D}" dt="2021-08-16T05:22:31.105" v="6" actId="20577"/>
          <ac:spMkLst>
            <pc:docMk/>
            <pc:sldMk cId="3592753074" sldId="260"/>
            <ac:spMk id="2" creationId="{00000000-0000-0000-0000-000000000000}"/>
          </ac:spMkLst>
        </pc:spChg>
      </pc:sldChg>
      <pc:sldChg chg="addSp delSp modSp mod">
        <pc:chgData name="Chen, Vincent (N.)" userId="0b9ff36d-a086-4b01-907a-491276c2c778" providerId="ADAL" clId="{11FDD5F1-D4CD-4AE0-BF78-105D7E74794D}" dt="2021-08-16T09:03:24.357" v="1134" actId="20577"/>
        <pc:sldMkLst>
          <pc:docMk/>
          <pc:sldMk cId="2227346109" sldId="15714121"/>
        </pc:sldMkLst>
        <pc:spChg chg="mod">
          <ac:chgData name="Chen, Vincent (N.)" userId="0b9ff36d-a086-4b01-907a-491276c2c778" providerId="ADAL" clId="{11FDD5F1-D4CD-4AE0-BF78-105D7E74794D}" dt="2021-08-16T07:44:36.258" v="715" actId="20577"/>
          <ac:spMkLst>
            <pc:docMk/>
            <pc:sldMk cId="2227346109" sldId="15714121"/>
            <ac:spMk id="8" creationId="{711DBE1B-E217-4573-97DC-51BEC8952935}"/>
          </ac:spMkLst>
        </pc:spChg>
        <pc:spChg chg="del">
          <ac:chgData name="Chen, Vincent (N.)" userId="0b9ff36d-a086-4b01-907a-491276c2c778" providerId="ADAL" clId="{11FDD5F1-D4CD-4AE0-BF78-105D7E74794D}" dt="2021-08-16T05:22:38.774" v="8" actId="478"/>
          <ac:spMkLst>
            <pc:docMk/>
            <pc:sldMk cId="2227346109" sldId="15714121"/>
            <ac:spMk id="9" creationId="{C69377F8-9621-4439-9418-9AC24C6FDEE8}"/>
          </ac:spMkLst>
        </pc:spChg>
        <pc:spChg chg="mod">
          <ac:chgData name="Chen, Vincent (N.)" userId="0b9ff36d-a086-4b01-907a-491276c2c778" providerId="ADAL" clId="{11FDD5F1-D4CD-4AE0-BF78-105D7E74794D}" dt="2021-08-16T07:30:06.036" v="589" actId="6549"/>
          <ac:spMkLst>
            <pc:docMk/>
            <pc:sldMk cId="2227346109" sldId="15714121"/>
            <ac:spMk id="10" creationId="{1281C6D3-A536-48FF-AA48-5827ECF0BFBE}"/>
          </ac:spMkLst>
        </pc:spChg>
        <pc:spChg chg="mod">
          <ac:chgData name="Chen, Vincent (N.)" userId="0b9ff36d-a086-4b01-907a-491276c2c778" providerId="ADAL" clId="{11FDD5F1-D4CD-4AE0-BF78-105D7E74794D}" dt="2021-08-16T08:54:01.907" v="1075" actId="20577"/>
          <ac:spMkLst>
            <pc:docMk/>
            <pc:sldMk cId="2227346109" sldId="15714121"/>
            <ac:spMk id="11" creationId="{93220F68-1A3B-4E2D-8826-27158BFDE80B}"/>
          </ac:spMkLst>
        </pc:spChg>
        <pc:spChg chg="add mod">
          <ac:chgData name="Chen, Vincent (N.)" userId="0b9ff36d-a086-4b01-907a-491276c2c778" providerId="ADAL" clId="{11FDD5F1-D4CD-4AE0-BF78-105D7E74794D}" dt="2021-08-16T08:53:47.251" v="1073" actId="20577"/>
          <ac:spMkLst>
            <pc:docMk/>
            <pc:sldMk cId="2227346109" sldId="15714121"/>
            <ac:spMk id="12" creationId="{20F23162-3118-4D46-9A8E-E474C8A2E7B1}"/>
          </ac:spMkLst>
        </pc:spChg>
        <pc:spChg chg="mod">
          <ac:chgData name="Chen, Vincent (N.)" userId="0b9ff36d-a086-4b01-907a-491276c2c778" providerId="ADAL" clId="{11FDD5F1-D4CD-4AE0-BF78-105D7E74794D}" dt="2021-08-16T07:01:17.372" v="155" actId="1076"/>
          <ac:spMkLst>
            <pc:docMk/>
            <pc:sldMk cId="2227346109" sldId="15714121"/>
            <ac:spMk id="25" creationId="{ABE6832D-25A0-4C26-BAC8-E684C25C62D2}"/>
          </ac:spMkLst>
        </pc:spChg>
        <pc:spChg chg="del">
          <ac:chgData name="Chen, Vincent (N.)" userId="0b9ff36d-a086-4b01-907a-491276c2c778" providerId="ADAL" clId="{11FDD5F1-D4CD-4AE0-BF78-105D7E74794D}" dt="2021-08-16T07:00:40.647" v="143" actId="478"/>
          <ac:spMkLst>
            <pc:docMk/>
            <pc:sldMk cId="2227346109" sldId="15714121"/>
            <ac:spMk id="28" creationId="{BFFDF02A-0FC8-4A1C-BF77-5B68CFBB50A5}"/>
          </ac:spMkLst>
        </pc:spChg>
        <pc:spChg chg="del">
          <ac:chgData name="Chen, Vincent (N.)" userId="0b9ff36d-a086-4b01-907a-491276c2c778" providerId="ADAL" clId="{11FDD5F1-D4CD-4AE0-BF78-105D7E74794D}" dt="2021-08-16T07:00:42.665" v="145" actId="478"/>
          <ac:spMkLst>
            <pc:docMk/>
            <pc:sldMk cId="2227346109" sldId="15714121"/>
            <ac:spMk id="29" creationId="{800A1307-7336-41F9-8062-7C80B193EABF}"/>
          </ac:spMkLst>
        </pc:spChg>
        <pc:graphicFrameChg chg="add del mod">
          <ac:chgData name="Chen, Vincent (N.)" userId="0b9ff36d-a086-4b01-907a-491276c2c778" providerId="ADAL" clId="{11FDD5F1-D4CD-4AE0-BF78-105D7E74794D}" dt="2021-08-16T06:28:41.056" v="26"/>
          <ac:graphicFrameMkLst>
            <pc:docMk/>
            <pc:sldMk cId="2227346109" sldId="15714121"/>
            <ac:graphicFrameMk id="2" creationId="{4AC88CB9-6625-4993-81B6-E9F602EAC73B}"/>
          </ac:graphicFrameMkLst>
        </pc:graphicFrameChg>
        <pc:graphicFrameChg chg="add del mod">
          <ac:chgData name="Chen, Vincent (N.)" userId="0b9ff36d-a086-4b01-907a-491276c2c778" providerId="ADAL" clId="{11FDD5F1-D4CD-4AE0-BF78-105D7E74794D}" dt="2021-08-16T06:28:43.849" v="28"/>
          <ac:graphicFrameMkLst>
            <pc:docMk/>
            <pc:sldMk cId="2227346109" sldId="15714121"/>
            <ac:graphicFrameMk id="3" creationId="{D57F3DFA-6A7A-4873-BD79-23A3577BBDDB}"/>
          </ac:graphicFrameMkLst>
        </pc:graphicFrameChg>
        <pc:graphicFrameChg chg="mod modGraphic">
          <ac:chgData name="Chen, Vincent (N.)" userId="0b9ff36d-a086-4b01-907a-491276c2c778" providerId="ADAL" clId="{11FDD5F1-D4CD-4AE0-BF78-105D7E74794D}" dt="2021-08-16T09:02:41.456" v="1123" actId="20577"/>
          <ac:graphicFrameMkLst>
            <pc:docMk/>
            <pc:sldMk cId="2227346109" sldId="15714121"/>
            <ac:graphicFrameMk id="4" creationId="{7761C9D9-2017-4543-B869-6F6289EBCB38}"/>
          </ac:graphicFrameMkLst>
        </pc:graphicFrameChg>
        <pc:graphicFrameChg chg="add del mod">
          <ac:chgData name="Chen, Vincent (N.)" userId="0b9ff36d-a086-4b01-907a-491276c2c778" providerId="ADAL" clId="{11FDD5F1-D4CD-4AE0-BF78-105D7E74794D}" dt="2021-08-16T06:33:01.513" v="34" actId="478"/>
          <ac:graphicFrameMkLst>
            <pc:docMk/>
            <pc:sldMk cId="2227346109" sldId="15714121"/>
            <ac:graphicFrameMk id="5" creationId="{B3E235FD-3628-4A0D-9307-8827B19B361B}"/>
          </ac:graphicFrameMkLst>
        </pc:graphicFrameChg>
        <pc:graphicFrameChg chg="add del mod modGraphic">
          <ac:chgData name="Chen, Vincent (N.)" userId="0b9ff36d-a086-4b01-907a-491276c2c778" providerId="ADAL" clId="{11FDD5F1-D4CD-4AE0-BF78-105D7E74794D}" dt="2021-08-16T09:03:24.357" v="1134" actId="20577"/>
          <ac:graphicFrameMkLst>
            <pc:docMk/>
            <pc:sldMk cId="2227346109" sldId="15714121"/>
            <ac:graphicFrameMk id="6" creationId="{F7171CDB-6412-4AEA-A2C4-79BA313C5366}"/>
          </ac:graphicFrameMkLst>
        </pc:graphicFrameChg>
        <pc:graphicFrameChg chg="del">
          <ac:chgData name="Chen, Vincent (N.)" userId="0b9ff36d-a086-4b01-907a-491276c2c778" providerId="ADAL" clId="{11FDD5F1-D4CD-4AE0-BF78-105D7E74794D}" dt="2021-08-16T07:00:41.848" v="144" actId="478"/>
          <ac:graphicFrameMkLst>
            <pc:docMk/>
            <pc:sldMk cId="2227346109" sldId="15714121"/>
            <ac:graphicFrameMk id="14" creationId="{92D99AE3-3EB7-43E5-93F9-B9AA364B39D8}"/>
          </ac:graphicFrameMkLst>
        </pc:graphicFrameChg>
        <pc:graphicFrameChg chg="add del mod modGraphic">
          <ac:chgData name="Chen, Vincent (N.)" userId="0b9ff36d-a086-4b01-907a-491276c2c778" providerId="ADAL" clId="{11FDD5F1-D4CD-4AE0-BF78-105D7E74794D}" dt="2021-08-16T07:59:59.284" v="770" actId="478"/>
          <ac:graphicFrameMkLst>
            <pc:docMk/>
            <pc:sldMk cId="2227346109" sldId="15714121"/>
            <ac:graphicFrameMk id="16" creationId="{EA455DB2-88EB-4B38-9704-9846DFFCCBF2}"/>
          </ac:graphicFrameMkLst>
        </pc:graphicFrameChg>
        <pc:graphicFrameChg chg="add mod modGraphic">
          <ac:chgData name="Chen, Vincent (N.)" userId="0b9ff36d-a086-4b01-907a-491276c2c778" providerId="ADAL" clId="{11FDD5F1-D4CD-4AE0-BF78-105D7E74794D}" dt="2021-08-16T08:46:31.467" v="946" actId="20577"/>
          <ac:graphicFrameMkLst>
            <pc:docMk/>
            <pc:sldMk cId="2227346109" sldId="15714121"/>
            <ac:graphicFrameMk id="18" creationId="{AD0E3E18-9411-43E4-A408-6D0BC9F0151F}"/>
          </ac:graphicFrameMkLst>
        </pc:graphicFrameChg>
        <pc:picChg chg="del">
          <ac:chgData name="Chen, Vincent (N.)" userId="0b9ff36d-a086-4b01-907a-491276c2c778" providerId="ADAL" clId="{11FDD5F1-D4CD-4AE0-BF78-105D7E74794D}" dt="2021-08-16T05:22:35.537" v="7" actId="478"/>
          <ac:picMkLst>
            <pc:docMk/>
            <pc:sldMk cId="2227346109" sldId="15714121"/>
            <ac:picMk id="7" creationId="{92096DAB-E62F-4BD7-BC6B-03C48875D019}"/>
          </ac:picMkLst>
        </pc:picChg>
      </pc:sldChg>
      <pc:sldChg chg="addSp delSp modSp add mod ord">
        <pc:chgData name="Chen, Vincent (N.)" userId="0b9ff36d-a086-4b01-907a-491276c2c778" providerId="ADAL" clId="{11FDD5F1-D4CD-4AE0-BF78-105D7E74794D}" dt="2021-08-16T07:59:48.388" v="769" actId="14734"/>
        <pc:sldMkLst>
          <pc:docMk/>
          <pc:sldMk cId="1724401196" sldId="15714122"/>
        </pc:sldMkLst>
        <pc:spChg chg="del">
          <ac:chgData name="Chen, Vincent (N.)" userId="0b9ff36d-a086-4b01-907a-491276c2c778" providerId="ADAL" clId="{11FDD5F1-D4CD-4AE0-BF78-105D7E74794D}" dt="2021-08-16T07:39:17.235" v="706" actId="478"/>
          <ac:spMkLst>
            <pc:docMk/>
            <pc:sldMk cId="1724401196" sldId="15714122"/>
            <ac:spMk id="12" creationId="{20F23162-3118-4D46-9A8E-E474C8A2E7B1}"/>
          </ac:spMkLst>
        </pc:spChg>
        <pc:spChg chg="add mod">
          <ac:chgData name="Chen, Vincent (N.)" userId="0b9ff36d-a086-4b01-907a-491276c2c778" providerId="ADAL" clId="{11FDD5F1-D4CD-4AE0-BF78-105D7E74794D}" dt="2021-08-16T07:59:26.824" v="749" actId="1076"/>
          <ac:spMkLst>
            <pc:docMk/>
            <pc:sldMk cId="1724401196" sldId="15714122"/>
            <ac:spMk id="13" creationId="{AA97FACE-F9B9-40EF-A2F3-0B681D80226A}"/>
          </ac:spMkLst>
        </pc:spChg>
        <pc:graphicFrameChg chg="modGraphic">
          <ac:chgData name="Chen, Vincent (N.)" userId="0b9ff36d-a086-4b01-907a-491276c2c778" providerId="ADAL" clId="{11FDD5F1-D4CD-4AE0-BF78-105D7E74794D}" dt="2021-08-16T07:59:48.388" v="769" actId="14734"/>
          <ac:graphicFrameMkLst>
            <pc:docMk/>
            <pc:sldMk cId="1724401196" sldId="15714122"/>
            <ac:graphicFrameMk id="16" creationId="{EA455DB2-88EB-4B38-9704-9846DFFCCBF2}"/>
          </ac:graphicFrameMkLst>
        </pc:graphicFrameChg>
      </pc:sldChg>
      <pc:sldChg chg="delSp modSp add mod">
        <pc:chgData name="Chen, Vincent (N.)" userId="0b9ff36d-a086-4b01-907a-491276c2c778" providerId="ADAL" clId="{11FDD5F1-D4CD-4AE0-BF78-105D7E74794D}" dt="2021-08-16T09:13:08.773" v="1281" actId="1076"/>
        <pc:sldMkLst>
          <pc:docMk/>
          <pc:sldMk cId="2608124669" sldId="15714123"/>
        </pc:sldMkLst>
        <pc:spChg chg="del">
          <ac:chgData name="Chen, Vincent (N.)" userId="0b9ff36d-a086-4b01-907a-491276c2c778" providerId="ADAL" clId="{11FDD5F1-D4CD-4AE0-BF78-105D7E74794D}" dt="2021-08-16T08:03:52.147" v="818" actId="478"/>
          <ac:spMkLst>
            <pc:docMk/>
            <pc:sldMk cId="2608124669" sldId="15714123"/>
            <ac:spMk id="8" creationId="{711DBE1B-E217-4573-97DC-51BEC8952935}"/>
          </ac:spMkLst>
        </pc:spChg>
        <pc:spChg chg="del">
          <ac:chgData name="Chen, Vincent (N.)" userId="0b9ff36d-a086-4b01-907a-491276c2c778" providerId="ADAL" clId="{11FDD5F1-D4CD-4AE0-BF78-105D7E74794D}" dt="2021-08-16T08:03:46.884" v="817" actId="478"/>
          <ac:spMkLst>
            <pc:docMk/>
            <pc:sldMk cId="2608124669" sldId="15714123"/>
            <ac:spMk id="11" creationId="{93220F68-1A3B-4E2D-8826-27158BFDE80B}"/>
          </ac:spMkLst>
        </pc:spChg>
        <pc:spChg chg="del">
          <ac:chgData name="Chen, Vincent (N.)" userId="0b9ff36d-a086-4b01-907a-491276c2c778" providerId="ADAL" clId="{11FDD5F1-D4CD-4AE0-BF78-105D7E74794D}" dt="2021-08-16T08:03:57.267" v="820" actId="478"/>
          <ac:spMkLst>
            <pc:docMk/>
            <pc:sldMk cId="2608124669" sldId="15714123"/>
            <ac:spMk id="12" creationId="{20F23162-3118-4D46-9A8E-E474C8A2E7B1}"/>
          </ac:spMkLst>
        </pc:spChg>
        <pc:spChg chg="del">
          <ac:chgData name="Chen, Vincent (N.)" userId="0b9ff36d-a086-4b01-907a-491276c2c778" providerId="ADAL" clId="{11FDD5F1-D4CD-4AE0-BF78-105D7E74794D}" dt="2021-08-16T08:03:46.884" v="817" actId="478"/>
          <ac:spMkLst>
            <pc:docMk/>
            <pc:sldMk cId="2608124669" sldId="15714123"/>
            <ac:spMk id="25" creationId="{ABE6832D-25A0-4C26-BAC8-E684C25C62D2}"/>
          </ac:spMkLst>
        </pc:spChg>
        <pc:graphicFrameChg chg="del">
          <ac:chgData name="Chen, Vincent (N.)" userId="0b9ff36d-a086-4b01-907a-491276c2c778" providerId="ADAL" clId="{11FDD5F1-D4CD-4AE0-BF78-105D7E74794D}" dt="2021-08-16T08:03:46.884" v="817" actId="478"/>
          <ac:graphicFrameMkLst>
            <pc:docMk/>
            <pc:sldMk cId="2608124669" sldId="15714123"/>
            <ac:graphicFrameMk id="4" creationId="{7761C9D9-2017-4543-B869-6F6289EBCB38}"/>
          </ac:graphicFrameMkLst>
        </pc:graphicFrameChg>
        <pc:graphicFrameChg chg="del">
          <ac:chgData name="Chen, Vincent (N.)" userId="0b9ff36d-a086-4b01-907a-491276c2c778" providerId="ADAL" clId="{11FDD5F1-D4CD-4AE0-BF78-105D7E74794D}" dt="2021-08-16T08:03:46.884" v="817" actId="478"/>
          <ac:graphicFrameMkLst>
            <pc:docMk/>
            <pc:sldMk cId="2608124669" sldId="15714123"/>
            <ac:graphicFrameMk id="6" creationId="{F7171CDB-6412-4AEA-A2C4-79BA313C5366}"/>
          </ac:graphicFrameMkLst>
        </pc:graphicFrameChg>
        <pc:graphicFrameChg chg="mod modGraphic">
          <ac:chgData name="Chen, Vincent (N.)" userId="0b9ff36d-a086-4b01-907a-491276c2c778" providerId="ADAL" clId="{11FDD5F1-D4CD-4AE0-BF78-105D7E74794D}" dt="2021-08-16T09:13:08.773" v="1281" actId="1076"/>
          <ac:graphicFrameMkLst>
            <pc:docMk/>
            <pc:sldMk cId="2608124669" sldId="15714123"/>
            <ac:graphicFrameMk id="18" creationId="{AD0E3E18-9411-43E4-A408-6D0BC9F0151F}"/>
          </ac:graphicFrameMkLst>
        </pc:graphicFrameChg>
      </pc:sldChg>
      <pc:sldChg chg="del">
        <pc:chgData name="Chen, Vincent (N.)" userId="0b9ff36d-a086-4b01-907a-491276c2c778" providerId="ADAL" clId="{11FDD5F1-D4CD-4AE0-BF78-105D7E74794D}" dt="2021-08-16T07:29:46.805" v="565" actId="47"/>
        <pc:sldMkLst>
          <pc:docMk/>
          <pc:sldMk cId="1355526705" sldId="15714124"/>
        </pc:sldMkLst>
      </pc:sldChg>
      <pc:sldChg chg="modSp add mod">
        <pc:chgData name="Chen, Vincent (N.)" userId="0b9ff36d-a086-4b01-907a-491276c2c778" providerId="ADAL" clId="{11FDD5F1-D4CD-4AE0-BF78-105D7E74794D}" dt="2021-08-16T09:18:19.164" v="1310" actId="6549"/>
        <pc:sldMkLst>
          <pc:docMk/>
          <pc:sldMk cId="1459875514" sldId="15714124"/>
        </pc:sldMkLst>
        <pc:spChg chg="mod">
          <ac:chgData name="Chen, Vincent (N.)" userId="0b9ff36d-a086-4b01-907a-491276c2c778" providerId="ADAL" clId="{11FDD5F1-D4CD-4AE0-BF78-105D7E74794D}" dt="2021-08-16T09:14:24.522" v="1286" actId="20577"/>
          <ac:spMkLst>
            <pc:docMk/>
            <pc:sldMk cId="1459875514" sldId="15714124"/>
            <ac:spMk id="10" creationId="{1281C6D3-A536-48FF-AA48-5827ECF0BFBE}"/>
          </ac:spMkLst>
        </pc:spChg>
        <pc:graphicFrameChg chg="mod modGraphic">
          <ac:chgData name="Chen, Vincent (N.)" userId="0b9ff36d-a086-4b01-907a-491276c2c778" providerId="ADAL" clId="{11FDD5F1-D4CD-4AE0-BF78-105D7E74794D}" dt="2021-08-16T09:18:19.164" v="1310" actId="6549"/>
          <ac:graphicFrameMkLst>
            <pc:docMk/>
            <pc:sldMk cId="1459875514" sldId="15714124"/>
            <ac:graphicFrameMk id="18" creationId="{AD0E3E18-9411-43E4-A408-6D0BC9F0151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66A60-7E65-4A48-AE59-E803FD974E11}" type="datetimeFigureOut">
              <a:rPr lang="en-US" smtClean="0"/>
              <a:t>8/17/2021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AE12B-E2B4-4EA0-A591-25B3C1AA97EC}" type="slidenum">
              <a:rPr lang="en-US" smtClean="0"/>
              <a:t>‹#›</a:t>
            </a:fld>
            <a:endParaRPr lang="en-US"/>
          </a:p>
        </p:txBody>
      </p:sp>
    </p:spTree>
    <p:extLst>
      <p:ext uri="{BB962C8B-B14F-4D97-AF65-F5344CB8AC3E}">
        <p14:creationId xmlns:p14="http://schemas.microsoft.com/office/powerpoint/2010/main" val="3368924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fld id="{E786D5DE-39A7-4D7E-B414-293B96CD3B7A}" type="slidenum">
              <a:rPr lang="en-US" smtClean="0"/>
              <a:pPr/>
              <a:t>1</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4039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463475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423967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mp; Side Bumper">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6511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7"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6" name="TextBox 15"/>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7" name="TextBox 16"/>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96313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2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892197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917528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12"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8" name="TextBox 17"/>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9" name="TextBox 18"/>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3819092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785292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5601678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377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TextBox 11"/>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3"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03590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795729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13" name="TextBox 12"/>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4"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104456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660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728690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dirty="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687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16" name="Text Box 26"/>
          <p:cNvSpPr txBox="1">
            <a:spLocks noChangeArrowheads="1"/>
          </p:cNvSpPr>
          <p:nvPr/>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17" name="Text Box 26"/>
          <p:cNvSpPr txBox="1">
            <a:spLocks noChangeArrowheads="1"/>
          </p:cNvSpPr>
          <p:nvPr/>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18" name="Text Box 26"/>
          <p:cNvSpPr txBox="1">
            <a:spLocks noChangeArrowheads="1"/>
          </p:cNvSpPr>
          <p:nvPr/>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grpSp>
        <p:nvGrpSpPr>
          <p:cNvPr id="19" name="Group 18"/>
          <p:cNvGrpSpPr/>
          <p:nvPr/>
        </p:nvGrpSpPr>
        <p:grpSpPr>
          <a:xfrm>
            <a:off x="776217" y="1546076"/>
            <a:ext cx="10848145" cy="0"/>
            <a:chOff x="928615" y="4581960"/>
            <a:chExt cx="10848145" cy="0"/>
          </a:xfrm>
        </p:grpSpPr>
        <p:cxnSp>
          <p:nvCxnSpPr>
            <p:cNvPr id="20" name="Straight Connector 19"/>
            <p:cNvCxnSpPr/>
            <p:nvPr/>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3" name="Text Box 11"/>
          <p:cNvSpPr txBox="1">
            <a:spLocks noChangeArrowheads="1"/>
          </p:cNvSpPr>
          <p:nvPr/>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24" name="Text Box 26"/>
          <p:cNvSpPr txBox="1">
            <a:spLocks noChangeArrowheads="1"/>
          </p:cNvSpPr>
          <p:nvPr/>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25" name="Text Box 26"/>
          <p:cNvSpPr txBox="1">
            <a:spLocks noChangeArrowheads="1"/>
          </p:cNvSpPr>
          <p:nvPr/>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26" name="Text Box 26"/>
          <p:cNvSpPr txBox="1">
            <a:spLocks noChangeArrowheads="1"/>
          </p:cNvSpPr>
          <p:nvPr/>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sp>
        <p:nvSpPr>
          <p:cNvPr id="27" name="Text Box 26"/>
          <p:cNvSpPr txBox="1">
            <a:spLocks noChangeArrowheads="1"/>
          </p:cNvSpPr>
          <p:nvPr/>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32" name="Freeform 28"/>
          <p:cNvSpPr>
            <a:spLocks noChangeAspect="1"/>
          </p:cNvSpPr>
          <p:nvPr/>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33" name="Text Box 26"/>
          <p:cNvSpPr txBox="1">
            <a:spLocks noChangeArrowheads="1"/>
          </p:cNvSpPr>
          <p:nvPr/>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34" name="Oval 33"/>
          <p:cNvSpPr/>
          <p:nvPr/>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Tree>
    <p:extLst>
      <p:ext uri="{BB962C8B-B14F-4D97-AF65-F5344CB8AC3E}">
        <p14:creationId xmlns:p14="http://schemas.microsoft.com/office/powerpoint/2010/main" val="25504142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76217" y="1546076"/>
            <a:ext cx="10848145" cy="0"/>
            <a:chOff x="928615" y="4581960"/>
            <a:chExt cx="10848145" cy="0"/>
          </a:xfrm>
        </p:grpSpPr>
        <p:cxnSp>
          <p:nvCxnSpPr>
            <p:cNvPr id="20" name="Straight Connector 19"/>
            <p:cNvCxnSpPr/>
            <p:nvPr/>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65494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3" name="Text Box 15"/>
          <p:cNvSpPr txBox="1">
            <a:spLocks noChangeArrowheads="1"/>
          </p:cNvSpPr>
          <p:nvPr/>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4" name="Text Box 16"/>
          <p:cNvSpPr txBox="1">
            <a:spLocks noChangeArrowheads="1"/>
          </p:cNvSpPr>
          <p:nvPr/>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	</a:t>
            </a:r>
          </a:p>
        </p:txBody>
      </p:sp>
      <p:sp>
        <p:nvSpPr>
          <p:cNvPr id="25" name="Text Box 15"/>
          <p:cNvSpPr txBox="1">
            <a:spLocks noChangeArrowheads="1"/>
          </p:cNvSpPr>
          <p:nvPr/>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26" name="Text Box 15"/>
          <p:cNvSpPr txBox="1">
            <a:spLocks noChangeArrowheads="1"/>
          </p:cNvSpPr>
          <p:nvPr/>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7" name="Text Box 16"/>
          <p:cNvSpPr txBox="1">
            <a:spLocks noChangeArrowheads="1"/>
          </p:cNvSpPr>
          <p:nvPr/>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1" name="Text Box 15"/>
          <p:cNvSpPr txBox="1">
            <a:spLocks noChangeArrowheads="1"/>
          </p:cNvSpPr>
          <p:nvPr/>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32" name="Text Box 15"/>
          <p:cNvSpPr txBox="1">
            <a:spLocks noChangeArrowheads="1"/>
          </p:cNvSpPr>
          <p:nvPr/>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33" name="Text Box 16"/>
          <p:cNvSpPr txBox="1">
            <a:spLocks noChangeArrowheads="1"/>
          </p:cNvSpPr>
          <p:nvPr/>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4" name="Text Box 15"/>
          <p:cNvSpPr txBox="1">
            <a:spLocks noChangeArrowheads="1"/>
          </p:cNvSpPr>
          <p:nvPr/>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Tree>
    <p:extLst>
      <p:ext uri="{BB962C8B-B14F-4D97-AF65-F5344CB8AC3E}">
        <p14:creationId xmlns:p14="http://schemas.microsoft.com/office/powerpoint/2010/main" val="3212880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09" name="TextBox 10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1" name="Picture 1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895213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52" name="TextBox 51"/>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1171886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57389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oll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BEFB28-BA74-B042-A95D-7B60414821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4240" y="2787208"/>
            <a:ext cx="2503520" cy="1251760"/>
          </a:xfrm>
          <a:prstGeom prst="rect">
            <a:avLst/>
          </a:prstGeom>
        </p:spPr>
      </p:pic>
      <p:sp>
        <p:nvSpPr>
          <p:cNvPr id="4" name="Shape 2"/>
          <p:cNvSpPr>
            <a:spLocks noGrp="1"/>
          </p:cNvSpPr>
          <p:nvPr>
            <p:ph type="title" hasCustomPrompt="1"/>
          </p:nvPr>
        </p:nvSpPr>
        <p:spPr>
          <a:xfrm>
            <a:off x="4493542" y="3923466"/>
            <a:ext cx="3204916" cy="12171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a:lnSpc>
                <a:spcPts val="4000"/>
              </a:lnSpc>
              <a:defRPr sz="3600" baseline="0">
                <a:solidFill>
                  <a:schemeClr val="accent1"/>
                </a:solidFill>
              </a:defRPr>
            </a:lvl1pPr>
          </a:lstStyle>
          <a:p>
            <a:r>
              <a:rPr lang="en-US" dirty="0"/>
              <a:t>Title Text</a:t>
            </a:r>
            <a:endParaRPr dirty="0"/>
          </a:p>
        </p:txBody>
      </p:sp>
    </p:spTree>
    <p:extLst>
      <p:ext uri="{BB962C8B-B14F-4D97-AF65-F5344CB8AC3E}">
        <p14:creationId xmlns:p14="http://schemas.microsoft.com/office/powerpoint/2010/main" val="3514080395"/>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82837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4-Boxer middle memo no bump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78204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78319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p:nvSpPr>
        <p:spPr bwMode="auto">
          <a:xfrm>
            <a:off x="78455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996876"/>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99687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644571"/>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644571"/>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644571"/>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644571"/>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996876"/>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99687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301144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301144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68694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68694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409188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409188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4168682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9376745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40581105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72357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6-Boxer,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8191628" y="2805682"/>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72171"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91628" y="1307174"/>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72171"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p:nvCxnSpPr>
        <p:spPr>
          <a:xfrm flipH="1">
            <a:off x="4271772"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271772"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p:nvSpPr>
        <p:spPr bwMode="auto">
          <a:xfrm>
            <a:off x="761388" y="2811466"/>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38" name="Text Box 39"/>
          <p:cNvSpPr txBox="1">
            <a:spLocks noChangeArrowheads="1"/>
          </p:cNvSpPr>
          <p:nvPr/>
        </p:nvSpPr>
        <p:spPr bwMode="auto">
          <a:xfrm>
            <a:off x="1160922" y="2811466"/>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39" name="Text Box 40"/>
          <p:cNvSpPr txBox="1">
            <a:spLocks noChangeArrowheads="1"/>
          </p:cNvSpPr>
          <p:nvPr/>
        </p:nvSpPr>
        <p:spPr bwMode="auto">
          <a:xfrm>
            <a:off x="1570074" y="2811466"/>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40" name="Text Box 41"/>
          <p:cNvSpPr txBox="1">
            <a:spLocks noChangeArrowheads="1"/>
          </p:cNvSpPr>
          <p:nvPr/>
        </p:nvSpPr>
        <p:spPr bwMode="auto">
          <a:xfrm>
            <a:off x="278497" y="2811466"/>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1" name="Text Box 42"/>
          <p:cNvSpPr txBox="1">
            <a:spLocks noChangeArrowheads="1"/>
          </p:cNvSpPr>
          <p:nvPr/>
        </p:nvSpPr>
        <p:spPr bwMode="auto">
          <a:xfrm>
            <a:off x="1977623"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2" name="Text Box 42"/>
          <p:cNvSpPr txBox="1">
            <a:spLocks noChangeArrowheads="1"/>
          </p:cNvSpPr>
          <p:nvPr/>
        </p:nvSpPr>
        <p:spPr bwMode="auto">
          <a:xfrm>
            <a:off x="3017141"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55" name="Text Placeholder 16"/>
          <p:cNvSpPr>
            <a:spLocks noGrp="1"/>
          </p:cNvSpPr>
          <p:nvPr>
            <p:ph type="body" sz="quarter" idx="16" hasCustomPrompt="1"/>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p:nvCxnSpPr>
        <p:spPr>
          <a:xfrm flipH="1">
            <a:off x="8191628" y="5055057"/>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372171"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191628" y="3556549"/>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372171"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271772"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271772"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2" name="Text Box 42"/>
          <p:cNvSpPr txBox="1">
            <a:spLocks noChangeArrowheads="1"/>
          </p:cNvSpPr>
          <p:nvPr/>
        </p:nvSpPr>
        <p:spPr bwMode="auto">
          <a:xfrm>
            <a:off x="2497382"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3" name="Text Box 38"/>
          <p:cNvSpPr txBox="1">
            <a:spLocks noChangeArrowheads="1"/>
          </p:cNvSpPr>
          <p:nvPr/>
        </p:nvSpPr>
        <p:spPr bwMode="auto">
          <a:xfrm>
            <a:off x="3536898"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93" name="Text Box 38"/>
          <p:cNvSpPr txBox="1">
            <a:spLocks noChangeArrowheads="1"/>
          </p:cNvSpPr>
          <p:nvPr/>
        </p:nvSpPr>
        <p:spPr bwMode="auto">
          <a:xfrm>
            <a:off x="761388" y="506504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p:nvSpPr>
        <p:spPr bwMode="auto">
          <a:xfrm>
            <a:off x="1160922" y="506504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p:nvSpPr>
        <p:spPr bwMode="auto">
          <a:xfrm>
            <a:off x="1570074" y="506504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p:nvSpPr>
        <p:spPr bwMode="auto">
          <a:xfrm>
            <a:off x="278497" y="506504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p:nvSpPr>
        <p:spPr bwMode="auto">
          <a:xfrm>
            <a:off x="1977623"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p:nvSpPr>
        <p:spPr bwMode="auto">
          <a:xfrm>
            <a:off x="3017141"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Box 42"/>
          <p:cNvSpPr txBox="1">
            <a:spLocks noChangeArrowheads="1"/>
          </p:cNvSpPr>
          <p:nvPr/>
        </p:nvSpPr>
        <p:spPr bwMode="auto">
          <a:xfrm>
            <a:off x="2497382"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0" name="Text Box 38"/>
          <p:cNvSpPr txBox="1">
            <a:spLocks noChangeArrowheads="1"/>
          </p:cNvSpPr>
          <p:nvPr/>
        </p:nvSpPr>
        <p:spPr bwMode="auto">
          <a:xfrm>
            <a:off x="3536898"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p:nvSpPr>
        <p:spPr bwMode="auto">
          <a:xfrm>
            <a:off x="8570870" y="280821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p:nvSpPr>
        <p:spPr bwMode="auto">
          <a:xfrm>
            <a:off x="8971793" y="280821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p:nvSpPr>
        <p:spPr bwMode="auto">
          <a:xfrm>
            <a:off x="9382334" y="280821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p:nvSpPr>
        <p:spPr bwMode="auto">
          <a:xfrm>
            <a:off x="8086590" y="280821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p:nvSpPr>
        <p:spPr bwMode="auto">
          <a:xfrm>
            <a:off x="9791272"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p:nvSpPr>
        <p:spPr bwMode="auto">
          <a:xfrm>
            <a:off x="10833568"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p:nvSpPr>
        <p:spPr bwMode="auto">
          <a:xfrm>
            <a:off x="10312420"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p:nvSpPr>
        <p:spPr bwMode="auto">
          <a:xfrm>
            <a:off x="11354719"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p:nvSpPr>
        <p:spPr bwMode="auto">
          <a:xfrm>
            <a:off x="8570870" y="50715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p:nvSpPr>
        <p:spPr bwMode="auto">
          <a:xfrm>
            <a:off x="8971793" y="50715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p:nvSpPr>
        <p:spPr bwMode="auto">
          <a:xfrm>
            <a:off x="9382334" y="50715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p:nvSpPr>
        <p:spPr bwMode="auto">
          <a:xfrm>
            <a:off x="8086590" y="50715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p:nvSpPr>
        <p:spPr bwMode="auto">
          <a:xfrm>
            <a:off x="9791272"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p:nvSpPr>
        <p:spPr bwMode="auto">
          <a:xfrm>
            <a:off x="10833568"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p:nvSpPr>
        <p:spPr bwMode="auto">
          <a:xfrm>
            <a:off x="10312420"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p:nvSpPr>
        <p:spPr bwMode="auto">
          <a:xfrm>
            <a:off x="11354719"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p:nvSpPr>
        <p:spPr bwMode="auto">
          <a:xfrm>
            <a:off x="4650608" y="28082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p:nvSpPr>
        <p:spPr bwMode="auto">
          <a:xfrm>
            <a:off x="5051531" y="28082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p:nvSpPr>
        <p:spPr bwMode="auto">
          <a:xfrm>
            <a:off x="5462072" y="28082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p:nvSpPr>
        <p:spPr bwMode="auto">
          <a:xfrm>
            <a:off x="4166328" y="28082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p:nvSpPr>
        <p:spPr bwMode="auto">
          <a:xfrm>
            <a:off x="5871010"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p:nvSpPr>
        <p:spPr bwMode="auto">
          <a:xfrm>
            <a:off x="6913306"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p:nvSpPr>
        <p:spPr bwMode="auto">
          <a:xfrm>
            <a:off x="6392158"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p:nvSpPr>
        <p:spPr bwMode="auto">
          <a:xfrm>
            <a:off x="7434457"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50" name="Text Box 38"/>
          <p:cNvSpPr txBox="1">
            <a:spLocks noChangeArrowheads="1"/>
          </p:cNvSpPr>
          <p:nvPr/>
        </p:nvSpPr>
        <p:spPr bwMode="auto">
          <a:xfrm>
            <a:off x="4650608" y="507152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51" name="Text Box 39"/>
          <p:cNvSpPr txBox="1">
            <a:spLocks noChangeArrowheads="1"/>
          </p:cNvSpPr>
          <p:nvPr/>
        </p:nvSpPr>
        <p:spPr bwMode="auto">
          <a:xfrm>
            <a:off x="5051531" y="507152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52" name="Text Box 40"/>
          <p:cNvSpPr txBox="1">
            <a:spLocks noChangeArrowheads="1"/>
          </p:cNvSpPr>
          <p:nvPr/>
        </p:nvSpPr>
        <p:spPr bwMode="auto">
          <a:xfrm>
            <a:off x="5462072" y="507152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53" name="Text Box 41"/>
          <p:cNvSpPr txBox="1">
            <a:spLocks noChangeArrowheads="1"/>
          </p:cNvSpPr>
          <p:nvPr/>
        </p:nvSpPr>
        <p:spPr bwMode="auto">
          <a:xfrm>
            <a:off x="4166328" y="507152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54" name="Text Box 42"/>
          <p:cNvSpPr txBox="1">
            <a:spLocks noChangeArrowheads="1"/>
          </p:cNvSpPr>
          <p:nvPr/>
        </p:nvSpPr>
        <p:spPr bwMode="auto">
          <a:xfrm>
            <a:off x="5871010"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5" name="Text Box 42"/>
          <p:cNvSpPr txBox="1">
            <a:spLocks noChangeArrowheads="1"/>
          </p:cNvSpPr>
          <p:nvPr/>
        </p:nvSpPr>
        <p:spPr bwMode="auto">
          <a:xfrm>
            <a:off x="6913306"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56" name="Text Box 42"/>
          <p:cNvSpPr txBox="1">
            <a:spLocks noChangeArrowheads="1"/>
          </p:cNvSpPr>
          <p:nvPr/>
        </p:nvSpPr>
        <p:spPr bwMode="auto">
          <a:xfrm>
            <a:off x="6392158"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7" name="Text Box 38"/>
          <p:cNvSpPr txBox="1">
            <a:spLocks noChangeArrowheads="1"/>
          </p:cNvSpPr>
          <p:nvPr/>
        </p:nvSpPr>
        <p:spPr bwMode="auto">
          <a:xfrm>
            <a:off x="7434457"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650550642"/>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guide id="3" pos="5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6-Boxer, no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4" name="Text Placeholder 16"/>
          <p:cNvSpPr>
            <a:spLocks noGrp="1"/>
          </p:cNvSpPr>
          <p:nvPr>
            <p:ph type="body" sz="quarter" idx="12" hasCustomPrompt="1"/>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85" name="Straight Connector 84"/>
          <p:cNvCxnSpPr/>
          <p:nvPr/>
        </p:nvCxnSpPr>
        <p:spPr>
          <a:xfrm flipH="1">
            <a:off x="8191628" y="304887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372171"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8191628" y="1550365"/>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372171"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271772"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4271772"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 Placeholder 16"/>
          <p:cNvSpPr>
            <a:spLocks noGrp="1"/>
          </p:cNvSpPr>
          <p:nvPr>
            <p:ph type="body" sz="quarter" idx="14" hasCustomPrompt="1"/>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2" name="Text Placeholder 16"/>
          <p:cNvSpPr>
            <a:spLocks noGrp="1"/>
          </p:cNvSpPr>
          <p:nvPr>
            <p:ph type="body" sz="quarter" idx="15" hasCustomPrompt="1"/>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3" name="Text Box 38"/>
          <p:cNvSpPr txBox="1">
            <a:spLocks noChangeArrowheads="1"/>
          </p:cNvSpPr>
          <p:nvPr/>
        </p:nvSpPr>
        <p:spPr bwMode="auto">
          <a:xfrm>
            <a:off x="761388" y="305465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p:nvSpPr>
        <p:spPr bwMode="auto">
          <a:xfrm>
            <a:off x="1160922" y="305465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p:nvSpPr>
        <p:spPr bwMode="auto">
          <a:xfrm>
            <a:off x="1570074" y="305465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p:nvSpPr>
        <p:spPr bwMode="auto">
          <a:xfrm>
            <a:off x="278497" y="305465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p:nvSpPr>
        <p:spPr bwMode="auto">
          <a:xfrm>
            <a:off x="1977623"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p:nvSpPr>
        <p:spPr bwMode="auto">
          <a:xfrm>
            <a:off x="3017141"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Placeholder 16"/>
          <p:cNvSpPr>
            <a:spLocks noGrp="1"/>
          </p:cNvSpPr>
          <p:nvPr>
            <p:ph type="body" sz="quarter" idx="16" hasCustomPrompt="1"/>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00" name="Straight Connector 99"/>
          <p:cNvCxnSpPr/>
          <p:nvPr/>
        </p:nvCxnSpPr>
        <p:spPr>
          <a:xfrm flipH="1">
            <a:off x="8191628" y="5560901"/>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372171"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8191628" y="406239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372171"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4271772"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4271772"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 Placeholder 16"/>
          <p:cNvSpPr>
            <a:spLocks noGrp="1"/>
          </p:cNvSpPr>
          <p:nvPr>
            <p:ph type="body" sz="quarter" idx="17" hasCustomPrompt="1"/>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7" name="Text Placeholder 16"/>
          <p:cNvSpPr>
            <a:spLocks noGrp="1"/>
          </p:cNvSpPr>
          <p:nvPr>
            <p:ph type="body" sz="quarter" idx="18" hasCustomPrompt="1"/>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8" name="Text Box 42"/>
          <p:cNvSpPr txBox="1">
            <a:spLocks noChangeArrowheads="1"/>
          </p:cNvSpPr>
          <p:nvPr/>
        </p:nvSpPr>
        <p:spPr bwMode="auto">
          <a:xfrm>
            <a:off x="2497382"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9" name="Text Box 38"/>
          <p:cNvSpPr txBox="1">
            <a:spLocks noChangeArrowheads="1"/>
          </p:cNvSpPr>
          <p:nvPr/>
        </p:nvSpPr>
        <p:spPr bwMode="auto">
          <a:xfrm>
            <a:off x="3536898"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0" name="Text Box 38"/>
          <p:cNvSpPr txBox="1">
            <a:spLocks noChangeArrowheads="1"/>
          </p:cNvSpPr>
          <p:nvPr/>
        </p:nvSpPr>
        <p:spPr bwMode="auto">
          <a:xfrm>
            <a:off x="761388" y="557088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1" name="Text Box 39"/>
          <p:cNvSpPr txBox="1">
            <a:spLocks noChangeArrowheads="1"/>
          </p:cNvSpPr>
          <p:nvPr/>
        </p:nvSpPr>
        <p:spPr bwMode="auto">
          <a:xfrm>
            <a:off x="1160922" y="557088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12" name="Text Box 40"/>
          <p:cNvSpPr txBox="1">
            <a:spLocks noChangeArrowheads="1"/>
          </p:cNvSpPr>
          <p:nvPr/>
        </p:nvSpPr>
        <p:spPr bwMode="auto">
          <a:xfrm>
            <a:off x="1570074" y="557088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13" name="Text Box 41"/>
          <p:cNvSpPr txBox="1">
            <a:spLocks noChangeArrowheads="1"/>
          </p:cNvSpPr>
          <p:nvPr/>
        </p:nvSpPr>
        <p:spPr bwMode="auto">
          <a:xfrm>
            <a:off x="278497" y="557088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14" name="Text Box 42"/>
          <p:cNvSpPr txBox="1">
            <a:spLocks noChangeArrowheads="1"/>
          </p:cNvSpPr>
          <p:nvPr/>
        </p:nvSpPr>
        <p:spPr bwMode="auto">
          <a:xfrm>
            <a:off x="1977623"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5" name="Text Box 42"/>
          <p:cNvSpPr txBox="1">
            <a:spLocks noChangeArrowheads="1"/>
          </p:cNvSpPr>
          <p:nvPr/>
        </p:nvSpPr>
        <p:spPr bwMode="auto">
          <a:xfrm>
            <a:off x="3017141"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16" name="Text Box 42"/>
          <p:cNvSpPr txBox="1">
            <a:spLocks noChangeArrowheads="1"/>
          </p:cNvSpPr>
          <p:nvPr/>
        </p:nvSpPr>
        <p:spPr bwMode="auto">
          <a:xfrm>
            <a:off x="2497382"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7" name="Text Box 38"/>
          <p:cNvSpPr txBox="1">
            <a:spLocks noChangeArrowheads="1"/>
          </p:cNvSpPr>
          <p:nvPr/>
        </p:nvSpPr>
        <p:spPr bwMode="auto">
          <a:xfrm>
            <a:off x="3536898"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8" name="Text Box 38"/>
          <p:cNvSpPr txBox="1">
            <a:spLocks noChangeArrowheads="1"/>
          </p:cNvSpPr>
          <p:nvPr/>
        </p:nvSpPr>
        <p:spPr bwMode="auto">
          <a:xfrm>
            <a:off x="8570870" y="3051409"/>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9" name="Text Box 39"/>
          <p:cNvSpPr txBox="1">
            <a:spLocks noChangeArrowheads="1"/>
          </p:cNvSpPr>
          <p:nvPr/>
        </p:nvSpPr>
        <p:spPr bwMode="auto">
          <a:xfrm>
            <a:off x="8971793" y="3051409"/>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0" name="Text Box 40"/>
          <p:cNvSpPr txBox="1">
            <a:spLocks noChangeArrowheads="1"/>
          </p:cNvSpPr>
          <p:nvPr/>
        </p:nvSpPr>
        <p:spPr bwMode="auto">
          <a:xfrm>
            <a:off x="9382334" y="3051409"/>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1" name="Text Box 41"/>
          <p:cNvSpPr txBox="1">
            <a:spLocks noChangeArrowheads="1"/>
          </p:cNvSpPr>
          <p:nvPr/>
        </p:nvSpPr>
        <p:spPr bwMode="auto">
          <a:xfrm>
            <a:off x="8086590" y="3051409"/>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22" name="Text Box 42"/>
          <p:cNvSpPr txBox="1">
            <a:spLocks noChangeArrowheads="1"/>
          </p:cNvSpPr>
          <p:nvPr/>
        </p:nvSpPr>
        <p:spPr bwMode="auto">
          <a:xfrm>
            <a:off x="9791272"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3" name="Text Box 42"/>
          <p:cNvSpPr txBox="1">
            <a:spLocks noChangeArrowheads="1"/>
          </p:cNvSpPr>
          <p:nvPr/>
        </p:nvSpPr>
        <p:spPr bwMode="auto">
          <a:xfrm>
            <a:off x="10833568"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24" name="Text Box 42"/>
          <p:cNvSpPr txBox="1">
            <a:spLocks noChangeArrowheads="1"/>
          </p:cNvSpPr>
          <p:nvPr/>
        </p:nvSpPr>
        <p:spPr bwMode="auto">
          <a:xfrm>
            <a:off x="10312420"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5" name="Text Box 38"/>
          <p:cNvSpPr txBox="1">
            <a:spLocks noChangeArrowheads="1"/>
          </p:cNvSpPr>
          <p:nvPr/>
        </p:nvSpPr>
        <p:spPr bwMode="auto">
          <a:xfrm>
            <a:off x="11354719"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p:nvSpPr>
        <p:spPr bwMode="auto">
          <a:xfrm>
            <a:off x="8570870" y="557736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p:nvSpPr>
        <p:spPr bwMode="auto">
          <a:xfrm>
            <a:off x="8971793" y="557736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p:nvSpPr>
        <p:spPr bwMode="auto">
          <a:xfrm>
            <a:off x="9382334" y="557736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p:nvSpPr>
        <p:spPr bwMode="auto">
          <a:xfrm>
            <a:off x="8086590" y="557736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p:nvSpPr>
        <p:spPr bwMode="auto">
          <a:xfrm>
            <a:off x="9791272"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p:nvSpPr>
        <p:spPr bwMode="auto">
          <a:xfrm>
            <a:off x="10833568"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p:nvSpPr>
        <p:spPr bwMode="auto">
          <a:xfrm>
            <a:off x="10312420"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p:nvSpPr>
        <p:spPr bwMode="auto">
          <a:xfrm>
            <a:off x="11354719"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p:nvSpPr>
        <p:spPr bwMode="auto">
          <a:xfrm>
            <a:off x="4650608" y="3051414"/>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p:nvSpPr>
        <p:spPr bwMode="auto">
          <a:xfrm>
            <a:off x="5051531" y="3051414"/>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p:nvSpPr>
        <p:spPr bwMode="auto">
          <a:xfrm>
            <a:off x="5462072" y="3051414"/>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p:nvSpPr>
        <p:spPr bwMode="auto">
          <a:xfrm>
            <a:off x="4166328" y="3051414"/>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p:nvSpPr>
        <p:spPr bwMode="auto">
          <a:xfrm>
            <a:off x="5871010"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p:nvSpPr>
        <p:spPr bwMode="auto">
          <a:xfrm>
            <a:off x="6913306"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p:nvSpPr>
        <p:spPr bwMode="auto">
          <a:xfrm>
            <a:off x="6392158"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p:nvSpPr>
        <p:spPr bwMode="auto">
          <a:xfrm>
            <a:off x="7434457"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p:nvSpPr>
        <p:spPr bwMode="auto">
          <a:xfrm>
            <a:off x="4650608" y="5577372"/>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p:nvSpPr>
        <p:spPr bwMode="auto">
          <a:xfrm>
            <a:off x="5051531" y="5577372"/>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p:nvSpPr>
        <p:spPr bwMode="auto">
          <a:xfrm>
            <a:off x="5462072" y="5577372"/>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p:nvSpPr>
        <p:spPr bwMode="auto">
          <a:xfrm>
            <a:off x="4166328" y="5577372"/>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p:nvSpPr>
        <p:spPr bwMode="auto">
          <a:xfrm>
            <a:off x="5871010"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p:nvSpPr>
        <p:spPr bwMode="auto">
          <a:xfrm>
            <a:off x="6913306"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p:nvSpPr>
        <p:spPr bwMode="auto">
          <a:xfrm>
            <a:off x="6392158"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p:nvSpPr>
        <p:spPr bwMode="auto">
          <a:xfrm>
            <a:off x="7434457"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21727266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amp;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7" name="TextBox 6"/>
          <p:cNvSpPr txBox="1">
            <a:spLocks noChangeArrowheads="1"/>
          </p:cNvSpPr>
          <p:nvPr userDrawn="1"/>
        </p:nvSpPr>
        <p:spPr bwMode="auto">
          <a:xfrm>
            <a:off x="1065017" y="6337508"/>
            <a:ext cx="13211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ctr">
              <a:defRPr/>
            </a:pPr>
            <a:r>
              <a:rPr lang="es-MX" altLang="en-US" sz="900" b="0" dirty="0">
                <a:solidFill>
                  <a:schemeClr val="bg1">
                    <a:lumMod val="50000"/>
                  </a:schemeClr>
                </a:solidFill>
                <a:latin typeface="Arial" panose="020B0604020202020204" pitchFamily="34" charset="0"/>
                <a:cs typeface="Arial" panose="020B0604020202020204" pitchFamily="34" charset="0"/>
              </a:rPr>
              <a:t>2020 CX482E</a:t>
            </a:r>
            <a:r>
              <a:rPr lang="en-US" altLang="en-US" sz="900" b="0" baseline="0" noProof="0" dirty="0">
                <a:solidFill>
                  <a:schemeClr val="bg1">
                    <a:lumMod val="50000"/>
                  </a:schemeClr>
                </a:solidFill>
                <a:latin typeface="Arial" panose="020B0604020202020204" pitchFamily="34" charset="0"/>
                <a:cs typeface="Arial" panose="020B0604020202020204" pitchFamily="34" charset="0"/>
              </a:rPr>
              <a:t> </a:t>
            </a:r>
            <a:r>
              <a:rPr lang="es-MX" altLang="en-US" sz="900" b="0" baseline="0" dirty="0">
                <a:solidFill>
                  <a:schemeClr val="bg1">
                    <a:lumMod val="50000"/>
                  </a:schemeClr>
                </a:solidFill>
                <a:latin typeface="Arial" panose="020B0604020202020204" pitchFamily="34" charset="0"/>
                <a:cs typeface="Arial" panose="020B0604020202020204" pitchFamily="34" charset="0"/>
              </a:rPr>
              <a:t>@ PEC</a:t>
            </a:r>
            <a:endParaRPr lang="en-US" altLang="en-US" sz="900" b="0" dirty="0">
              <a:solidFill>
                <a:schemeClr val="bg1">
                  <a:lumMod val="50000"/>
                </a:schemeClr>
              </a:solidFill>
              <a:latin typeface="Arial" panose="020B0604020202020204" pitchFamily="34" charset="0"/>
              <a:cs typeface="Arial" panose="020B0604020202020204" pitchFamily="34" charset="0"/>
            </a:endParaRPr>
          </a:p>
          <a:p>
            <a:pPr algn="ctr">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132615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incoln Collage">
    <p:spTree>
      <p:nvGrpSpPr>
        <p:cNvPr id="1" name=""/>
        <p:cNvGrpSpPr/>
        <p:nvPr/>
      </p:nvGrpSpPr>
      <p:grpSpPr>
        <a:xfrm>
          <a:off x="0" y="0"/>
          <a:ext cx="0" cy="0"/>
          <a:chOff x="0" y="0"/>
          <a:chExt cx="0" cy="0"/>
        </a:xfrm>
      </p:grpSpPr>
      <p:pic>
        <p:nvPicPr>
          <p:cNvPr id="3" name="Picture 9" descr="12LINC_Hz_K_R03.eps"/>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80579" y="234952"/>
            <a:ext cx="2438400" cy="84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82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95192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29641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06016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Left Brace 12"/>
          <p:cNvSpPr/>
          <p:nvPr/>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14" name="TextBox 13"/>
          <p:cNvSpPr txBox="1"/>
          <p:nvPr/>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dirty="0">
                <a:sym typeface="Ford Antenna Cond Regular"/>
              </a:rPr>
              <a:t>$432</a:t>
            </a:r>
          </a:p>
        </p:txBody>
      </p:sp>
      <p:sp>
        <p:nvSpPr>
          <p:cNvPr id="15" name="TextBox 14"/>
          <p:cNvSpPr txBox="1"/>
          <p:nvPr/>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dirty="0">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p:nvSpPr>
        <p:spPr bwMode="auto">
          <a:xfrm>
            <a:off x="1763079"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Volume /</a:t>
            </a:r>
          </a:p>
          <a:p>
            <a:pPr algn="ctr" defTabSz="1009625" eaLnBrk="0" hangingPunct="0">
              <a:lnSpc>
                <a:spcPct val="85000"/>
              </a:lnSpc>
              <a:defRPr/>
            </a:pPr>
            <a:r>
              <a:rPr lang="en-US" sz="1200" b="1" dirty="0">
                <a:solidFill>
                  <a:schemeClr val="tx1"/>
                </a:solidFill>
                <a:cs typeface="Arial" charset="0"/>
              </a:rPr>
              <a:t>Mix</a:t>
            </a:r>
          </a:p>
        </p:txBody>
      </p:sp>
      <p:sp>
        <p:nvSpPr>
          <p:cNvPr id="17" name="Rectangle 73"/>
          <p:cNvSpPr>
            <a:spLocks noChangeArrowheads="1"/>
          </p:cNvSpPr>
          <p:nvPr/>
        </p:nvSpPr>
        <p:spPr bwMode="auto">
          <a:xfrm>
            <a:off x="2962278"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Net</a:t>
            </a:r>
          </a:p>
          <a:p>
            <a:pPr algn="ctr" defTabSz="1009625" eaLnBrk="0" hangingPunct="0">
              <a:lnSpc>
                <a:spcPct val="85000"/>
              </a:lnSpc>
              <a:defRPr/>
            </a:pPr>
            <a:r>
              <a:rPr lang="en-US" sz="1200" b="1" dirty="0">
                <a:solidFill>
                  <a:schemeClr val="tx1"/>
                </a:solidFill>
                <a:cs typeface="Arial" charset="0"/>
              </a:rPr>
              <a:t>Pricing</a:t>
            </a:r>
          </a:p>
        </p:txBody>
      </p:sp>
      <p:sp>
        <p:nvSpPr>
          <p:cNvPr id="18" name="Rectangle 77"/>
          <p:cNvSpPr>
            <a:spLocks noChangeArrowheads="1"/>
          </p:cNvSpPr>
          <p:nvPr/>
        </p:nvSpPr>
        <p:spPr bwMode="auto">
          <a:xfrm>
            <a:off x="5398151"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Other</a:t>
            </a:r>
          </a:p>
        </p:txBody>
      </p:sp>
      <p:sp>
        <p:nvSpPr>
          <p:cNvPr id="19" name="Rectangle 73"/>
          <p:cNvSpPr>
            <a:spLocks noChangeArrowheads="1"/>
          </p:cNvSpPr>
          <p:nvPr/>
        </p:nvSpPr>
        <p:spPr bwMode="auto">
          <a:xfrm>
            <a:off x="4161477"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Cost</a:t>
            </a:r>
          </a:p>
        </p:txBody>
      </p:sp>
      <p:sp>
        <p:nvSpPr>
          <p:cNvPr id="20" name="Rectangle 70"/>
          <p:cNvSpPr>
            <a:spLocks noChangeArrowheads="1"/>
          </p:cNvSpPr>
          <p:nvPr/>
        </p:nvSpPr>
        <p:spPr bwMode="auto">
          <a:xfrm>
            <a:off x="6597348"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2018</a:t>
            </a:r>
          </a:p>
        </p:txBody>
      </p:sp>
      <p:sp>
        <p:nvSpPr>
          <p:cNvPr id="21" name="Rectangle 71"/>
          <p:cNvSpPr>
            <a:spLocks noChangeArrowheads="1"/>
          </p:cNvSpPr>
          <p:nvPr/>
        </p:nvSpPr>
        <p:spPr bwMode="auto">
          <a:xfrm>
            <a:off x="563880"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2017</a:t>
            </a:r>
          </a:p>
        </p:txBody>
      </p:sp>
      <p:cxnSp>
        <p:nvCxnSpPr>
          <p:cNvPr id="22" name="Straight Connector 21"/>
          <p:cNvCxnSpPr/>
          <p:nvPr/>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714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165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34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8"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jira.ford.com/browse/APIMCIS-14211" TargetMode="External"/><Relationship Id="rId2" Type="http://schemas.openxmlformats.org/officeDocument/2006/relationships/hyperlink" Target="https://www.jira.ford.com/browse/APIMCIS-14229" TargetMode="External"/><Relationship Id="rId1" Type="http://schemas.openxmlformats.org/officeDocument/2006/relationships/slideLayout" Target="../slideLayouts/slideLayout14.xml"/><Relationship Id="rId5" Type="http://schemas.openxmlformats.org/officeDocument/2006/relationships/hyperlink" Target="https://www.jira.ford.com/browse/APIMCIS-14835" TargetMode="External"/><Relationship Id="rId4" Type="http://schemas.openxmlformats.org/officeDocument/2006/relationships/hyperlink" Target="https://www.jira.ford.com/browse/APIMCIS-1086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ira.ford.com/browse/APIMCIS-7149" TargetMode="External"/><Relationship Id="rId7" Type="http://schemas.openxmlformats.org/officeDocument/2006/relationships/hyperlink" Target="https://www.jira.ford.com/browse/APIMCIS-14141" TargetMode="External"/><Relationship Id="rId2" Type="http://schemas.openxmlformats.org/officeDocument/2006/relationships/hyperlink" Target="https://www.jira.ford.com/browse/APIMCIS-11402" TargetMode="External"/><Relationship Id="rId1" Type="http://schemas.openxmlformats.org/officeDocument/2006/relationships/slideLayout" Target="../slideLayouts/slideLayout14.xml"/><Relationship Id="rId6" Type="http://schemas.openxmlformats.org/officeDocument/2006/relationships/hyperlink" Target="https://www.jira.ford.com/browse/APIMCIS-10349" TargetMode="External"/><Relationship Id="rId5" Type="http://schemas.openxmlformats.org/officeDocument/2006/relationships/hyperlink" Target="https://www.jira.ford.com/browse/APIMCIS-15157" TargetMode="External"/><Relationship Id="rId4" Type="http://schemas.openxmlformats.org/officeDocument/2006/relationships/hyperlink" Target="https://www.jira.ford.com/browse/APIMCIS-1524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4470" y="1972079"/>
            <a:ext cx="7325941" cy="640080"/>
          </a:xfrm>
        </p:spPr>
        <p:txBody>
          <a:bodyPr/>
          <a:lstStyle/>
          <a:p>
            <a:r>
              <a:rPr lang="en-US" altLang="zh-CN" dirty="0"/>
              <a:t>CD542 5DR ECDX IVI status</a:t>
            </a:r>
            <a:endParaRPr lang="en-US" dirty="0"/>
          </a:p>
        </p:txBody>
      </p:sp>
      <p:sp>
        <p:nvSpPr>
          <p:cNvPr id="3" name="Subtitle 2"/>
          <p:cNvSpPr>
            <a:spLocks noGrp="1"/>
          </p:cNvSpPr>
          <p:nvPr>
            <p:ph type="subTitle" idx="1"/>
          </p:nvPr>
        </p:nvSpPr>
        <p:spPr>
          <a:xfrm>
            <a:off x="5138928" y="4033763"/>
            <a:ext cx="6400800" cy="1496180"/>
          </a:xfrm>
        </p:spPr>
        <p:txBody>
          <a:bodyPr/>
          <a:lstStyle/>
          <a:p>
            <a:r>
              <a:rPr lang="en-US" altLang="zh-CN" b="1" dirty="0">
                <a:solidFill>
                  <a:schemeClr val="tx1"/>
                </a:solidFill>
                <a:ea typeface="+mj-ea"/>
              </a:rPr>
              <a:t>Expectation from Review:</a:t>
            </a:r>
          </a:p>
          <a:p>
            <a:endParaRPr lang="en-US" altLang="zh-CN" b="1" dirty="0">
              <a:solidFill>
                <a:schemeClr val="tx1"/>
              </a:solidFill>
              <a:ea typeface="+mj-ea"/>
            </a:endParaRPr>
          </a:p>
          <a:p>
            <a:pPr marL="285750" indent="-285750">
              <a:buFont typeface="Arial" panose="020B0604020202020204" pitchFamily="34" charset="0"/>
              <a:buChar char="•"/>
            </a:pPr>
            <a:r>
              <a:rPr lang="en-US" altLang="zh-CN" b="1" dirty="0">
                <a:solidFill>
                  <a:schemeClr val="tx1"/>
                </a:solidFill>
                <a:ea typeface="+mj-ea"/>
              </a:rPr>
              <a:t>Status update</a:t>
            </a:r>
          </a:p>
          <a:p>
            <a:pPr marL="285750" indent="-285750">
              <a:buFont typeface="Arial" panose="020B0604020202020204" pitchFamily="34" charset="0"/>
              <a:buChar char="•"/>
            </a:pPr>
            <a:r>
              <a:rPr lang="en-US" altLang="zh-CN" b="1" dirty="0">
                <a:solidFill>
                  <a:schemeClr val="tx1"/>
                </a:solidFill>
                <a:ea typeface="+mj-ea"/>
              </a:rPr>
              <a:t>Risk highlight</a:t>
            </a:r>
          </a:p>
        </p:txBody>
      </p:sp>
    </p:spTree>
    <p:extLst>
      <p:ext uri="{BB962C8B-B14F-4D97-AF65-F5344CB8AC3E}">
        <p14:creationId xmlns:p14="http://schemas.microsoft.com/office/powerpoint/2010/main" val="359275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81C6D3-A536-48FF-AA48-5827ECF0BFBE}"/>
              </a:ext>
            </a:extLst>
          </p:cNvPr>
          <p:cNvSpPr/>
          <p:nvPr/>
        </p:nvSpPr>
        <p:spPr>
          <a:xfrm>
            <a:off x="243840" y="160441"/>
            <a:ext cx="8847909" cy="456535"/>
          </a:xfrm>
          <a:prstGeom prst="rect">
            <a:avLst/>
          </a:prstGeom>
        </p:spPr>
        <p:txBody>
          <a:bodyPr wrap="square">
            <a:spAutoFit/>
          </a:bodyPr>
          <a:lstStyle/>
          <a:p>
            <a:pPr lvl="1">
              <a:lnSpc>
                <a:spcPct val="150000"/>
              </a:lnSpc>
              <a:spcBef>
                <a:spcPts val="1440"/>
              </a:spcBef>
            </a:pPr>
            <a:r>
              <a:rPr lang="en-US" altLang="zh-CN" b="1" dirty="0">
                <a:solidFill>
                  <a:schemeClr val="accent1"/>
                </a:solidFill>
                <a:latin typeface="Arial" panose="020B0604020202020204" pitchFamily="34" charset="0"/>
              </a:rPr>
              <a:t>ECDX-CD542 5DR IVI E2E Validation Status </a:t>
            </a:r>
            <a:r>
              <a:rPr lang="en-US" altLang="en-US" b="1" dirty="0">
                <a:solidFill>
                  <a:schemeClr val="accent1"/>
                </a:solidFill>
                <a:latin typeface="Arial" panose="020B0604020202020204" pitchFamily="34" charset="0"/>
              </a:rPr>
              <a:t>– Issue O</a:t>
            </a:r>
            <a:r>
              <a:rPr lang="en-US" altLang="zh-CN" b="1" dirty="0">
                <a:solidFill>
                  <a:schemeClr val="accent1"/>
                </a:solidFill>
                <a:latin typeface="Arial" panose="020B0604020202020204" pitchFamily="34" charset="0"/>
              </a:rPr>
              <a:t>verview</a:t>
            </a:r>
            <a:endParaRPr lang="en-US" altLang="en-US" b="1" dirty="0">
              <a:solidFill>
                <a:schemeClr val="accent1"/>
              </a:solidFill>
              <a:latin typeface="Arial" panose="020B0604020202020204" pitchFamily="34" charset="0"/>
            </a:endParaRPr>
          </a:p>
        </p:txBody>
      </p:sp>
      <p:sp>
        <p:nvSpPr>
          <p:cNvPr id="8" name="TextBox 7">
            <a:extLst>
              <a:ext uri="{FF2B5EF4-FFF2-40B4-BE49-F238E27FC236}">
                <a16:creationId xmlns:a16="http://schemas.microsoft.com/office/drawing/2014/main" id="{711DBE1B-E217-4573-97DC-51BEC8952935}"/>
              </a:ext>
            </a:extLst>
          </p:cNvPr>
          <p:cNvSpPr txBox="1"/>
          <p:nvPr/>
        </p:nvSpPr>
        <p:spPr>
          <a:xfrm>
            <a:off x="243840" y="676231"/>
            <a:ext cx="3363421" cy="307777"/>
          </a:xfrm>
          <a:prstGeom prst="rect">
            <a:avLst/>
          </a:prstGeom>
          <a:noFill/>
        </p:spPr>
        <p:txBody>
          <a:bodyPr wrap="none" rtlCol="0">
            <a:spAutoFit/>
          </a:bodyPr>
          <a:lstStyle/>
          <a:p>
            <a:r>
              <a:rPr lang="en-US" sz="1400" dirty="0"/>
              <a:t>Unsolved issues on R07 HF5</a:t>
            </a:r>
            <a:r>
              <a:rPr lang="en-US" sz="1000" dirty="0"/>
              <a:t>(</a:t>
            </a:r>
            <a:r>
              <a:rPr lang="en-US" altLang="zh-CN" sz="1000" dirty="0" err="1"/>
              <a:t>Desay</a:t>
            </a:r>
            <a:r>
              <a:rPr lang="en-US" altLang="zh-CN" sz="1000" dirty="0"/>
              <a:t>/Baidu)</a:t>
            </a:r>
            <a:endParaRPr lang="en-US" sz="1000" dirty="0"/>
          </a:p>
        </p:txBody>
      </p:sp>
      <p:sp>
        <p:nvSpPr>
          <p:cNvPr id="25" name="Arrow: Striped Right 24">
            <a:extLst>
              <a:ext uri="{FF2B5EF4-FFF2-40B4-BE49-F238E27FC236}">
                <a16:creationId xmlns:a16="http://schemas.microsoft.com/office/drawing/2014/main" id="{ABE6832D-25A0-4C26-BAC8-E684C25C62D2}"/>
              </a:ext>
            </a:extLst>
          </p:cNvPr>
          <p:cNvSpPr/>
          <p:nvPr/>
        </p:nvSpPr>
        <p:spPr>
          <a:xfrm rot="5400000">
            <a:off x="53674" y="3364470"/>
            <a:ext cx="598756" cy="129059"/>
          </a:xfrm>
          <a:prstGeom prst="stripedRightArrow">
            <a:avLst>
              <a:gd name="adj1" fmla="val 50000"/>
              <a:gd name="adj2" fmla="val 75465"/>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7761C9D9-2017-4543-B869-6F6289EBCB38}"/>
              </a:ext>
            </a:extLst>
          </p:cNvPr>
          <p:cNvGraphicFramePr>
            <a:graphicFrameLocks noGrp="1"/>
          </p:cNvGraphicFramePr>
          <p:nvPr>
            <p:extLst>
              <p:ext uri="{D42A27DB-BD31-4B8C-83A1-F6EECF244321}">
                <p14:modId xmlns:p14="http://schemas.microsoft.com/office/powerpoint/2010/main" val="151550099"/>
              </p:ext>
            </p:extLst>
          </p:nvPr>
        </p:nvGraphicFramePr>
        <p:xfrm>
          <a:off x="256080" y="4045979"/>
          <a:ext cx="2222500" cy="1606776"/>
        </p:xfrm>
        <a:graphic>
          <a:graphicData uri="http://schemas.openxmlformats.org/drawingml/2006/table">
            <a:tbl>
              <a:tblPr/>
              <a:tblGrid>
                <a:gridCol w="1198407">
                  <a:extLst>
                    <a:ext uri="{9D8B030D-6E8A-4147-A177-3AD203B41FA5}">
                      <a16:colId xmlns:a16="http://schemas.microsoft.com/office/drawing/2014/main" val="2771740542"/>
                    </a:ext>
                  </a:extLst>
                </a:gridCol>
                <a:gridCol w="1024093">
                  <a:extLst>
                    <a:ext uri="{9D8B030D-6E8A-4147-A177-3AD203B41FA5}">
                      <a16:colId xmlns:a16="http://schemas.microsoft.com/office/drawing/2014/main" val="2422309579"/>
                    </a:ext>
                  </a:extLst>
                </a:gridCol>
              </a:tblGrid>
              <a:tr h="200847">
                <a:tc>
                  <a:txBody>
                    <a:bodyPr/>
                    <a:lstStyle/>
                    <a:p>
                      <a:pPr algn="l" fontAlgn="b"/>
                      <a:r>
                        <a:rPr lang="en-US" sz="1100" b="1" i="0" u="none" strike="noStrike" dirty="0">
                          <a:solidFill>
                            <a:schemeClr val="bg1"/>
                          </a:solidFill>
                          <a:effectLst/>
                          <a:latin typeface="Calibri" panose="020F0502020204030204" pitchFamily="34" charset="0"/>
                        </a:rPr>
                        <a:t>Row Labels</a:t>
                      </a:r>
                    </a:p>
                  </a:txBody>
                  <a:tcPr marL="9525" marR="9525" marT="9525" marB="0" anchor="ctr">
                    <a:lnL>
                      <a:noFill/>
                    </a:lnL>
                    <a:lnR>
                      <a:noFill/>
                    </a:lnR>
                    <a:lnT>
                      <a:noFill/>
                    </a:lnT>
                    <a:lnB w="6350" cap="flat" cmpd="sng" algn="ctr">
                      <a:solidFill>
                        <a:srgbClr val="9BC2E6"/>
                      </a:solidFill>
                      <a:prstDash val="solid"/>
                      <a:round/>
                      <a:headEnd type="none" w="med" len="med"/>
                      <a:tailEnd type="none" w="med" len="med"/>
                    </a:lnB>
                    <a:solidFill>
                      <a:srgbClr val="00457E"/>
                    </a:solidFill>
                  </a:tcPr>
                </a:tc>
                <a:tc>
                  <a:txBody>
                    <a:bodyPr/>
                    <a:lstStyle/>
                    <a:p>
                      <a:pPr algn="l" fontAlgn="b"/>
                      <a:r>
                        <a:rPr lang="en-US" sz="1100" b="1" i="0" u="none" strike="noStrike" dirty="0">
                          <a:solidFill>
                            <a:schemeClr val="bg1"/>
                          </a:solidFill>
                          <a:effectLst/>
                          <a:latin typeface="Calibri" panose="020F0502020204030204" pitchFamily="34" charset="0"/>
                        </a:rPr>
                        <a:t>Count of Key</a:t>
                      </a:r>
                    </a:p>
                  </a:txBody>
                  <a:tcPr marL="9525" marR="9525" marT="9525" marB="0" anchor="ctr">
                    <a:lnL>
                      <a:noFill/>
                    </a:lnL>
                    <a:lnR>
                      <a:noFill/>
                    </a:lnR>
                    <a:lnT>
                      <a:noFill/>
                    </a:lnT>
                    <a:lnB w="6350" cap="flat" cmpd="sng" algn="ctr">
                      <a:solidFill>
                        <a:srgbClr val="9BC2E6"/>
                      </a:solidFill>
                      <a:prstDash val="solid"/>
                      <a:round/>
                      <a:headEnd type="none" w="med" len="med"/>
                      <a:tailEnd type="none" w="med" len="med"/>
                    </a:lnB>
                    <a:solidFill>
                      <a:srgbClr val="00457E"/>
                    </a:solidFill>
                  </a:tcPr>
                </a:tc>
                <a:extLst>
                  <a:ext uri="{0D108BD9-81ED-4DB2-BD59-A6C34878D82A}">
                    <a16:rowId xmlns:a16="http://schemas.microsoft.com/office/drawing/2014/main" val="3548225721"/>
                  </a:ext>
                </a:extLst>
              </a:tr>
              <a:tr h="200847">
                <a:tc>
                  <a:txBody>
                    <a:bodyPr/>
                    <a:lstStyle/>
                    <a:p>
                      <a:pPr algn="l" fontAlgn="b"/>
                      <a:r>
                        <a:rPr lang="en-US" sz="1100" b="1" i="0" u="none" strike="noStrike" dirty="0">
                          <a:solidFill>
                            <a:srgbClr val="000000"/>
                          </a:solidFill>
                          <a:effectLst/>
                          <a:latin typeface="Calibri" panose="020F0502020204030204" pitchFamily="34" charset="0"/>
                        </a:rPr>
                        <a:t>Baidu</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4194362536"/>
                  </a:ext>
                </a:extLst>
              </a:tr>
              <a:tr h="200847">
                <a:tc>
                  <a:txBody>
                    <a:bodyPr/>
                    <a:lstStyle/>
                    <a:p>
                      <a:pPr algn="l" fontAlgn="b"/>
                      <a:r>
                        <a:rPr lang="en-US" sz="1100" b="0" i="0" u="none" strike="noStrike" dirty="0">
                          <a:solidFill>
                            <a:srgbClr val="000000"/>
                          </a:solidFill>
                          <a:effectLst/>
                          <a:latin typeface="Calibri" panose="020F0502020204030204" pitchFamily="34" charset="0"/>
                        </a:rPr>
                        <a:t>Immediate Gating</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354186508"/>
                  </a:ext>
                </a:extLst>
              </a:tr>
              <a:tr h="200847">
                <a:tc>
                  <a:txBody>
                    <a:bodyPr/>
                    <a:lstStyle/>
                    <a:p>
                      <a:pPr algn="l" fontAlgn="b"/>
                      <a:r>
                        <a:rPr lang="en-US" sz="1100" b="0" i="0" u="none" strike="noStrike" dirty="0">
                          <a:solidFill>
                            <a:srgbClr val="000000"/>
                          </a:solidFill>
                          <a:effectLst/>
                          <a:latin typeface="Calibri" panose="020F0502020204030204" pitchFamily="34" charset="0"/>
                        </a:rPr>
                        <a:t>Gating</a:t>
                      </a:r>
                    </a:p>
                  </a:txBody>
                  <a:tcPr marL="857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2</a:t>
                      </a:r>
                    </a:p>
                  </a:txBody>
                  <a:tcPr marL="9525" marR="9525" marT="9525" marB="0" anchor="b">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3417997790"/>
                  </a:ext>
                </a:extLst>
              </a:tr>
              <a:tr h="200847">
                <a:tc>
                  <a:txBody>
                    <a:bodyPr/>
                    <a:lstStyle/>
                    <a:p>
                      <a:pPr algn="l" fontAlgn="b"/>
                      <a:r>
                        <a:rPr lang="en-US" sz="1100" b="1" i="0" u="none" strike="noStrike">
                          <a:solidFill>
                            <a:srgbClr val="000000"/>
                          </a:solidFill>
                          <a:effectLst/>
                          <a:latin typeface="Calibri" panose="020F0502020204030204" pitchFamily="34" charset="0"/>
                        </a:rPr>
                        <a:t>Desay</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244380397"/>
                  </a:ext>
                </a:extLst>
              </a:tr>
              <a:tr h="200847">
                <a:tc>
                  <a:txBody>
                    <a:bodyPr/>
                    <a:lstStyle/>
                    <a:p>
                      <a:pPr algn="l" fontAlgn="b"/>
                      <a:r>
                        <a:rPr lang="en-US" sz="1100" b="0" i="0" u="none" strike="noStrike" dirty="0">
                          <a:solidFill>
                            <a:srgbClr val="000000"/>
                          </a:solidFill>
                          <a:effectLst/>
                          <a:latin typeface="Calibri" panose="020F0502020204030204" pitchFamily="34" charset="0"/>
                        </a:rPr>
                        <a:t>Immediate Gating</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2243288"/>
                  </a:ext>
                </a:extLst>
              </a:tr>
              <a:tr h="200847">
                <a:tc>
                  <a:txBody>
                    <a:bodyPr/>
                    <a:lstStyle/>
                    <a:p>
                      <a:pPr algn="l" fontAlgn="b"/>
                      <a:r>
                        <a:rPr lang="en-US" sz="1100" b="0" i="0" u="none" strike="noStrike" dirty="0">
                          <a:solidFill>
                            <a:srgbClr val="000000"/>
                          </a:solidFill>
                          <a:effectLst/>
                          <a:latin typeface="Calibri" panose="020F0502020204030204" pitchFamily="34" charset="0"/>
                        </a:rPr>
                        <a:t>Gating</a:t>
                      </a:r>
                    </a:p>
                  </a:txBody>
                  <a:tcPr marL="857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938681048"/>
                  </a:ext>
                </a:extLst>
              </a:tr>
              <a:tr h="200847">
                <a:tc>
                  <a:txBody>
                    <a:bodyPr/>
                    <a:lstStyle/>
                    <a:p>
                      <a:pPr algn="l" fontAlgn="b"/>
                      <a:r>
                        <a:rPr lang="en-US" sz="1100" b="1" i="0" u="none" strike="noStrike" dirty="0">
                          <a:solidFill>
                            <a:schemeClr val="bg1"/>
                          </a:solidFill>
                          <a:effectLst/>
                          <a:latin typeface="Calibri" panose="020F0502020204030204" pitchFamily="34" charset="0"/>
                        </a:rPr>
                        <a:t>Grand Total</a:t>
                      </a:r>
                    </a:p>
                  </a:txBody>
                  <a:tcPr marL="9525" marR="9525" marT="9525" marB="0" anchor="b">
                    <a:lnL>
                      <a:noFill/>
                    </a:lnL>
                    <a:lnR>
                      <a:noFill/>
                    </a:lnR>
                    <a:lnT w="6350" cap="flat" cmpd="sng" algn="ctr">
                      <a:noFill/>
                      <a:prstDash val="solid"/>
                      <a:round/>
                      <a:headEnd type="none" w="med" len="med"/>
                      <a:tailEnd type="none" w="med" len="med"/>
                    </a:lnT>
                    <a:lnB>
                      <a:noFill/>
                    </a:lnB>
                    <a:solidFill>
                      <a:srgbClr val="00457E"/>
                    </a:solidFill>
                  </a:tcPr>
                </a:tc>
                <a:tc>
                  <a:txBody>
                    <a:bodyPr/>
                    <a:lstStyle/>
                    <a:p>
                      <a:pPr algn="r" fontAlgn="b"/>
                      <a:r>
                        <a:rPr lang="en-US" sz="1100" b="1" i="0" u="none" strike="noStrike" dirty="0">
                          <a:solidFill>
                            <a:schemeClr val="bg1"/>
                          </a:solidFill>
                          <a:effectLst/>
                          <a:latin typeface="Calibri" panose="020F0502020204030204" pitchFamily="34" charset="0"/>
                        </a:rPr>
                        <a:t>6</a:t>
                      </a:r>
                    </a:p>
                  </a:txBody>
                  <a:tcPr marL="9525" marR="9525" marT="9525" marB="0" anchor="b">
                    <a:lnL>
                      <a:noFill/>
                    </a:lnL>
                    <a:lnR>
                      <a:noFill/>
                    </a:lnR>
                    <a:lnT w="6350" cap="flat" cmpd="sng" algn="ctr">
                      <a:noFill/>
                      <a:prstDash val="solid"/>
                      <a:round/>
                      <a:headEnd type="none" w="med" len="med"/>
                      <a:tailEnd type="none" w="med" len="med"/>
                    </a:lnT>
                    <a:lnB>
                      <a:noFill/>
                    </a:lnB>
                    <a:solidFill>
                      <a:srgbClr val="00457E"/>
                    </a:solidFill>
                  </a:tcPr>
                </a:tc>
                <a:extLst>
                  <a:ext uri="{0D108BD9-81ED-4DB2-BD59-A6C34878D82A}">
                    <a16:rowId xmlns:a16="http://schemas.microsoft.com/office/drawing/2014/main" val="3984034396"/>
                  </a:ext>
                </a:extLst>
              </a:tr>
            </a:tbl>
          </a:graphicData>
        </a:graphic>
      </p:graphicFrame>
      <p:graphicFrame>
        <p:nvGraphicFramePr>
          <p:cNvPr id="6" name="Table 5">
            <a:extLst>
              <a:ext uri="{FF2B5EF4-FFF2-40B4-BE49-F238E27FC236}">
                <a16:creationId xmlns:a16="http://schemas.microsoft.com/office/drawing/2014/main" id="{F7171CDB-6412-4AEA-A2C4-79BA313C5366}"/>
              </a:ext>
            </a:extLst>
          </p:cNvPr>
          <p:cNvGraphicFramePr>
            <a:graphicFrameLocks noGrp="1"/>
          </p:cNvGraphicFramePr>
          <p:nvPr>
            <p:extLst>
              <p:ext uri="{D42A27DB-BD31-4B8C-83A1-F6EECF244321}">
                <p14:modId xmlns:p14="http://schemas.microsoft.com/office/powerpoint/2010/main" val="2153890034"/>
              </p:ext>
            </p:extLst>
          </p:nvPr>
        </p:nvGraphicFramePr>
        <p:xfrm>
          <a:off x="256080" y="1126152"/>
          <a:ext cx="2222500" cy="1619744"/>
        </p:xfrm>
        <a:graphic>
          <a:graphicData uri="http://schemas.openxmlformats.org/drawingml/2006/table">
            <a:tbl>
              <a:tblPr/>
              <a:tblGrid>
                <a:gridCol w="1397000">
                  <a:extLst>
                    <a:ext uri="{9D8B030D-6E8A-4147-A177-3AD203B41FA5}">
                      <a16:colId xmlns:a16="http://schemas.microsoft.com/office/drawing/2014/main" val="2384806041"/>
                    </a:ext>
                  </a:extLst>
                </a:gridCol>
                <a:gridCol w="825500">
                  <a:extLst>
                    <a:ext uri="{9D8B030D-6E8A-4147-A177-3AD203B41FA5}">
                      <a16:colId xmlns:a16="http://schemas.microsoft.com/office/drawing/2014/main" val="2705497859"/>
                    </a:ext>
                  </a:extLst>
                </a:gridCol>
              </a:tblGrid>
              <a:tr h="202468">
                <a:tc>
                  <a:txBody>
                    <a:bodyPr/>
                    <a:lstStyle/>
                    <a:p>
                      <a:pPr algn="l" fontAlgn="b"/>
                      <a:r>
                        <a:rPr lang="en-US" sz="1100" b="1" i="0" u="none" strike="noStrike" dirty="0">
                          <a:solidFill>
                            <a:schemeClr val="bg1"/>
                          </a:solidFill>
                          <a:effectLst/>
                          <a:latin typeface="Calibri" panose="020F0502020204030204" pitchFamily="34" charset="0"/>
                        </a:rPr>
                        <a:t>Row Labels</a:t>
                      </a:r>
                    </a:p>
                  </a:txBody>
                  <a:tcPr marL="9525" marR="9525" marT="9525" marB="0" anchor="ctr">
                    <a:lnL>
                      <a:noFill/>
                    </a:lnL>
                    <a:lnR>
                      <a:noFill/>
                    </a:lnR>
                    <a:lnT>
                      <a:noFill/>
                    </a:lnT>
                    <a:lnB w="6350" cap="flat" cmpd="sng" algn="ctr">
                      <a:solidFill>
                        <a:srgbClr val="9BC2E6"/>
                      </a:solidFill>
                      <a:prstDash val="solid"/>
                      <a:round/>
                      <a:headEnd type="none" w="med" len="med"/>
                      <a:tailEnd type="none" w="med" len="med"/>
                    </a:lnB>
                    <a:solidFill>
                      <a:srgbClr val="00457E"/>
                    </a:solidFill>
                  </a:tcPr>
                </a:tc>
                <a:tc>
                  <a:txBody>
                    <a:bodyPr/>
                    <a:lstStyle/>
                    <a:p>
                      <a:pPr algn="l" fontAlgn="b"/>
                      <a:r>
                        <a:rPr lang="en-US" sz="1100" b="1" i="0" u="none" strike="noStrike" dirty="0">
                          <a:solidFill>
                            <a:schemeClr val="bg1"/>
                          </a:solidFill>
                          <a:effectLst/>
                          <a:latin typeface="Calibri" panose="020F0502020204030204" pitchFamily="34" charset="0"/>
                        </a:rPr>
                        <a:t>Count of Key</a:t>
                      </a:r>
                    </a:p>
                  </a:txBody>
                  <a:tcPr marL="9525" marR="9525" marT="9525" marB="0" anchor="ctr">
                    <a:lnL>
                      <a:noFill/>
                    </a:lnL>
                    <a:lnR>
                      <a:noFill/>
                    </a:lnR>
                    <a:lnT>
                      <a:noFill/>
                    </a:lnT>
                    <a:lnB w="6350" cap="flat" cmpd="sng" algn="ctr">
                      <a:solidFill>
                        <a:srgbClr val="9BC2E6"/>
                      </a:solidFill>
                      <a:prstDash val="solid"/>
                      <a:round/>
                      <a:headEnd type="none" w="med" len="med"/>
                      <a:tailEnd type="none" w="med" len="med"/>
                    </a:lnB>
                    <a:solidFill>
                      <a:srgbClr val="00457E"/>
                    </a:solidFill>
                  </a:tcPr>
                </a:tc>
                <a:extLst>
                  <a:ext uri="{0D108BD9-81ED-4DB2-BD59-A6C34878D82A}">
                    <a16:rowId xmlns:a16="http://schemas.microsoft.com/office/drawing/2014/main" val="1162403367"/>
                  </a:ext>
                </a:extLst>
              </a:tr>
              <a:tr h="202468">
                <a:tc>
                  <a:txBody>
                    <a:bodyPr/>
                    <a:lstStyle/>
                    <a:p>
                      <a:pPr algn="l" fontAlgn="b"/>
                      <a:r>
                        <a:rPr lang="en-US" sz="1100" b="1" i="0" u="none" strike="noStrike">
                          <a:solidFill>
                            <a:srgbClr val="000000"/>
                          </a:solidFill>
                          <a:effectLst/>
                          <a:latin typeface="Calibri" panose="020F0502020204030204" pitchFamily="34" charset="0"/>
                        </a:rPr>
                        <a:t>Baidu</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27</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52810489"/>
                  </a:ext>
                </a:extLst>
              </a:tr>
              <a:tr h="202468">
                <a:tc>
                  <a:txBody>
                    <a:bodyPr/>
                    <a:lstStyle/>
                    <a:p>
                      <a:pPr algn="l" fontAlgn="b"/>
                      <a:r>
                        <a:rPr lang="en-US" sz="1100" b="0" i="0" u="none" strike="noStrike" dirty="0">
                          <a:solidFill>
                            <a:srgbClr val="000000"/>
                          </a:solidFill>
                          <a:effectLst/>
                          <a:latin typeface="Calibri" panose="020F0502020204030204" pitchFamily="34" charset="0"/>
                        </a:rPr>
                        <a:t>Immediate Gating</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1991701748"/>
                  </a:ext>
                </a:extLst>
              </a:tr>
              <a:tr h="202468">
                <a:tc>
                  <a:txBody>
                    <a:bodyPr/>
                    <a:lstStyle/>
                    <a:p>
                      <a:pPr algn="l" fontAlgn="b"/>
                      <a:r>
                        <a:rPr lang="en-US" sz="1100" b="0" i="0" u="none" strike="noStrike" dirty="0">
                          <a:solidFill>
                            <a:srgbClr val="000000"/>
                          </a:solidFill>
                          <a:effectLst/>
                          <a:latin typeface="Calibri" panose="020F0502020204030204" pitchFamily="34" charset="0"/>
                        </a:rPr>
                        <a:t>Gating</a:t>
                      </a:r>
                    </a:p>
                  </a:txBody>
                  <a:tcPr marL="857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26</a:t>
                      </a:r>
                    </a:p>
                  </a:txBody>
                  <a:tcPr marL="9525" marR="9525" marT="9525" marB="0" anchor="b">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2410568289"/>
                  </a:ext>
                </a:extLst>
              </a:tr>
              <a:tr h="202468">
                <a:tc>
                  <a:txBody>
                    <a:bodyPr/>
                    <a:lstStyle/>
                    <a:p>
                      <a:pPr algn="l" fontAlgn="b"/>
                      <a:r>
                        <a:rPr lang="en-US" sz="1100" b="1" i="0" u="none" strike="noStrike">
                          <a:solidFill>
                            <a:srgbClr val="000000"/>
                          </a:solidFill>
                          <a:effectLst/>
                          <a:latin typeface="Calibri" panose="020F0502020204030204" pitchFamily="34" charset="0"/>
                        </a:rPr>
                        <a:t>Desay</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31</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891681013"/>
                  </a:ext>
                </a:extLst>
              </a:tr>
              <a:tr h="202468">
                <a:tc>
                  <a:txBody>
                    <a:bodyPr/>
                    <a:lstStyle/>
                    <a:p>
                      <a:pPr algn="l" fontAlgn="b"/>
                      <a:r>
                        <a:rPr lang="en-US" sz="1100" b="0" i="0" u="none" strike="noStrike" dirty="0">
                          <a:solidFill>
                            <a:srgbClr val="000000"/>
                          </a:solidFill>
                          <a:effectLst/>
                          <a:latin typeface="Calibri" panose="020F0502020204030204" pitchFamily="34" charset="0"/>
                        </a:rPr>
                        <a:t>Immediate Gating</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4036773754"/>
                  </a:ext>
                </a:extLst>
              </a:tr>
              <a:tr h="202468">
                <a:tc>
                  <a:txBody>
                    <a:bodyPr/>
                    <a:lstStyle/>
                    <a:p>
                      <a:pPr algn="l" fontAlgn="b"/>
                      <a:r>
                        <a:rPr lang="en-US" sz="1100" b="0" i="0" u="none" strike="noStrike" dirty="0">
                          <a:solidFill>
                            <a:srgbClr val="000000"/>
                          </a:solidFill>
                          <a:effectLst/>
                          <a:latin typeface="Calibri" panose="020F0502020204030204" pitchFamily="34" charset="0"/>
                        </a:rPr>
                        <a:t>Gating</a:t>
                      </a:r>
                    </a:p>
                  </a:txBody>
                  <a:tcPr marL="857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28</a:t>
                      </a:r>
                    </a:p>
                  </a:txBody>
                  <a:tcPr marL="9525" marR="9525" marT="9525" marB="0" anchor="b">
                    <a:lnL>
                      <a:noFill/>
                    </a:lnL>
                    <a:lnR>
                      <a:noFill/>
                    </a:lnR>
                    <a:lnT>
                      <a:noFill/>
                    </a:lnT>
                    <a:lnB>
                      <a:noFill/>
                    </a:lnB>
                  </a:tcPr>
                </a:tc>
                <a:extLst>
                  <a:ext uri="{0D108BD9-81ED-4DB2-BD59-A6C34878D82A}">
                    <a16:rowId xmlns:a16="http://schemas.microsoft.com/office/drawing/2014/main" val="4065088223"/>
                  </a:ext>
                </a:extLst>
              </a:tr>
              <a:tr h="202468">
                <a:tc>
                  <a:txBody>
                    <a:bodyPr/>
                    <a:lstStyle/>
                    <a:p>
                      <a:pPr algn="l" fontAlgn="b"/>
                      <a:r>
                        <a:rPr lang="en-US" sz="1100" b="1" i="0" u="none" strike="noStrike" dirty="0">
                          <a:solidFill>
                            <a:schemeClr val="bg1"/>
                          </a:solidFill>
                          <a:effectLst/>
                          <a:latin typeface="Calibri" panose="020F0502020204030204" pitchFamily="34" charset="0"/>
                        </a:rPr>
                        <a:t>Grand Total</a:t>
                      </a:r>
                    </a:p>
                  </a:txBody>
                  <a:tcPr marL="9525" marR="9525" marT="9525" marB="0" anchor="ctr">
                    <a:lnL>
                      <a:noFill/>
                    </a:lnL>
                    <a:lnR>
                      <a:noFill/>
                    </a:lnR>
                    <a:lnT w="6350" cap="flat" cmpd="sng" algn="ctr">
                      <a:noFill/>
                      <a:prstDash val="solid"/>
                      <a:round/>
                      <a:headEnd type="none" w="med" len="med"/>
                      <a:tailEnd type="none" w="med" len="med"/>
                    </a:lnT>
                    <a:lnB>
                      <a:noFill/>
                    </a:lnB>
                    <a:solidFill>
                      <a:srgbClr val="00457E"/>
                    </a:solidFill>
                  </a:tcPr>
                </a:tc>
                <a:tc>
                  <a:txBody>
                    <a:bodyPr/>
                    <a:lstStyle/>
                    <a:p>
                      <a:pPr algn="r" fontAlgn="b"/>
                      <a:r>
                        <a:rPr lang="en-US" sz="1100" b="1" i="0" u="none" strike="noStrike" dirty="0">
                          <a:solidFill>
                            <a:schemeClr val="bg1"/>
                          </a:solidFill>
                          <a:effectLst/>
                          <a:latin typeface="Calibri" panose="020F0502020204030204" pitchFamily="34" charset="0"/>
                        </a:rPr>
                        <a:t>58</a:t>
                      </a:r>
                    </a:p>
                  </a:txBody>
                  <a:tcPr marL="9525" marR="9525" marT="9525" marB="0" anchor="ctr">
                    <a:lnL>
                      <a:noFill/>
                    </a:lnL>
                    <a:lnR>
                      <a:noFill/>
                    </a:lnR>
                    <a:lnT w="6350" cap="flat" cmpd="sng" algn="ctr">
                      <a:noFill/>
                      <a:prstDash val="solid"/>
                      <a:round/>
                      <a:headEnd type="none" w="med" len="med"/>
                      <a:tailEnd type="none" w="med" len="med"/>
                    </a:lnT>
                    <a:lnB>
                      <a:noFill/>
                    </a:lnB>
                    <a:solidFill>
                      <a:srgbClr val="00457E"/>
                    </a:solidFill>
                  </a:tcPr>
                </a:tc>
                <a:extLst>
                  <a:ext uri="{0D108BD9-81ED-4DB2-BD59-A6C34878D82A}">
                    <a16:rowId xmlns:a16="http://schemas.microsoft.com/office/drawing/2014/main" val="3987523017"/>
                  </a:ext>
                </a:extLst>
              </a:tr>
            </a:tbl>
          </a:graphicData>
        </a:graphic>
      </p:graphicFrame>
      <p:sp>
        <p:nvSpPr>
          <p:cNvPr id="11" name="TextBox 10">
            <a:extLst>
              <a:ext uri="{FF2B5EF4-FFF2-40B4-BE49-F238E27FC236}">
                <a16:creationId xmlns:a16="http://schemas.microsoft.com/office/drawing/2014/main" id="{93220F68-1A3B-4E2D-8826-27158BFDE80B}"/>
              </a:ext>
            </a:extLst>
          </p:cNvPr>
          <p:cNvSpPr txBox="1"/>
          <p:nvPr/>
        </p:nvSpPr>
        <p:spPr>
          <a:xfrm>
            <a:off x="417582" y="3146218"/>
            <a:ext cx="2343906" cy="553998"/>
          </a:xfrm>
          <a:prstGeom prst="rect">
            <a:avLst/>
          </a:prstGeom>
          <a:noFill/>
        </p:spPr>
        <p:txBody>
          <a:bodyPr wrap="square" rtlCol="0">
            <a:spAutoFit/>
          </a:bodyPr>
          <a:lstStyle/>
          <a:p>
            <a:r>
              <a:rPr lang="en-US" sz="1000" dirty="0"/>
              <a:t>52 </a:t>
            </a:r>
            <a:r>
              <a:rPr lang="en-US" altLang="zh-CN" sz="1000" dirty="0"/>
              <a:t>issues already have fix plan in </a:t>
            </a:r>
            <a:r>
              <a:rPr lang="en-US" altLang="zh-CN" sz="1000" b="1" dirty="0"/>
              <a:t>R08 </a:t>
            </a:r>
          </a:p>
          <a:p>
            <a:r>
              <a:rPr lang="en-US" altLang="zh-CN" sz="1000" dirty="0"/>
              <a:t>Will retest after SW to Ford</a:t>
            </a:r>
          </a:p>
          <a:p>
            <a:r>
              <a:rPr lang="en-US" altLang="zh-CN" sz="1000" dirty="0"/>
              <a:t>Unclose issues show as below: </a:t>
            </a:r>
          </a:p>
        </p:txBody>
      </p:sp>
      <p:graphicFrame>
        <p:nvGraphicFramePr>
          <p:cNvPr id="18" name="Table 17">
            <a:extLst>
              <a:ext uri="{FF2B5EF4-FFF2-40B4-BE49-F238E27FC236}">
                <a16:creationId xmlns:a16="http://schemas.microsoft.com/office/drawing/2014/main" id="{AD0E3E18-9411-43E4-A408-6D0BC9F0151F}"/>
              </a:ext>
            </a:extLst>
          </p:cNvPr>
          <p:cNvGraphicFramePr>
            <a:graphicFrameLocks noGrp="1"/>
          </p:cNvGraphicFramePr>
          <p:nvPr>
            <p:extLst>
              <p:ext uri="{D42A27DB-BD31-4B8C-83A1-F6EECF244321}">
                <p14:modId xmlns:p14="http://schemas.microsoft.com/office/powerpoint/2010/main" val="1902768016"/>
              </p:ext>
            </p:extLst>
          </p:nvPr>
        </p:nvGraphicFramePr>
        <p:xfrm>
          <a:off x="3011134" y="1899891"/>
          <a:ext cx="8398413" cy="2722045"/>
        </p:xfrm>
        <a:graphic>
          <a:graphicData uri="http://schemas.openxmlformats.org/drawingml/2006/table">
            <a:tbl>
              <a:tblPr/>
              <a:tblGrid>
                <a:gridCol w="622392">
                  <a:extLst>
                    <a:ext uri="{9D8B030D-6E8A-4147-A177-3AD203B41FA5}">
                      <a16:colId xmlns:a16="http://schemas.microsoft.com/office/drawing/2014/main" val="20000"/>
                    </a:ext>
                  </a:extLst>
                </a:gridCol>
                <a:gridCol w="2218217">
                  <a:extLst>
                    <a:ext uri="{9D8B030D-6E8A-4147-A177-3AD203B41FA5}">
                      <a16:colId xmlns:a16="http://schemas.microsoft.com/office/drawing/2014/main" val="20001"/>
                    </a:ext>
                  </a:extLst>
                </a:gridCol>
                <a:gridCol w="976955">
                  <a:extLst>
                    <a:ext uri="{9D8B030D-6E8A-4147-A177-3AD203B41FA5}">
                      <a16:colId xmlns:a16="http://schemas.microsoft.com/office/drawing/2014/main" val="3547682782"/>
                    </a:ext>
                  </a:extLst>
                </a:gridCol>
                <a:gridCol w="882306">
                  <a:extLst>
                    <a:ext uri="{9D8B030D-6E8A-4147-A177-3AD203B41FA5}">
                      <a16:colId xmlns:a16="http://schemas.microsoft.com/office/drawing/2014/main" val="1418459850"/>
                    </a:ext>
                  </a:extLst>
                </a:gridCol>
                <a:gridCol w="908778">
                  <a:extLst>
                    <a:ext uri="{9D8B030D-6E8A-4147-A177-3AD203B41FA5}">
                      <a16:colId xmlns:a16="http://schemas.microsoft.com/office/drawing/2014/main" val="1172521948"/>
                    </a:ext>
                  </a:extLst>
                </a:gridCol>
                <a:gridCol w="855835">
                  <a:extLst>
                    <a:ext uri="{9D8B030D-6E8A-4147-A177-3AD203B41FA5}">
                      <a16:colId xmlns:a16="http://schemas.microsoft.com/office/drawing/2014/main" val="1819987564"/>
                    </a:ext>
                  </a:extLst>
                </a:gridCol>
                <a:gridCol w="971589">
                  <a:extLst>
                    <a:ext uri="{9D8B030D-6E8A-4147-A177-3AD203B41FA5}">
                      <a16:colId xmlns:a16="http://schemas.microsoft.com/office/drawing/2014/main" val="20005"/>
                    </a:ext>
                  </a:extLst>
                </a:gridCol>
                <a:gridCol w="962341">
                  <a:extLst>
                    <a:ext uri="{9D8B030D-6E8A-4147-A177-3AD203B41FA5}">
                      <a16:colId xmlns:a16="http://schemas.microsoft.com/office/drawing/2014/main" val="1586175907"/>
                    </a:ext>
                  </a:extLst>
                </a:gridCol>
              </a:tblGrid>
              <a:tr h="375085">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Issue key</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Summary</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lang="en-US" sz="1000" b="1" i="0" u="none" strike="noStrike" dirty="0">
                          <a:solidFill>
                            <a:srgbClr val="131416"/>
                          </a:solidFill>
                          <a:effectLst/>
                          <a:latin typeface="Arial" panose="020B0604020202020204" pitchFamily="34" charset="0"/>
                        </a:rPr>
                        <a:t>Component</a:t>
                      </a:r>
                      <a:endPar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Status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Fix version</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Supplier</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Occurrence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Recovery method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extLst>
                  <a:ext uri="{0D108BD9-81ED-4DB2-BD59-A6C34878D82A}">
                    <a16:rowId xmlns:a16="http://schemas.microsoft.com/office/drawing/2014/main" val="10000"/>
                  </a:ext>
                </a:extLst>
              </a:tr>
              <a:tr h="477948">
                <a:tc>
                  <a:txBody>
                    <a:bodyPr/>
                    <a:lstStyle/>
                    <a:p>
                      <a:pPr algn="ctr" fontAlgn="t">
                        <a:spcBef>
                          <a:spcPts val="0"/>
                        </a:spcBef>
                      </a:pPr>
                      <a:r>
                        <a:rPr lang="en-US" sz="1000" b="0" i="0" u="sng" strike="noStrike" dirty="0">
                          <a:solidFill>
                            <a:srgbClr val="0563C1"/>
                          </a:solidFill>
                          <a:effectLst/>
                          <a:latin typeface="Calibri" panose="020F0502020204030204" pitchFamily="34" charset="0"/>
                          <a:hlinkClick r:id="rId2"/>
                        </a:rPr>
                        <a:t>APIMCIS-14229</a:t>
                      </a:r>
                      <a:endParaRPr lang="en-US" sz="10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err="1">
                          <a:solidFill>
                            <a:srgbClr val="000000"/>
                          </a:solidFill>
                          <a:effectLst/>
                          <a:latin typeface="+mj-lt"/>
                        </a:rPr>
                        <a:t>MMOTA_China:After</a:t>
                      </a:r>
                      <a:r>
                        <a:rPr lang="en-US" sz="1000" b="0" i="0" u="none" strike="noStrike" dirty="0">
                          <a:solidFill>
                            <a:srgbClr val="000000"/>
                          </a:solidFill>
                          <a:effectLst/>
                          <a:latin typeface="+mj-lt"/>
                        </a:rPr>
                        <a:t> the Sync+ </a:t>
                      </a:r>
                      <a:r>
                        <a:rPr lang="en-US" sz="1000" b="0" i="0" u="none" strike="noStrike" dirty="0" err="1">
                          <a:solidFill>
                            <a:srgbClr val="000000"/>
                          </a:solidFill>
                          <a:effectLst/>
                          <a:latin typeface="+mj-lt"/>
                        </a:rPr>
                        <a:t>wifi</a:t>
                      </a:r>
                      <a:r>
                        <a:rPr lang="en-US" sz="1000" b="0" i="0" u="none" strike="noStrike" dirty="0">
                          <a:solidFill>
                            <a:srgbClr val="000000"/>
                          </a:solidFill>
                          <a:effectLst/>
                          <a:latin typeface="+mj-lt"/>
                        </a:rPr>
                        <a:t> connection, OTA upgrade failed through 4G and ECG reported "ERROR Curl7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1000" b="0" i="0" u="none" strike="noStrike" dirty="0">
                          <a:solidFill>
                            <a:srgbClr val="000000"/>
                          </a:solidFill>
                          <a:effectLst/>
                          <a:latin typeface="+mj-lt"/>
                        </a:rPr>
                        <a:t>MMOTA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1000" b="0" i="0" u="none" strike="noStrike" dirty="0">
                          <a:solidFill>
                            <a:srgbClr val="000000"/>
                          </a:solidFill>
                          <a:effectLst/>
                          <a:latin typeface="+mj-lt"/>
                        </a:rPr>
                        <a:t>Test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rPr>
                        <a:t>R08 ENG3 weekly(8/17)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1000" b="0" i="0" u="none" strike="noStrike" dirty="0" err="1">
                          <a:solidFill>
                            <a:srgbClr val="000000"/>
                          </a:solidFill>
                          <a:effectLst/>
                          <a:latin typeface="+mj-lt"/>
                        </a:rPr>
                        <a:t>Desay</a:t>
                      </a:r>
                      <a:endParaRPr lang="en-US" sz="1000" b="0" i="0" u="none" strike="noStrike" dirty="0">
                        <a:solidFill>
                          <a:srgbClr val="000000"/>
                        </a:solidFill>
                        <a:effectLst/>
                        <a:latin typeface="+mj-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endParaRPr lang="en-US" sz="1000" b="0" i="0" u="none" strike="noStrike" dirty="0">
                        <a:solidFill>
                          <a:srgbClr val="000000"/>
                        </a:solidFill>
                        <a:effectLst/>
                        <a:latin typeface="+mj-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altLang="zh-CN" sz="1000" b="0" i="0" u="none" strike="noStrike" kern="1200" cap="none" normalizeH="0" baseline="0" dirty="0">
                          <a:ln>
                            <a:noFill/>
                          </a:ln>
                          <a:solidFill>
                            <a:srgbClr val="131416"/>
                          </a:solidFill>
                          <a:effectLst/>
                          <a:latin typeface="+mj-lt"/>
                          <a:ea typeface="宋体" panose="02010600030101010101" pitchFamily="2" charset="-122"/>
                          <a:cs typeface="+mn-cs"/>
                        </a:rPr>
                        <a:t>Master Reset</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algn="ctr" fontAlgn="t"/>
                      <a:r>
                        <a:rPr lang="en-US" sz="1000" b="0" i="0" u="sng" strike="noStrike" dirty="0">
                          <a:solidFill>
                            <a:srgbClr val="0563C1"/>
                          </a:solidFill>
                          <a:effectLst/>
                          <a:latin typeface="Calibri" panose="020F0502020204030204" pitchFamily="34" charset="0"/>
                          <a:hlinkClick r:id="rId3"/>
                        </a:rPr>
                        <a:t>APIMCIS-14211</a:t>
                      </a:r>
                      <a:endParaRPr lang="en-US" sz="10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r>
                        <a:rPr lang="en-US" sz="1000" b="0" i="0" u="none" strike="noStrike" kern="1200" dirty="0" err="1">
                          <a:solidFill>
                            <a:srgbClr val="000000"/>
                          </a:solidFill>
                          <a:effectLst/>
                          <a:latin typeface="+mj-lt"/>
                          <a:ea typeface="+mn-ea"/>
                          <a:cs typeface="+mn-cs"/>
                        </a:rPr>
                        <a:t>MMOTA_China:SOC</a:t>
                      </a:r>
                      <a:r>
                        <a:rPr lang="en-US" sz="1000" b="0" i="0" u="none" strike="noStrike" kern="1200" dirty="0">
                          <a:solidFill>
                            <a:srgbClr val="000000"/>
                          </a:solidFill>
                          <a:effectLst/>
                          <a:latin typeface="+mj-lt"/>
                          <a:ea typeface="+mn-ea"/>
                          <a:cs typeface="+mn-cs"/>
                        </a:rPr>
                        <a:t> OTA update displayed "ERROR Curl6 "after S1003</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1000" b="0" i="0" u="none" strike="noStrike" dirty="0">
                          <a:solidFill>
                            <a:srgbClr val="000000"/>
                          </a:solidFill>
                          <a:effectLst/>
                          <a:latin typeface="+mj-lt"/>
                        </a:rPr>
                        <a:t>MMOTA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1000" b="0" i="0" u="none" strike="noStrike" kern="1200" dirty="0">
                          <a:solidFill>
                            <a:srgbClr val="000000"/>
                          </a:solidFill>
                          <a:effectLst/>
                          <a:latin typeface="+mn-lt"/>
                          <a:ea typeface="+mn-ea"/>
                          <a:cs typeface="+mn-cs"/>
                        </a:rPr>
                        <a:t>Test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rPr>
                        <a:t>R08 ENG3 weekly(8/17)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b="0" i="0" u="none" strike="noStrike" kern="1200" dirty="0" err="1">
                          <a:solidFill>
                            <a:srgbClr val="000000"/>
                          </a:solidFill>
                          <a:effectLst/>
                          <a:latin typeface="+mn-lt"/>
                          <a:ea typeface="+mn-ea"/>
                          <a:cs typeface="+mn-cs"/>
                        </a:rPr>
                        <a:t>Desay</a:t>
                      </a:r>
                      <a:endParaRPr lang="en-US" sz="1000" b="0" i="0" u="none" strike="noStrike" kern="1200" dirty="0">
                        <a:solidFill>
                          <a:srgbClr val="000000"/>
                        </a:solidFill>
                        <a:effectLst/>
                        <a:latin typeface="+mn-lt"/>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endParaRPr lang="en-US" sz="1000" b="0" i="0" u="none" strike="noStrike" dirty="0">
                        <a:solidFill>
                          <a:srgbClr val="000000"/>
                        </a:solidFill>
                        <a:effectLst/>
                        <a:latin typeface="+mj-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altLang="zh-CN" sz="1000" b="0" i="0" u="none" strike="noStrike" kern="1200" cap="none" normalizeH="0" baseline="0" dirty="0">
                          <a:ln>
                            <a:noFill/>
                          </a:ln>
                          <a:solidFill>
                            <a:srgbClr val="131416"/>
                          </a:solidFill>
                          <a:effectLst/>
                          <a:latin typeface="+mn-lt"/>
                          <a:ea typeface="宋体" panose="02010600030101010101" pitchFamily="2" charset="-122"/>
                          <a:cs typeface="+mn-cs"/>
                        </a:rPr>
                        <a:t>Master Reset</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7136416"/>
                  </a:ext>
                </a:extLst>
              </a:tr>
              <a:tr h="365760">
                <a:tc>
                  <a:txBody>
                    <a:bodyPr/>
                    <a:lstStyle/>
                    <a:p>
                      <a:pPr algn="ctr" fontAlgn="t"/>
                      <a:r>
                        <a:rPr lang="en-US" sz="1000" b="0" i="0" u="sng" strike="noStrike" dirty="0">
                          <a:solidFill>
                            <a:srgbClr val="0563C1"/>
                          </a:solidFill>
                          <a:effectLst/>
                          <a:latin typeface="Calibri" panose="020F0502020204030204" pitchFamily="34" charset="0"/>
                          <a:hlinkClick r:id="rId4"/>
                        </a:rPr>
                        <a:t>APIMCIS-10868</a:t>
                      </a:r>
                      <a:endParaRPr lang="en-US" sz="10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a:solidFill>
                            <a:srgbClr val="000000"/>
                          </a:solidFill>
                          <a:effectLst/>
                          <a:latin typeface="Arial" panose="020B0604020202020204" pitchFamily="34" charset="0"/>
                        </a:rPr>
                        <a:t>Theme setting cannot enabled on vehicle after RS synchronize successfully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1000" b="0" i="0" u="none" strike="noStrike" dirty="0">
                          <a:solidFill>
                            <a:srgbClr val="000000"/>
                          </a:solidFill>
                          <a:effectLst/>
                          <a:latin typeface="Arial" panose="020B0604020202020204" pitchFamily="34" charset="0"/>
                        </a:rPr>
                        <a:t>RS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1000" b="0" i="0" u="none" strike="noStrike" dirty="0">
                          <a:solidFill>
                            <a:srgbClr val="000000"/>
                          </a:solidFill>
                          <a:effectLst/>
                          <a:latin typeface="Arial" panose="020B0604020202020204" pitchFamily="34" charset="0"/>
                        </a:rPr>
                        <a:t>Test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rPr>
                        <a:t>R08 ENG3 (8/20)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b="0" i="0" u="none" strike="noStrike" kern="1200" dirty="0" err="1">
                          <a:solidFill>
                            <a:srgbClr val="000000"/>
                          </a:solidFill>
                          <a:effectLst/>
                          <a:latin typeface="+mn-lt"/>
                          <a:ea typeface="+mn-ea"/>
                          <a:cs typeface="+mn-cs"/>
                        </a:rPr>
                        <a:t>Desay</a:t>
                      </a:r>
                      <a:endParaRPr lang="en-US" sz="1000" b="0" i="0" u="none" strike="noStrike" kern="1200" dirty="0">
                        <a:solidFill>
                          <a:srgbClr val="000000"/>
                        </a:solidFill>
                        <a:effectLst/>
                        <a:latin typeface="+mn-lt"/>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endParaRPr lang="en-US" sz="1000" b="0" i="0" u="none" strike="noStrike" dirty="0">
                        <a:solidFill>
                          <a:srgbClr val="000000"/>
                        </a:solidFill>
                        <a:effectLst/>
                        <a:latin typeface="+mj-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altLang="zh-CN" sz="1000" b="0" i="0" u="none" strike="noStrike" kern="1200" cap="none" normalizeH="0" baseline="0" dirty="0">
                          <a:ln>
                            <a:noFill/>
                          </a:ln>
                          <a:solidFill>
                            <a:srgbClr val="131416"/>
                          </a:solidFill>
                          <a:effectLst/>
                          <a:latin typeface="+mn-lt"/>
                          <a:ea typeface="宋体" panose="02010600030101010101" pitchFamily="2" charset="-122"/>
                          <a:cs typeface="+mn-cs"/>
                        </a:rPr>
                        <a:t>N/A</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5875579"/>
                  </a:ext>
                </a:extLst>
              </a:tr>
              <a:tr h="365760">
                <a:tc>
                  <a:txBody>
                    <a:bodyPr/>
                    <a:lstStyle/>
                    <a:p>
                      <a:pPr algn="ctr" fontAlgn="t"/>
                      <a:r>
                        <a:rPr lang="en-US" sz="1000" b="0" i="0" u="sng" strike="noStrike" dirty="0">
                          <a:solidFill>
                            <a:srgbClr val="0563C1"/>
                          </a:solidFill>
                          <a:effectLst/>
                          <a:latin typeface="Calibri" panose="020F0502020204030204" pitchFamily="34" charset="0"/>
                          <a:hlinkClick r:id="rId5"/>
                        </a:rPr>
                        <a:t>APIMCIS-14835</a:t>
                      </a:r>
                      <a:endParaRPr lang="en-US" sz="10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1000" b="0" i="0" u="none" strike="noStrike" dirty="0">
                          <a:solidFill>
                            <a:srgbClr val="000000"/>
                          </a:solidFill>
                          <a:effectLst/>
                          <a:latin typeface="Arial" panose="020B0604020202020204" pitchFamily="34" charset="0"/>
                        </a:rPr>
                        <a:t>Voice Settings cannot enabled on real vehicle after RS synchronize successfully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1000" b="0" i="0" u="none" strike="noStrike" dirty="0">
                          <a:solidFill>
                            <a:srgbClr val="000000"/>
                          </a:solidFill>
                          <a:effectLst/>
                          <a:latin typeface="Arial" panose="020B0604020202020204" pitchFamily="34" charset="0"/>
                        </a:rPr>
                        <a:t>RS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1000" b="0" i="0" u="none" strike="noStrike" dirty="0">
                          <a:solidFill>
                            <a:srgbClr val="000000"/>
                          </a:solidFill>
                          <a:effectLst/>
                          <a:latin typeface="Arial" panose="020B0604020202020204" pitchFamily="34" charset="0"/>
                        </a:rPr>
                        <a:t>Test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rPr>
                        <a:t>R08 ENG3 (8/20)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b="0" i="0" u="none" strike="noStrike" kern="1200" dirty="0">
                          <a:solidFill>
                            <a:srgbClr val="000000"/>
                          </a:solidFill>
                          <a:effectLst/>
                          <a:latin typeface="+mn-lt"/>
                          <a:ea typeface="+mn-ea"/>
                          <a:cs typeface="+mn-cs"/>
                        </a:rPr>
                        <a:t>Baidu</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endParaRPr lang="en-US" sz="1000" b="0" i="0" u="none" strike="noStrike" dirty="0">
                        <a:solidFill>
                          <a:srgbClr val="000000"/>
                        </a:solidFill>
                        <a:effectLst/>
                        <a:latin typeface="+mj-l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altLang="zh-CN" sz="1000" b="0" i="0" u="none" strike="noStrike" kern="1200" cap="none" normalizeH="0" baseline="0" dirty="0">
                          <a:ln>
                            <a:noFill/>
                          </a:ln>
                          <a:solidFill>
                            <a:srgbClr val="131416"/>
                          </a:solidFill>
                          <a:effectLst/>
                          <a:latin typeface="+mn-lt"/>
                          <a:ea typeface="宋体" panose="02010600030101010101" pitchFamily="2" charset="-122"/>
                          <a:cs typeface="+mn-cs"/>
                        </a:rPr>
                        <a:t>N/A</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9017693"/>
                  </a:ext>
                </a:extLst>
              </a:tr>
            </a:tbl>
          </a:graphicData>
        </a:graphic>
      </p:graphicFrame>
      <p:sp>
        <p:nvSpPr>
          <p:cNvPr id="2" name="TextBox 1">
            <a:extLst>
              <a:ext uri="{FF2B5EF4-FFF2-40B4-BE49-F238E27FC236}">
                <a16:creationId xmlns:a16="http://schemas.microsoft.com/office/drawing/2014/main" id="{CB1BC787-B264-47F5-B7B2-64DF77F8BE75}"/>
              </a:ext>
            </a:extLst>
          </p:cNvPr>
          <p:cNvSpPr txBox="1"/>
          <p:nvPr/>
        </p:nvSpPr>
        <p:spPr>
          <a:xfrm>
            <a:off x="3011134" y="1149562"/>
            <a:ext cx="4801314" cy="584775"/>
          </a:xfrm>
          <a:prstGeom prst="rect">
            <a:avLst/>
          </a:prstGeom>
          <a:noFill/>
        </p:spPr>
        <p:txBody>
          <a:bodyPr wrap="none" rtlCol="0">
            <a:spAutoFit/>
          </a:bodyPr>
          <a:lstStyle/>
          <a:p>
            <a:r>
              <a:rPr lang="en-US" sz="1600" i="1" dirty="0"/>
              <a:t>IG issues on R07 HF5</a:t>
            </a:r>
          </a:p>
          <a:p>
            <a:r>
              <a:rPr lang="en-US" sz="1600" i="1" dirty="0"/>
              <a:t>Same with R07 HF3, no flow in and flow out issues</a:t>
            </a:r>
          </a:p>
        </p:txBody>
      </p:sp>
    </p:spTree>
    <p:extLst>
      <p:ext uri="{BB962C8B-B14F-4D97-AF65-F5344CB8AC3E}">
        <p14:creationId xmlns:p14="http://schemas.microsoft.com/office/powerpoint/2010/main" val="222734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81C6D3-A536-48FF-AA48-5827ECF0BFBE}"/>
              </a:ext>
            </a:extLst>
          </p:cNvPr>
          <p:cNvSpPr/>
          <p:nvPr/>
        </p:nvSpPr>
        <p:spPr>
          <a:xfrm>
            <a:off x="243840" y="160441"/>
            <a:ext cx="9420665" cy="456535"/>
          </a:xfrm>
          <a:prstGeom prst="rect">
            <a:avLst/>
          </a:prstGeom>
        </p:spPr>
        <p:txBody>
          <a:bodyPr wrap="square">
            <a:spAutoFit/>
          </a:bodyPr>
          <a:lstStyle/>
          <a:p>
            <a:pPr lvl="1">
              <a:lnSpc>
                <a:spcPct val="150000"/>
              </a:lnSpc>
              <a:spcBef>
                <a:spcPts val="1440"/>
              </a:spcBef>
            </a:pPr>
            <a:r>
              <a:rPr lang="en-US" altLang="zh-CN" b="1" dirty="0">
                <a:solidFill>
                  <a:schemeClr val="accent1"/>
                </a:solidFill>
                <a:latin typeface="Arial" panose="020B0604020202020204" pitchFamily="34" charset="0"/>
              </a:rPr>
              <a:t>ECDX-CD542 5DR IVI E2E Validation Status </a:t>
            </a:r>
            <a:r>
              <a:rPr lang="en-US" altLang="en-US" b="1" dirty="0">
                <a:solidFill>
                  <a:schemeClr val="accent1"/>
                </a:solidFill>
                <a:latin typeface="Arial" panose="020B0604020202020204" pitchFamily="34" charset="0"/>
              </a:rPr>
              <a:t>– Not fix version Issue O</a:t>
            </a:r>
            <a:r>
              <a:rPr lang="en-US" altLang="zh-CN" b="1" dirty="0">
                <a:solidFill>
                  <a:schemeClr val="accent1"/>
                </a:solidFill>
                <a:latin typeface="Arial" panose="020B0604020202020204" pitchFamily="34" charset="0"/>
              </a:rPr>
              <a:t>verview</a:t>
            </a:r>
            <a:endParaRPr lang="en-US" altLang="en-US" b="1" dirty="0">
              <a:solidFill>
                <a:schemeClr val="accent1"/>
              </a:solidFill>
              <a:latin typeface="Arial" panose="020B0604020202020204" pitchFamily="34" charset="0"/>
            </a:endParaRPr>
          </a:p>
        </p:txBody>
      </p:sp>
      <p:graphicFrame>
        <p:nvGraphicFramePr>
          <p:cNvPr id="18" name="Table 17">
            <a:extLst>
              <a:ext uri="{FF2B5EF4-FFF2-40B4-BE49-F238E27FC236}">
                <a16:creationId xmlns:a16="http://schemas.microsoft.com/office/drawing/2014/main" id="{AD0E3E18-9411-43E4-A408-6D0BC9F0151F}"/>
              </a:ext>
            </a:extLst>
          </p:cNvPr>
          <p:cNvGraphicFramePr>
            <a:graphicFrameLocks noGrp="1"/>
          </p:cNvGraphicFramePr>
          <p:nvPr>
            <p:extLst>
              <p:ext uri="{D42A27DB-BD31-4B8C-83A1-F6EECF244321}">
                <p14:modId xmlns:p14="http://schemas.microsoft.com/office/powerpoint/2010/main" val="4199659695"/>
              </p:ext>
            </p:extLst>
          </p:nvPr>
        </p:nvGraphicFramePr>
        <p:xfrm>
          <a:off x="500061" y="807476"/>
          <a:ext cx="10683753" cy="2979588"/>
        </p:xfrm>
        <a:graphic>
          <a:graphicData uri="http://schemas.openxmlformats.org/drawingml/2006/table">
            <a:tbl>
              <a:tblPr/>
              <a:tblGrid>
                <a:gridCol w="844375">
                  <a:extLst>
                    <a:ext uri="{9D8B030D-6E8A-4147-A177-3AD203B41FA5}">
                      <a16:colId xmlns:a16="http://schemas.microsoft.com/office/drawing/2014/main" val="20000"/>
                    </a:ext>
                  </a:extLst>
                </a:gridCol>
                <a:gridCol w="3009369">
                  <a:extLst>
                    <a:ext uri="{9D8B030D-6E8A-4147-A177-3AD203B41FA5}">
                      <a16:colId xmlns:a16="http://schemas.microsoft.com/office/drawing/2014/main" val="20001"/>
                    </a:ext>
                  </a:extLst>
                </a:gridCol>
                <a:gridCol w="1325397">
                  <a:extLst>
                    <a:ext uri="{9D8B030D-6E8A-4147-A177-3AD203B41FA5}">
                      <a16:colId xmlns:a16="http://schemas.microsoft.com/office/drawing/2014/main" val="3547682782"/>
                    </a:ext>
                  </a:extLst>
                </a:gridCol>
                <a:gridCol w="759347">
                  <a:extLst>
                    <a:ext uri="{9D8B030D-6E8A-4147-A177-3AD203B41FA5}">
                      <a16:colId xmlns:a16="http://schemas.microsoft.com/office/drawing/2014/main" val="1819987564"/>
                    </a:ext>
                  </a:extLst>
                </a:gridCol>
                <a:gridCol w="1719847">
                  <a:extLst>
                    <a:ext uri="{9D8B030D-6E8A-4147-A177-3AD203B41FA5}">
                      <a16:colId xmlns:a16="http://schemas.microsoft.com/office/drawing/2014/main" val="20005"/>
                    </a:ext>
                  </a:extLst>
                </a:gridCol>
                <a:gridCol w="1719847">
                  <a:extLst>
                    <a:ext uri="{9D8B030D-6E8A-4147-A177-3AD203B41FA5}">
                      <a16:colId xmlns:a16="http://schemas.microsoft.com/office/drawing/2014/main" val="2857973897"/>
                    </a:ext>
                  </a:extLst>
                </a:gridCol>
                <a:gridCol w="1305571">
                  <a:extLst>
                    <a:ext uri="{9D8B030D-6E8A-4147-A177-3AD203B41FA5}">
                      <a16:colId xmlns:a16="http://schemas.microsoft.com/office/drawing/2014/main" val="1586175907"/>
                    </a:ext>
                  </a:extLst>
                </a:gridCol>
              </a:tblGrid>
              <a:tr h="510708">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Issue key</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Summary</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lang="en-US" sz="1000" b="1" i="0" u="none" strike="noStrike" dirty="0">
                          <a:solidFill>
                            <a:srgbClr val="131416"/>
                          </a:solidFill>
                          <a:effectLst/>
                          <a:latin typeface="Arial" panose="020B0604020202020204" pitchFamily="34" charset="0"/>
                        </a:rPr>
                        <a:t>Component</a:t>
                      </a:r>
                      <a:endPar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Supplier</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Occurrence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Risk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131416"/>
                          </a:solidFill>
                          <a:effectLst/>
                          <a:latin typeface="Arial" panose="020B0604020202020204" pitchFamily="34" charset="0"/>
                          <a:ea typeface="宋体" panose="02010600030101010101" pitchFamily="2" charset="-122"/>
                        </a:rPr>
                        <a:t>Recovery method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E9F2"/>
                    </a:solidFill>
                  </a:tcPr>
                </a:tc>
                <a:extLst>
                  <a:ext uri="{0D108BD9-81ED-4DB2-BD59-A6C34878D82A}">
                    <a16:rowId xmlns:a16="http://schemas.microsoft.com/office/drawing/2014/main" val="10000"/>
                  </a:ext>
                </a:extLst>
              </a:tr>
              <a:tr h="320116">
                <a:tc>
                  <a:txBody>
                    <a:bodyPr/>
                    <a:lstStyle/>
                    <a:p>
                      <a:pPr algn="ctr" fontAlgn="t"/>
                      <a:r>
                        <a:rPr lang="en-US" sz="900" b="0" i="0" u="sng" strike="noStrike" dirty="0">
                          <a:solidFill>
                            <a:srgbClr val="0563C1"/>
                          </a:solidFill>
                          <a:effectLst/>
                          <a:latin typeface="Calibri" panose="020F0502020204030204" pitchFamily="34" charset="0"/>
                          <a:hlinkClick r:id="rId2"/>
                        </a:rPr>
                        <a:t>APIMCIS-11402</a:t>
                      </a:r>
                      <a:endParaRPr lang="en-US" sz="9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000000"/>
                          </a:solidFill>
                          <a:effectLst/>
                          <a:latin typeface="Arial" panose="020B0604020202020204" pitchFamily="34" charset="0"/>
                        </a:rPr>
                        <a:t>Phase4: Synchronization time is too long in CCS menu when turn entity to OFF</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900" b="0" i="0" u="none" strike="noStrike" dirty="0">
                          <a:solidFill>
                            <a:srgbClr val="000000"/>
                          </a:solidFill>
                          <a:effectLst/>
                          <a:latin typeface="Arial" panose="020B0604020202020204" pitchFamily="34" charset="0"/>
                        </a:rPr>
                        <a:t>Customer Connectivity Setting</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900" b="0" i="0" u="none" strike="noStrike" dirty="0" err="1">
                          <a:solidFill>
                            <a:srgbClr val="000000"/>
                          </a:solidFill>
                          <a:effectLst/>
                          <a:latin typeface="Arial" panose="020B0604020202020204" pitchFamily="34" charset="0"/>
                        </a:rPr>
                        <a:t>Desay</a:t>
                      </a:r>
                      <a:endParaRPr lang="en-US" sz="9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10%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M</a:t>
                      </a:r>
                      <a:r>
                        <a:rPr lang="en-US" altLang="zh-CN" sz="900" b="0" i="0" u="none" strike="noStrike" kern="1200" dirty="0">
                          <a:solidFill>
                            <a:srgbClr val="000000"/>
                          </a:solidFill>
                          <a:effectLst/>
                          <a:latin typeface="+mn-lt"/>
                          <a:ea typeface="+mn-ea"/>
                          <a:cs typeface="+mn-cs"/>
                        </a:rPr>
                        <a:t>iddle</a:t>
                      </a:r>
                      <a:endParaRPr lang="en-US" sz="900" b="0" i="0" u="none" strike="noStrike" kern="1200" dirty="0">
                        <a:solidFill>
                          <a:srgbClr val="000000"/>
                        </a:solidFill>
                        <a:effectLst/>
                        <a:latin typeface="+mn-lt"/>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altLang="zh-CN" sz="900" b="0" i="0" u="none" strike="noStrike" kern="1200" cap="none" normalizeH="0" baseline="0" dirty="0">
                          <a:ln>
                            <a:noFill/>
                          </a:ln>
                          <a:solidFill>
                            <a:srgbClr val="131416"/>
                          </a:solidFill>
                          <a:effectLst/>
                          <a:latin typeface="+mj-lt"/>
                          <a:ea typeface="宋体" panose="02010600030101010101" pitchFamily="2" charset="-122"/>
                          <a:cs typeface="+mn-cs"/>
                        </a:rPr>
                        <a:t>Re-enter</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algn="ctr" fontAlgn="t"/>
                      <a:r>
                        <a:rPr lang="en-US" sz="900" b="0" i="0" u="sng" strike="noStrike">
                          <a:solidFill>
                            <a:srgbClr val="0563C1"/>
                          </a:solidFill>
                          <a:effectLst/>
                          <a:latin typeface="Calibri" panose="020F0502020204030204" pitchFamily="34" charset="0"/>
                          <a:hlinkClick r:id="rId3"/>
                        </a:rPr>
                        <a:t>APIMCIS-7149</a:t>
                      </a:r>
                      <a:endParaRPr lang="en-US" sz="9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000000"/>
                          </a:solidFill>
                          <a:effectLst/>
                          <a:latin typeface="Arial" panose="020B0604020202020204" pitchFamily="34" charset="0"/>
                        </a:rPr>
                        <a:t>V2I Bench_542H After exiting the navigation mode on IVI side, the IPC still display turn-by-turn information, which affects the display of TLI</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900" b="0" i="0" u="none" strike="noStrike" dirty="0">
                          <a:solidFill>
                            <a:srgbClr val="000000"/>
                          </a:solidFill>
                          <a:effectLst/>
                          <a:latin typeface="Arial" panose="020B0604020202020204" pitchFamily="34" charset="0"/>
                        </a:rPr>
                        <a:t>V2I LITE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900" b="0" i="0" u="none" strike="noStrike">
                          <a:solidFill>
                            <a:srgbClr val="000000"/>
                          </a:solidFill>
                          <a:effectLst/>
                          <a:latin typeface="Arial" panose="020B0604020202020204" pitchFamily="34" charset="0"/>
                        </a:rPr>
                        <a:t>Desay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40%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Low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altLang="zh-CN" sz="900" b="0" i="0" u="none" strike="noStrike" kern="1200" cap="none" normalizeH="0" baseline="0" dirty="0">
                          <a:ln>
                            <a:noFill/>
                          </a:ln>
                          <a:solidFill>
                            <a:srgbClr val="131416"/>
                          </a:solidFill>
                          <a:effectLst/>
                          <a:latin typeface="+mn-lt"/>
                          <a:ea typeface="宋体" panose="02010600030101010101" pitchFamily="2" charset="-122"/>
                          <a:cs typeface="+mn-cs"/>
                        </a:rPr>
                        <a:t>N/A</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p>
                      <a:pPr algn="ctr" fontAlgn="t"/>
                      <a:r>
                        <a:rPr lang="en-US" sz="900" b="0" i="0" u="sng" strike="noStrike">
                          <a:solidFill>
                            <a:srgbClr val="0563C1"/>
                          </a:solidFill>
                          <a:effectLst/>
                          <a:latin typeface="Calibri" panose="020F0502020204030204" pitchFamily="34" charset="0"/>
                          <a:hlinkClick r:id="rId4"/>
                        </a:rPr>
                        <a:t>APIMCIS-15247</a:t>
                      </a:r>
                      <a:endParaRPr lang="en-US" sz="9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a:solidFill>
                            <a:srgbClr val="000000"/>
                          </a:solidFill>
                          <a:effectLst/>
                          <a:latin typeface="Arial" panose="020B0604020202020204" pitchFamily="34" charset="0"/>
                        </a:rPr>
                        <a:t>MMOTA_China: The update failure pop up style is incorrect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900" b="0" i="0" u="none" strike="noStrike" dirty="0">
                          <a:solidFill>
                            <a:srgbClr val="000000"/>
                          </a:solidFill>
                          <a:effectLst/>
                          <a:latin typeface="Arial" panose="020B0604020202020204" pitchFamily="34" charset="0"/>
                        </a:rPr>
                        <a:t>MMOTA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900" b="0" i="0" u="none" strike="noStrike">
                          <a:solidFill>
                            <a:srgbClr val="000000"/>
                          </a:solidFill>
                          <a:effectLst/>
                          <a:latin typeface="Arial" panose="020B0604020202020204" pitchFamily="34" charset="0"/>
                        </a:rPr>
                        <a:t>Desay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100%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Low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altLang="zh-CN" sz="900" b="0" i="0" u="none" strike="noStrike" kern="1200" cap="none" normalizeH="0" baseline="0" dirty="0">
                          <a:ln>
                            <a:noFill/>
                          </a:ln>
                          <a:solidFill>
                            <a:srgbClr val="131416"/>
                          </a:solidFill>
                          <a:effectLst/>
                          <a:latin typeface="+mn-lt"/>
                          <a:ea typeface="宋体" panose="02010600030101010101" pitchFamily="2" charset="-122"/>
                          <a:cs typeface="+mn-cs"/>
                        </a:rPr>
                        <a:t>N/A</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852079"/>
                  </a:ext>
                </a:extLst>
              </a:tr>
              <a:tr h="365760">
                <a:tc>
                  <a:txBody>
                    <a:bodyPr/>
                    <a:lstStyle/>
                    <a:p>
                      <a:pPr algn="ctr" fontAlgn="t"/>
                      <a:r>
                        <a:rPr lang="en-US" sz="900" b="0" i="0" u="sng" strike="noStrike">
                          <a:solidFill>
                            <a:srgbClr val="0563C1"/>
                          </a:solidFill>
                          <a:effectLst/>
                          <a:latin typeface="Calibri" panose="020F0502020204030204" pitchFamily="34" charset="0"/>
                          <a:hlinkClick r:id="rId5"/>
                        </a:rPr>
                        <a:t>APIMCIS-15157</a:t>
                      </a:r>
                      <a:endParaRPr lang="en-US" sz="9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000000"/>
                          </a:solidFill>
                          <a:effectLst/>
                          <a:latin typeface="Arial" panose="020B0604020202020204" pitchFamily="34" charset="0"/>
                        </a:rPr>
                        <a:t>Phase4:V2I Bench_542H Not display V2I setting page immediately.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900" b="0" i="0" u="none" strike="noStrike" dirty="0">
                          <a:solidFill>
                            <a:srgbClr val="000000"/>
                          </a:solidFill>
                          <a:effectLst/>
                          <a:latin typeface="Arial" panose="020B0604020202020204" pitchFamily="34" charset="0"/>
                        </a:rPr>
                        <a:t>V2I LITE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900" b="0" i="0" u="none" strike="noStrike">
                          <a:solidFill>
                            <a:srgbClr val="000000"/>
                          </a:solidFill>
                          <a:effectLst/>
                          <a:latin typeface="Arial" panose="020B0604020202020204" pitchFamily="34" charset="0"/>
                        </a:rPr>
                        <a:t>Desay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100%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Low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altLang="zh-CN" sz="900" b="0" i="0" u="none" strike="noStrike" kern="1200" cap="none" normalizeH="0" baseline="0" dirty="0">
                          <a:ln>
                            <a:noFill/>
                          </a:ln>
                          <a:solidFill>
                            <a:srgbClr val="131416"/>
                          </a:solidFill>
                          <a:effectLst/>
                          <a:latin typeface="+mn-lt"/>
                          <a:ea typeface="宋体" panose="02010600030101010101" pitchFamily="2" charset="-122"/>
                          <a:cs typeface="+mn-cs"/>
                        </a:rPr>
                        <a:t>N/A</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5608098"/>
                  </a:ext>
                </a:extLst>
              </a:tr>
              <a:tr h="365760">
                <a:tc>
                  <a:txBody>
                    <a:bodyPr/>
                    <a:lstStyle/>
                    <a:p>
                      <a:pPr algn="ctr" fontAlgn="t"/>
                      <a:r>
                        <a:rPr lang="en-US" sz="900" b="0" i="0" u="sng" strike="noStrike">
                          <a:solidFill>
                            <a:srgbClr val="0563C1"/>
                          </a:solidFill>
                          <a:effectLst/>
                          <a:latin typeface="Calibri" panose="020F0502020204030204" pitchFamily="34" charset="0"/>
                          <a:hlinkClick r:id="rId6"/>
                        </a:rPr>
                        <a:t>APIMCIS-10349</a:t>
                      </a:r>
                      <a:endParaRPr lang="en-US" sz="9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a:solidFill>
                            <a:srgbClr val="000000"/>
                          </a:solidFill>
                          <a:effectLst/>
                          <a:latin typeface="Arial" panose="020B0604020202020204" pitchFamily="34" charset="0"/>
                        </a:rPr>
                        <a:t>Phase4:Failed to use voice turn on the AC when vehicle is driving 15mins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900" b="0" i="0" u="none" strike="noStrike" dirty="0">
                          <a:solidFill>
                            <a:srgbClr val="000000"/>
                          </a:solidFill>
                          <a:effectLst/>
                          <a:latin typeface="Arial" panose="020B0604020202020204" pitchFamily="34" charset="0"/>
                        </a:rPr>
                        <a:t>AAR, Message Center&amp; Notification Pushing, Voice Recognition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900" b="0" i="0" u="none" strike="noStrike">
                          <a:solidFill>
                            <a:srgbClr val="000000"/>
                          </a:solidFill>
                          <a:effectLst/>
                          <a:latin typeface="Arial" panose="020B0604020202020204" pitchFamily="34" charset="0"/>
                        </a:rPr>
                        <a:t>Baidu</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900" b="0" i="0" u="none" strike="noStrike" dirty="0">
                          <a:solidFill>
                            <a:srgbClr val="000000"/>
                          </a:solidFill>
                          <a:effectLst/>
                          <a:latin typeface="+mj-lt"/>
                        </a:rPr>
                        <a:t>100%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900" b="0" i="0" u="none" strike="noStrike" dirty="0">
                          <a:solidFill>
                            <a:srgbClr val="000000"/>
                          </a:solidFill>
                          <a:effectLst/>
                          <a:latin typeface="+mj-lt"/>
                        </a:rPr>
                        <a:t>Middle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altLang="zh-CN" sz="900" b="0" i="0" u="none" strike="noStrike" kern="1200" cap="none" normalizeH="0" baseline="0" dirty="0">
                          <a:ln>
                            <a:noFill/>
                          </a:ln>
                          <a:solidFill>
                            <a:srgbClr val="131416"/>
                          </a:solidFill>
                          <a:effectLst/>
                          <a:latin typeface="+mn-lt"/>
                          <a:ea typeface="宋体" panose="02010600030101010101" pitchFamily="2" charset="-122"/>
                          <a:cs typeface="+mn-cs"/>
                        </a:rPr>
                        <a:t>Use icon to active AC</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4477148"/>
                  </a:ext>
                </a:extLst>
              </a:tr>
              <a:tr h="187938">
                <a:tc>
                  <a:txBody>
                    <a:bodyPr/>
                    <a:lstStyle/>
                    <a:p>
                      <a:pPr algn="ctr" fontAlgn="t"/>
                      <a:r>
                        <a:rPr lang="en-US" sz="900" b="0" i="0" u="sng" strike="noStrike" dirty="0">
                          <a:solidFill>
                            <a:srgbClr val="0563C1"/>
                          </a:solidFill>
                          <a:effectLst/>
                          <a:latin typeface="Calibri" panose="020F0502020204030204" pitchFamily="34" charset="0"/>
                          <a:hlinkClick r:id="rId7"/>
                        </a:rPr>
                        <a:t>APIMCIS-14141</a:t>
                      </a:r>
                      <a:endParaRPr lang="en-US" sz="9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000000"/>
                          </a:solidFill>
                          <a:effectLst/>
                          <a:latin typeface="Arial" panose="020B0604020202020204" pitchFamily="34" charset="0"/>
                        </a:rPr>
                        <a:t>Phase 4: QQ music and Himalaya account icon and name still shows when IVI account logout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fontAlgn="t"/>
                      <a:r>
                        <a:rPr lang="en-US" sz="900" b="0" i="0" u="none" strike="noStrike" dirty="0">
                          <a:solidFill>
                            <a:srgbClr val="000000"/>
                          </a:solidFill>
                          <a:effectLst/>
                          <a:latin typeface="Arial" panose="020B0604020202020204" pitchFamily="34" charset="0"/>
                        </a:rPr>
                        <a:t>Himalaya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900" b="0" i="0" u="none" strike="noStrike" dirty="0">
                          <a:solidFill>
                            <a:srgbClr val="000000"/>
                          </a:solidFill>
                          <a:effectLst/>
                          <a:latin typeface="Arial" panose="020B0604020202020204" pitchFamily="34" charset="0"/>
                        </a:rPr>
                        <a:t>Baidu</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t"/>
                      <a:r>
                        <a:rPr lang="en-US" sz="900" b="0" i="0" u="none" strike="noStrike" dirty="0">
                          <a:solidFill>
                            <a:srgbClr val="000000"/>
                          </a:solidFill>
                          <a:effectLst/>
                          <a:latin typeface="+mj-lt"/>
                        </a:rPr>
                        <a:t>100%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Middle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altLang="zh-CN" sz="900" b="0" i="0" u="none" strike="noStrike" kern="1200" cap="none" normalizeH="0" baseline="0" dirty="0">
                          <a:ln>
                            <a:noFill/>
                          </a:ln>
                          <a:solidFill>
                            <a:srgbClr val="131416"/>
                          </a:solidFill>
                          <a:effectLst/>
                          <a:latin typeface="+mn-lt"/>
                          <a:ea typeface="宋体" panose="02010600030101010101" pitchFamily="2" charset="-122"/>
                          <a:cs typeface="+mn-cs"/>
                        </a:rPr>
                        <a:t>N/A</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5881167"/>
                  </a:ext>
                </a:extLst>
              </a:tr>
            </a:tbl>
          </a:graphicData>
        </a:graphic>
      </p:graphicFrame>
    </p:spTree>
    <p:extLst>
      <p:ext uri="{BB962C8B-B14F-4D97-AF65-F5344CB8AC3E}">
        <p14:creationId xmlns:p14="http://schemas.microsoft.com/office/powerpoint/2010/main" val="2608124669"/>
      </p:ext>
    </p:extLst>
  </p:cSld>
  <p:clrMapOvr>
    <a:masterClrMapping/>
  </p:clrMapOvr>
</p:sld>
</file>

<file path=ppt/theme/theme1.xml><?xml version="1.0" encoding="utf-8"?>
<a:theme xmlns:a="http://schemas.openxmlformats.org/drawingml/2006/main" name="Ford">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ord" id="{DCD2E335-D02B-4636-8E7B-8AA938582785}" vid="{723A62B1-BE76-403E-8507-DE7398D908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F60F4ADE805E4CAE8C8515CB93F568" ma:contentTypeVersion="1" ma:contentTypeDescription="Create a new document." ma:contentTypeScope="" ma:versionID="e393467194a2f76026c78d92e9b98aa3">
  <xsd:schema xmlns:xsd="http://www.w3.org/2001/XMLSchema" xmlns:xs="http://www.w3.org/2001/XMLSchema" xmlns:p="http://schemas.microsoft.com/office/2006/metadata/properties" xmlns:ns2="57fd0a73-a8a9-427f-ae73-07f4ea4faa93" targetNamespace="http://schemas.microsoft.com/office/2006/metadata/properties" ma:root="true" ma:fieldsID="35ce6df5c379220cb76a63c3369e6f40" ns2:_="">
    <xsd:import namespace="57fd0a73-a8a9-427f-ae73-07f4ea4faa93"/>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fd0a73-a8a9-427f-ae73-07f4ea4faa9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0EE3A0-7EC6-4341-B8DA-1992397260C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AEF27DF-219C-4D8D-B3FF-A1AE97D97A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fd0a73-a8a9-427f-ae73-07f4ea4faa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30780E-43A7-4A85-9D1F-2F7706CE7D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Ford</Template>
  <TotalTime>40805</TotalTime>
  <Words>416</Words>
  <Application>Microsoft Office PowerPoint</Application>
  <PresentationFormat>Widescreen</PresentationFormat>
  <Paragraphs>131</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Ford Antenna Medium</vt:lpstr>
      <vt:lpstr>Wingdings</vt:lpstr>
      <vt:lpstr>Ford</vt:lpstr>
      <vt:lpstr>CD542 5DR ECDX IVI status</vt:lpstr>
      <vt:lpstr>PowerPoint Presentation</vt:lpstr>
      <vt:lpstr>PowerPoint Presentation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Yaxing (Y.)</dc:creator>
  <cp:lastModifiedBy>Chen, Vincent (N.)</cp:lastModifiedBy>
  <cp:revision>4229</cp:revision>
  <dcterms:created xsi:type="dcterms:W3CDTF">2018-05-24T03:00:08Z</dcterms:created>
  <dcterms:modified xsi:type="dcterms:W3CDTF">2021-08-17T08:41:58Z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0x010100B7F60F4ADE805E4CAE8C8515CB93F568</vt:lpwstr>
  </property>
</Properties>
</file>