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sldIdLst>
    <p:sldId id="260" r:id="rId5"/>
    <p:sldId id="15714122" r:id="rId6"/>
    <p:sldId id="1571412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Amber (L.)" initials="WA(" lastIdx="0" clrIdx="0">
    <p:extLst>
      <p:ext uri="{19B8F6BF-5375-455C-9EA6-DF929625EA0E}">
        <p15:presenceInfo xmlns:p15="http://schemas.microsoft.com/office/powerpoint/2012/main" userId="S::LWANG212@ford.com::e86c801b-c24e-405d-a607-6be9cf847415" providerId="AD"/>
      </p:ext>
    </p:extLst>
  </p:cmAuthor>
  <p:cmAuthor id="2" name="Shawn Wu" initials="SW" lastIdx="1" clrIdx="1">
    <p:extLst>
      <p:ext uri="{19B8F6BF-5375-455C-9EA6-DF929625EA0E}">
        <p15:presenceInfo xmlns:p15="http://schemas.microsoft.com/office/powerpoint/2012/main" userId="S::SWU97@ford.com::ccd3e56d-81aa-40c4-a1b8-86849a47a8f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57E"/>
    <a:srgbClr val="FF0000"/>
    <a:srgbClr val="005BBA"/>
    <a:srgbClr val="B7DF81"/>
    <a:srgbClr val="68B34D"/>
    <a:srgbClr val="00CC00"/>
    <a:srgbClr val="D8E9F2"/>
    <a:srgbClr val="009900"/>
    <a:srgbClr val="279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DD5F1-D4CD-4AE0-BF78-105D7E74794D}" v="110" dt="2021-08-17T09:18:02.7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343" autoAdjust="0"/>
  </p:normalViewPr>
  <p:slideViewPr>
    <p:cSldViewPr snapToGrid="0">
      <p:cViewPr varScale="1">
        <p:scale>
          <a:sx n="68" d="100"/>
          <a:sy n="68" d="100"/>
        </p:scale>
        <p:origin x="738" y="72"/>
      </p:cViewPr>
      <p:guideLst/>
    </p:cSldViewPr>
  </p:slideViewPr>
  <p:notesTextViewPr>
    <p:cViewPr>
      <p:scale>
        <a:sx n="1" d="1"/>
        <a:sy n="1" d="1"/>
      </p:scale>
      <p:origin x="0" y="0"/>
    </p:cViewPr>
  </p:notesTextViewPr>
  <p:sorterViewPr>
    <p:cViewPr>
      <p:scale>
        <a:sx n="100" d="100"/>
        <a:sy n="100" d="100"/>
      </p:scale>
      <p:origin x="0" y="-36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Vincent (N.)" userId="0b9ff36d-a086-4b01-907a-491276c2c778" providerId="ADAL" clId="{C27DB25F-1CB2-4CE9-B744-7EFE07DA00EB}"/>
    <pc:docChg chg="undo custSel modSld">
      <pc:chgData name="Chen, Vincent (N.)" userId="0b9ff36d-a086-4b01-907a-491276c2c778" providerId="ADAL" clId="{C27DB25F-1CB2-4CE9-B744-7EFE07DA00EB}" dt="2021-07-09T10:44:39.205" v="1357" actId="14100"/>
      <pc:docMkLst>
        <pc:docMk/>
      </pc:docMkLst>
      <pc:sldChg chg="addSp delSp modSp mod">
        <pc:chgData name="Chen, Vincent (N.)" userId="0b9ff36d-a086-4b01-907a-491276c2c778" providerId="ADAL" clId="{C27DB25F-1CB2-4CE9-B744-7EFE07DA00EB}" dt="2021-07-09T10:25:06.212" v="62" actId="478"/>
        <pc:sldMkLst>
          <pc:docMk/>
          <pc:sldMk cId="2227346109" sldId="15714121"/>
        </pc:sldMkLst>
        <pc:spChg chg="mod">
          <ac:chgData name="Chen, Vincent (N.)" userId="0b9ff36d-a086-4b01-907a-491276c2c778" providerId="ADAL" clId="{C27DB25F-1CB2-4CE9-B744-7EFE07DA00EB}" dt="2021-07-09T10:25:05.506" v="58" actId="1076"/>
          <ac:spMkLst>
            <pc:docMk/>
            <pc:sldMk cId="2227346109" sldId="15714121"/>
            <ac:spMk id="8" creationId="{711DBE1B-E217-4573-97DC-51BEC8952935}"/>
          </ac:spMkLst>
        </pc:spChg>
        <pc:spChg chg="mod">
          <ac:chgData name="Chen, Vincent (N.)" userId="0b9ff36d-a086-4b01-907a-491276c2c778" providerId="ADAL" clId="{C27DB25F-1CB2-4CE9-B744-7EFE07DA00EB}" dt="2021-07-09T10:25:04.166" v="49" actId="1076"/>
          <ac:spMkLst>
            <pc:docMk/>
            <pc:sldMk cId="2227346109" sldId="15714121"/>
            <ac:spMk id="13" creationId="{529EFB39-5ACD-4E1A-9237-0B221A0F0B29}"/>
          </ac:spMkLst>
        </pc:spChg>
        <pc:spChg chg="del">
          <ac:chgData name="Chen, Vincent (N.)" userId="0b9ff36d-a086-4b01-907a-491276c2c778" providerId="ADAL" clId="{C27DB25F-1CB2-4CE9-B744-7EFE07DA00EB}" dt="2021-07-09T09:38:06.089" v="9" actId="478"/>
          <ac:spMkLst>
            <pc:docMk/>
            <pc:sldMk cId="2227346109" sldId="15714121"/>
            <ac:spMk id="20" creationId="{DD25555F-C220-4592-A6EF-1AE750E39E8B}"/>
          </ac:spMkLst>
        </pc:spChg>
        <pc:spChg chg="mod">
          <ac:chgData name="Chen, Vincent (N.)" userId="0b9ff36d-a086-4b01-907a-491276c2c778" providerId="ADAL" clId="{C27DB25F-1CB2-4CE9-B744-7EFE07DA00EB}" dt="2021-07-09T10:25:05.861" v="60" actId="1076"/>
          <ac:spMkLst>
            <pc:docMk/>
            <pc:sldMk cId="2227346109" sldId="15714121"/>
            <ac:spMk id="25" creationId="{ABE6832D-25A0-4C26-BAC8-E684C25C62D2}"/>
          </ac:spMkLst>
        </pc:spChg>
        <pc:spChg chg="del mod">
          <ac:chgData name="Chen, Vincent (N.)" userId="0b9ff36d-a086-4b01-907a-491276c2c778" providerId="ADAL" clId="{C27DB25F-1CB2-4CE9-B744-7EFE07DA00EB}" dt="2021-07-09T10:03:48.291" v="13" actId="478"/>
          <ac:spMkLst>
            <pc:docMk/>
            <pc:sldMk cId="2227346109" sldId="15714121"/>
            <ac:spMk id="26" creationId="{90CE9B93-44D6-4118-BEFB-6F1E420CE374}"/>
          </ac:spMkLst>
        </pc:spChg>
        <pc:spChg chg="del">
          <ac:chgData name="Chen, Vincent (N.)" userId="0b9ff36d-a086-4b01-907a-491276c2c778" providerId="ADAL" clId="{C27DB25F-1CB2-4CE9-B744-7EFE07DA00EB}" dt="2021-07-09T10:03:49.367" v="14" actId="478"/>
          <ac:spMkLst>
            <pc:docMk/>
            <pc:sldMk cId="2227346109" sldId="15714121"/>
            <ac:spMk id="27" creationId="{D05E8CDA-C718-48BF-84AF-B5240BCB4D01}"/>
          </ac:spMkLst>
        </pc:spChg>
        <pc:spChg chg="mod">
          <ac:chgData name="Chen, Vincent (N.)" userId="0b9ff36d-a086-4b01-907a-491276c2c778" providerId="ADAL" clId="{C27DB25F-1CB2-4CE9-B744-7EFE07DA00EB}" dt="2021-07-09T10:25:06.044" v="61" actId="1076"/>
          <ac:spMkLst>
            <pc:docMk/>
            <pc:sldMk cId="2227346109" sldId="15714121"/>
            <ac:spMk id="28" creationId="{BFFDF02A-0FC8-4A1C-BF77-5B68CFBB50A5}"/>
          </ac:spMkLst>
        </pc:spChg>
        <pc:spChg chg="add del">
          <ac:chgData name="Chen, Vincent (N.)" userId="0b9ff36d-a086-4b01-907a-491276c2c778" providerId="ADAL" clId="{C27DB25F-1CB2-4CE9-B744-7EFE07DA00EB}" dt="2021-07-09T10:25:06.212" v="62" actId="478"/>
          <ac:spMkLst>
            <pc:docMk/>
            <pc:sldMk cId="2227346109" sldId="15714121"/>
            <ac:spMk id="29" creationId="{800A1307-7336-41F9-8062-7C80B193EABF}"/>
          </ac:spMkLst>
        </pc:spChg>
        <pc:spChg chg="mod">
          <ac:chgData name="Chen, Vincent (N.)" userId="0b9ff36d-a086-4b01-907a-491276c2c778" providerId="ADAL" clId="{C27DB25F-1CB2-4CE9-B744-7EFE07DA00EB}" dt="2021-07-09T10:25:06.044" v="61" actId="1076"/>
          <ac:spMkLst>
            <pc:docMk/>
            <pc:sldMk cId="2227346109" sldId="15714121"/>
            <ac:spMk id="32" creationId="{E9ED76AA-96F0-47DF-A86D-F6E2897AF160}"/>
          </ac:spMkLst>
        </pc:spChg>
        <pc:grpChg chg="mod">
          <ac:chgData name="Chen, Vincent (N.)" userId="0b9ff36d-a086-4b01-907a-491276c2c778" providerId="ADAL" clId="{C27DB25F-1CB2-4CE9-B744-7EFE07DA00EB}" dt="2021-07-09T10:25:05.687" v="59" actId="1076"/>
          <ac:grpSpMkLst>
            <pc:docMk/>
            <pc:sldMk cId="2227346109" sldId="15714121"/>
            <ac:grpSpMk id="21" creationId="{6E7841F2-0DF0-4C6C-8E75-9348035EEA66}"/>
          </ac:grpSpMkLst>
        </pc:grpChg>
        <pc:graphicFrameChg chg="mod">
          <ac:chgData name="Chen, Vincent (N.)" userId="0b9ff36d-a086-4b01-907a-491276c2c778" providerId="ADAL" clId="{C27DB25F-1CB2-4CE9-B744-7EFE07DA00EB}" dt="2021-07-09T10:25:05.861" v="60" actId="1076"/>
          <ac:graphicFrameMkLst>
            <pc:docMk/>
            <pc:sldMk cId="2227346109" sldId="15714121"/>
            <ac:graphicFrameMk id="18" creationId="{58AD4F4A-A312-4634-A74B-671F9D3C11EE}"/>
          </ac:graphicFrameMkLst>
        </pc:graphicFrameChg>
        <pc:graphicFrameChg chg="mod">
          <ac:chgData name="Chen, Vincent (N.)" userId="0b9ff36d-a086-4b01-907a-491276c2c778" providerId="ADAL" clId="{C27DB25F-1CB2-4CE9-B744-7EFE07DA00EB}" dt="2021-07-09T10:25:05.861" v="60" actId="1076"/>
          <ac:graphicFrameMkLst>
            <pc:docMk/>
            <pc:sldMk cId="2227346109" sldId="15714121"/>
            <ac:graphicFrameMk id="19" creationId="{03762180-CB8B-4BAA-BD30-FC0D2966AD82}"/>
          </ac:graphicFrameMkLst>
        </pc:graphicFrameChg>
        <pc:graphicFrameChg chg="del">
          <ac:chgData name="Chen, Vincent (N.)" userId="0b9ff36d-a086-4b01-907a-491276c2c778" providerId="ADAL" clId="{C27DB25F-1CB2-4CE9-B744-7EFE07DA00EB}" dt="2021-07-09T10:03:46.350" v="11" actId="478"/>
          <ac:graphicFrameMkLst>
            <pc:docMk/>
            <pc:sldMk cId="2227346109" sldId="15714121"/>
            <ac:graphicFrameMk id="22" creationId="{E3680E9A-776D-44A5-838C-2F8B7AB686AE}"/>
          </ac:graphicFrameMkLst>
        </pc:graphicFrameChg>
        <pc:graphicFrameChg chg="mod">
          <ac:chgData name="Chen, Vincent (N.)" userId="0b9ff36d-a086-4b01-907a-491276c2c778" providerId="ADAL" clId="{C27DB25F-1CB2-4CE9-B744-7EFE07DA00EB}" dt="2021-07-09T10:25:06.044" v="61" actId="1076"/>
          <ac:graphicFrameMkLst>
            <pc:docMk/>
            <pc:sldMk cId="2227346109" sldId="15714121"/>
            <ac:graphicFrameMk id="23" creationId="{AF803CA5-5D4E-4BFD-ADDF-3C3D781E6266}"/>
          </ac:graphicFrameMkLst>
        </pc:graphicFrameChg>
      </pc:sldChg>
      <pc:sldChg chg="modSp mod">
        <pc:chgData name="Chen, Vincent (N.)" userId="0b9ff36d-a086-4b01-907a-491276c2c778" providerId="ADAL" clId="{C27DB25F-1CB2-4CE9-B744-7EFE07DA00EB}" dt="2021-07-09T09:11:21.400" v="0" actId="2162"/>
        <pc:sldMkLst>
          <pc:docMk/>
          <pc:sldMk cId="1355526705" sldId="15714124"/>
        </pc:sldMkLst>
        <pc:graphicFrameChg chg="modGraphic">
          <ac:chgData name="Chen, Vincent (N.)" userId="0b9ff36d-a086-4b01-907a-491276c2c778" providerId="ADAL" clId="{C27DB25F-1CB2-4CE9-B744-7EFE07DA00EB}" dt="2021-07-09T09:11:21.400" v="0" actId="2162"/>
          <ac:graphicFrameMkLst>
            <pc:docMk/>
            <pc:sldMk cId="1355526705" sldId="15714124"/>
            <ac:graphicFrameMk id="5" creationId="{B806977C-5DB9-470F-9B43-841D282689E4}"/>
          </ac:graphicFrameMkLst>
        </pc:graphicFrameChg>
      </pc:sldChg>
      <pc:sldChg chg="modSp mod">
        <pc:chgData name="Chen, Vincent (N.)" userId="0b9ff36d-a086-4b01-907a-491276c2c778" providerId="ADAL" clId="{C27DB25F-1CB2-4CE9-B744-7EFE07DA00EB}" dt="2021-07-09T09:11:29.101" v="1" actId="2162"/>
        <pc:sldMkLst>
          <pc:docMk/>
          <pc:sldMk cId="3570204852" sldId="15714126"/>
        </pc:sldMkLst>
        <pc:graphicFrameChg chg="modGraphic">
          <ac:chgData name="Chen, Vincent (N.)" userId="0b9ff36d-a086-4b01-907a-491276c2c778" providerId="ADAL" clId="{C27DB25F-1CB2-4CE9-B744-7EFE07DA00EB}" dt="2021-07-09T09:11:29.101" v="1" actId="2162"/>
          <ac:graphicFrameMkLst>
            <pc:docMk/>
            <pc:sldMk cId="3570204852" sldId="15714126"/>
            <ac:graphicFrameMk id="5" creationId="{B806977C-5DB9-470F-9B43-841D282689E4}"/>
          </ac:graphicFrameMkLst>
        </pc:graphicFrameChg>
      </pc:sldChg>
      <pc:sldChg chg="addSp delSp modSp mod">
        <pc:chgData name="Chen, Vincent (N.)" userId="0b9ff36d-a086-4b01-907a-491276c2c778" providerId="ADAL" clId="{C27DB25F-1CB2-4CE9-B744-7EFE07DA00EB}" dt="2021-07-09T10:44:39.205" v="1357" actId="14100"/>
        <pc:sldMkLst>
          <pc:docMk/>
          <pc:sldMk cId="4164012038" sldId="15714128"/>
        </pc:sldMkLst>
        <pc:spChg chg="add mod">
          <ac:chgData name="Chen, Vincent (N.)" userId="0b9ff36d-a086-4b01-907a-491276c2c778" providerId="ADAL" clId="{C27DB25F-1CB2-4CE9-B744-7EFE07DA00EB}" dt="2021-07-09T10:35:06.259" v="992" actId="14100"/>
          <ac:spMkLst>
            <pc:docMk/>
            <pc:sldMk cId="4164012038" sldId="15714128"/>
            <ac:spMk id="5" creationId="{F289A5E8-8AE4-4FDC-ABDB-225279AF0416}"/>
          </ac:spMkLst>
        </pc:spChg>
        <pc:spChg chg="add mod">
          <ac:chgData name="Chen, Vincent (N.)" userId="0b9ff36d-a086-4b01-907a-491276c2c778" providerId="ADAL" clId="{C27DB25F-1CB2-4CE9-B744-7EFE07DA00EB}" dt="2021-07-09T10:30:54.684" v="865" actId="14100"/>
          <ac:spMkLst>
            <pc:docMk/>
            <pc:sldMk cId="4164012038" sldId="15714128"/>
            <ac:spMk id="6" creationId="{FDF3262C-2BA0-4D19-A742-30B2060F7347}"/>
          </ac:spMkLst>
        </pc:spChg>
        <pc:spChg chg="add del mod">
          <ac:chgData name="Chen, Vincent (N.)" userId="0b9ff36d-a086-4b01-907a-491276c2c778" providerId="ADAL" clId="{C27DB25F-1CB2-4CE9-B744-7EFE07DA00EB}" dt="2021-07-09T10:25:49.855" v="65" actId="478"/>
          <ac:spMkLst>
            <pc:docMk/>
            <pc:sldMk cId="4164012038" sldId="15714128"/>
            <ac:spMk id="7" creationId="{93017935-37F6-40C9-808E-10FF92025D87}"/>
          </ac:spMkLst>
        </pc:spChg>
        <pc:spChg chg="add mod">
          <ac:chgData name="Chen, Vincent (N.)" userId="0b9ff36d-a086-4b01-907a-491276c2c778" providerId="ADAL" clId="{C27DB25F-1CB2-4CE9-B744-7EFE07DA00EB}" dt="2021-07-09T10:43:34.947" v="1333" actId="554"/>
          <ac:spMkLst>
            <pc:docMk/>
            <pc:sldMk cId="4164012038" sldId="15714128"/>
            <ac:spMk id="8" creationId="{A947CE70-E8E4-4E92-A348-95EF12581FCB}"/>
          </ac:spMkLst>
        </pc:spChg>
        <pc:spChg chg="add mod">
          <ac:chgData name="Chen, Vincent (N.)" userId="0b9ff36d-a086-4b01-907a-491276c2c778" providerId="ADAL" clId="{C27DB25F-1CB2-4CE9-B744-7EFE07DA00EB}" dt="2021-07-09T10:43:34.947" v="1333" actId="554"/>
          <ac:spMkLst>
            <pc:docMk/>
            <pc:sldMk cId="4164012038" sldId="15714128"/>
            <ac:spMk id="9" creationId="{0B5E1EA1-2DE8-4A42-AEE3-B397206F28F2}"/>
          </ac:spMkLst>
        </pc:spChg>
        <pc:spChg chg="add mod">
          <ac:chgData name="Chen, Vincent (N.)" userId="0b9ff36d-a086-4b01-907a-491276c2c778" providerId="ADAL" clId="{C27DB25F-1CB2-4CE9-B744-7EFE07DA00EB}" dt="2021-07-09T10:43:34.947" v="1333" actId="554"/>
          <ac:spMkLst>
            <pc:docMk/>
            <pc:sldMk cId="4164012038" sldId="15714128"/>
            <ac:spMk id="10" creationId="{C310818E-872F-4A44-B8A4-9637AE0C3207}"/>
          </ac:spMkLst>
        </pc:spChg>
        <pc:spChg chg="add mod">
          <ac:chgData name="Chen, Vincent (N.)" userId="0b9ff36d-a086-4b01-907a-491276c2c778" providerId="ADAL" clId="{C27DB25F-1CB2-4CE9-B744-7EFE07DA00EB}" dt="2021-07-09T10:43:34.947" v="1333" actId="554"/>
          <ac:spMkLst>
            <pc:docMk/>
            <pc:sldMk cId="4164012038" sldId="15714128"/>
            <ac:spMk id="11" creationId="{EF2B8968-E369-4D2F-BF2F-54D34E4EE759}"/>
          </ac:spMkLst>
        </pc:spChg>
        <pc:spChg chg="add mod">
          <ac:chgData name="Chen, Vincent (N.)" userId="0b9ff36d-a086-4b01-907a-491276c2c778" providerId="ADAL" clId="{C27DB25F-1CB2-4CE9-B744-7EFE07DA00EB}" dt="2021-07-09T10:43:34.947" v="1333" actId="554"/>
          <ac:spMkLst>
            <pc:docMk/>
            <pc:sldMk cId="4164012038" sldId="15714128"/>
            <ac:spMk id="12" creationId="{5C393F78-B375-482D-A7C6-BF23EB8FAA3C}"/>
          </ac:spMkLst>
        </pc:spChg>
        <pc:spChg chg="add mod">
          <ac:chgData name="Chen, Vincent (N.)" userId="0b9ff36d-a086-4b01-907a-491276c2c778" providerId="ADAL" clId="{C27DB25F-1CB2-4CE9-B744-7EFE07DA00EB}" dt="2021-07-09T10:43:34.947" v="1333" actId="554"/>
          <ac:spMkLst>
            <pc:docMk/>
            <pc:sldMk cId="4164012038" sldId="15714128"/>
            <ac:spMk id="13" creationId="{E721841A-3EBD-4F58-BAFD-D8DC1BD7BD9A}"/>
          </ac:spMkLst>
        </pc:spChg>
        <pc:spChg chg="add mod">
          <ac:chgData name="Chen, Vincent (N.)" userId="0b9ff36d-a086-4b01-907a-491276c2c778" providerId="ADAL" clId="{C27DB25F-1CB2-4CE9-B744-7EFE07DA00EB}" dt="2021-07-09T10:43:34.947" v="1333" actId="554"/>
          <ac:spMkLst>
            <pc:docMk/>
            <pc:sldMk cId="4164012038" sldId="15714128"/>
            <ac:spMk id="14" creationId="{D2F39E92-7A0F-443D-A950-FAB8870BC0D3}"/>
          </ac:spMkLst>
        </pc:spChg>
        <pc:spChg chg="add mod">
          <ac:chgData name="Chen, Vincent (N.)" userId="0b9ff36d-a086-4b01-907a-491276c2c778" providerId="ADAL" clId="{C27DB25F-1CB2-4CE9-B744-7EFE07DA00EB}" dt="2021-07-09T10:43:34.947" v="1333" actId="554"/>
          <ac:spMkLst>
            <pc:docMk/>
            <pc:sldMk cId="4164012038" sldId="15714128"/>
            <ac:spMk id="15" creationId="{0151C3A9-48AB-4BCD-95E7-B1AD163D0CF6}"/>
          </ac:spMkLst>
        </pc:spChg>
        <pc:spChg chg="add mod">
          <ac:chgData name="Chen, Vincent (N.)" userId="0b9ff36d-a086-4b01-907a-491276c2c778" providerId="ADAL" clId="{C27DB25F-1CB2-4CE9-B744-7EFE07DA00EB}" dt="2021-07-09T10:43:34.947" v="1333" actId="554"/>
          <ac:spMkLst>
            <pc:docMk/>
            <pc:sldMk cId="4164012038" sldId="15714128"/>
            <ac:spMk id="16" creationId="{44C09204-BA4B-4FB7-9F94-443CECCE2CB1}"/>
          </ac:spMkLst>
        </pc:spChg>
        <pc:spChg chg="add mod">
          <ac:chgData name="Chen, Vincent (N.)" userId="0b9ff36d-a086-4b01-907a-491276c2c778" providerId="ADAL" clId="{C27DB25F-1CB2-4CE9-B744-7EFE07DA00EB}" dt="2021-07-09T10:43:34.947" v="1333" actId="554"/>
          <ac:spMkLst>
            <pc:docMk/>
            <pc:sldMk cId="4164012038" sldId="15714128"/>
            <ac:spMk id="17" creationId="{B29DE8FE-3B6D-4F50-B001-AD74090BF2AD}"/>
          </ac:spMkLst>
        </pc:spChg>
        <pc:spChg chg="add mod">
          <ac:chgData name="Chen, Vincent (N.)" userId="0b9ff36d-a086-4b01-907a-491276c2c778" providerId="ADAL" clId="{C27DB25F-1CB2-4CE9-B744-7EFE07DA00EB}" dt="2021-07-09T10:43:34.947" v="1333" actId="554"/>
          <ac:spMkLst>
            <pc:docMk/>
            <pc:sldMk cId="4164012038" sldId="15714128"/>
            <ac:spMk id="18" creationId="{9150243F-B577-4888-8914-88D95B2F2C8E}"/>
          </ac:spMkLst>
        </pc:spChg>
        <pc:spChg chg="add mod">
          <ac:chgData name="Chen, Vincent (N.)" userId="0b9ff36d-a086-4b01-907a-491276c2c778" providerId="ADAL" clId="{C27DB25F-1CB2-4CE9-B744-7EFE07DA00EB}" dt="2021-07-09T10:43:34.947" v="1333" actId="554"/>
          <ac:spMkLst>
            <pc:docMk/>
            <pc:sldMk cId="4164012038" sldId="15714128"/>
            <ac:spMk id="19" creationId="{F235008A-EB95-4CBA-9F46-68AE91962134}"/>
          </ac:spMkLst>
        </pc:spChg>
        <pc:spChg chg="add mod">
          <ac:chgData name="Chen, Vincent (N.)" userId="0b9ff36d-a086-4b01-907a-491276c2c778" providerId="ADAL" clId="{C27DB25F-1CB2-4CE9-B744-7EFE07DA00EB}" dt="2021-07-09T10:43:34.947" v="1333" actId="554"/>
          <ac:spMkLst>
            <pc:docMk/>
            <pc:sldMk cId="4164012038" sldId="15714128"/>
            <ac:spMk id="20" creationId="{3CC49CF8-4FD0-4377-AE48-08A623FCC6F2}"/>
          </ac:spMkLst>
        </pc:spChg>
        <pc:spChg chg="add mod">
          <ac:chgData name="Chen, Vincent (N.)" userId="0b9ff36d-a086-4b01-907a-491276c2c778" providerId="ADAL" clId="{C27DB25F-1CB2-4CE9-B744-7EFE07DA00EB}" dt="2021-07-09T10:43:34.947" v="1333" actId="554"/>
          <ac:spMkLst>
            <pc:docMk/>
            <pc:sldMk cId="4164012038" sldId="15714128"/>
            <ac:spMk id="21" creationId="{E8E67F1F-2F5F-476A-9D3D-FF9A93F2DE6F}"/>
          </ac:spMkLst>
        </pc:spChg>
        <pc:spChg chg="add mod">
          <ac:chgData name="Chen, Vincent (N.)" userId="0b9ff36d-a086-4b01-907a-491276c2c778" providerId="ADAL" clId="{C27DB25F-1CB2-4CE9-B744-7EFE07DA00EB}" dt="2021-07-09T10:43:34.947" v="1333" actId="554"/>
          <ac:spMkLst>
            <pc:docMk/>
            <pc:sldMk cId="4164012038" sldId="15714128"/>
            <ac:spMk id="22" creationId="{4D77052B-F866-49DC-AB9C-F9A94C65C4CF}"/>
          </ac:spMkLst>
        </pc:spChg>
        <pc:spChg chg="add mod">
          <ac:chgData name="Chen, Vincent (N.)" userId="0b9ff36d-a086-4b01-907a-491276c2c778" providerId="ADAL" clId="{C27DB25F-1CB2-4CE9-B744-7EFE07DA00EB}" dt="2021-07-09T10:43:34.947" v="1333" actId="554"/>
          <ac:spMkLst>
            <pc:docMk/>
            <pc:sldMk cId="4164012038" sldId="15714128"/>
            <ac:spMk id="23" creationId="{ED455E55-D201-45E4-BE71-D1DFC4BF906D}"/>
          </ac:spMkLst>
        </pc:spChg>
        <pc:spChg chg="add mod">
          <ac:chgData name="Chen, Vincent (N.)" userId="0b9ff36d-a086-4b01-907a-491276c2c778" providerId="ADAL" clId="{C27DB25F-1CB2-4CE9-B744-7EFE07DA00EB}" dt="2021-07-09T10:43:34.947" v="1333" actId="554"/>
          <ac:spMkLst>
            <pc:docMk/>
            <pc:sldMk cId="4164012038" sldId="15714128"/>
            <ac:spMk id="24" creationId="{66B3F09E-384A-4C24-9EDF-FE2F656C0CE4}"/>
          </ac:spMkLst>
        </pc:spChg>
        <pc:spChg chg="add mod">
          <ac:chgData name="Chen, Vincent (N.)" userId="0b9ff36d-a086-4b01-907a-491276c2c778" providerId="ADAL" clId="{C27DB25F-1CB2-4CE9-B744-7EFE07DA00EB}" dt="2021-07-09T10:43:34.947" v="1333" actId="554"/>
          <ac:spMkLst>
            <pc:docMk/>
            <pc:sldMk cId="4164012038" sldId="15714128"/>
            <ac:spMk id="25" creationId="{E6C1DD24-39B2-42F6-9FFB-D5F92DB67073}"/>
          </ac:spMkLst>
        </pc:spChg>
        <pc:spChg chg="add mod">
          <ac:chgData name="Chen, Vincent (N.)" userId="0b9ff36d-a086-4b01-907a-491276c2c778" providerId="ADAL" clId="{C27DB25F-1CB2-4CE9-B744-7EFE07DA00EB}" dt="2021-07-09T10:43:34.947" v="1333" actId="554"/>
          <ac:spMkLst>
            <pc:docMk/>
            <pc:sldMk cId="4164012038" sldId="15714128"/>
            <ac:spMk id="26" creationId="{88B0DB3C-0032-4AFF-A63F-402806906650}"/>
          </ac:spMkLst>
        </pc:spChg>
        <pc:spChg chg="add mod">
          <ac:chgData name="Chen, Vincent (N.)" userId="0b9ff36d-a086-4b01-907a-491276c2c778" providerId="ADAL" clId="{C27DB25F-1CB2-4CE9-B744-7EFE07DA00EB}" dt="2021-07-09T10:43:34.947" v="1333" actId="554"/>
          <ac:spMkLst>
            <pc:docMk/>
            <pc:sldMk cId="4164012038" sldId="15714128"/>
            <ac:spMk id="27" creationId="{AADD7E28-FA4C-4498-A777-F93F12BDB2F9}"/>
          </ac:spMkLst>
        </pc:spChg>
        <pc:spChg chg="add del mod">
          <ac:chgData name="Chen, Vincent (N.)" userId="0b9ff36d-a086-4b01-907a-491276c2c778" providerId="ADAL" clId="{C27DB25F-1CB2-4CE9-B744-7EFE07DA00EB}" dt="2021-07-09T10:36:14.979" v="1060" actId="478"/>
          <ac:spMkLst>
            <pc:docMk/>
            <pc:sldMk cId="4164012038" sldId="15714128"/>
            <ac:spMk id="54" creationId="{D9D49823-D2A3-4586-8B5A-E9EC9AE6672F}"/>
          </ac:spMkLst>
        </pc:spChg>
        <pc:spChg chg="add del mod">
          <ac:chgData name="Chen, Vincent (N.)" userId="0b9ff36d-a086-4b01-907a-491276c2c778" providerId="ADAL" clId="{C27DB25F-1CB2-4CE9-B744-7EFE07DA00EB}" dt="2021-07-09T10:36:57.797" v="1085" actId="478"/>
          <ac:spMkLst>
            <pc:docMk/>
            <pc:sldMk cId="4164012038" sldId="15714128"/>
            <ac:spMk id="55" creationId="{D696A1F4-472D-4D01-A6A3-4A548DC5C6B5}"/>
          </ac:spMkLst>
        </pc:spChg>
        <pc:spChg chg="add del mod">
          <ac:chgData name="Chen, Vincent (N.)" userId="0b9ff36d-a086-4b01-907a-491276c2c778" providerId="ADAL" clId="{C27DB25F-1CB2-4CE9-B744-7EFE07DA00EB}" dt="2021-07-09T10:36:14.261" v="1059" actId="478"/>
          <ac:spMkLst>
            <pc:docMk/>
            <pc:sldMk cId="4164012038" sldId="15714128"/>
            <ac:spMk id="56" creationId="{73EFAE67-F071-457C-967E-3D4776574679}"/>
          </ac:spMkLst>
        </pc:spChg>
        <pc:spChg chg="add del mod">
          <ac:chgData name="Chen, Vincent (N.)" userId="0b9ff36d-a086-4b01-907a-491276c2c778" providerId="ADAL" clId="{C27DB25F-1CB2-4CE9-B744-7EFE07DA00EB}" dt="2021-07-09T10:39:01.031" v="1142" actId="478"/>
          <ac:spMkLst>
            <pc:docMk/>
            <pc:sldMk cId="4164012038" sldId="15714128"/>
            <ac:spMk id="57" creationId="{6C1BDCFC-71E2-48C9-9D54-2A71B1952547}"/>
          </ac:spMkLst>
        </pc:spChg>
        <pc:spChg chg="add del mod">
          <ac:chgData name="Chen, Vincent (N.)" userId="0b9ff36d-a086-4b01-907a-491276c2c778" providerId="ADAL" clId="{C27DB25F-1CB2-4CE9-B744-7EFE07DA00EB}" dt="2021-07-09T10:40:40.826" v="1196" actId="478"/>
          <ac:spMkLst>
            <pc:docMk/>
            <pc:sldMk cId="4164012038" sldId="15714128"/>
            <ac:spMk id="58" creationId="{6A52BA04-A137-4308-8C11-0AE165D3772E}"/>
          </ac:spMkLst>
        </pc:spChg>
        <pc:spChg chg="add del mod">
          <ac:chgData name="Chen, Vincent (N.)" userId="0b9ff36d-a086-4b01-907a-491276c2c778" providerId="ADAL" clId="{C27DB25F-1CB2-4CE9-B744-7EFE07DA00EB}" dt="2021-07-09T10:36:13.204" v="1058" actId="478"/>
          <ac:spMkLst>
            <pc:docMk/>
            <pc:sldMk cId="4164012038" sldId="15714128"/>
            <ac:spMk id="59" creationId="{79C6961B-0FF5-4206-A114-0C1A9976302A}"/>
          </ac:spMkLst>
        </pc:spChg>
        <pc:spChg chg="add del mod">
          <ac:chgData name="Chen, Vincent (N.)" userId="0b9ff36d-a086-4b01-907a-491276c2c778" providerId="ADAL" clId="{C27DB25F-1CB2-4CE9-B744-7EFE07DA00EB}" dt="2021-07-09T10:39:02.544" v="1143" actId="478"/>
          <ac:spMkLst>
            <pc:docMk/>
            <pc:sldMk cId="4164012038" sldId="15714128"/>
            <ac:spMk id="60" creationId="{EC8E465D-7FEE-4A55-A868-4F5B3B55771B}"/>
          </ac:spMkLst>
        </pc:spChg>
        <pc:spChg chg="add mod">
          <ac:chgData name="Chen, Vincent (N.)" userId="0b9ff36d-a086-4b01-907a-491276c2c778" providerId="ADAL" clId="{C27DB25F-1CB2-4CE9-B744-7EFE07DA00EB}" dt="2021-07-09T10:44:14.933" v="1355" actId="1036"/>
          <ac:spMkLst>
            <pc:docMk/>
            <pc:sldMk cId="4164012038" sldId="15714128"/>
            <ac:spMk id="61" creationId="{AD49C3B3-FD47-454F-BC6F-4B22F2468F9B}"/>
          </ac:spMkLst>
        </pc:spChg>
        <pc:spChg chg="add del mod">
          <ac:chgData name="Chen, Vincent (N.)" userId="0b9ff36d-a086-4b01-907a-491276c2c778" providerId="ADAL" clId="{C27DB25F-1CB2-4CE9-B744-7EFE07DA00EB}" dt="2021-07-09T10:38:57.532" v="1141" actId="478"/>
          <ac:spMkLst>
            <pc:docMk/>
            <pc:sldMk cId="4164012038" sldId="15714128"/>
            <ac:spMk id="62" creationId="{0B65FF02-8600-4C8F-89C0-5790986003EB}"/>
          </ac:spMkLst>
        </pc:spChg>
        <pc:spChg chg="add mod">
          <ac:chgData name="Chen, Vincent (N.)" userId="0b9ff36d-a086-4b01-907a-491276c2c778" providerId="ADAL" clId="{C27DB25F-1CB2-4CE9-B744-7EFE07DA00EB}" dt="2021-07-09T10:44:05.748" v="1347" actId="1036"/>
          <ac:spMkLst>
            <pc:docMk/>
            <pc:sldMk cId="4164012038" sldId="15714128"/>
            <ac:spMk id="63" creationId="{63957A39-19D9-43C5-B7B1-87C68B1C211F}"/>
          </ac:spMkLst>
        </pc:spChg>
        <pc:spChg chg="add mod">
          <ac:chgData name="Chen, Vincent (N.)" userId="0b9ff36d-a086-4b01-907a-491276c2c778" providerId="ADAL" clId="{C27DB25F-1CB2-4CE9-B744-7EFE07DA00EB}" dt="2021-07-09T10:37:11.987" v="1097" actId="1035"/>
          <ac:spMkLst>
            <pc:docMk/>
            <pc:sldMk cId="4164012038" sldId="15714128"/>
            <ac:spMk id="64" creationId="{22B24ABC-198F-489F-B792-DC9D22420333}"/>
          </ac:spMkLst>
        </pc:spChg>
        <pc:spChg chg="add del mod">
          <ac:chgData name="Chen, Vincent (N.)" userId="0b9ff36d-a086-4b01-907a-491276c2c778" providerId="ADAL" clId="{C27DB25F-1CB2-4CE9-B744-7EFE07DA00EB}" dt="2021-07-09T10:36:59.761" v="1086" actId="478"/>
          <ac:spMkLst>
            <pc:docMk/>
            <pc:sldMk cId="4164012038" sldId="15714128"/>
            <ac:spMk id="65" creationId="{DCF4900F-2ABA-4675-BB88-A73E8370C8E4}"/>
          </ac:spMkLst>
        </pc:spChg>
        <pc:spChg chg="add del mod">
          <ac:chgData name="Chen, Vincent (N.)" userId="0b9ff36d-a086-4b01-907a-491276c2c778" providerId="ADAL" clId="{C27DB25F-1CB2-4CE9-B744-7EFE07DA00EB}" dt="2021-07-09T10:36:59.761" v="1086" actId="478"/>
          <ac:spMkLst>
            <pc:docMk/>
            <pc:sldMk cId="4164012038" sldId="15714128"/>
            <ac:spMk id="66" creationId="{02E9F0DD-61E9-4A5C-8B13-9E1BD49AC2B5}"/>
          </ac:spMkLst>
        </pc:spChg>
        <pc:spChg chg="add del mod">
          <ac:chgData name="Chen, Vincent (N.)" userId="0b9ff36d-a086-4b01-907a-491276c2c778" providerId="ADAL" clId="{C27DB25F-1CB2-4CE9-B744-7EFE07DA00EB}" dt="2021-07-09T10:36:56.557" v="1084" actId="478"/>
          <ac:spMkLst>
            <pc:docMk/>
            <pc:sldMk cId="4164012038" sldId="15714128"/>
            <ac:spMk id="67" creationId="{14A580E3-B337-4D30-94E1-09C9362977DC}"/>
          </ac:spMkLst>
        </pc:spChg>
        <pc:spChg chg="add del mod">
          <ac:chgData name="Chen, Vincent (N.)" userId="0b9ff36d-a086-4b01-907a-491276c2c778" providerId="ADAL" clId="{C27DB25F-1CB2-4CE9-B744-7EFE07DA00EB}" dt="2021-07-09T10:36:56.557" v="1084" actId="478"/>
          <ac:spMkLst>
            <pc:docMk/>
            <pc:sldMk cId="4164012038" sldId="15714128"/>
            <ac:spMk id="68" creationId="{2BCCDC0D-B2C6-4B92-99AC-656D034C2978}"/>
          </ac:spMkLst>
        </pc:spChg>
        <pc:spChg chg="add del mod">
          <ac:chgData name="Chen, Vincent (N.)" userId="0b9ff36d-a086-4b01-907a-491276c2c778" providerId="ADAL" clId="{C27DB25F-1CB2-4CE9-B744-7EFE07DA00EB}" dt="2021-07-09T10:33:13.801" v="953" actId="478"/>
          <ac:spMkLst>
            <pc:docMk/>
            <pc:sldMk cId="4164012038" sldId="15714128"/>
            <ac:spMk id="69" creationId="{0A26B095-CB6C-4BD0-8817-4AD13F98B879}"/>
          </ac:spMkLst>
        </pc:spChg>
        <pc:spChg chg="add del mod">
          <ac:chgData name="Chen, Vincent (N.)" userId="0b9ff36d-a086-4b01-907a-491276c2c778" providerId="ADAL" clId="{C27DB25F-1CB2-4CE9-B744-7EFE07DA00EB}" dt="2021-07-09T10:33:13.801" v="953" actId="478"/>
          <ac:spMkLst>
            <pc:docMk/>
            <pc:sldMk cId="4164012038" sldId="15714128"/>
            <ac:spMk id="70" creationId="{58D7F241-D659-44DB-9297-255AFA92CBCC}"/>
          </ac:spMkLst>
        </pc:spChg>
        <pc:spChg chg="add del mod">
          <ac:chgData name="Chen, Vincent (N.)" userId="0b9ff36d-a086-4b01-907a-491276c2c778" providerId="ADAL" clId="{C27DB25F-1CB2-4CE9-B744-7EFE07DA00EB}" dt="2021-07-09T10:33:13.801" v="953" actId="478"/>
          <ac:spMkLst>
            <pc:docMk/>
            <pc:sldMk cId="4164012038" sldId="15714128"/>
            <ac:spMk id="71" creationId="{44104781-AD5A-4828-81F4-45707BBEAED2}"/>
          </ac:spMkLst>
        </pc:spChg>
        <pc:spChg chg="add del mod">
          <ac:chgData name="Chen, Vincent (N.)" userId="0b9ff36d-a086-4b01-907a-491276c2c778" providerId="ADAL" clId="{C27DB25F-1CB2-4CE9-B744-7EFE07DA00EB}" dt="2021-07-09T10:33:13.801" v="953" actId="478"/>
          <ac:spMkLst>
            <pc:docMk/>
            <pc:sldMk cId="4164012038" sldId="15714128"/>
            <ac:spMk id="72" creationId="{7B4F9A7F-9061-48BC-A71B-D573F3F56F4A}"/>
          </ac:spMkLst>
        </pc:spChg>
        <pc:spChg chg="add mod">
          <ac:chgData name="Chen, Vincent (N.)" userId="0b9ff36d-a086-4b01-907a-491276c2c778" providerId="ADAL" clId="{C27DB25F-1CB2-4CE9-B744-7EFE07DA00EB}" dt="2021-07-09T10:32:58.068" v="950" actId="1036"/>
          <ac:spMkLst>
            <pc:docMk/>
            <pc:sldMk cId="4164012038" sldId="15714128"/>
            <ac:spMk id="73" creationId="{DE796D3A-75BA-44AA-A910-E782EAE4A6F5}"/>
          </ac:spMkLst>
        </pc:spChg>
        <pc:spChg chg="add del mod">
          <ac:chgData name="Chen, Vincent (N.)" userId="0b9ff36d-a086-4b01-907a-491276c2c778" providerId="ADAL" clId="{C27DB25F-1CB2-4CE9-B744-7EFE07DA00EB}" dt="2021-07-09T10:35:51.192" v="1052" actId="478"/>
          <ac:spMkLst>
            <pc:docMk/>
            <pc:sldMk cId="4164012038" sldId="15714128"/>
            <ac:spMk id="74" creationId="{73C9DE69-CB33-49D8-A0DE-58A1587D07EC}"/>
          </ac:spMkLst>
        </pc:spChg>
        <pc:spChg chg="add del mod">
          <ac:chgData name="Chen, Vincent (N.)" userId="0b9ff36d-a086-4b01-907a-491276c2c778" providerId="ADAL" clId="{C27DB25F-1CB2-4CE9-B744-7EFE07DA00EB}" dt="2021-07-09T10:36:52.097" v="1082" actId="478"/>
          <ac:spMkLst>
            <pc:docMk/>
            <pc:sldMk cId="4164012038" sldId="15714128"/>
            <ac:spMk id="75" creationId="{2FBF87CD-8CE3-4260-8496-5FD7EF39361C}"/>
          </ac:spMkLst>
        </pc:spChg>
        <pc:spChg chg="add del mod">
          <ac:chgData name="Chen, Vincent (N.)" userId="0b9ff36d-a086-4b01-907a-491276c2c778" providerId="ADAL" clId="{C27DB25F-1CB2-4CE9-B744-7EFE07DA00EB}" dt="2021-07-09T10:36:54.187" v="1083" actId="478"/>
          <ac:spMkLst>
            <pc:docMk/>
            <pc:sldMk cId="4164012038" sldId="15714128"/>
            <ac:spMk id="76" creationId="{16226477-11C6-4D2E-8737-2D625067CE44}"/>
          </ac:spMkLst>
        </pc:spChg>
        <pc:spChg chg="add del mod">
          <ac:chgData name="Chen, Vincent (N.)" userId="0b9ff36d-a086-4b01-907a-491276c2c778" providerId="ADAL" clId="{C27DB25F-1CB2-4CE9-B744-7EFE07DA00EB}" dt="2021-07-09T10:36:54.187" v="1083" actId="478"/>
          <ac:spMkLst>
            <pc:docMk/>
            <pc:sldMk cId="4164012038" sldId="15714128"/>
            <ac:spMk id="77" creationId="{514DA2B4-710F-4252-9F3D-CE8C3EC510A3}"/>
          </ac:spMkLst>
        </pc:spChg>
        <pc:spChg chg="add del mod">
          <ac:chgData name="Chen, Vincent (N.)" userId="0b9ff36d-a086-4b01-907a-491276c2c778" providerId="ADAL" clId="{C27DB25F-1CB2-4CE9-B744-7EFE07DA00EB}" dt="2021-07-09T10:33:13.801" v="953" actId="478"/>
          <ac:spMkLst>
            <pc:docMk/>
            <pc:sldMk cId="4164012038" sldId="15714128"/>
            <ac:spMk id="78" creationId="{B38AEA73-F30C-40B1-A04E-52190643753C}"/>
          </ac:spMkLst>
        </pc:spChg>
        <pc:spChg chg="add mod">
          <ac:chgData name="Chen, Vincent (N.)" userId="0b9ff36d-a086-4b01-907a-491276c2c778" providerId="ADAL" clId="{C27DB25F-1CB2-4CE9-B744-7EFE07DA00EB}" dt="2021-07-09T10:33:04.042" v="952" actId="1076"/>
          <ac:spMkLst>
            <pc:docMk/>
            <pc:sldMk cId="4164012038" sldId="15714128"/>
            <ac:spMk id="79" creationId="{DBA2429D-02E9-4924-BC64-0934588C35F9}"/>
          </ac:spMkLst>
        </pc:spChg>
        <pc:spChg chg="add mod">
          <ac:chgData name="Chen, Vincent (N.)" userId="0b9ff36d-a086-4b01-907a-491276c2c778" providerId="ADAL" clId="{C27DB25F-1CB2-4CE9-B744-7EFE07DA00EB}" dt="2021-07-09T10:31:07.577" v="894" actId="20577"/>
          <ac:spMkLst>
            <pc:docMk/>
            <pc:sldMk cId="4164012038" sldId="15714128"/>
            <ac:spMk id="80" creationId="{5DF94698-9456-4809-A36F-AC4CBD8BB341}"/>
          </ac:spMkLst>
        </pc:spChg>
        <pc:spChg chg="add del mod">
          <ac:chgData name="Chen, Vincent (N.)" userId="0b9ff36d-a086-4b01-907a-491276c2c778" providerId="ADAL" clId="{C27DB25F-1CB2-4CE9-B744-7EFE07DA00EB}" dt="2021-07-09T10:35:53.388" v="1054" actId="478"/>
          <ac:spMkLst>
            <pc:docMk/>
            <pc:sldMk cId="4164012038" sldId="15714128"/>
            <ac:spMk id="81" creationId="{AFEAC43C-B7A7-4DB5-B0C8-0B12A49E2BFC}"/>
          </ac:spMkLst>
        </pc:spChg>
        <pc:spChg chg="add del mod">
          <ac:chgData name="Chen, Vincent (N.)" userId="0b9ff36d-a086-4b01-907a-491276c2c778" providerId="ADAL" clId="{C27DB25F-1CB2-4CE9-B744-7EFE07DA00EB}" dt="2021-07-09T10:37:02.983" v="1087" actId="478"/>
          <ac:spMkLst>
            <pc:docMk/>
            <pc:sldMk cId="4164012038" sldId="15714128"/>
            <ac:spMk id="82" creationId="{DF14852C-A042-46DD-BDDE-9D7726C12262}"/>
          </ac:spMkLst>
        </pc:spChg>
        <pc:spChg chg="add del mod">
          <ac:chgData name="Chen, Vincent (N.)" userId="0b9ff36d-a086-4b01-907a-491276c2c778" providerId="ADAL" clId="{C27DB25F-1CB2-4CE9-B744-7EFE07DA00EB}" dt="2021-07-09T10:33:13.801" v="953" actId="478"/>
          <ac:spMkLst>
            <pc:docMk/>
            <pc:sldMk cId="4164012038" sldId="15714128"/>
            <ac:spMk id="83" creationId="{A5F5276F-5FC5-4455-9FCA-7FC173224E84}"/>
          </ac:spMkLst>
        </pc:spChg>
        <pc:spChg chg="add del mod">
          <ac:chgData name="Chen, Vincent (N.)" userId="0b9ff36d-a086-4b01-907a-491276c2c778" providerId="ADAL" clId="{C27DB25F-1CB2-4CE9-B744-7EFE07DA00EB}" dt="2021-07-09T10:38:35.413" v="1128" actId="478"/>
          <ac:spMkLst>
            <pc:docMk/>
            <pc:sldMk cId="4164012038" sldId="15714128"/>
            <ac:spMk id="84" creationId="{BE4C9906-265E-4A37-A41D-C37D6BC2BE75}"/>
          </ac:spMkLst>
        </pc:spChg>
        <pc:spChg chg="add mod">
          <ac:chgData name="Chen, Vincent (N.)" userId="0b9ff36d-a086-4b01-907a-491276c2c778" providerId="ADAL" clId="{C27DB25F-1CB2-4CE9-B744-7EFE07DA00EB}" dt="2021-07-09T10:44:14.933" v="1355" actId="1036"/>
          <ac:spMkLst>
            <pc:docMk/>
            <pc:sldMk cId="4164012038" sldId="15714128"/>
            <ac:spMk id="85" creationId="{0BCAE640-4DE7-4E31-AF6F-5DC00007FB32}"/>
          </ac:spMkLst>
        </pc:spChg>
        <pc:spChg chg="add del mod">
          <ac:chgData name="Chen, Vincent (N.)" userId="0b9ff36d-a086-4b01-907a-491276c2c778" providerId="ADAL" clId="{C27DB25F-1CB2-4CE9-B744-7EFE07DA00EB}" dt="2021-07-09T10:33:13.801" v="953" actId="478"/>
          <ac:spMkLst>
            <pc:docMk/>
            <pc:sldMk cId="4164012038" sldId="15714128"/>
            <ac:spMk id="86" creationId="{C47F677C-3BC0-4306-BE1B-684720E408AB}"/>
          </ac:spMkLst>
        </pc:spChg>
        <pc:spChg chg="add del mod">
          <ac:chgData name="Chen, Vincent (N.)" userId="0b9ff36d-a086-4b01-907a-491276c2c778" providerId="ADAL" clId="{C27DB25F-1CB2-4CE9-B744-7EFE07DA00EB}" dt="2021-07-09T10:35:52.378" v="1053" actId="478"/>
          <ac:spMkLst>
            <pc:docMk/>
            <pc:sldMk cId="4164012038" sldId="15714128"/>
            <ac:spMk id="87" creationId="{94F5873F-5D5D-4698-A4B0-24A761BE8E00}"/>
          </ac:spMkLst>
        </pc:spChg>
        <pc:spChg chg="add del mod">
          <ac:chgData name="Chen, Vincent (N.)" userId="0b9ff36d-a086-4b01-907a-491276c2c778" providerId="ADAL" clId="{C27DB25F-1CB2-4CE9-B744-7EFE07DA00EB}" dt="2021-07-09T10:36:50.910" v="1081" actId="478"/>
          <ac:spMkLst>
            <pc:docMk/>
            <pc:sldMk cId="4164012038" sldId="15714128"/>
            <ac:spMk id="88" creationId="{9CA40BE0-ECB4-44F0-B6BD-7D97F88C3407}"/>
          </ac:spMkLst>
        </pc:spChg>
        <pc:spChg chg="add del mod">
          <ac:chgData name="Chen, Vincent (N.)" userId="0b9ff36d-a086-4b01-907a-491276c2c778" providerId="ADAL" clId="{C27DB25F-1CB2-4CE9-B744-7EFE07DA00EB}" dt="2021-07-09T10:38:51.691" v="1140" actId="478"/>
          <ac:spMkLst>
            <pc:docMk/>
            <pc:sldMk cId="4164012038" sldId="15714128"/>
            <ac:spMk id="89" creationId="{B77DB85E-983F-4733-943B-CF8E784600E4}"/>
          </ac:spMkLst>
        </pc:spChg>
        <pc:spChg chg="add mod">
          <ac:chgData name="Chen, Vincent (N.)" userId="0b9ff36d-a086-4b01-907a-491276c2c778" providerId="ADAL" clId="{C27DB25F-1CB2-4CE9-B744-7EFE07DA00EB}" dt="2021-07-09T10:44:05.748" v="1347" actId="1036"/>
          <ac:spMkLst>
            <pc:docMk/>
            <pc:sldMk cId="4164012038" sldId="15714128"/>
            <ac:spMk id="90" creationId="{3478FBF5-8856-4BA5-9830-9E4464052948}"/>
          </ac:spMkLst>
        </pc:spChg>
        <pc:spChg chg="add mod">
          <ac:chgData name="Chen, Vincent (N.)" userId="0b9ff36d-a086-4b01-907a-491276c2c778" providerId="ADAL" clId="{C27DB25F-1CB2-4CE9-B744-7EFE07DA00EB}" dt="2021-07-09T10:44:39.205" v="1357" actId="14100"/>
          <ac:spMkLst>
            <pc:docMk/>
            <pc:sldMk cId="4164012038" sldId="15714128"/>
            <ac:spMk id="91" creationId="{A1B2E858-9B22-421B-A497-E89ABC937726}"/>
          </ac:spMkLst>
        </pc:spChg>
        <pc:spChg chg="add del mod">
          <ac:chgData name="Chen, Vincent (N.)" userId="0b9ff36d-a086-4b01-907a-491276c2c778" providerId="ADAL" clId="{C27DB25F-1CB2-4CE9-B744-7EFE07DA00EB}" dt="2021-07-09T10:36:54.187" v="1083" actId="478"/>
          <ac:spMkLst>
            <pc:docMk/>
            <pc:sldMk cId="4164012038" sldId="15714128"/>
            <ac:spMk id="92" creationId="{87FA7E4F-ACFD-4658-B027-4879E4B72912}"/>
          </ac:spMkLst>
        </pc:spChg>
        <pc:spChg chg="add del mod">
          <ac:chgData name="Chen, Vincent (N.)" userId="0b9ff36d-a086-4b01-907a-491276c2c778" providerId="ADAL" clId="{C27DB25F-1CB2-4CE9-B744-7EFE07DA00EB}" dt="2021-07-09T10:44:27.345" v="1356" actId="478"/>
          <ac:spMkLst>
            <pc:docMk/>
            <pc:sldMk cId="4164012038" sldId="15714128"/>
            <ac:spMk id="93" creationId="{FA656EDA-B60C-442F-BD5D-8B4EF9A92E45}"/>
          </ac:spMkLst>
        </pc:spChg>
        <pc:spChg chg="add mod">
          <ac:chgData name="Chen, Vincent (N.)" userId="0b9ff36d-a086-4b01-907a-491276c2c778" providerId="ADAL" clId="{C27DB25F-1CB2-4CE9-B744-7EFE07DA00EB}" dt="2021-07-09T10:43:51.139" v="1335" actId="404"/>
          <ac:spMkLst>
            <pc:docMk/>
            <pc:sldMk cId="4164012038" sldId="15714128"/>
            <ac:spMk id="94" creationId="{A6A9ACB8-BE9C-4BF2-956F-8AAADC973E85}"/>
          </ac:spMkLst>
        </pc:spChg>
        <pc:spChg chg="add mod">
          <ac:chgData name="Chen, Vincent (N.)" userId="0b9ff36d-a086-4b01-907a-491276c2c778" providerId="ADAL" clId="{C27DB25F-1CB2-4CE9-B744-7EFE07DA00EB}" dt="2021-07-09T10:43:48.675" v="1334" actId="404"/>
          <ac:spMkLst>
            <pc:docMk/>
            <pc:sldMk cId="4164012038" sldId="15714128"/>
            <ac:spMk id="95" creationId="{7D6B381E-F30B-4BA2-B883-5109E9CE7583}"/>
          </ac:spMkLst>
        </pc:spChg>
        <pc:spChg chg="add del mod">
          <ac:chgData name="Chen, Vincent (N.)" userId="0b9ff36d-a086-4b01-907a-491276c2c778" providerId="ADAL" clId="{C27DB25F-1CB2-4CE9-B744-7EFE07DA00EB}" dt="2021-07-09T10:27:39.902" v="116" actId="478"/>
          <ac:spMkLst>
            <pc:docMk/>
            <pc:sldMk cId="4164012038" sldId="15714128"/>
            <ac:spMk id="96" creationId="{42A619CE-A6F8-40C2-B9D2-13612764AB68}"/>
          </ac:spMkLst>
        </pc:spChg>
        <pc:spChg chg="add mod">
          <ac:chgData name="Chen, Vincent (N.)" userId="0b9ff36d-a086-4b01-907a-491276c2c778" providerId="ADAL" clId="{C27DB25F-1CB2-4CE9-B744-7EFE07DA00EB}" dt="2021-07-09T10:43:34.947" v="1333" actId="554"/>
          <ac:spMkLst>
            <pc:docMk/>
            <pc:sldMk cId="4164012038" sldId="15714128"/>
            <ac:spMk id="97" creationId="{9F93CE27-DF23-4089-957D-A2D0EE19EC96}"/>
          </ac:spMkLst>
        </pc:spChg>
        <pc:spChg chg="add mod">
          <ac:chgData name="Chen, Vincent (N.)" userId="0b9ff36d-a086-4b01-907a-491276c2c778" providerId="ADAL" clId="{C27DB25F-1CB2-4CE9-B744-7EFE07DA00EB}" dt="2021-07-09T10:43:34.947" v="1333" actId="554"/>
          <ac:spMkLst>
            <pc:docMk/>
            <pc:sldMk cId="4164012038" sldId="15714128"/>
            <ac:spMk id="98" creationId="{5C028A33-F520-4CCC-827F-7035FD839935}"/>
          </ac:spMkLst>
        </pc:spChg>
        <pc:spChg chg="add mod">
          <ac:chgData name="Chen, Vincent (N.)" userId="0b9ff36d-a086-4b01-907a-491276c2c778" providerId="ADAL" clId="{C27DB25F-1CB2-4CE9-B744-7EFE07DA00EB}" dt="2021-07-09T10:33:25.599" v="955" actId="1076"/>
          <ac:spMkLst>
            <pc:docMk/>
            <pc:sldMk cId="4164012038" sldId="15714128"/>
            <ac:spMk id="99" creationId="{F440F1F6-BD2E-4358-80D7-31434F2EF149}"/>
          </ac:spMkLst>
        </pc:spChg>
        <pc:spChg chg="add mod">
          <ac:chgData name="Chen, Vincent (N.)" userId="0b9ff36d-a086-4b01-907a-491276c2c778" providerId="ADAL" clId="{C27DB25F-1CB2-4CE9-B744-7EFE07DA00EB}" dt="2021-07-09T10:33:28.050" v="957" actId="20577"/>
          <ac:spMkLst>
            <pc:docMk/>
            <pc:sldMk cId="4164012038" sldId="15714128"/>
            <ac:spMk id="100" creationId="{A12DB25F-EE19-4C85-A41D-1B3FB1FF017C}"/>
          </ac:spMkLst>
        </pc:spChg>
        <pc:spChg chg="add mod">
          <ac:chgData name="Chen, Vincent (N.)" userId="0b9ff36d-a086-4b01-907a-491276c2c778" providerId="ADAL" clId="{C27DB25F-1CB2-4CE9-B744-7EFE07DA00EB}" dt="2021-07-09T10:33:37.839" v="959" actId="1076"/>
          <ac:spMkLst>
            <pc:docMk/>
            <pc:sldMk cId="4164012038" sldId="15714128"/>
            <ac:spMk id="101" creationId="{CB3769D3-3BD2-413F-B8AC-72D0C7EDDFB2}"/>
          </ac:spMkLst>
        </pc:spChg>
        <pc:spChg chg="add mod">
          <ac:chgData name="Chen, Vincent (N.)" userId="0b9ff36d-a086-4b01-907a-491276c2c778" providerId="ADAL" clId="{C27DB25F-1CB2-4CE9-B744-7EFE07DA00EB}" dt="2021-07-09T10:33:41.811" v="962" actId="20577"/>
          <ac:spMkLst>
            <pc:docMk/>
            <pc:sldMk cId="4164012038" sldId="15714128"/>
            <ac:spMk id="102" creationId="{6093166D-A998-43E3-AC41-547CE944C854}"/>
          </ac:spMkLst>
        </pc:spChg>
        <pc:spChg chg="add mod">
          <ac:chgData name="Chen, Vincent (N.)" userId="0b9ff36d-a086-4b01-907a-491276c2c778" providerId="ADAL" clId="{C27DB25F-1CB2-4CE9-B744-7EFE07DA00EB}" dt="2021-07-09T10:34:42.118" v="990" actId="2085"/>
          <ac:spMkLst>
            <pc:docMk/>
            <pc:sldMk cId="4164012038" sldId="15714128"/>
            <ac:spMk id="103" creationId="{886539BF-CC38-4B64-9AA7-ED372BAF570B}"/>
          </ac:spMkLst>
        </pc:spChg>
        <pc:spChg chg="add mod">
          <ac:chgData name="Chen, Vincent (N.)" userId="0b9ff36d-a086-4b01-907a-491276c2c778" providerId="ADAL" clId="{C27DB25F-1CB2-4CE9-B744-7EFE07DA00EB}" dt="2021-07-09T10:34:29.438" v="988" actId="14100"/>
          <ac:spMkLst>
            <pc:docMk/>
            <pc:sldMk cId="4164012038" sldId="15714128"/>
            <ac:spMk id="104" creationId="{8423EB4D-5AC0-4B59-8E7F-483A335F15B4}"/>
          </ac:spMkLst>
        </pc:spChg>
        <pc:spChg chg="add mod">
          <ac:chgData name="Chen, Vincent (N.)" userId="0b9ff36d-a086-4b01-907a-491276c2c778" providerId="ADAL" clId="{C27DB25F-1CB2-4CE9-B744-7EFE07DA00EB}" dt="2021-07-09T10:34:59.978" v="991" actId="207"/>
          <ac:spMkLst>
            <pc:docMk/>
            <pc:sldMk cId="4164012038" sldId="15714128"/>
            <ac:spMk id="105" creationId="{A5FF82E6-AE6F-49A6-BC60-220015D0DE74}"/>
          </ac:spMkLst>
        </pc:spChg>
        <pc:spChg chg="add mod">
          <ac:chgData name="Chen, Vincent (N.)" userId="0b9ff36d-a086-4b01-907a-491276c2c778" providerId="ADAL" clId="{C27DB25F-1CB2-4CE9-B744-7EFE07DA00EB}" dt="2021-07-09T10:34:12.016" v="974" actId="20577"/>
          <ac:spMkLst>
            <pc:docMk/>
            <pc:sldMk cId="4164012038" sldId="15714128"/>
            <ac:spMk id="106" creationId="{3F1A1DF4-49CC-4611-8FAB-F09094D1E00B}"/>
          </ac:spMkLst>
        </pc:spChg>
        <pc:spChg chg="add mod">
          <ac:chgData name="Chen, Vincent (N.)" userId="0b9ff36d-a086-4b01-907a-491276c2c778" providerId="ADAL" clId="{C27DB25F-1CB2-4CE9-B744-7EFE07DA00EB}" dt="2021-07-09T10:37:11.987" v="1097" actId="1035"/>
          <ac:spMkLst>
            <pc:docMk/>
            <pc:sldMk cId="4164012038" sldId="15714128"/>
            <ac:spMk id="108" creationId="{063B7F09-E2CF-455B-947F-F239E296385F}"/>
          </ac:spMkLst>
        </pc:spChg>
        <pc:spChg chg="add mod">
          <ac:chgData name="Chen, Vincent (N.)" userId="0b9ff36d-a086-4b01-907a-491276c2c778" providerId="ADAL" clId="{C27DB25F-1CB2-4CE9-B744-7EFE07DA00EB}" dt="2021-07-09T10:44:14.933" v="1355" actId="1036"/>
          <ac:spMkLst>
            <pc:docMk/>
            <pc:sldMk cId="4164012038" sldId="15714128"/>
            <ac:spMk id="114" creationId="{87AB9F37-8C50-4559-A719-D16EB42500C5}"/>
          </ac:spMkLst>
        </pc:spChg>
        <pc:picChg chg="del">
          <ac:chgData name="Chen, Vincent (N.)" userId="0b9ff36d-a086-4b01-907a-491276c2c778" providerId="ADAL" clId="{C27DB25F-1CB2-4CE9-B744-7EFE07DA00EB}" dt="2021-07-09T10:25:41.076" v="63" actId="478"/>
          <ac:picMkLst>
            <pc:docMk/>
            <pc:sldMk cId="4164012038" sldId="15714128"/>
            <ac:picMk id="3" creationId="{FB47AD62-8A53-45D5-8971-8E6563E33CD7}"/>
          </ac:picMkLst>
        </pc:picChg>
        <pc:cxnChg chg="add del mod">
          <ac:chgData name="Chen, Vincent (N.)" userId="0b9ff36d-a086-4b01-907a-491276c2c778" providerId="ADAL" clId="{C27DB25F-1CB2-4CE9-B744-7EFE07DA00EB}" dt="2021-07-09T10:31:23.015" v="904" actId="478"/>
          <ac:cxnSpMkLst>
            <pc:docMk/>
            <pc:sldMk cId="4164012038" sldId="15714128"/>
            <ac:cxnSpMk id="28" creationId="{ECEC4C4B-C459-4FAB-8F2E-B50490665EBA}"/>
          </ac:cxnSpMkLst>
        </pc:cxnChg>
        <pc:cxnChg chg="add del mod">
          <ac:chgData name="Chen, Vincent (N.)" userId="0b9ff36d-a086-4b01-907a-491276c2c778" providerId="ADAL" clId="{C27DB25F-1CB2-4CE9-B744-7EFE07DA00EB}" dt="2021-07-09T10:31:22.280" v="903" actId="478"/>
          <ac:cxnSpMkLst>
            <pc:docMk/>
            <pc:sldMk cId="4164012038" sldId="15714128"/>
            <ac:cxnSpMk id="29" creationId="{0F32758D-6F23-4549-A8E0-0DF2F41540E4}"/>
          </ac:cxnSpMkLst>
        </pc:cxnChg>
        <pc:cxnChg chg="add del mod">
          <ac:chgData name="Chen, Vincent (N.)" userId="0b9ff36d-a086-4b01-907a-491276c2c778" providerId="ADAL" clId="{C27DB25F-1CB2-4CE9-B744-7EFE07DA00EB}" dt="2021-07-09T10:31:20.186" v="902" actId="478"/>
          <ac:cxnSpMkLst>
            <pc:docMk/>
            <pc:sldMk cId="4164012038" sldId="15714128"/>
            <ac:cxnSpMk id="30" creationId="{E27DB2F5-9824-4AF0-8113-A6384C63959F}"/>
          </ac:cxnSpMkLst>
        </pc:cxnChg>
        <pc:cxnChg chg="add del mod">
          <ac:chgData name="Chen, Vincent (N.)" userId="0b9ff36d-a086-4b01-907a-491276c2c778" providerId="ADAL" clId="{C27DB25F-1CB2-4CE9-B744-7EFE07DA00EB}" dt="2021-07-09T10:31:19.307" v="901" actId="478"/>
          <ac:cxnSpMkLst>
            <pc:docMk/>
            <pc:sldMk cId="4164012038" sldId="15714128"/>
            <ac:cxnSpMk id="31" creationId="{8B50B616-2306-4C07-9020-E80702E98A72}"/>
          </ac:cxnSpMkLst>
        </pc:cxnChg>
        <pc:cxnChg chg="add mod">
          <ac:chgData name="Chen, Vincent (N.)" userId="0b9ff36d-a086-4b01-907a-491276c2c778" providerId="ADAL" clId="{C27DB25F-1CB2-4CE9-B744-7EFE07DA00EB}" dt="2021-07-09T10:43:10.118" v="1330" actId="14100"/>
          <ac:cxnSpMkLst>
            <pc:docMk/>
            <pc:sldMk cId="4164012038" sldId="15714128"/>
            <ac:cxnSpMk id="32" creationId="{272A5D9A-C2C6-4657-8F9A-2E6A02694B16}"/>
          </ac:cxnSpMkLst>
        </pc:cxnChg>
        <pc:cxnChg chg="add del mod">
          <ac:chgData name="Chen, Vincent (N.)" userId="0b9ff36d-a086-4b01-907a-491276c2c778" providerId="ADAL" clId="{C27DB25F-1CB2-4CE9-B744-7EFE07DA00EB}" dt="2021-07-09T10:31:18.546" v="900" actId="478"/>
          <ac:cxnSpMkLst>
            <pc:docMk/>
            <pc:sldMk cId="4164012038" sldId="15714128"/>
            <ac:cxnSpMk id="33" creationId="{6A3C1B67-1524-45DF-9AA5-049FA9E5C65C}"/>
          </ac:cxnSpMkLst>
        </pc:cxnChg>
        <pc:cxnChg chg="add del mod">
          <ac:chgData name="Chen, Vincent (N.)" userId="0b9ff36d-a086-4b01-907a-491276c2c778" providerId="ADAL" clId="{C27DB25F-1CB2-4CE9-B744-7EFE07DA00EB}" dt="2021-07-09T10:31:17.901" v="899" actId="478"/>
          <ac:cxnSpMkLst>
            <pc:docMk/>
            <pc:sldMk cId="4164012038" sldId="15714128"/>
            <ac:cxnSpMk id="34" creationId="{51356524-F90C-4322-86FF-F95989E49455}"/>
          </ac:cxnSpMkLst>
        </pc:cxnChg>
        <pc:cxnChg chg="add del mod">
          <ac:chgData name="Chen, Vincent (N.)" userId="0b9ff36d-a086-4b01-907a-491276c2c778" providerId="ADAL" clId="{C27DB25F-1CB2-4CE9-B744-7EFE07DA00EB}" dt="2021-07-09T10:31:17.019" v="898" actId="478"/>
          <ac:cxnSpMkLst>
            <pc:docMk/>
            <pc:sldMk cId="4164012038" sldId="15714128"/>
            <ac:cxnSpMk id="35" creationId="{581DAC8A-3BCB-4CDC-AEE8-BDC4CDE83DDC}"/>
          </ac:cxnSpMkLst>
        </pc:cxnChg>
        <pc:cxnChg chg="add del mod">
          <ac:chgData name="Chen, Vincent (N.)" userId="0b9ff36d-a086-4b01-907a-491276c2c778" providerId="ADAL" clId="{C27DB25F-1CB2-4CE9-B744-7EFE07DA00EB}" dt="2021-07-09T10:31:16.081" v="897" actId="478"/>
          <ac:cxnSpMkLst>
            <pc:docMk/>
            <pc:sldMk cId="4164012038" sldId="15714128"/>
            <ac:cxnSpMk id="36" creationId="{F73374DB-D015-49D1-860C-970FEADE8452}"/>
          </ac:cxnSpMkLst>
        </pc:cxnChg>
        <pc:cxnChg chg="add del mod">
          <ac:chgData name="Chen, Vincent (N.)" userId="0b9ff36d-a086-4b01-907a-491276c2c778" providerId="ADAL" clId="{C27DB25F-1CB2-4CE9-B744-7EFE07DA00EB}" dt="2021-07-09T10:31:14.998" v="896" actId="478"/>
          <ac:cxnSpMkLst>
            <pc:docMk/>
            <pc:sldMk cId="4164012038" sldId="15714128"/>
            <ac:cxnSpMk id="37" creationId="{3FE13CBA-1F74-4562-AA84-5C6176990430}"/>
          </ac:cxnSpMkLst>
        </pc:cxnChg>
        <pc:cxnChg chg="add del mod">
          <ac:chgData name="Chen, Vincent (N.)" userId="0b9ff36d-a086-4b01-907a-491276c2c778" providerId="ADAL" clId="{C27DB25F-1CB2-4CE9-B744-7EFE07DA00EB}" dt="2021-07-09T10:31:23.712" v="905" actId="478"/>
          <ac:cxnSpMkLst>
            <pc:docMk/>
            <pc:sldMk cId="4164012038" sldId="15714128"/>
            <ac:cxnSpMk id="38" creationId="{5B82093D-E815-4EA4-8694-4FA4A4024F28}"/>
          </ac:cxnSpMkLst>
        </pc:cxnChg>
        <pc:cxnChg chg="add mod">
          <ac:chgData name="Chen, Vincent (N.)" userId="0b9ff36d-a086-4b01-907a-491276c2c778" providerId="ADAL" clId="{C27DB25F-1CB2-4CE9-B744-7EFE07DA00EB}" dt="2021-07-09T10:42:31.116" v="1322" actId="14100"/>
          <ac:cxnSpMkLst>
            <pc:docMk/>
            <pc:sldMk cId="4164012038" sldId="15714128"/>
            <ac:cxnSpMk id="39" creationId="{8E957682-E2B6-4510-BBC7-71B77EDC631F}"/>
          </ac:cxnSpMkLst>
        </pc:cxnChg>
        <pc:cxnChg chg="add del mod">
          <ac:chgData name="Chen, Vincent (N.)" userId="0b9ff36d-a086-4b01-907a-491276c2c778" providerId="ADAL" clId="{C27DB25F-1CB2-4CE9-B744-7EFE07DA00EB}" dt="2021-07-09T10:31:14.124" v="895" actId="478"/>
          <ac:cxnSpMkLst>
            <pc:docMk/>
            <pc:sldMk cId="4164012038" sldId="15714128"/>
            <ac:cxnSpMk id="40" creationId="{14DCD882-342C-4154-B8DC-726106D593F7}"/>
          </ac:cxnSpMkLst>
        </pc:cxnChg>
        <pc:cxnChg chg="add mod">
          <ac:chgData name="Chen, Vincent (N.)" userId="0b9ff36d-a086-4b01-907a-491276c2c778" providerId="ADAL" clId="{C27DB25F-1CB2-4CE9-B744-7EFE07DA00EB}" dt="2021-07-09T10:42:41.586" v="1325" actId="14100"/>
          <ac:cxnSpMkLst>
            <pc:docMk/>
            <pc:sldMk cId="4164012038" sldId="15714128"/>
            <ac:cxnSpMk id="41" creationId="{4A73275F-C167-4D21-97F2-0612F0E6F082}"/>
          </ac:cxnSpMkLst>
        </pc:cxnChg>
        <pc:cxnChg chg="add del mod">
          <ac:chgData name="Chen, Vincent (N.)" userId="0b9ff36d-a086-4b01-907a-491276c2c778" providerId="ADAL" clId="{C27DB25F-1CB2-4CE9-B744-7EFE07DA00EB}" dt="2021-07-09T10:31:24.718" v="906" actId="478"/>
          <ac:cxnSpMkLst>
            <pc:docMk/>
            <pc:sldMk cId="4164012038" sldId="15714128"/>
            <ac:cxnSpMk id="42" creationId="{64C6B83A-1C87-4185-824F-EF0E86A3CF99}"/>
          </ac:cxnSpMkLst>
        </pc:cxnChg>
        <pc:cxnChg chg="add del mod">
          <ac:chgData name="Chen, Vincent (N.)" userId="0b9ff36d-a086-4b01-907a-491276c2c778" providerId="ADAL" clId="{C27DB25F-1CB2-4CE9-B744-7EFE07DA00EB}" dt="2021-07-09T10:31:25.861" v="907" actId="478"/>
          <ac:cxnSpMkLst>
            <pc:docMk/>
            <pc:sldMk cId="4164012038" sldId="15714128"/>
            <ac:cxnSpMk id="43" creationId="{3A822349-8BD5-4AB2-B652-F7674FFD5456}"/>
          </ac:cxnSpMkLst>
        </pc:cxnChg>
        <pc:cxnChg chg="add del mod">
          <ac:chgData name="Chen, Vincent (N.)" userId="0b9ff36d-a086-4b01-907a-491276c2c778" providerId="ADAL" clId="{C27DB25F-1CB2-4CE9-B744-7EFE07DA00EB}" dt="2021-07-09T10:31:26.516" v="908" actId="478"/>
          <ac:cxnSpMkLst>
            <pc:docMk/>
            <pc:sldMk cId="4164012038" sldId="15714128"/>
            <ac:cxnSpMk id="44" creationId="{116D61BB-3160-4D48-82A4-8114998F3E7C}"/>
          </ac:cxnSpMkLst>
        </pc:cxnChg>
        <pc:cxnChg chg="add del mod">
          <ac:chgData name="Chen, Vincent (N.)" userId="0b9ff36d-a086-4b01-907a-491276c2c778" providerId="ADAL" clId="{C27DB25F-1CB2-4CE9-B744-7EFE07DA00EB}" dt="2021-07-09T10:31:27.089" v="909" actId="478"/>
          <ac:cxnSpMkLst>
            <pc:docMk/>
            <pc:sldMk cId="4164012038" sldId="15714128"/>
            <ac:cxnSpMk id="45" creationId="{BD947686-B1AB-4FD3-A802-3ED21FF407D8}"/>
          </ac:cxnSpMkLst>
        </pc:cxnChg>
        <pc:cxnChg chg="add del mod">
          <ac:chgData name="Chen, Vincent (N.)" userId="0b9ff36d-a086-4b01-907a-491276c2c778" providerId="ADAL" clId="{C27DB25F-1CB2-4CE9-B744-7EFE07DA00EB}" dt="2021-07-09T10:31:27.925" v="910" actId="478"/>
          <ac:cxnSpMkLst>
            <pc:docMk/>
            <pc:sldMk cId="4164012038" sldId="15714128"/>
            <ac:cxnSpMk id="46" creationId="{B0C8D1BD-2F32-407A-BBBA-55F6222CBF7A}"/>
          </ac:cxnSpMkLst>
        </pc:cxnChg>
        <pc:cxnChg chg="add del mod">
          <ac:chgData name="Chen, Vincent (N.)" userId="0b9ff36d-a086-4b01-907a-491276c2c778" providerId="ADAL" clId="{C27DB25F-1CB2-4CE9-B744-7EFE07DA00EB}" dt="2021-07-09T10:31:28.745" v="911" actId="478"/>
          <ac:cxnSpMkLst>
            <pc:docMk/>
            <pc:sldMk cId="4164012038" sldId="15714128"/>
            <ac:cxnSpMk id="47" creationId="{E4D8CCED-CF99-4C98-8F9A-F77094796C08}"/>
          </ac:cxnSpMkLst>
        </pc:cxnChg>
        <pc:cxnChg chg="add del mod">
          <ac:chgData name="Chen, Vincent (N.)" userId="0b9ff36d-a086-4b01-907a-491276c2c778" providerId="ADAL" clId="{C27DB25F-1CB2-4CE9-B744-7EFE07DA00EB}" dt="2021-07-09T10:31:29.801" v="912" actId="478"/>
          <ac:cxnSpMkLst>
            <pc:docMk/>
            <pc:sldMk cId="4164012038" sldId="15714128"/>
            <ac:cxnSpMk id="48" creationId="{75C26EF6-24CD-4F44-849F-2B52D4B264FC}"/>
          </ac:cxnSpMkLst>
        </pc:cxnChg>
        <pc:cxnChg chg="add del mod">
          <ac:chgData name="Chen, Vincent (N.)" userId="0b9ff36d-a086-4b01-907a-491276c2c778" providerId="ADAL" clId="{C27DB25F-1CB2-4CE9-B744-7EFE07DA00EB}" dt="2021-07-09T10:31:30.614" v="913" actId="478"/>
          <ac:cxnSpMkLst>
            <pc:docMk/>
            <pc:sldMk cId="4164012038" sldId="15714128"/>
            <ac:cxnSpMk id="49" creationId="{7060A962-5DD9-49B9-BF05-0F2F066B417E}"/>
          </ac:cxnSpMkLst>
        </pc:cxnChg>
        <pc:cxnChg chg="add mod">
          <ac:chgData name="Chen, Vincent (N.)" userId="0b9ff36d-a086-4b01-907a-491276c2c778" providerId="ADAL" clId="{C27DB25F-1CB2-4CE9-B744-7EFE07DA00EB}" dt="2021-07-09T10:37:24.070" v="1101" actId="14100"/>
          <ac:cxnSpMkLst>
            <pc:docMk/>
            <pc:sldMk cId="4164012038" sldId="15714128"/>
            <ac:cxnSpMk id="50" creationId="{894890E9-B90F-4072-A636-2CB7D7BEA68E}"/>
          </ac:cxnSpMkLst>
        </pc:cxnChg>
        <pc:cxnChg chg="add mod">
          <ac:chgData name="Chen, Vincent (N.)" userId="0b9ff36d-a086-4b01-907a-491276c2c778" providerId="ADAL" clId="{C27DB25F-1CB2-4CE9-B744-7EFE07DA00EB}" dt="2021-07-09T10:35:19.017" v="1021" actId="14100"/>
          <ac:cxnSpMkLst>
            <pc:docMk/>
            <pc:sldMk cId="4164012038" sldId="15714128"/>
            <ac:cxnSpMk id="51" creationId="{8C082A68-0644-4F9C-A982-C0BDFB4AEAB0}"/>
          </ac:cxnSpMkLst>
        </pc:cxnChg>
        <pc:cxnChg chg="add mod">
          <ac:chgData name="Chen, Vincent (N.)" userId="0b9ff36d-a086-4b01-907a-491276c2c778" providerId="ADAL" clId="{C27DB25F-1CB2-4CE9-B744-7EFE07DA00EB}" dt="2021-07-09T10:44:01.852" v="1340" actId="1036"/>
          <ac:cxnSpMkLst>
            <pc:docMk/>
            <pc:sldMk cId="4164012038" sldId="15714128"/>
            <ac:cxnSpMk id="52" creationId="{32F9CABA-37B0-4997-9CDE-5330C505F368}"/>
          </ac:cxnSpMkLst>
        </pc:cxnChg>
        <pc:cxnChg chg="add mod">
          <ac:chgData name="Chen, Vincent (N.)" userId="0b9ff36d-a086-4b01-907a-491276c2c778" providerId="ADAL" clId="{C27DB25F-1CB2-4CE9-B744-7EFE07DA00EB}" dt="2021-07-09T10:35:13.519" v="994" actId="14100"/>
          <ac:cxnSpMkLst>
            <pc:docMk/>
            <pc:sldMk cId="4164012038" sldId="15714128"/>
            <ac:cxnSpMk id="53" creationId="{1388442E-416B-4098-A0E8-D9D18CD96154}"/>
          </ac:cxnSpMkLst>
        </pc:cxnChg>
        <pc:cxnChg chg="add mod">
          <ac:chgData name="Chen, Vincent (N.)" userId="0b9ff36d-a086-4b01-907a-491276c2c778" providerId="ADAL" clId="{C27DB25F-1CB2-4CE9-B744-7EFE07DA00EB}" dt="2021-07-09T10:38:04.914" v="1109" actId="692"/>
          <ac:cxnSpMkLst>
            <pc:docMk/>
            <pc:sldMk cId="4164012038" sldId="15714128"/>
            <ac:cxnSpMk id="111" creationId="{8D2D0C8E-8B4E-4784-8D5F-745B616463BB}"/>
          </ac:cxnSpMkLst>
        </pc:cxnChg>
        <pc:cxnChg chg="add mod">
          <ac:chgData name="Chen, Vincent (N.)" userId="0b9ff36d-a086-4b01-907a-491276c2c778" providerId="ADAL" clId="{C27DB25F-1CB2-4CE9-B744-7EFE07DA00EB}" dt="2021-07-09T10:38:11.452" v="1111" actId="1076"/>
          <ac:cxnSpMkLst>
            <pc:docMk/>
            <pc:sldMk cId="4164012038" sldId="15714128"/>
            <ac:cxnSpMk id="113" creationId="{51801805-C4F4-47AA-9438-BCDB4D297914}"/>
          </ac:cxnSpMkLst>
        </pc:cxnChg>
        <pc:cxnChg chg="add mod">
          <ac:chgData name="Chen, Vincent (N.)" userId="0b9ff36d-a086-4b01-907a-491276c2c778" providerId="ADAL" clId="{C27DB25F-1CB2-4CE9-B744-7EFE07DA00EB}" dt="2021-07-09T10:44:09.116" v="1348" actId="14100"/>
          <ac:cxnSpMkLst>
            <pc:docMk/>
            <pc:sldMk cId="4164012038" sldId="15714128"/>
            <ac:cxnSpMk id="115" creationId="{22D3E1DA-F407-4E1F-9776-23C191C72396}"/>
          </ac:cxnSpMkLst>
        </pc:cxnChg>
        <pc:cxnChg chg="add mod">
          <ac:chgData name="Chen, Vincent (N.)" userId="0b9ff36d-a086-4b01-907a-491276c2c778" providerId="ADAL" clId="{C27DB25F-1CB2-4CE9-B744-7EFE07DA00EB}" dt="2021-07-09T10:41:41.879" v="1226" actId="14100"/>
          <ac:cxnSpMkLst>
            <pc:docMk/>
            <pc:sldMk cId="4164012038" sldId="15714128"/>
            <ac:cxnSpMk id="118" creationId="{2764C0C3-96FE-4A9A-8EB6-F5A74FF15560}"/>
          </ac:cxnSpMkLst>
        </pc:cxnChg>
      </pc:sldChg>
    </pc:docChg>
  </pc:docChgLst>
  <pc:docChgLst>
    <pc:chgData name="Chen, Vincent (N.)" userId="0b9ff36d-a086-4b01-907a-491276c2c778" providerId="ADAL" clId="{11FDD5F1-D4CD-4AE0-BF78-105D7E74794D}"/>
    <pc:docChg chg="undo custSel addSld delSld modSld sldOrd">
      <pc:chgData name="Chen, Vincent (N.)" userId="0b9ff36d-a086-4b01-907a-491276c2c778" providerId="ADAL" clId="{11FDD5F1-D4CD-4AE0-BF78-105D7E74794D}" dt="2021-08-17T09:19:52.259" v="2184" actId="1076"/>
      <pc:docMkLst>
        <pc:docMk/>
      </pc:docMkLst>
      <pc:sldChg chg="modSp mod">
        <pc:chgData name="Chen, Vincent (N.)" userId="0b9ff36d-a086-4b01-907a-491276c2c778" providerId="ADAL" clId="{11FDD5F1-D4CD-4AE0-BF78-105D7E74794D}" dt="2021-08-16T05:22:31.105" v="6" actId="20577"/>
        <pc:sldMkLst>
          <pc:docMk/>
          <pc:sldMk cId="3592753074" sldId="260"/>
        </pc:sldMkLst>
        <pc:spChg chg="mod">
          <ac:chgData name="Chen, Vincent (N.)" userId="0b9ff36d-a086-4b01-907a-491276c2c778" providerId="ADAL" clId="{11FDD5F1-D4CD-4AE0-BF78-105D7E74794D}" dt="2021-08-16T05:22:31.105" v="6" actId="20577"/>
          <ac:spMkLst>
            <pc:docMk/>
            <pc:sldMk cId="3592753074" sldId="260"/>
            <ac:spMk id="2" creationId="{00000000-0000-0000-0000-000000000000}"/>
          </ac:spMkLst>
        </pc:spChg>
      </pc:sldChg>
      <pc:sldChg chg="addSp delSp modSp del mod">
        <pc:chgData name="Chen, Vincent (N.)" userId="0b9ff36d-a086-4b01-907a-491276c2c778" providerId="ADAL" clId="{11FDD5F1-D4CD-4AE0-BF78-105D7E74794D}" dt="2021-08-17T08:44:51.476" v="1311" actId="47"/>
        <pc:sldMkLst>
          <pc:docMk/>
          <pc:sldMk cId="2227346109" sldId="15714121"/>
        </pc:sldMkLst>
        <pc:spChg chg="mod">
          <ac:chgData name="Chen, Vincent (N.)" userId="0b9ff36d-a086-4b01-907a-491276c2c778" providerId="ADAL" clId="{11FDD5F1-D4CD-4AE0-BF78-105D7E74794D}" dt="2021-08-16T07:44:36.258" v="715" actId="20577"/>
          <ac:spMkLst>
            <pc:docMk/>
            <pc:sldMk cId="2227346109" sldId="15714121"/>
            <ac:spMk id="8" creationId="{711DBE1B-E217-4573-97DC-51BEC8952935}"/>
          </ac:spMkLst>
        </pc:spChg>
        <pc:spChg chg="del">
          <ac:chgData name="Chen, Vincent (N.)" userId="0b9ff36d-a086-4b01-907a-491276c2c778" providerId="ADAL" clId="{11FDD5F1-D4CD-4AE0-BF78-105D7E74794D}" dt="2021-08-16T05:22:38.774" v="8" actId="478"/>
          <ac:spMkLst>
            <pc:docMk/>
            <pc:sldMk cId="2227346109" sldId="15714121"/>
            <ac:spMk id="9" creationId="{C69377F8-9621-4439-9418-9AC24C6FDEE8}"/>
          </ac:spMkLst>
        </pc:spChg>
        <pc:spChg chg="mod">
          <ac:chgData name="Chen, Vincent (N.)" userId="0b9ff36d-a086-4b01-907a-491276c2c778" providerId="ADAL" clId="{11FDD5F1-D4CD-4AE0-BF78-105D7E74794D}" dt="2021-08-16T07:30:06.036" v="589" actId="6549"/>
          <ac:spMkLst>
            <pc:docMk/>
            <pc:sldMk cId="2227346109" sldId="15714121"/>
            <ac:spMk id="10" creationId="{1281C6D3-A536-48FF-AA48-5827ECF0BFBE}"/>
          </ac:spMkLst>
        </pc:spChg>
        <pc:spChg chg="mod">
          <ac:chgData name="Chen, Vincent (N.)" userId="0b9ff36d-a086-4b01-907a-491276c2c778" providerId="ADAL" clId="{11FDD5F1-D4CD-4AE0-BF78-105D7E74794D}" dt="2021-08-16T08:54:01.907" v="1075" actId="20577"/>
          <ac:spMkLst>
            <pc:docMk/>
            <pc:sldMk cId="2227346109" sldId="15714121"/>
            <ac:spMk id="11" creationId="{93220F68-1A3B-4E2D-8826-27158BFDE80B}"/>
          </ac:spMkLst>
        </pc:spChg>
        <pc:spChg chg="add mod">
          <ac:chgData name="Chen, Vincent (N.)" userId="0b9ff36d-a086-4b01-907a-491276c2c778" providerId="ADAL" clId="{11FDD5F1-D4CD-4AE0-BF78-105D7E74794D}" dt="2021-08-16T08:53:47.251" v="1073" actId="20577"/>
          <ac:spMkLst>
            <pc:docMk/>
            <pc:sldMk cId="2227346109" sldId="15714121"/>
            <ac:spMk id="12" creationId="{20F23162-3118-4D46-9A8E-E474C8A2E7B1}"/>
          </ac:spMkLst>
        </pc:spChg>
        <pc:spChg chg="mod">
          <ac:chgData name="Chen, Vincent (N.)" userId="0b9ff36d-a086-4b01-907a-491276c2c778" providerId="ADAL" clId="{11FDD5F1-D4CD-4AE0-BF78-105D7E74794D}" dt="2021-08-16T07:01:17.372" v="155" actId="1076"/>
          <ac:spMkLst>
            <pc:docMk/>
            <pc:sldMk cId="2227346109" sldId="15714121"/>
            <ac:spMk id="25" creationId="{ABE6832D-25A0-4C26-BAC8-E684C25C62D2}"/>
          </ac:spMkLst>
        </pc:spChg>
        <pc:spChg chg="del">
          <ac:chgData name="Chen, Vincent (N.)" userId="0b9ff36d-a086-4b01-907a-491276c2c778" providerId="ADAL" clId="{11FDD5F1-D4CD-4AE0-BF78-105D7E74794D}" dt="2021-08-16T07:00:40.647" v="143" actId="478"/>
          <ac:spMkLst>
            <pc:docMk/>
            <pc:sldMk cId="2227346109" sldId="15714121"/>
            <ac:spMk id="28" creationId="{BFFDF02A-0FC8-4A1C-BF77-5B68CFBB50A5}"/>
          </ac:spMkLst>
        </pc:spChg>
        <pc:spChg chg="del">
          <ac:chgData name="Chen, Vincent (N.)" userId="0b9ff36d-a086-4b01-907a-491276c2c778" providerId="ADAL" clId="{11FDD5F1-D4CD-4AE0-BF78-105D7E74794D}" dt="2021-08-16T07:00:42.665" v="145" actId="478"/>
          <ac:spMkLst>
            <pc:docMk/>
            <pc:sldMk cId="2227346109" sldId="15714121"/>
            <ac:spMk id="29" creationId="{800A1307-7336-41F9-8062-7C80B193EABF}"/>
          </ac:spMkLst>
        </pc:spChg>
        <pc:graphicFrameChg chg="add del mod">
          <ac:chgData name="Chen, Vincent (N.)" userId="0b9ff36d-a086-4b01-907a-491276c2c778" providerId="ADAL" clId="{11FDD5F1-D4CD-4AE0-BF78-105D7E74794D}" dt="2021-08-16T06:28:41.056" v="26"/>
          <ac:graphicFrameMkLst>
            <pc:docMk/>
            <pc:sldMk cId="2227346109" sldId="15714121"/>
            <ac:graphicFrameMk id="2" creationId="{4AC88CB9-6625-4993-81B6-E9F602EAC73B}"/>
          </ac:graphicFrameMkLst>
        </pc:graphicFrameChg>
        <pc:graphicFrameChg chg="add del mod">
          <ac:chgData name="Chen, Vincent (N.)" userId="0b9ff36d-a086-4b01-907a-491276c2c778" providerId="ADAL" clId="{11FDD5F1-D4CD-4AE0-BF78-105D7E74794D}" dt="2021-08-16T06:28:43.849" v="28"/>
          <ac:graphicFrameMkLst>
            <pc:docMk/>
            <pc:sldMk cId="2227346109" sldId="15714121"/>
            <ac:graphicFrameMk id="3" creationId="{D57F3DFA-6A7A-4873-BD79-23A3577BBDDB}"/>
          </ac:graphicFrameMkLst>
        </pc:graphicFrameChg>
        <pc:graphicFrameChg chg="mod modGraphic">
          <ac:chgData name="Chen, Vincent (N.)" userId="0b9ff36d-a086-4b01-907a-491276c2c778" providerId="ADAL" clId="{11FDD5F1-D4CD-4AE0-BF78-105D7E74794D}" dt="2021-08-16T09:02:41.456" v="1123" actId="20577"/>
          <ac:graphicFrameMkLst>
            <pc:docMk/>
            <pc:sldMk cId="2227346109" sldId="15714121"/>
            <ac:graphicFrameMk id="4" creationId="{7761C9D9-2017-4543-B869-6F6289EBCB38}"/>
          </ac:graphicFrameMkLst>
        </pc:graphicFrameChg>
        <pc:graphicFrameChg chg="add del mod">
          <ac:chgData name="Chen, Vincent (N.)" userId="0b9ff36d-a086-4b01-907a-491276c2c778" providerId="ADAL" clId="{11FDD5F1-D4CD-4AE0-BF78-105D7E74794D}" dt="2021-08-16T06:33:01.513" v="34" actId="478"/>
          <ac:graphicFrameMkLst>
            <pc:docMk/>
            <pc:sldMk cId="2227346109" sldId="15714121"/>
            <ac:graphicFrameMk id="5" creationId="{B3E235FD-3628-4A0D-9307-8827B19B361B}"/>
          </ac:graphicFrameMkLst>
        </pc:graphicFrameChg>
        <pc:graphicFrameChg chg="add del mod modGraphic">
          <ac:chgData name="Chen, Vincent (N.)" userId="0b9ff36d-a086-4b01-907a-491276c2c778" providerId="ADAL" clId="{11FDD5F1-D4CD-4AE0-BF78-105D7E74794D}" dt="2021-08-16T09:03:24.357" v="1134" actId="20577"/>
          <ac:graphicFrameMkLst>
            <pc:docMk/>
            <pc:sldMk cId="2227346109" sldId="15714121"/>
            <ac:graphicFrameMk id="6" creationId="{F7171CDB-6412-4AEA-A2C4-79BA313C5366}"/>
          </ac:graphicFrameMkLst>
        </pc:graphicFrameChg>
        <pc:graphicFrameChg chg="del">
          <ac:chgData name="Chen, Vincent (N.)" userId="0b9ff36d-a086-4b01-907a-491276c2c778" providerId="ADAL" clId="{11FDD5F1-D4CD-4AE0-BF78-105D7E74794D}" dt="2021-08-16T07:00:41.848" v="144" actId="478"/>
          <ac:graphicFrameMkLst>
            <pc:docMk/>
            <pc:sldMk cId="2227346109" sldId="15714121"/>
            <ac:graphicFrameMk id="14" creationId="{92D99AE3-3EB7-43E5-93F9-B9AA364B39D8}"/>
          </ac:graphicFrameMkLst>
        </pc:graphicFrameChg>
        <pc:graphicFrameChg chg="add del mod modGraphic">
          <ac:chgData name="Chen, Vincent (N.)" userId="0b9ff36d-a086-4b01-907a-491276c2c778" providerId="ADAL" clId="{11FDD5F1-D4CD-4AE0-BF78-105D7E74794D}" dt="2021-08-16T07:59:59.284" v="770" actId="478"/>
          <ac:graphicFrameMkLst>
            <pc:docMk/>
            <pc:sldMk cId="2227346109" sldId="15714121"/>
            <ac:graphicFrameMk id="16" creationId="{EA455DB2-88EB-4B38-9704-9846DFFCCBF2}"/>
          </ac:graphicFrameMkLst>
        </pc:graphicFrameChg>
        <pc:graphicFrameChg chg="add mod modGraphic">
          <ac:chgData name="Chen, Vincent (N.)" userId="0b9ff36d-a086-4b01-907a-491276c2c778" providerId="ADAL" clId="{11FDD5F1-D4CD-4AE0-BF78-105D7E74794D}" dt="2021-08-16T08:46:31.467" v="946" actId="20577"/>
          <ac:graphicFrameMkLst>
            <pc:docMk/>
            <pc:sldMk cId="2227346109" sldId="15714121"/>
            <ac:graphicFrameMk id="18" creationId="{AD0E3E18-9411-43E4-A408-6D0BC9F0151F}"/>
          </ac:graphicFrameMkLst>
        </pc:graphicFrameChg>
        <pc:picChg chg="del">
          <ac:chgData name="Chen, Vincent (N.)" userId="0b9ff36d-a086-4b01-907a-491276c2c778" providerId="ADAL" clId="{11FDD5F1-D4CD-4AE0-BF78-105D7E74794D}" dt="2021-08-16T05:22:35.537" v="7" actId="478"/>
          <ac:picMkLst>
            <pc:docMk/>
            <pc:sldMk cId="2227346109" sldId="15714121"/>
            <ac:picMk id="7" creationId="{92096DAB-E62F-4BD7-BC6B-03C48875D019}"/>
          </ac:picMkLst>
        </pc:picChg>
      </pc:sldChg>
      <pc:sldChg chg="addSp delSp modSp add mod ord">
        <pc:chgData name="Chen, Vincent (N.)" userId="0b9ff36d-a086-4b01-907a-491276c2c778" providerId="ADAL" clId="{11FDD5F1-D4CD-4AE0-BF78-105D7E74794D}" dt="2021-08-17T09:19:52.259" v="2184" actId="1076"/>
        <pc:sldMkLst>
          <pc:docMk/>
          <pc:sldMk cId="1724401196" sldId="15714122"/>
        </pc:sldMkLst>
        <pc:spChg chg="add mod">
          <ac:chgData name="Chen, Vincent (N.)" userId="0b9ff36d-a086-4b01-907a-491276c2c778" providerId="ADAL" clId="{11FDD5F1-D4CD-4AE0-BF78-105D7E74794D}" dt="2021-08-17T09:19:52.259" v="2184" actId="1076"/>
          <ac:spMkLst>
            <pc:docMk/>
            <pc:sldMk cId="1724401196" sldId="15714122"/>
            <ac:spMk id="2" creationId="{F1FF8A4D-F493-4E5A-9A51-2AE13D9274AD}"/>
          </ac:spMkLst>
        </pc:spChg>
        <pc:spChg chg="mod">
          <ac:chgData name="Chen, Vincent (N.)" userId="0b9ff36d-a086-4b01-907a-491276c2c778" providerId="ADAL" clId="{11FDD5F1-D4CD-4AE0-BF78-105D7E74794D}" dt="2021-08-17T09:14:42.544" v="1948" actId="20577"/>
          <ac:spMkLst>
            <pc:docMk/>
            <pc:sldMk cId="1724401196" sldId="15714122"/>
            <ac:spMk id="8" creationId="{711DBE1B-E217-4573-97DC-51BEC8952935}"/>
          </ac:spMkLst>
        </pc:spChg>
        <pc:spChg chg="mod">
          <ac:chgData name="Chen, Vincent (N.)" userId="0b9ff36d-a086-4b01-907a-491276c2c778" providerId="ADAL" clId="{11FDD5F1-D4CD-4AE0-BF78-105D7E74794D}" dt="2021-08-17T09:17:18.648" v="2002" actId="20577"/>
          <ac:spMkLst>
            <pc:docMk/>
            <pc:sldMk cId="1724401196" sldId="15714122"/>
            <ac:spMk id="11" creationId="{93220F68-1A3B-4E2D-8826-27158BFDE80B}"/>
          </ac:spMkLst>
        </pc:spChg>
        <pc:spChg chg="del">
          <ac:chgData name="Chen, Vincent (N.)" userId="0b9ff36d-a086-4b01-907a-491276c2c778" providerId="ADAL" clId="{11FDD5F1-D4CD-4AE0-BF78-105D7E74794D}" dt="2021-08-16T07:39:17.235" v="706" actId="478"/>
          <ac:spMkLst>
            <pc:docMk/>
            <pc:sldMk cId="1724401196" sldId="15714122"/>
            <ac:spMk id="12" creationId="{20F23162-3118-4D46-9A8E-E474C8A2E7B1}"/>
          </ac:spMkLst>
        </pc:spChg>
        <pc:spChg chg="add mod">
          <ac:chgData name="Chen, Vincent (N.)" userId="0b9ff36d-a086-4b01-907a-491276c2c778" providerId="ADAL" clId="{11FDD5F1-D4CD-4AE0-BF78-105D7E74794D}" dt="2021-08-17T09:17:53.498" v="2007" actId="14100"/>
          <ac:spMkLst>
            <pc:docMk/>
            <pc:sldMk cId="1724401196" sldId="15714122"/>
            <ac:spMk id="12" creationId="{D2346FDA-A6DF-495C-A974-146683C75869}"/>
          </ac:spMkLst>
        </pc:spChg>
        <pc:spChg chg="add del mod">
          <ac:chgData name="Chen, Vincent (N.)" userId="0b9ff36d-a086-4b01-907a-491276c2c778" providerId="ADAL" clId="{11FDD5F1-D4CD-4AE0-BF78-105D7E74794D}" dt="2021-08-17T08:49:41.156" v="1356" actId="478"/>
          <ac:spMkLst>
            <pc:docMk/>
            <pc:sldMk cId="1724401196" sldId="15714122"/>
            <ac:spMk id="13" creationId="{AA97FACE-F9B9-40EF-A2F3-0B681D80226A}"/>
          </ac:spMkLst>
        </pc:spChg>
        <pc:spChg chg="add mod">
          <ac:chgData name="Chen, Vincent (N.)" userId="0b9ff36d-a086-4b01-907a-491276c2c778" providerId="ADAL" clId="{11FDD5F1-D4CD-4AE0-BF78-105D7E74794D}" dt="2021-08-17T09:19:39.553" v="2182" actId="1076"/>
          <ac:spMkLst>
            <pc:docMk/>
            <pc:sldMk cId="1724401196" sldId="15714122"/>
            <ac:spMk id="15" creationId="{8BACFCCF-77E8-4601-BFE0-ED0804A9D417}"/>
          </ac:spMkLst>
        </pc:spChg>
        <pc:graphicFrameChg chg="modGraphic">
          <ac:chgData name="Chen, Vincent (N.)" userId="0b9ff36d-a086-4b01-907a-491276c2c778" providerId="ADAL" clId="{11FDD5F1-D4CD-4AE0-BF78-105D7E74794D}" dt="2021-08-17T08:46:19.867" v="1343" actId="20577"/>
          <ac:graphicFrameMkLst>
            <pc:docMk/>
            <pc:sldMk cId="1724401196" sldId="15714122"/>
            <ac:graphicFrameMk id="4" creationId="{7761C9D9-2017-4543-B869-6F6289EBCB38}"/>
          </ac:graphicFrameMkLst>
        </pc:graphicFrameChg>
        <pc:graphicFrameChg chg="modGraphic">
          <ac:chgData name="Chen, Vincent (N.)" userId="0b9ff36d-a086-4b01-907a-491276c2c778" providerId="ADAL" clId="{11FDD5F1-D4CD-4AE0-BF78-105D7E74794D}" dt="2021-08-17T09:17:13.717" v="2000" actId="20577"/>
          <ac:graphicFrameMkLst>
            <pc:docMk/>
            <pc:sldMk cId="1724401196" sldId="15714122"/>
            <ac:graphicFrameMk id="6" creationId="{F7171CDB-6412-4AEA-A2C4-79BA313C5366}"/>
          </ac:graphicFrameMkLst>
        </pc:graphicFrameChg>
        <pc:graphicFrameChg chg="mod modGraphic">
          <ac:chgData name="Chen, Vincent (N.)" userId="0b9ff36d-a086-4b01-907a-491276c2c778" providerId="ADAL" clId="{11FDD5F1-D4CD-4AE0-BF78-105D7E74794D}" dt="2021-08-17T09:16:56.667" v="1992" actId="2165"/>
          <ac:graphicFrameMkLst>
            <pc:docMk/>
            <pc:sldMk cId="1724401196" sldId="15714122"/>
            <ac:graphicFrameMk id="16" creationId="{EA455DB2-88EB-4B38-9704-9846DFFCCBF2}"/>
          </ac:graphicFrameMkLst>
        </pc:graphicFrameChg>
        <pc:cxnChg chg="add mod">
          <ac:chgData name="Chen, Vincent (N.)" userId="0b9ff36d-a086-4b01-907a-491276c2c778" providerId="ADAL" clId="{11FDD5F1-D4CD-4AE0-BF78-105D7E74794D}" dt="2021-08-17T09:19:41.978" v="2183" actId="14100"/>
          <ac:cxnSpMkLst>
            <pc:docMk/>
            <pc:sldMk cId="1724401196" sldId="15714122"/>
            <ac:cxnSpMk id="14" creationId="{44D9688B-E75A-462D-91CB-3E91CA0BBC60}"/>
          </ac:cxnSpMkLst>
        </pc:cxnChg>
      </pc:sldChg>
      <pc:sldChg chg="addSp delSp modSp add del mod">
        <pc:chgData name="Chen, Vincent (N.)" userId="0b9ff36d-a086-4b01-907a-491276c2c778" providerId="ADAL" clId="{11FDD5F1-D4CD-4AE0-BF78-105D7E74794D}" dt="2021-08-17T09:17:42.874" v="2006" actId="1076"/>
        <pc:sldMkLst>
          <pc:docMk/>
          <pc:sldMk cId="2608124669" sldId="15714123"/>
        </pc:sldMkLst>
        <pc:spChg chg="add mod">
          <ac:chgData name="Chen, Vincent (N.)" userId="0b9ff36d-a086-4b01-907a-491276c2c778" providerId="ADAL" clId="{11FDD5F1-D4CD-4AE0-BF78-105D7E74794D}" dt="2021-08-17T09:08:36.132" v="1789" actId="1035"/>
          <ac:spMkLst>
            <pc:docMk/>
            <pc:sldMk cId="2608124669" sldId="15714123"/>
            <ac:spMk id="2" creationId="{C35F801F-702E-48ED-969F-4EFEDC224586}"/>
          </ac:spMkLst>
        </pc:spChg>
        <pc:spChg chg="add mod">
          <ac:chgData name="Chen, Vincent (N.)" userId="0b9ff36d-a086-4b01-907a-491276c2c778" providerId="ADAL" clId="{11FDD5F1-D4CD-4AE0-BF78-105D7E74794D}" dt="2021-08-17T09:10:38.149" v="1917" actId="6549"/>
          <ac:spMkLst>
            <pc:docMk/>
            <pc:sldMk cId="2608124669" sldId="15714123"/>
            <ac:spMk id="7" creationId="{608DE0C1-D110-47B5-9B92-0D0A89FD1103}"/>
          </ac:spMkLst>
        </pc:spChg>
        <pc:spChg chg="del">
          <ac:chgData name="Chen, Vincent (N.)" userId="0b9ff36d-a086-4b01-907a-491276c2c778" providerId="ADAL" clId="{11FDD5F1-D4CD-4AE0-BF78-105D7E74794D}" dt="2021-08-16T08:03:52.147" v="818" actId="478"/>
          <ac:spMkLst>
            <pc:docMk/>
            <pc:sldMk cId="2608124669" sldId="15714123"/>
            <ac:spMk id="8" creationId="{711DBE1B-E217-4573-97DC-51BEC8952935}"/>
          </ac:spMkLst>
        </pc:spChg>
        <pc:spChg chg="add mod">
          <ac:chgData name="Chen, Vincent (N.)" userId="0b9ff36d-a086-4b01-907a-491276c2c778" providerId="ADAL" clId="{11FDD5F1-D4CD-4AE0-BF78-105D7E74794D}" dt="2021-08-17T09:17:42.874" v="2006" actId="1076"/>
          <ac:spMkLst>
            <pc:docMk/>
            <pc:sldMk cId="2608124669" sldId="15714123"/>
            <ac:spMk id="8" creationId="{D6C02334-2266-490C-B7D3-1B80790744FF}"/>
          </ac:spMkLst>
        </pc:spChg>
        <pc:spChg chg="mod">
          <ac:chgData name="Chen, Vincent (N.)" userId="0b9ff36d-a086-4b01-907a-491276c2c778" providerId="ADAL" clId="{11FDD5F1-D4CD-4AE0-BF78-105D7E74794D}" dt="2021-08-17T09:02:38.900" v="1522" actId="20577"/>
          <ac:spMkLst>
            <pc:docMk/>
            <pc:sldMk cId="2608124669" sldId="15714123"/>
            <ac:spMk id="10" creationId="{1281C6D3-A536-48FF-AA48-5827ECF0BFBE}"/>
          </ac:spMkLst>
        </pc:spChg>
        <pc:spChg chg="del">
          <ac:chgData name="Chen, Vincent (N.)" userId="0b9ff36d-a086-4b01-907a-491276c2c778" providerId="ADAL" clId="{11FDD5F1-D4CD-4AE0-BF78-105D7E74794D}" dt="2021-08-16T08:03:46.884" v="817" actId="478"/>
          <ac:spMkLst>
            <pc:docMk/>
            <pc:sldMk cId="2608124669" sldId="15714123"/>
            <ac:spMk id="11" creationId="{93220F68-1A3B-4E2D-8826-27158BFDE80B}"/>
          </ac:spMkLst>
        </pc:spChg>
        <pc:spChg chg="del">
          <ac:chgData name="Chen, Vincent (N.)" userId="0b9ff36d-a086-4b01-907a-491276c2c778" providerId="ADAL" clId="{11FDD5F1-D4CD-4AE0-BF78-105D7E74794D}" dt="2021-08-16T08:03:57.267" v="820" actId="478"/>
          <ac:spMkLst>
            <pc:docMk/>
            <pc:sldMk cId="2608124669" sldId="15714123"/>
            <ac:spMk id="12" creationId="{20F23162-3118-4D46-9A8E-E474C8A2E7B1}"/>
          </ac:spMkLst>
        </pc:spChg>
        <pc:spChg chg="del">
          <ac:chgData name="Chen, Vincent (N.)" userId="0b9ff36d-a086-4b01-907a-491276c2c778" providerId="ADAL" clId="{11FDD5F1-D4CD-4AE0-BF78-105D7E74794D}" dt="2021-08-16T08:03:46.884" v="817" actId="478"/>
          <ac:spMkLst>
            <pc:docMk/>
            <pc:sldMk cId="2608124669" sldId="15714123"/>
            <ac:spMk id="25" creationId="{ABE6832D-25A0-4C26-BAC8-E684C25C62D2}"/>
          </ac:spMkLst>
        </pc:spChg>
        <pc:graphicFrameChg chg="del">
          <ac:chgData name="Chen, Vincent (N.)" userId="0b9ff36d-a086-4b01-907a-491276c2c778" providerId="ADAL" clId="{11FDD5F1-D4CD-4AE0-BF78-105D7E74794D}" dt="2021-08-16T08:03:46.884" v="817" actId="478"/>
          <ac:graphicFrameMkLst>
            <pc:docMk/>
            <pc:sldMk cId="2608124669" sldId="15714123"/>
            <ac:graphicFrameMk id="4" creationId="{7761C9D9-2017-4543-B869-6F6289EBCB38}"/>
          </ac:graphicFrameMkLst>
        </pc:graphicFrameChg>
        <pc:graphicFrameChg chg="del">
          <ac:chgData name="Chen, Vincent (N.)" userId="0b9ff36d-a086-4b01-907a-491276c2c778" providerId="ADAL" clId="{11FDD5F1-D4CD-4AE0-BF78-105D7E74794D}" dt="2021-08-16T08:03:46.884" v="817" actId="478"/>
          <ac:graphicFrameMkLst>
            <pc:docMk/>
            <pc:sldMk cId="2608124669" sldId="15714123"/>
            <ac:graphicFrameMk id="6" creationId="{F7171CDB-6412-4AEA-A2C4-79BA313C5366}"/>
          </ac:graphicFrameMkLst>
        </pc:graphicFrameChg>
        <pc:graphicFrameChg chg="mod modGraphic">
          <ac:chgData name="Chen, Vincent (N.)" userId="0b9ff36d-a086-4b01-907a-491276c2c778" providerId="ADAL" clId="{11FDD5F1-D4CD-4AE0-BF78-105D7E74794D}" dt="2021-08-17T09:17:29.208" v="2003" actId="2165"/>
          <ac:graphicFrameMkLst>
            <pc:docMk/>
            <pc:sldMk cId="2608124669" sldId="15714123"/>
            <ac:graphicFrameMk id="18" creationId="{AD0E3E18-9411-43E4-A408-6D0BC9F0151F}"/>
          </ac:graphicFrameMkLst>
        </pc:graphicFrameChg>
        <pc:cxnChg chg="add mod">
          <ac:chgData name="Chen, Vincent (N.)" userId="0b9ff36d-a086-4b01-907a-491276c2c778" providerId="ADAL" clId="{11FDD5F1-D4CD-4AE0-BF78-105D7E74794D}" dt="2021-08-17T09:17:39.009" v="2005" actId="14100"/>
          <ac:cxnSpMkLst>
            <pc:docMk/>
            <pc:sldMk cId="2608124669" sldId="15714123"/>
            <ac:cxnSpMk id="4" creationId="{299C7192-AF9A-4CBB-A7FA-A719AC8F06D6}"/>
          </ac:cxnSpMkLst>
        </pc:cxnChg>
      </pc:sldChg>
      <pc:sldChg chg="new del">
        <pc:chgData name="Chen, Vincent (N.)" userId="0b9ff36d-a086-4b01-907a-491276c2c778" providerId="ADAL" clId="{11FDD5F1-D4CD-4AE0-BF78-105D7E74794D}" dt="2021-08-17T08:56:37.751" v="1454" actId="47"/>
        <pc:sldMkLst>
          <pc:docMk/>
          <pc:sldMk cId="4267118301" sldId="15714123"/>
        </pc:sldMkLst>
      </pc:sldChg>
      <pc:sldChg chg="del">
        <pc:chgData name="Chen, Vincent (N.)" userId="0b9ff36d-a086-4b01-907a-491276c2c778" providerId="ADAL" clId="{11FDD5F1-D4CD-4AE0-BF78-105D7E74794D}" dt="2021-08-16T07:29:46.805" v="565" actId="47"/>
        <pc:sldMkLst>
          <pc:docMk/>
          <pc:sldMk cId="1355526705" sldId="15714124"/>
        </pc:sldMkLst>
      </pc:sldChg>
      <pc:sldChg chg="modSp add del mod">
        <pc:chgData name="Chen, Vincent (N.)" userId="0b9ff36d-a086-4b01-907a-491276c2c778" providerId="ADAL" clId="{11FDD5F1-D4CD-4AE0-BF78-105D7E74794D}" dt="2021-08-17T08:49:45.887" v="1357" actId="47"/>
        <pc:sldMkLst>
          <pc:docMk/>
          <pc:sldMk cId="1459875514" sldId="15714124"/>
        </pc:sldMkLst>
        <pc:spChg chg="mod">
          <ac:chgData name="Chen, Vincent (N.)" userId="0b9ff36d-a086-4b01-907a-491276c2c778" providerId="ADAL" clId="{11FDD5F1-D4CD-4AE0-BF78-105D7E74794D}" dt="2021-08-16T09:14:24.522" v="1286" actId="20577"/>
          <ac:spMkLst>
            <pc:docMk/>
            <pc:sldMk cId="1459875514" sldId="15714124"/>
            <ac:spMk id="10" creationId="{1281C6D3-A536-48FF-AA48-5827ECF0BFBE}"/>
          </ac:spMkLst>
        </pc:spChg>
        <pc:graphicFrameChg chg="mod modGraphic">
          <ac:chgData name="Chen, Vincent (N.)" userId="0b9ff36d-a086-4b01-907a-491276c2c778" providerId="ADAL" clId="{11FDD5F1-D4CD-4AE0-BF78-105D7E74794D}" dt="2021-08-16T09:18:19.164" v="1310" actId="6549"/>
          <ac:graphicFrameMkLst>
            <pc:docMk/>
            <pc:sldMk cId="1459875514" sldId="15714124"/>
            <ac:graphicFrameMk id="18" creationId="{AD0E3E18-9411-43E4-A408-6D0BC9F0151F}"/>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C66A60-7E65-4A48-AE59-E803FD974E11}" type="datetimeFigureOut">
              <a:rPr lang="en-US" smtClean="0"/>
              <a:t>8/17/2021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AE12B-E2B4-4EA0-A591-25B3C1AA97EC}" type="slidenum">
              <a:rPr lang="en-US" smtClean="0"/>
              <a:t>‹#›</a:t>
            </a:fld>
            <a:endParaRPr lang="en-US"/>
          </a:p>
        </p:txBody>
      </p:sp>
    </p:spTree>
    <p:extLst>
      <p:ext uri="{BB962C8B-B14F-4D97-AF65-F5344CB8AC3E}">
        <p14:creationId xmlns:p14="http://schemas.microsoft.com/office/powerpoint/2010/main" val="3368924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7925" y="8829675"/>
            <a:ext cx="752475" cy="466725"/>
          </a:xfrm>
        </p:spPr>
        <p:txBody>
          <a:bodyPr/>
          <a:lstStyle/>
          <a:p>
            <a:fld id="{E786D5DE-39A7-4D7E-B414-293B96CD3B7A}" type="slidenum">
              <a:rPr lang="en-US" smtClean="0"/>
              <a:pPr/>
              <a:t>1</a:t>
            </a:fld>
            <a:endParaRPr lang="en-US"/>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4039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3" name="Rectangle 12"/>
          <p:cNvSpPr/>
          <p:nvPr/>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463475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 name="Picture 4">
            <a:extLst>
              <a:ext uri="{FF2B5EF4-FFF2-40B4-BE49-F238E27FC236}">
                <a16:creationId xmlns:a16="http://schemas.microsoft.com/office/drawing/2014/main" id="{EF2D2BEF-481A-9A44-AF7C-88F068E617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094" t="15129" r="7776" b="16320"/>
          <a:stretch/>
        </p:blipFill>
        <p:spPr>
          <a:xfrm>
            <a:off x="9308592" y="3063240"/>
            <a:ext cx="2038524" cy="830512"/>
          </a:xfrm>
          <a:prstGeom prst="rect">
            <a:avLst/>
          </a:prstGeom>
          <a:solidFill>
            <a:schemeClr val="tx1">
              <a:lumMod val="10000"/>
              <a:lumOff val="90000"/>
            </a:schemeClr>
          </a:solidFill>
          <a:ln>
            <a:solidFill>
              <a:schemeClr val="tx1">
                <a:lumMod val="10000"/>
                <a:lumOff val="90000"/>
              </a:schemeClr>
            </a:solidFill>
          </a:ln>
        </p:spPr>
      </p:pic>
    </p:spTree>
    <p:extLst>
      <p:ext uri="{BB962C8B-B14F-4D97-AF65-F5344CB8AC3E}">
        <p14:creationId xmlns:p14="http://schemas.microsoft.com/office/powerpoint/2010/main" val="4239676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mp; Side Bumper">
    <p:spTree>
      <p:nvGrpSpPr>
        <p:cNvPr id="1" name=""/>
        <p:cNvGrpSpPr/>
        <p:nvPr/>
      </p:nvGrpSpPr>
      <p:grpSpPr>
        <a:xfrm>
          <a:off x="0" y="0"/>
          <a:ext cx="0" cy="0"/>
          <a:chOff x="0" y="0"/>
          <a:chExt cx="0" cy="0"/>
        </a:xfrm>
      </p:grpSpPr>
      <p:sp>
        <p:nvSpPr>
          <p:cNvPr id="8" name="TextBox 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6511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7"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1"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3"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4"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5"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6" name="TextBox 15"/>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7" name="TextBox 16"/>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18"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19"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0" name="TextBox 19"/>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1"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96313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ajor Initiatives">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21"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892197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9" name="TextBox 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917528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9" name="TextBox 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12"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3"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5"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6"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7"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8" name="TextBox 17"/>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9" name="TextBox 18"/>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20"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21"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3819092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9" name="TextBox 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785292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5601678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53773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2" name="TextBox 11"/>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3"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035900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3" name="Rectangle 12"/>
          <p:cNvSpPr/>
          <p:nvPr/>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7957292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Text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13" name="TextBox 12"/>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4"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1044565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2" name="Straight Connector 11"/>
          <p:cNvCxnSpPr/>
          <p:nvPr/>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38200" y="186292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660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Boxer w_bump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2" name="Straight Connector 11"/>
          <p:cNvCxnSpPr/>
          <p:nvPr/>
        </p:nvCxnSpPr>
        <p:spPr>
          <a:xfrm flipH="1">
            <a:off x="838200" y="504152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38200" y="164050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5"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728690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 name="Text Placeholder 7"/>
          <p:cNvSpPr txBox="1">
            <a:spLocks/>
          </p:cNvSpPr>
          <p:nvPr/>
        </p:nvSpPr>
        <p:spPr>
          <a:xfrm>
            <a:off x="915893" y="6576595"/>
            <a:ext cx="4700544" cy="255409"/>
          </a:xfrm>
          <a:prstGeom prst="rect">
            <a:avLst/>
          </a:prstGeom>
        </p:spPr>
        <p:txBody>
          <a:bodyPr lIns="0">
            <a:noAutofit/>
          </a:bodyPr>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altLang="zh-CN" sz="700" b="0" i="0" u="none" strike="noStrike" kern="1200" cap="none" spc="0" normalizeH="0" baseline="0" noProof="0" dirty="0">
                <a:ln>
                  <a:noFill/>
                </a:ln>
                <a:solidFill>
                  <a:srgbClr val="C8CCD1">
                    <a:lumMod val="50000"/>
                  </a:srgbClr>
                </a:solidFill>
                <a:effectLst/>
                <a:uLnTx/>
                <a:uFillTx/>
                <a:latin typeface="Arial" panose="020B0604020202020204"/>
              </a:rPr>
              <a:t>The information contained herein does not constitute the Company’s forecast of financial performance and has been prepared solely for business planning purposes to determine actions the Company may take to meet its plan</a:t>
            </a:r>
          </a:p>
        </p:txBody>
      </p:sp>
      <p:cxnSp>
        <p:nvCxnSpPr>
          <p:cNvPr id="12" name="Straight Connector 11"/>
          <p:cNvCxnSpPr/>
          <p:nvPr/>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6879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 Box 11"/>
          <p:cNvSpPr txBox="1">
            <a:spLocks noChangeArrowheads="1"/>
          </p:cNvSpPr>
          <p:nvPr/>
        </p:nvSpPr>
        <p:spPr bwMode="blackWhite">
          <a:xfrm>
            <a:off x="1105969"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1Q</a:t>
            </a:r>
          </a:p>
        </p:txBody>
      </p:sp>
      <p:sp>
        <p:nvSpPr>
          <p:cNvPr id="16" name="Text Box 26"/>
          <p:cNvSpPr txBox="1">
            <a:spLocks noChangeArrowheads="1"/>
          </p:cNvSpPr>
          <p:nvPr/>
        </p:nvSpPr>
        <p:spPr bwMode="blackWhite">
          <a:xfrm>
            <a:off x="2139970"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2Q</a:t>
            </a:r>
          </a:p>
        </p:txBody>
      </p:sp>
      <p:sp>
        <p:nvSpPr>
          <p:cNvPr id="17" name="Text Box 26"/>
          <p:cNvSpPr txBox="1">
            <a:spLocks noChangeArrowheads="1"/>
          </p:cNvSpPr>
          <p:nvPr/>
        </p:nvSpPr>
        <p:spPr bwMode="blackWhite">
          <a:xfrm>
            <a:off x="3173817"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3Q</a:t>
            </a:r>
          </a:p>
        </p:txBody>
      </p:sp>
      <p:sp>
        <p:nvSpPr>
          <p:cNvPr id="18" name="Text Box 26"/>
          <p:cNvSpPr txBox="1">
            <a:spLocks noChangeArrowheads="1"/>
          </p:cNvSpPr>
          <p:nvPr/>
        </p:nvSpPr>
        <p:spPr bwMode="blackWhite">
          <a:xfrm>
            <a:off x="5275406" y="4973768"/>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FY</a:t>
            </a:r>
          </a:p>
        </p:txBody>
      </p:sp>
      <p:grpSp>
        <p:nvGrpSpPr>
          <p:cNvPr id="19" name="Group 18"/>
          <p:cNvGrpSpPr/>
          <p:nvPr/>
        </p:nvGrpSpPr>
        <p:grpSpPr>
          <a:xfrm>
            <a:off x="776217" y="1546076"/>
            <a:ext cx="10848145" cy="0"/>
            <a:chOff x="928615" y="4581960"/>
            <a:chExt cx="10848145" cy="0"/>
          </a:xfrm>
        </p:grpSpPr>
        <p:cxnSp>
          <p:nvCxnSpPr>
            <p:cNvPr id="20" name="Straight Connector 19"/>
            <p:cNvCxnSpPr/>
            <p:nvPr/>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2" name="Text Box 26"/>
          <p:cNvSpPr txBox="1">
            <a:spLocks noChangeArrowheads="1"/>
          </p:cNvSpPr>
          <p:nvPr/>
        </p:nvSpPr>
        <p:spPr bwMode="blackWhite">
          <a:xfrm>
            <a:off x="4204381"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4Q</a:t>
            </a:r>
          </a:p>
        </p:txBody>
      </p:sp>
      <p:sp>
        <p:nvSpPr>
          <p:cNvPr id="23" name="Text Box 11"/>
          <p:cNvSpPr txBox="1">
            <a:spLocks noChangeArrowheads="1"/>
          </p:cNvSpPr>
          <p:nvPr/>
        </p:nvSpPr>
        <p:spPr bwMode="blackWhite">
          <a:xfrm>
            <a:off x="6752837"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1Q</a:t>
            </a:r>
          </a:p>
        </p:txBody>
      </p:sp>
      <p:sp>
        <p:nvSpPr>
          <p:cNvPr id="24" name="Text Box 26"/>
          <p:cNvSpPr txBox="1">
            <a:spLocks noChangeArrowheads="1"/>
          </p:cNvSpPr>
          <p:nvPr/>
        </p:nvSpPr>
        <p:spPr bwMode="blackWhite">
          <a:xfrm>
            <a:off x="7786838"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2Q</a:t>
            </a:r>
          </a:p>
        </p:txBody>
      </p:sp>
      <p:sp>
        <p:nvSpPr>
          <p:cNvPr id="25" name="Text Box 26"/>
          <p:cNvSpPr txBox="1">
            <a:spLocks noChangeArrowheads="1"/>
          </p:cNvSpPr>
          <p:nvPr/>
        </p:nvSpPr>
        <p:spPr bwMode="blackWhite">
          <a:xfrm>
            <a:off x="8820685"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3Q</a:t>
            </a:r>
          </a:p>
        </p:txBody>
      </p:sp>
      <p:sp>
        <p:nvSpPr>
          <p:cNvPr id="26" name="Text Box 26"/>
          <p:cNvSpPr txBox="1">
            <a:spLocks noChangeArrowheads="1"/>
          </p:cNvSpPr>
          <p:nvPr/>
        </p:nvSpPr>
        <p:spPr bwMode="blackWhite">
          <a:xfrm>
            <a:off x="10922274" y="4980512"/>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FY</a:t>
            </a:r>
          </a:p>
        </p:txBody>
      </p:sp>
      <p:sp>
        <p:nvSpPr>
          <p:cNvPr id="27" name="Text Box 26"/>
          <p:cNvSpPr txBox="1">
            <a:spLocks noChangeArrowheads="1"/>
          </p:cNvSpPr>
          <p:nvPr/>
        </p:nvSpPr>
        <p:spPr bwMode="blackWhite">
          <a:xfrm>
            <a:off x="9851249"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4Q</a:t>
            </a:r>
          </a:p>
        </p:txBody>
      </p: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1" name="Rectangle 27"/>
          <p:cNvSpPr>
            <a:spLocks noChangeArrowheads="1"/>
          </p:cNvSpPr>
          <p:nvPr/>
        </p:nvSpPr>
        <p:spPr bwMode="blackWhite">
          <a:xfrm>
            <a:off x="819309" y="1669202"/>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32" name="Freeform 28"/>
          <p:cNvSpPr>
            <a:spLocks noChangeAspect="1"/>
          </p:cNvSpPr>
          <p:nvPr/>
        </p:nvSpPr>
        <p:spPr bwMode="blackWhite">
          <a:xfrm rot="4200000">
            <a:off x="819404" y="1829248"/>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33" name="Text Box 26"/>
          <p:cNvSpPr txBox="1">
            <a:spLocks noChangeArrowheads="1"/>
          </p:cNvSpPr>
          <p:nvPr/>
        </p:nvSpPr>
        <p:spPr bwMode="blackWhite">
          <a:xfrm>
            <a:off x="956325" y="1586835"/>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34" name="Oval 33"/>
          <p:cNvSpPr/>
          <p:nvPr/>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spTree>
    <p:extLst>
      <p:ext uri="{BB962C8B-B14F-4D97-AF65-F5344CB8AC3E}">
        <p14:creationId xmlns:p14="http://schemas.microsoft.com/office/powerpoint/2010/main" val="25504142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Boxer w_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776217" y="1546076"/>
            <a:ext cx="10848145" cy="0"/>
            <a:chOff x="928615" y="4581960"/>
            <a:chExt cx="10848145" cy="0"/>
          </a:xfrm>
        </p:grpSpPr>
        <p:cxnSp>
          <p:nvCxnSpPr>
            <p:cNvPr id="20" name="Straight Connector 19"/>
            <p:cNvCxnSpPr/>
            <p:nvPr/>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1654944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p:nvCxnSpPr>
        <p:spPr>
          <a:xfrm flipH="1">
            <a:off x="7991593" y="4955755"/>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971456"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991593" y="1546076"/>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971456"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p:nvCxnSpPr>
        <p:spPr>
          <a:xfrm flipH="1">
            <a:off x="4452080"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452080"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3" name="Text Box 15"/>
          <p:cNvSpPr txBox="1">
            <a:spLocks noChangeArrowheads="1"/>
          </p:cNvSpPr>
          <p:nvPr/>
        </p:nvSpPr>
        <p:spPr bwMode="auto">
          <a:xfrm>
            <a:off x="2232341"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24" name="Text Box 16"/>
          <p:cNvSpPr txBox="1">
            <a:spLocks noChangeArrowheads="1"/>
          </p:cNvSpPr>
          <p:nvPr/>
        </p:nvSpPr>
        <p:spPr bwMode="auto">
          <a:xfrm>
            <a:off x="1175323"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	</a:t>
            </a:r>
          </a:p>
        </p:txBody>
      </p:sp>
      <p:sp>
        <p:nvSpPr>
          <p:cNvPr id="25" name="Text Box 15"/>
          <p:cNvSpPr txBox="1">
            <a:spLocks noChangeArrowheads="1"/>
          </p:cNvSpPr>
          <p:nvPr/>
        </p:nvSpPr>
        <p:spPr bwMode="auto">
          <a:xfrm>
            <a:off x="330080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
        <p:nvSpPr>
          <p:cNvPr id="26" name="Text Box 15"/>
          <p:cNvSpPr txBox="1">
            <a:spLocks noChangeArrowheads="1"/>
          </p:cNvSpPr>
          <p:nvPr/>
        </p:nvSpPr>
        <p:spPr bwMode="auto">
          <a:xfrm>
            <a:off x="571210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27" name="Text Box 16"/>
          <p:cNvSpPr txBox="1">
            <a:spLocks noChangeArrowheads="1"/>
          </p:cNvSpPr>
          <p:nvPr/>
        </p:nvSpPr>
        <p:spPr bwMode="auto">
          <a:xfrm>
            <a:off x="4637531"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a:t>
            </a:r>
          </a:p>
        </p:txBody>
      </p:sp>
      <p:sp>
        <p:nvSpPr>
          <p:cNvPr id="31" name="Text Box 15"/>
          <p:cNvSpPr txBox="1">
            <a:spLocks noChangeArrowheads="1"/>
          </p:cNvSpPr>
          <p:nvPr/>
        </p:nvSpPr>
        <p:spPr bwMode="auto">
          <a:xfrm>
            <a:off x="678058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
        <p:nvSpPr>
          <p:cNvPr id="32" name="Text Box 15"/>
          <p:cNvSpPr txBox="1">
            <a:spLocks noChangeArrowheads="1"/>
          </p:cNvSpPr>
          <p:nvPr/>
        </p:nvSpPr>
        <p:spPr bwMode="auto">
          <a:xfrm>
            <a:off x="924947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33" name="Text Box 16"/>
          <p:cNvSpPr txBox="1">
            <a:spLocks noChangeArrowheads="1"/>
          </p:cNvSpPr>
          <p:nvPr/>
        </p:nvSpPr>
        <p:spPr bwMode="auto">
          <a:xfrm>
            <a:off x="817986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a:t>
            </a:r>
          </a:p>
        </p:txBody>
      </p:sp>
      <p:sp>
        <p:nvSpPr>
          <p:cNvPr id="34" name="Text Box 15"/>
          <p:cNvSpPr txBox="1">
            <a:spLocks noChangeArrowheads="1"/>
          </p:cNvSpPr>
          <p:nvPr/>
        </p:nvSpPr>
        <p:spPr bwMode="auto">
          <a:xfrm>
            <a:off x="1032099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Tree>
    <p:extLst>
      <p:ext uri="{BB962C8B-B14F-4D97-AF65-F5344CB8AC3E}">
        <p14:creationId xmlns:p14="http://schemas.microsoft.com/office/powerpoint/2010/main" val="32128808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4-Boxer w/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09" name="TextBox 10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1" name="Picture 1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895213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4-Boxer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52" name="TextBox 51"/>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53"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7" name="Picture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1171886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Boxer no bump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57389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oll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BEFB28-BA74-B042-A95D-7B60414821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4240" y="2787208"/>
            <a:ext cx="2503520" cy="1251760"/>
          </a:xfrm>
          <a:prstGeom prst="rect">
            <a:avLst/>
          </a:prstGeom>
        </p:spPr>
      </p:pic>
      <p:sp>
        <p:nvSpPr>
          <p:cNvPr id="4" name="Shape 2"/>
          <p:cNvSpPr>
            <a:spLocks noGrp="1"/>
          </p:cNvSpPr>
          <p:nvPr>
            <p:ph type="title" hasCustomPrompt="1"/>
          </p:nvPr>
        </p:nvSpPr>
        <p:spPr>
          <a:xfrm>
            <a:off x="4493542" y="3923466"/>
            <a:ext cx="3204916" cy="12171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ctr">
              <a:lnSpc>
                <a:spcPts val="4000"/>
              </a:lnSpc>
              <a:defRPr sz="3600" baseline="0">
                <a:solidFill>
                  <a:schemeClr val="accent1"/>
                </a:solidFill>
              </a:defRPr>
            </a:lvl1pPr>
          </a:lstStyle>
          <a:p>
            <a:r>
              <a:rPr lang="en-US" dirty="0"/>
              <a:t>Title Text</a:t>
            </a:r>
            <a:endParaRPr dirty="0"/>
          </a:p>
        </p:txBody>
      </p:sp>
    </p:spTree>
    <p:extLst>
      <p:ext uri="{BB962C8B-B14F-4D97-AF65-F5344CB8AC3E}">
        <p14:creationId xmlns:p14="http://schemas.microsoft.com/office/powerpoint/2010/main" val="3514080395"/>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Boxer 1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51"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828377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4-Boxer middle memo no bumper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78204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78319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p:nvSpPr>
        <p:spPr bwMode="auto">
          <a:xfrm>
            <a:off x="784553"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996876"/>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99687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5644571"/>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5644571"/>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5644571"/>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5644571"/>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996876"/>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99687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p:nvCxnSpPr>
        <p:spPr>
          <a:xfrm flipH="1">
            <a:off x="6325167" y="301144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301144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568694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568694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409188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409188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51"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4168682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4-Boxer two-row 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p:nvSpPr>
        <p:spPr bwMode="auto">
          <a:xfrm>
            <a:off x="78455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p:nvCxnSpPr>
        <p:spPr>
          <a:xfrm flipH="1">
            <a:off x="6325167"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884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2044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801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9376745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6-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p:nvCxnSpPr>
        <p:spPr>
          <a:xfrm flipH="1">
            <a:off x="8187878" y="3044584"/>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41663"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p:nvCxnSpPr>
        <p:spPr>
          <a:xfrm flipH="1">
            <a:off x="4358640"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p:nvSpPr>
        <p:spPr bwMode="auto">
          <a:xfrm>
            <a:off x="107028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p:nvSpPr>
        <p:spPr bwMode="auto">
          <a:xfrm>
            <a:off x="168084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p:nvSpPr>
        <p:spPr bwMode="auto">
          <a:xfrm>
            <a:off x="229139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p:nvSpPr>
        <p:spPr bwMode="auto">
          <a:xfrm>
            <a:off x="45973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p:nvSpPr>
        <p:spPr bwMode="auto">
          <a:xfrm>
            <a:off x="290195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p:nvSpPr>
        <p:spPr bwMode="auto">
          <a:xfrm>
            <a:off x="351251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p:nvSpPr>
        <p:spPr bwMode="auto">
          <a:xfrm>
            <a:off x="487458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p:nvSpPr>
        <p:spPr bwMode="auto">
          <a:xfrm>
            <a:off x="548513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p:nvSpPr>
        <p:spPr bwMode="auto">
          <a:xfrm>
            <a:off x="609569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p:nvSpPr>
        <p:spPr bwMode="auto">
          <a:xfrm>
            <a:off x="426402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p:nvSpPr>
        <p:spPr bwMode="auto">
          <a:xfrm>
            <a:off x="670624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p:nvSpPr>
        <p:spPr bwMode="auto">
          <a:xfrm>
            <a:off x="7316801"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p:nvSpPr>
        <p:spPr bwMode="auto">
          <a:xfrm>
            <a:off x="871921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p:nvSpPr>
        <p:spPr bwMode="auto">
          <a:xfrm>
            <a:off x="932977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p:nvSpPr>
        <p:spPr bwMode="auto">
          <a:xfrm>
            <a:off x="994032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p:nvSpPr>
        <p:spPr bwMode="auto">
          <a:xfrm>
            <a:off x="810866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p:nvSpPr>
        <p:spPr bwMode="auto">
          <a:xfrm>
            <a:off x="1055088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p:nvSpPr>
        <p:spPr bwMode="auto">
          <a:xfrm>
            <a:off x="11161438"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p:nvCxnSpPr>
        <p:spPr>
          <a:xfrm flipH="1">
            <a:off x="8207409" y="513743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44718"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8207409" y="36389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44718"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369933"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369933"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4" name="Text Box 38"/>
          <p:cNvSpPr txBox="1">
            <a:spLocks noChangeArrowheads="1"/>
          </p:cNvSpPr>
          <p:nvPr/>
        </p:nvSpPr>
        <p:spPr bwMode="auto">
          <a:xfrm>
            <a:off x="107334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p:nvSpPr>
        <p:spPr bwMode="auto">
          <a:xfrm>
            <a:off x="168389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p:nvSpPr>
        <p:spPr bwMode="auto">
          <a:xfrm>
            <a:off x="229445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p:nvSpPr>
        <p:spPr bwMode="auto">
          <a:xfrm>
            <a:off x="46278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p:nvSpPr>
        <p:spPr bwMode="auto">
          <a:xfrm>
            <a:off x="290500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p:nvSpPr>
        <p:spPr bwMode="auto">
          <a:xfrm>
            <a:off x="3515565"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p:nvSpPr>
        <p:spPr bwMode="auto">
          <a:xfrm>
            <a:off x="488587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p:nvSpPr>
        <p:spPr bwMode="auto">
          <a:xfrm>
            <a:off x="549642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p:nvSpPr>
        <p:spPr bwMode="auto">
          <a:xfrm>
            <a:off x="610698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p:nvSpPr>
        <p:spPr bwMode="auto">
          <a:xfrm>
            <a:off x="427531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p:nvSpPr>
        <p:spPr bwMode="auto">
          <a:xfrm>
            <a:off x="671753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p:nvSpPr>
        <p:spPr bwMode="auto">
          <a:xfrm>
            <a:off x="732809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p:nvSpPr>
        <p:spPr bwMode="auto">
          <a:xfrm>
            <a:off x="873874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p:nvSpPr>
        <p:spPr bwMode="auto">
          <a:xfrm>
            <a:off x="934930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p:nvSpPr>
        <p:spPr bwMode="auto">
          <a:xfrm>
            <a:off x="995985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p:nvSpPr>
        <p:spPr bwMode="auto">
          <a:xfrm>
            <a:off x="812819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p:nvSpPr>
        <p:spPr bwMode="auto">
          <a:xfrm>
            <a:off x="1057041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p:nvSpPr>
        <p:spPr bwMode="auto">
          <a:xfrm>
            <a:off x="1118096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40581105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6-Boxer no 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p:nvCxnSpPr>
        <p:spPr>
          <a:xfrm flipH="1">
            <a:off x="8187878" y="3275248"/>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41663"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cxnSp>
        <p:nvCxnSpPr>
          <p:cNvPr id="16" name="Straight Connector 15"/>
          <p:cNvCxnSpPr/>
          <p:nvPr/>
        </p:nvCxnSpPr>
        <p:spPr>
          <a:xfrm flipH="1">
            <a:off x="4358640"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p:nvSpPr>
        <p:spPr bwMode="auto">
          <a:xfrm>
            <a:off x="107028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p:nvSpPr>
        <p:spPr bwMode="auto">
          <a:xfrm>
            <a:off x="168084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p:nvSpPr>
        <p:spPr bwMode="auto">
          <a:xfrm>
            <a:off x="229139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p:nvSpPr>
        <p:spPr bwMode="auto">
          <a:xfrm>
            <a:off x="45973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p:nvSpPr>
        <p:spPr bwMode="auto">
          <a:xfrm>
            <a:off x="290195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p:nvSpPr>
        <p:spPr bwMode="auto">
          <a:xfrm>
            <a:off x="351251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p:nvSpPr>
        <p:spPr bwMode="auto">
          <a:xfrm>
            <a:off x="487458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p:nvSpPr>
        <p:spPr bwMode="auto">
          <a:xfrm>
            <a:off x="548513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p:nvSpPr>
        <p:spPr bwMode="auto">
          <a:xfrm>
            <a:off x="609569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p:nvSpPr>
        <p:spPr bwMode="auto">
          <a:xfrm>
            <a:off x="426402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p:nvSpPr>
        <p:spPr bwMode="auto">
          <a:xfrm>
            <a:off x="670624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p:nvSpPr>
        <p:spPr bwMode="auto">
          <a:xfrm>
            <a:off x="7316801"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p:nvSpPr>
        <p:spPr bwMode="auto">
          <a:xfrm>
            <a:off x="871921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p:nvSpPr>
        <p:spPr bwMode="auto">
          <a:xfrm>
            <a:off x="932977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p:nvSpPr>
        <p:spPr bwMode="auto">
          <a:xfrm>
            <a:off x="994032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p:nvSpPr>
        <p:spPr bwMode="auto">
          <a:xfrm>
            <a:off x="810866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p:nvSpPr>
        <p:spPr bwMode="auto">
          <a:xfrm>
            <a:off x="1055088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p:nvSpPr>
        <p:spPr bwMode="auto">
          <a:xfrm>
            <a:off x="11161438"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p:nvCxnSpPr>
        <p:spPr>
          <a:xfrm flipH="1">
            <a:off x="8207409" y="57882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44718"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8207409" y="405905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44718"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369933"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369933"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4" name="Text Box 38"/>
          <p:cNvSpPr txBox="1">
            <a:spLocks noChangeArrowheads="1"/>
          </p:cNvSpPr>
          <p:nvPr/>
        </p:nvSpPr>
        <p:spPr bwMode="auto">
          <a:xfrm>
            <a:off x="107334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p:nvSpPr>
        <p:spPr bwMode="auto">
          <a:xfrm>
            <a:off x="168389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p:nvSpPr>
        <p:spPr bwMode="auto">
          <a:xfrm>
            <a:off x="229445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p:nvSpPr>
        <p:spPr bwMode="auto">
          <a:xfrm>
            <a:off x="46278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p:nvSpPr>
        <p:spPr bwMode="auto">
          <a:xfrm>
            <a:off x="290500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p:nvSpPr>
        <p:spPr bwMode="auto">
          <a:xfrm>
            <a:off x="3515565"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p:nvSpPr>
        <p:spPr bwMode="auto">
          <a:xfrm>
            <a:off x="488587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p:nvSpPr>
        <p:spPr bwMode="auto">
          <a:xfrm>
            <a:off x="549642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p:nvSpPr>
        <p:spPr bwMode="auto">
          <a:xfrm>
            <a:off x="610698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p:nvSpPr>
        <p:spPr bwMode="auto">
          <a:xfrm>
            <a:off x="427531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p:nvSpPr>
        <p:spPr bwMode="auto">
          <a:xfrm>
            <a:off x="671753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p:nvSpPr>
        <p:spPr bwMode="auto">
          <a:xfrm>
            <a:off x="732809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p:nvSpPr>
        <p:spPr bwMode="auto">
          <a:xfrm>
            <a:off x="873874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p:nvSpPr>
        <p:spPr bwMode="auto">
          <a:xfrm>
            <a:off x="934930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p:nvSpPr>
        <p:spPr bwMode="auto">
          <a:xfrm>
            <a:off x="995985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p:nvSpPr>
        <p:spPr bwMode="auto">
          <a:xfrm>
            <a:off x="812819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p:nvSpPr>
        <p:spPr bwMode="auto">
          <a:xfrm>
            <a:off x="1057041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p:nvSpPr>
        <p:spPr bwMode="auto">
          <a:xfrm>
            <a:off x="1118096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272357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6-Boxer, bumper - month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p:nvCxnSpPr>
        <p:spPr>
          <a:xfrm flipH="1">
            <a:off x="8191628" y="2805682"/>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72171"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191628" y="1307174"/>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72171"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p:nvCxnSpPr>
        <p:spPr>
          <a:xfrm flipH="1">
            <a:off x="4271772"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271772"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p:nvSpPr>
        <p:spPr bwMode="auto">
          <a:xfrm>
            <a:off x="761388" y="2811466"/>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38" name="Text Box 39"/>
          <p:cNvSpPr txBox="1">
            <a:spLocks noChangeArrowheads="1"/>
          </p:cNvSpPr>
          <p:nvPr/>
        </p:nvSpPr>
        <p:spPr bwMode="auto">
          <a:xfrm>
            <a:off x="1160922" y="2811466"/>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39" name="Text Box 40"/>
          <p:cNvSpPr txBox="1">
            <a:spLocks noChangeArrowheads="1"/>
          </p:cNvSpPr>
          <p:nvPr/>
        </p:nvSpPr>
        <p:spPr bwMode="auto">
          <a:xfrm>
            <a:off x="1570074" y="2811466"/>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40" name="Text Box 41"/>
          <p:cNvSpPr txBox="1">
            <a:spLocks noChangeArrowheads="1"/>
          </p:cNvSpPr>
          <p:nvPr/>
        </p:nvSpPr>
        <p:spPr bwMode="auto">
          <a:xfrm>
            <a:off x="278497" y="2811466"/>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1" name="Text Box 42"/>
          <p:cNvSpPr txBox="1">
            <a:spLocks noChangeArrowheads="1"/>
          </p:cNvSpPr>
          <p:nvPr/>
        </p:nvSpPr>
        <p:spPr bwMode="auto">
          <a:xfrm>
            <a:off x="1977623"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2" name="Text Box 42"/>
          <p:cNvSpPr txBox="1">
            <a:spLocks noChangeArrowheads="1"/>
          </p:cNvSpPr>
          <p:nvPr/>
        </p:nvSpPr>
        <p:spPr bwMode="auto">
          <a:xfrm>
            <a:off x="3017141"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55" name="Text Placeholder 16"/>
          <p:cNvSpPr>
            <a:spLocks noGrp="1"/>
          </p:cNvSpPr>
          <p:nvPr>
            <p:ph type="body" sz="quarter" idx="16" hasCustomPrompt="1"/>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p:nvCxnSpPr>
        <p:spPr>
          <a:xfrm flipH="1">
            <a:off x="8191628" y="5055057"/>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372171"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8191628" y="3556549"/>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372171"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271772"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271772"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2" name="Text Box 42"/>
          <p:cNvSpPr txBox="1">
            <a:spLocks noChangeArrowheads="1"/>
          </p:cNvSpPr>
          <p:nvPr/>
        </p:nvSpPr>
        <p:spPr bwMode="auto">
          <a:xfrm>
            <a:off x="2497382"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83" name="Text Box 38"/>
          <p:cNvSpPr txBox="1">
            <a:spLocks noChangeArrowheads="1"/>
          </p:cNvSpPr>
          <p:nvPr/>
        </p:nvSpPr>
        <p:spPr bwMode="auto">
          <a:xfrm>
            <a:off x="3536898"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93" name="Text Box 38"/>
          <p:cNvSpPr txBox="1">
            <a:spLocks noChangeArrowheads="1"/>
          </p:cNvSpPr>
          <p:nvPr/>
        </p:nvSpPr>
        <p:spPr bwMode="auto">
          <a:xfrm>
            <a:off x="761388" y="506504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94" name="Text Box 39"/>
          <p:cNvSpPr txBox="1">
            <a:spLocks noChangeArrowheads="1"/>
          </p:cNvSpPr>
          <p:nvPr/>
        </p:nvSpPr>
        <p:spPr bwMode="auto">
          <a:xfrm>
            <a:off x="1160922" y="506504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95" name="Text Box 40"/>
          <p:cNvSpPr txBox="1">
            <a:spLocks noChangeArrowheads="1"/>
          </p:cNvSpPr>
          <p:nvPr/>
        </p:nvSpPr>
        <p:spPr bwMode="auto">
          <a:xfrm>
            <a:off x="1570074" y="506504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96" name="Text Box 41"/>
          <p:cNvSpPr txBox="1">
            <a:spLocks noChangeArrowheads="1"/>
          </p:cNvSpPr>
          <p:nvPr/>
        </p:nvSpPr>
        <p:spPr bwMode="auto">
          <a:xfrm>
            <a:off x="278497" y="506504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97" name="Text Box 42"/>
          <p:cNvSpPr txBox="1">
            <a:spLocks noChangeArrowheads="1"/>
          </p:cNvSpPr>
          <p:nvPr/>
        </p:nvSpPr>
        <p:spPr bwMode="auto">
          <a:xfrm>
            <a:off x="1977623"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p:nvSpPr>
        <p:spPr bwMode="auto">
          <a:xfrm>
            <a:off x="3017141"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99" name="Text Box 42"/>
          <p:cNvSpPr txBox="1">
            <a:spLocks noChangeArrowheads="1"/>
          </p:cNvSpPr>
          <p:nvPr/>
        </p:nvSpPr>
        <p:spPr bwMode="auto">
          <a:xfrm>
            <a:off x="2497382"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0" name="Text Box 38"/>
          <p:cNvSpPr txBox="1">
            <a:spLocks noChangeArrowheads="1"/>
          </p:cNvSpPr>
          <p:nvPr/>
        </p:nvSpPr>
        <p:spPr bwMode="auto">
          <a:xfrm>
            <a:off x="3536898"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26" name="Text Box 38"/>
          <p:cNvSpPr txBox="1">
            <a:spLocks noChangeArrowheads="1"/>
          </p:cNvSpPr>
          <p:nvPr/>
        </p:nvSpPr>
        <p:spPr bwMode="auto">
          <a:xfrm>
            <a:off x="8570870" y="280821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27" name="Text Box 39"/>
          <p:cNvSpPr txBox="1">
            <a:spLocks noChangeArrowheads="1"/>
          </p:cNvSpPr>
          <p:nvPr/>
        </p:nvSpPr>
        <p:spPr bwMode="auto">
          <a:xfrm>
            <a:off x="8971793" y="280821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8" name="Text Box 40"/>
          <p:cNvSpPr txBox="1">
            <a:spLocks noChangeArrowheads="1"/>
          </p:cNvSpPr>
          <p:nvPr/>
        </p:nvSpPr>
        <p:spPr bwMode="auto">
          <a:xfrm>
            <a:off x="9382334" y="280821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9" name="Text Box 41"/>
          <p:cNvSpPr txBox="1">
            <a:spLocks noChangeArrowheads="1"/>
          </p:cNvSpPr>
          <p:nvPr/>
        </p:nvSpPr>
        <p:spPr bwMode="auto">
          <a:xfrm>
            <a:off x="8086590" y="280821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0" name="Text Box 42"/>
          <p:cNvSpPr txBox="1">
            <a:spLocks noChangeArrowheads="1"/>
          </p:cNvSpPr>
          <p:nvPr/>
        </p:nvSpPr>
        <p:spPr bwMode="auto">
          <a:xfrm>
            <a:off x="9791272"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p:nvSpPr>
        <p:spPr bwMode="auto">
          <a:xfrm>
            <a:off x="10833568"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32" name="Text Box 42"/>
          <p:cNvSpPr txBox="1">
            <a:spLocks noChangeArrowheads="1"/>
          </p:cNvSpPr>
          <p:nvPr/>
        </p:nvSpPr>
        <p:spPr bwMode="auto">
          <a:xfrm>
            <a:off x="10312420"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p:nvSpPr>
        <p:spPr bwMode="auto">
          <a:xfrm>
            <a:off x="11354719" y="280821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34" name="Text Box 38"/>
          <p:cNvSpPr txBox="1">
            <a:spLocks noChangeArrowheads="1"/>
          </p:cNvSpPr>
          <p:nvPr/>
        </p:nvSpPr>
        <p:spPr bwMode="auto">
          <a:xfrm>
            <a:off x="8570870" y="50715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35" name="Text Box 39"/>
          <p:cNvSpPr txBox="1">
            <a:spLocks noChangeArrowheads="1"/>
          </p:cNvSpPr>
          <p:nvPr/>
        </p:nvSpPr>
        <p:spPr bwMode="auto">
          <a:xfrm>
            <a:off x="8971793" y="50715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36" name="Text Box 40"/>
          <p:cNvSpPr txBox="1">
            <a:spLocks noChangeArrowheads="1"/>
          </p:cNvSpPr>
          <p:nvPr/>
        </p:nvSpPr>
        <p:spPr bwMode="auto">
          <a:xfrm>
            <a:off x="9382334" y="50715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37" name="Text Box 41"/>
          <p:cNvSpPr txBox="1">
            <a:spLocks noChangeArrowheads="1"/>
          </p:cNvSpPr>
          <p:nvPr/>
        </p:nvSpPr>
        <p:spPr bwMode="auto">
          <a:xfrm>
            <a:off x="8086590" y="50715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8" name="Text Box 42"/>
          <p:cNvSpPr txBox="1">
            <a:spLocks noChangeArrowheads="1"/>
          </p:cNvSpPr>
          <p:nvPr/>
        </p:nvSpPr>
        <p:spPr bwMode="auto">
          <a:xfrm>
            <a:off x="9791272"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p:nvSpPr>
        <p:spPr bwMode="auto">
          <a:xfrm>
            <a:off x="10833568"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0" name="Text Box 42"/>
          <p:cNvSpPr txBox="1">
            <a:spLocks noChangeArrowheads="1"/>
          </p:cNvSpPr>
          <p:nvPr/>
        </p:nvSpPr>
        <p:spPr bwMode="auto">
          <a:xfrm>
            <a:off x="10312420"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p:nvSpPr>
        <p:spPr bwMode="auto">
          <a:xfrm>
            <a:off x="11354719"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42" name="Text Box 38"/>
          <p:cNvSpPr txBox="1">
            <a:spLocks noChangeArrowheads="1"/>
          </p:cNvSpPr>
          <p:nvPr/>
        </p:nvSpPr>
        <p:spPr bwMode="auto">
          <a:xfrm>
            <a:off x="4650608" y="28082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43" name="Text Box 39"/>
          <p:cNvSpPr txBox="1">
            <a:spLocks noChangeArrowheads="1"/>
          </p:cNvSpPr>
          <p:nvPr/>
        </p:nvSpPr>
        <p:spPr bwMode="auto">
          <a:xfrm>
            <a:off x="5051531" y="28082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44" name="Text Box 40"/>
          <p:cNvSpPr txBox="1">
            <a:spLocks noChangeArrowheads="1"/>
          </p:cNvSpPr>
          <p:nvPr/>
        </p:nvSpPr>
        <p:spPr bwMode="auto">
          <a:xfrm>
            <a:off x="5462072" y="28082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45" name="Text Box 41"/>
          <p:cNvSpPr txBox="1">
            <a:spLocks noChangeArrowheads="1"/>
          </p:cNvSpPr>
          <p:nvPr/>
        </p:nvSpPr>
        <p:spPr bwMode="auto">
          <a:xfrm>
            <a:off x="4166328" y="28082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46" name="Text Box 42"/>
          <p:cNvSpPr txBox="1">
            <a:spLocks noChangeArrowheads="1"/>
          </p:cNvSpPr>
          <p:nvPr/>
        </p:nvSpPr>
        <p:spPr bwMode="auto">
          <a:xfrm>
            <a:off x="5871010"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p:nvSpPr>
        <p:spPr bwMode="auto">
          <a:xfrm>
            <a:off x="6913306"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8" name="Text Box 42"/>
          <p:cNvSpPr txBox="1">
            <a:spLocks noChangeArrowheads="1"/>
          </p:cNvSpPr>
          <p:nvPr/>
        </p:nvSpPr>
        <p:spPr bwMode="auto">
          <a:xfrm>
            <a:off x="6392158"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p:nvSpPr>
        <p:spPr bwMode="auto">
          <a:xfrm>
            <a:off x="7434457"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50" name="Text Box 38"/>
          <p:cNvSpPr txBox="1">
            <a:spLocks noChangeArrowheads="1"/>
          </p:cNvSpPr>
          <p:nvPr/>
        </p:nvSpPr>
        <p:spPr bwMode="auto">
          <a:xfrm>
            <a:off x="4650608" y="507152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51" name="Text Box 39"/>
          <p:cNvSpPr txBox="1">
            <a:spLocks noChangeArrowheads="1"/>
          </p:cNvSpPr>
          <p:nvPr/>
        </p:nvSpPr>
        <p:spPr bwMode="auto">
          <a:xfrm>
            <a:off x="5051531" y="507152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52" name="Text Box 40"/>
          <p:cNvSpPr txBox="1">
            <a:spLocks noChangeArrowheads="1"/>
          </p:cNvSpPr>
          <p:nvPr/>
        </p:nvSpPr>
        <p:spPr bwMode="auto">
          <a:xfrm>
            <a:off x="5462072" y="507152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53" name="Text Box 41"/>
          <p:cNvSpPr txBox="1">
            <a:spLocks noChangeArrowheads="1"/>
          </p:cNvSpPr>
          <p:nvPr/>
        </p:nvSpPr>
        <p:spPr bwMode="auto">
          <a:xfrm>
            <a:off x="4166328" y="507152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54" name="Text Box 42"/>
          <p:cNvSpPr txBox="1">
            <a:spLocks noChangeArrowheads="1"/>
          </p:cNvSpPr>
          <p:nvPr/>
        </p:nvSpPr>
        <p:spPr bwMode="auto">
          <a:xfrm>
            <a:off x="5871010"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5" name="Text Box 42"/>
          <p:cNvSpPr txBox="1">
            <a:spLocks noChangeArrowheads="1"/>
          </p:cNvSpPr>
          <p:nvPr/>
        </p:nvSpPr>
        <p:spPr bwMode="auto">
          <a:xfrm>
            <a:off x="6913306"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56" name="Text Box 42"/>
          <p:cNvSpPr txBox="1">
            <a:spLocks noChangeArrowheads="1"/>
          </p:cNvSpPr>
          <p:nvPr/>
        </p:nvSpPr>
        <p:spPr bwMode="auto">
          <a:xfrm>
            <a:off x="6392158"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7" name="Text Box 38"/>
          <p:cNvSpPr txBox="1">
            <a:spLocks noChangeArrowheads="1"/>
          </p:cNvSpPr>
          <p:nvPr/>
        </p:nvSpPr>
        <p:spPr bwMode="auto">
          <a:xfrm>
            <a:off x="7434457"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Tree>
    <p:extLst>
      <p:ext uri="{BB962C8B-B14F-4D97-AF65-F5344CB8AC3E}">
        <p14:creationId xmlns:p14="http://schemas.microsoft.com/office/powerpoint/2010/main" val="650550642"/>
      </p:ext>
    </p:extLst>
  </p:cSld>
  <p:clrMapOvr>
    <a:masterClrMapping/>
  </p:clrMapOvr>
  <p:extLst>
    <p:ext uri="{DCECCB84-F9BA-43D5-87BE-67443E8EF086}">
      <p15:sldGuideLst xmlns:p15="http://schemas.microsoft.com/office/powerpoint/2012/main">
        <p15:guide id="1" orient="horz" pos="2160">
          <p15:clr>
            <a:srgbClr val="FBAE40"/>
          </p15:clr>
        </p15:guide>
        <p15:guide id="2" pos="240">
          <p15:clr>
            <a:srgbClr val="FBAE40"/>
          </p15:clr>
        </p15:guide>
        <p15:guide id="3" pos="5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_6-Boxer, no bumper - month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4" name="Text Placeholder 16"/>
          <p:cNvSpPr>
            <a:spLocks noGrp="1"/>
          </p:cNvSpPr>
          <p:nvPr>
            <p:ph type="body" sz="quarter" idx="12" hasCustomPrompt="1"/>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85" name="Straight Connector 84"/>
          <p:cNvCxnSpPr/>
          <p:nvPr/>
        </p:nvCxnSpPr>
        <p:spPr>
          <a:xfrm flipH="1">
            <a:off x="8191628" y="304887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372171"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8191628" y="1550365"/>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372171"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4271772"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4271772"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1" name="Text Placeholder 16"/>
          <p:cNvSpPr>
            <a:spLocks noGrp="1"/>
          </p:cNvSpPr>
          <p:nvPr>
            <p:ph type="body" sz="quarter" idx="14" hasCustomPrompt="1"/>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2" name="Text Placeholder 16"/>
          <p:cNvSpPr>
            <a:spLocks noGrp="1"/>
          </p:cNvSpPr>
          <p:nvPr>
            <p:ph type="body" sz="quarter" idx="15" hasCustomPrompt="1"/>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3" name="Text Box 38"/>
          <p:cNvSpPr txBox="1">
            <a:spLocks noChangeArrowheads="1"/>
          </p:cNvSpPr>
          <p:nvPr/>
        </p:nvSpPr>
        <p:spPr bwMode="auto">
          <a:xfrm>
            <a:off x="761388" y="305465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94" name="Text Box 39"/>
          <p:cNvSpPr txBox="1">
            <a:spLocks noChangeArrowheads="1"/>
          </p:cNvSpPr>
          <p:nvPr/>
        </p:nvSpPr>
        <p:spPr bwMode="auto">
          <a:xfrm>
            <a:off x="1160922" y="305465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95" name="Text Box 40"/>
          <p:cNvSpPr txBox="1">
            <a:spLocks noChangeArrowheads="1"/>
          </p:cNvSpPr>
          <p:nvPr/>
        </p:nvSpPr>
        <p:spPr bwMode="auto">
          <a:xfrm>
            <a:off x="1570074" y="305465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96" name="Text Box 41"/>
          <p:cNvSpPr txBox="1">
            <a:spLocks noChangeArrowheads="1"/>
          </p:cNvSpPr>
          <p:nvPr/>
        </p:nvSpPr>
        <p:spPr bwMode="auto">
          <a:xfrm>
            <a:off x="278497" y="305465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97" name="Text Box 42"/>
          <p:cNvSpPr txBox="1">
            <a:spLocks noChangeArrowheads="1"/>
          </p:cNvSpPr>
          <p:nvPr/>
        </p:nvSpPr>
        <p:spPr bwMode="auto">
          <a:xfrm>
            <a:off x="1977623"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p:nvSpPr>
        <p:spPr bwMode="auto">
          <a:xfrm>
            <a:off x="3017141"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99" name="Text Placeholder 16"/>
          <p:cNvSpPr>
            <a:spLocks noGrp="1"/>
          </p:cNvSpPr>
          <p:nvPr>
            <p:ph type="body" sz="quarter" idx="16" hasCustomPrompt="1"/>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00" name="Straight Connector 99"/>
          <p:cNvCxnSpPr/>
          <p:nvPr/>
        </p:nvCxnSpPr>
        <p:spPr>
          <a:xfrm flipH="1">
            <a:off x="8191628" y="5560901"/>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372171"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8191628" y="406239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372171"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4271772"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4271772"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Text Placeholder 16"/>
          <p:cNvSpPr>
            <a:spLocks noGrp="1"/>
          </p:cNvSpPr>
          <p:nvPr>
            <p:ph type="body" sz="quarter" idx="17" hasCustomPrompt="1"/>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107" name="Text Placeholder 16"/>
          <p:cNvSpPr>
            <a:spLocks noGrp="1"/>
          </p:cNvSpPr>
          <p:nvPr>
            <p:ph type="body" sz="quarter" idx="18" hasCustomPrompt="1"/>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108" name="Text Box 42"/>
          <p:cNvSpPr txBox="1">
            <a:spLocks noChangeArrowheads="1"/>
          </p:cNvSpPr>
          <p:nvPr/>
        </p:nvSpPr>
        <p:spPr bwMode="auto">
          <a:xfrm>
            <a:off x="2497382"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9" name="Text Box 38"/>
          <p:cNvSpPr txBox="1">
            <a:spLocks noChangeArrowheads="1"/>
          </p:cNvSpPr>
          <p:nvPr/>
        </p:nvSpPr>
        <p:spPr bwMode="auto">
          <a:xfrm>
            <a:off x="3536898"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10" name="Text Box 38"/>
          <p:cNvSpPr txBox="1">
            <a:spLocks noChangeArrowheads="1"/>
          </p:cNvSpPr>
          <p:nvPr/>
        </p:nvSpPr>
        <p:spPr bwMode="auto">
          <a:xfrm>
            <a:off x="761388" y="557088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11" name="Text Box 39"/>
          <p:cNvSpPr txBox="1">
            <a:spLocks noChangeArrowheads="1"/>
          </p:cNvSpPr>
          <p:nvPr/>
        </p:nvSpPr>
        <p:spPr bwMode="auto">
          <a:xfrm>
            <a:off x="1160922" y="557088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12" name="Text Box 40"/>
          <p:cNvSpPr txBox="1">
            <a:spLocks noChangeArrowheads="1"/>
          </p:cNvSpPr>
          <p:nvPr/>
        </p:nvSpPr>
        <p:spPr bwMode="auto">
          <a:xfrm>
            <a:off x="1570074" y="557088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13" name="Text Box 41"/>
          <p:cNvSpPr txBox="1">
            <a:spLocks noChangeArrowheads="1"/>
          </p:cNvSpPr>
          <p:nvPr/>
        </p:nvSpPr>
        <p:spPr bwMode="auto">
          <a:xfrm>
            <a:off x="278497" y="557088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14" name="Text Box 42"/>
          <p:cNvSpPr txBox="1">
            <a:spLocks noChangeArrowheads="1"/>
          </p:cNvSpPr>
          <p:nvPr/>
        </p:nvSpPr>
        <p:spPr bwMode="auto">
          <a:xfrm>
            <a:off x="1977623"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5" name="Text Box 42"/>
          <p:cNvSpPr txBox="1">
            <a:spLocks noChangeArrowheads="1"/>
          </p:cNvSpPr>
          <p:nvPr/>
        </p:nvSpPr>
        <p:spPr bwMode="auto">
          <a:xfrm>
            <a:off x="3017141"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16" name="Text Box 42"/>
          <p:cNvSpPr txBox="1">
            <a:spLocks noChangeArrowheads="1"/>
          </p:cNvSpPr>
          <p:nvPr/>
        </p:nvSpPr>
        <p:spPr bwMode="auto">
          <a:xfrm>
            <a:off x="2497382"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7" name="Text Box 38"/>
          <p:cNvSpPr txBox="1">
            <a:spLocks noChangeArrowheads="1"/>
          </p:cNvSpPr>
          <p:nvPr/>
        </p:nvSpPr>
        <p:spPr bwMode="auto">
          <a:xfrm>
            <a:off x="3536898"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18" name="Text Box 38"/>
          <p:cNvSpPr txBox="1">
            <a:spLocks noChangeArrowheads="1"/>
          </p:cNvSpPr>
          <p:nvPr/>
        </p:nvSpPr>
        <p:spPr bwMode="auto">
          <a:xfrm>
            <a:off x="8570870" y="3051409"/>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19" name="Text Box 39"/>
          <p:cNvSpPr txBox="1">
            <a:spLocks noChangeArrowheads="1"/>
          </p:cNvSpPr>
          <p:nvPr/>
        </p:nvSpPr>
        <p:spPr bwMode="auto">
          <a:xfrm>
            <a:off x="8971793" y="3051409"/>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0" name="Text Box 40"/>
          <p:cNvSpPr txBox="1">
            <a:spLocks noChangeArrowheads="1"/>
          </p:cNvSpPr>
          <p:nvPr/>
        </p:nvSpPr>
        <p:spPr bwMode="auto">
          <a:xfrm>
            <a:off x="9382334" y="3051409"/>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1" name="Text Box 41"/>
          <p:cNvSpPr txBox="1">
            <a:spLocks noChangeArrowheads="1"/>
          </p:cNvSpPr>
          <p:nvPr/>
        </p:nvSpPr>
        <p:spPr bwMode="auto">
          <a:xfrm>
            <a:off x="8086590" y="3051409"/>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22" name="Text Box 42"/>
          <p:cNvSpPr txBox="1">
            <a:spLocks noChangeArrowheads="1"/>
          </p:cNvSpPr>
          <p:nvPr/>
        </p:nvSpPr>
        <p:spPr bwMode="auto">
          <a:xfrm>
            <a:off x="9791272"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3" name="Text Box 42"/>
          <p:cNvSpPr txBox="1">
            <a:spLocks noChangeArrowheads="1"/>
          </p:cNvSpPr>
          <p:nvPr/>
        </p:nvSpPr>
        <p:spPr bwMode="auto">
          <a:xfrm>
            <a:off x="10833568"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24" name="Text Box 42"/>
          <p:cNvSpPr txBox="1">
            <a:spLocks noChangeArrowheads="1"/>
          </p:cNvSpPr>
          <p:nvPr/>
        </p:nvSpPr>
        <p:spPr bwMode="auto">
          <a:xfrm>
            <a:off x="10312420"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5" name="Text Box 38"/>
          <p:cNvSpPr txBox="1">
            <a:spLocks noChangeArrowheads="1"/>
          </p:cNvSpPr>
          <p:nvPr/>
        </p:nvSpPr>
        <p:spPr bwMode="auto">
          <a:xfrm>
            <a:off x="11354719"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26" name="Text Box 38"/>
          <p:cNvSpPr txBox="1">
            <a:spLocks noChangeArrowheads="1"/>
          </p:cNvSpPr>
          <p:nvPr/>
        </p:nvSpPr>
        <p:spPr bwMode="auto">
          <a:xfrm>
            <a:off x="8570870" y="557736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27" name="Text Box 39"/>
          <p:cNvSpPr txBox="1">
            <a:spLocks noChangeArrowheads="1"/>
          </p:cNvSpPr>
          <p:nvPr/>
        </p:nvSpPr>
        <p:spPr bwMode="auto">
          <a:xfrm>
            <a:off x="8971793" y="557736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8" name="Text Box 40"/>
          <p:cNvSpPr txBox="1">
            <a:spLocks noChangeArrowheads="1"/>
          </p:cNvSpPr>
          <p:nvPr/>
        </p:nvSpPr>
        <p:spPr bwMode="auto">
          <a:xfrm>
            <a:off x="9382334" y="557736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9" name="Text Box 41"/>
          <p:cNvSpPr txBox="1">
            <a:spLocks noChangeArrowheads="1"/>
          </p:cNvSpPr>
          <p:nvPr/>
        </p:nvSpPr>
        <p:spPr bwMode="auto">
          <a:xfrm>
            <a:off x="8086590" y="557736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0" name="Text Box 42"/>
          <p:cNvSpPr txBox="1">
            <a:spLocks noChangeArrowheads="1"/>
          </p:cNvSpPr>
          <p:nvPr/>
        </p:nvSpPr>
        <p:spPr bwMode="auto">
          <a:xfrm>
            <a:off x="9791272"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p:nvSpPr>
        <p:spPr bwMode="auto">
          <a:xfrm>
            <a:off x="10833568"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32" name="Text Box 42"/>
          <p:cNvSpPr txBox="1">
            <a:spLocks noChangeArrowheads="1"/>
          </p:cNvSpPr>
          <p:nvPr/>
        </p:nvSpPr>
        <p:spPr bwMode="auto">
          <a:xfrm>
            <a:off x="10312420"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p:nvSpPr>
        <p:spPr bwMode="auto">
          <a:xfrm>
            <a:off x="11354719"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34" name="Text Box 38"/>
          <p:cNvSpPr txBox="1">
            <a:spLocks noChangeArrowheads="1"/>
          </p:cNvSpPr>
          <p:nvPr/>
        </p:nvSpPr>
        <p:spPr bwMode="auto">
          <a:xfrm>
            <a:off x="4650608" y="3051414"/>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35" name="Text Box 39"/>
          <p:cNvSpPr txBox="1">
            <a:spLocks noChangeArrowheads="1"/>
          </p:cNvSpPr>
          <p:nvPr/>
        </p:nvSpPr>
        <p:spPr bwMode="auto">
          <a:xfrm>
            <a:off x="5051531" y="3051414"/>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36" name="Text Box 40"/>
          <p:cNvSpPr txBox="1">
            <a:spLocks noChangeArrowheads="1"/>
          </p:cNvSpPr>
          <p:nvPr/>
        </p:nvSpPr>
        <p:spPr bwMode="auto">
          <a:xfrm>
            <a:off x="5462072" y="3051414"/>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37" name="Text Box 41"/>
          <p:cNvSpPr txBox="1">
            <a:spLocks noChangeArrowheads="1"/>
          </p:cNvSpPr>
          <p:nvPr/>
        </p:nvSpPr>
        <p:spPr bwMode="auto">
          <a:xfrm>
            <a:off x="4166328" y="3051414"/>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8" name="Text Box 42"/>
          <p:cNvSpPr txBox="1">
            <a:spLocks noChangeArrowheads="1"/>
          </p:cNvSpPr>
          <p:nvPr/>
        </p:nvSpPr>
        <p:spPr bwMode="auto">
          <a:xfrm>
            <a:off x="5871010"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p:nvSpPr>
        <p:spPr bwMode="auto">
          <a:xfrm>
            <a:off x="6913306"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0" name="Text Box 42"/>
          <p:cNvSpPr txBox="1">
            <a:spLocks noChangeArrowheads="1"/>
          </p:cNvSpPr>
          <p:nvPr/>
        </p:nvSpPr>
        <p:spPr bwMode="auto">
          <a:xfrm>
            <a:off x="6392158"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p:nvSpPr>
        <p:spPr bwMode="auto">
          <a:xfrm>
            <a:off x="7434457"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42" name="Text Box 38"/>
          <p:cNvSpPr txBox="1">
            <a:spLocks noChangeArrowheads="1"/>
          </p:cNvSpPr>
          <p:nvPr/>
        </p:nvSpPr>
        <p:spPr bwMode="auto">
          <a:xfrm>
            <a:off x="4650608" y="5577372"/>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43" name="Text Box 39"/>
          <p:cNvSpPr txBox="1">
            <a:spLocks noChangeArrowheads="1"/>
          </p:cNvSpPr>
          <p:nvPr/>
        </p:nvSpPr>
        <p:spPr bwMode="auto">
          <a:xfrm>
            <a:off x="5051531" y="5577372"/>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44" name="Text Box 40"/>
          <p:cNvSpPr txBox="1">
            <a:spLocks noChangeArrowheads="1"/>
          </p:cNvSpPr>
          <p:nvPr/>
        </p:nvSpPr>
        <p:spPr bwMode="auto">
          <a:xfrm>
            <a:off x="5462072" y="5577372"/>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45" name="Text Box 41"/>
          <p:cNvSpPr txBox="1">
            <a:spLocks noChangeArrowheads="1"/>
          </p:cNvSpPr>
          <p:nvPr/>
        </p:nvSpPr>
        <p:spPr bwMode="auto">
          <a:xfrm>
            <a:off x="4166328" y="5577372"/>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46" name="Text Box 42"/>
          <p:cNvSpPr txBox="1">
            <a:spLocks noChangeArrowheads="1"/>
          </p:cNvSpPr>
          <p:nvPr/>
        </p:nvSpPr>
        <p:spPr bwMode="auto">
          <a:xfrm>
            <a:off x="5871010"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p:nvSpPr>
        <p:spPr bwMode="auto">
          <a:xfrm>
            <a:off x="6913306"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8" name="Text Box 42"/>
          <p:cNvSpPr txBox="1">
            <a:spLocks noChangeArrowheads="1"/>
          </p:cNvSpPr>
          <p:nvPr/>
        </p:nvSpPr>
        <p:spPr bwMode="auto">
          <a:xfrm>
            <a:off x="6392158"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p:nvSpPr>
        <p:spPr bwMode="auto">
          <a:xfrm>
            <a:off x="7434457"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Tree>
    <p:extLst>
      <p:ext uri="{BB962C8B-B14F-4D97-AF65-F5344CB8AC3E}">
        <p14:creationId xmlns:p14="http://schemas.microsoft.com/office/powerpoint/2010/main" val="21727266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tle &amp; Bump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3"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7" name="TextBox 6"/>
          <p:cNvSpPr txBox="1">
            <a:spLocks noChangeArrowheads="1"/>
          </p:cNvSpPr>
          <p:nvPr userDrawn="1"/>
        </p:nvSpPr>
        <p:spPr bwMode="auto">
          <a:xfrm>
            <a:off x="1065017" y="6337508"/>
            <a:ext cx="13211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ctr">
              <a:defRPr/>
            </a:pPr>
            <a:r>
              <a:rPr lang="es-MX" altLang="en-US" sz="900" b="0" dirty="0">
                <a:solidFill>
                  <a:schemeClr val="bg1">
                    <a:lumMod val="50000"/>
                  </a:schemeClr>
                </a:solidFill>
                <a:latin typeface="Arial" panose="020B0604020202020204" pitchFamily="34" charset="0"/>
                <a:cs typeface="Arial" panose="020B0604020202020204" pitchFamily="34" charset="0"/>
              </a:rPr>
              <a:t>2020 CX482E</a:t>
            </a:r>
            <a:r>
              <a:rPr lang="en-US" altLang="en-US" sz="900" b="0" baseline="0" noProof="0" dirty="0">
                <a:solidFill>
                  <a:schemeClr val="bg1">
                    <a:lumMod val="50000"/>
                  </a:schemeClr>
                </a:solidFill>
                <a:latin typeface="Arial" panose="020B0604020202020204" pitchFamily="34" charset="0"/>
                <a:cs typeface="Arial" panose="020B0604020202020204" pitchFamily="34" charset="0"/>
              </a:rPr>
              <a:t> </a:t>
            </a:r>
            <a:r>
              <a:rPr lang="es-MX" altLang="en-US" sz="900" b="0" baseline="0" dirty="0">
                <a:solidFill>
                  <a:schemeClr val="bg1">
                    <a:lumMod val="50000"/>
                  </a:schemeClr>
                </a:solidFill>
                <a:latin typeface="Arial" panose="020B0604020202020204" pitchFamily="34" charset="0"/>
                <a:cs typeface="Arial" panose="020B0604020202020204" pitchFamily="34" charset="0"/>
              </a:rPr>
              <a:t>@ PEC</a:t>
            </a:r>
            <a:endParaRPr lang="en-US" altLang="en-US" sz="900" b="0" dirty="0">
              <a:solidFill>
                <a:schemeClr val="bg1">
                  <a:lumMod val="50000"/>
                </a:schemeClr>
              </a:solidFill>
              <a:latin typeface="Arial" panose="020B0604020202020204" pitchFamily="34" charset="0"/>
              <a:cs typeface="Arial" panose="020B0604020202020204" pitchFamily="34" charset="0"/>
            </a:endParaRPr>
          </a:p>
          <a:p>
            <a:pPr algn="ctr">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132615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incoln Collage">
    <p:spTree>
      <p:nvGrpSpPr>
        <p:cNvPr id="1" name=""/>
        <p:cNvGrpSpPr/>
        <p:nvPr/>
      </p:nvGrpSpPr>
      <p:grpSpPr>
        <a:xfrm>
          <a:off x="0" y="0"/>
          <a:ext cx="0" cy="0"/>
          <a:chOff x="0" y="0"/>
          <a:chExt cx="0" cy="0"/>
        </a:xfrm>
      </p:grpSpPr>
      <p:pic>
        <p:nvPicPr>
          <p:cNvPr id="3" name="Picture 9" descr="12LINC_Hz_K_R03.eps"/>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80579" y="234952"/>
            <a:ext cx="2438400" cy="846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182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951925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296412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406016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3" name="Left Brace 12"/>
          <p:cNvSpPr/>
          <p:nvPr/>
        </p:nvSpPr>
        <p:spPr>
          <a:xfrm rot="16200000">
            <a:off x="2880750" y="4647516"/>
            <a:ext cx="204301" cy="1882067"/>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endParaRPr>
          </a:p>
        </p:txBody>
      </p:sp>
      <p:sp>
        <p:nvSpPr>
          <p:cNvPr id="14" name="TextBox 13"/>
          <p:cNvSpPr txBox="1"/>
          <p:nvPr/>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r>
              <a:rPr lang="en-US" dirty="0">
                <a:sym typeface="Ford Antenna Cond Regular"/>
              </a:rPr>
              <a:t>$432</a:t>
            </a:r>
          </a:p>
        </p:txBody>
      </p:sp>
      <p:sp>
        <p:nvSpPr>
          <p:cNvPr id="15" name="TextBox 14"/>
          <p:cNvSpPr txBox="1"/>
          <p:nvPr/>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609585" hangingPunct="0"/>
            <a:r>
              <a:rPr lang="en-US" sz="1200" b="1" dirty="0">
                <a:latin typeface="Arial" panose="020B0604020202020204" pitchFamily="34" charset="0"/>
                <a:ea typeface="Ford Antenna Cond Regular"/>
                <a:cs typeface="Arial" panose="020B0604020202020204" pitchFamily="34" charset="0"/>
                <a:sym typeface="Ford Antenna Cond Regular"/>
              </a:rPr>
              <a:t>Market Factors</a:t>
            </a:r>
          </a:p>
        </p:txBody>
      </p:sp>
      <p:sp>
        <p:nvSpPr>
          <p:cNvPr id="16" name="Rectangle 72"/>
          <p:cNvSpPr>
            <a:spLocks noChangeArrowheads="1"/>
          </p:cNvSpPr>
          <p:nvPr/>
        </p:nvSpPr>
        <p:spPr bwMode="auto">
          <a:xfrm>
            <a:off x="1763079" y="5080555"/>
            <a:ext cx="1289304" cy="363176"/>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Volume /</a:t>
            </a:r>
          </a:p>
          <a:p>
            <a:pPr algn="ctr" defTabSz="1009625" eaLnBrk="0" hangingPunct="0">
              <a:lnSpc>
                <a:spcPct val="85000"/>
              </a:lnSpc>
              <a:defRPr/>
            </a:pPr>
            <a:r>
              <a:rPr lang="en-US" sz="1200" b="1" dirty="0">
                <a:solidFill>
                  <a:schemeClr val="tx1"/>
                </a:solidFill>
                <a:cs typeface="Arial" charset="0"/>
              </a:rPr>
              <a:t>Mix</a:t>
            </a:r>
          </a:p>
        </p:txBody>
      </p:sp>
      <p:sp>
        <p:nvSpPr>
          <p:cNvPr id="17" name="Rectangle 73"/>
          <p:cNvSpPr>
            <a:spLocks noChangeArrowheads="1"/>
          </p:cNvSpPr>
          <p:nvPr/>
        </p:nvSpPr>
        <p:spPr bwMode="auto">
          <a:xfrm>
            <a:off x="2962278" y="5080555"/>
            <a:ext cx="1289304" cy="363176"/>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Net</a:t>
            </a:r>
          </a:p>
          <a:p>
            <a:pPr algn="ctr" defTabSz="1009625" eaLnBrk="0" hangingPunct="0">
              <a:lnSpc>
                <a:spcPct val="85000"/>
              </a:lnSpc>
              <a:defRPr/>
            </a:pPr>
            <a:r>
              <a:rPr lang="en-US" sz="1200" b="1" dirty="0">
                <a:solidFill>
                  <a:schemeClr val="tx1"/>
                </a:solidFill>
                <a:cs typeface="Arial" charset="0"/>
              </a:rPr>
              <a:t>Pricing</a:t>
            </a:r>
          </a:p>
        </p:txBody>
      </p:sp>
      <p:sp>
        <p:nvSpPr>
          <p:cNvPr id="18" name="Rectangle 77"/>
          <p:cNvSpPr>
            <a:spLocks noChangeArrowheads="1"/>
          </p:cNvSpPr>
          <p:nvPr/>
        </p:nvSpPr>
        <p:spPr bwMode="auto">
          <a:xfrm>
            <a:off x="5398151"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Other</a:t>
            </a:r>
          </a:p>
        </p:txBody>
      </p:sp>
      <p:sp>
        <p:nvSpPr>
          <p:cNvPr id="19" name="Rectangle 73"/>
          <p:cNvSpPr>
            <a:spLocks noChangeArrowheads="1"/>
          </p:cNvSpPr>
          <p:nvPr/>
        </p:nvSpPr>
        <p:spPr bwMode="auto">
          <a:xfrm>
            <a:off x="4161477"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Cost</a:t>
            </a:r>
          </a:p>
        </p:txBody>
      </p:sp>
      <p:sp>
        <p:nvSpPr>
          <p:cNvPr id="20" name="Rectangle 70"/>
          <p:cNvSpPr>
            <a:spLocks noChangeArrowheads="1"/>
          </p:cNvSpPr>
          <p:nvPr/>
        </p:nvSpPr>
        <p:spPr bwMode="auto">
          <a:xfrm>
            <a:off x="6597348"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1Q 2018</a:t>
            </a:r>
          </a:p>
        </p:txBody>
      </p:sp>
      <p:sp>
        <p:nvSpPr>
          <p:cNvPr id="21" name="Rectangle 71"/>
          <p:cNvSpPr>
            <a:spLocks noChangeArrowheads="1"/>
          </p:cNvSpPr>
          <p:nvPr/>
        </p:nvSpPr>
        <p:spPr bwMode="auto">
          <a:xfrm>
            <a:off x="563880"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1Q 2017</a:t>
            </a:r>
          </a:p>
        </p:txBody>
      </p:sp>
      <p:cxnSp>
        <p:nvCxnSpPr>
          <p:cNvPr id="22" name="Straight Connector 21"/>
          <p:cNvCxnSpPr/>
          <p:nvPr/>
        </p:nvCxnSpPr>
        <p:spPr>
          <a:xfrm flipH="1">
            <a:off x="570906" y="4905148"/>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7149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165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2343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8" r:id="rId3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jira.ford.com/browse/APIMCIS-15352" TargetMode="External"/><Relationship Id="rId7" Type="http://schemas.openxmlformats.org/officeDocument/2006/relationships/hyperlink" Target="https://www.jira.ford.com/browse/APIMCIS-15221" TargetMode="External"/><Relationship Id="rId2" Type="http://schemas.openxmlformats.org/officeDocument/2006/relationships/hyperlink" Target="https://www.jira.ford.com/browse/APIMCIS-15206" TargetMode="External"/><Relationship Id="rId1" Type="http://schemas.openxmlformats.org/officeDocument/2006/relationships/slideLayout" Target="../slideLayouts/slideLayout14.xml"/><Relationship Id="rId6" Type="http://schemas.openxmlformats.org/officeDocument/2006/relationships/hyperlink" Target="https://www.jira.ford.com/browse/APIMCIS-5472" TargetMode="External"/><Relationship Id="rId5" Type="http://schemas.openxmlformats.org/officeDocument/2006/relationships/hyperlink" Target="https://www.jira.ford.com/browse/APIMCIS-15354" TargetMode="External"/><Relationship Id="rId4" Type="http://schemas.openxmlformats.org/officeDocument/2006/relationships/hyperlink" Target="https://www.jira.ford.com/browse/APIMCIS-8601"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jira.ford.com/browse/APIMCIS-5274" TargetMode="External"/><Relationship Id="rId2" Type="http://schemas.openxmlformats.org/officeDocument/2006/relationships/hyperlink" Target="https://www.jira.ford.com/browse/APIMCIS-14229" TargetMode="External"/><Relationship Id="rId1" Type="http://schemas.openxmlformats.org/officeDocument/2006/relationships/slideLayout" Target="../slideLayouts/slideLayout14.xml"/><Relationship Id="rId4" Type="http://schemas.openxmlformats.org/officeDocument/2006/relationships/hyperlink" Target="https://www.jira.ford.com/browse/APIMCIS-547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4470" y="1972079"/>
            <a:ext cx="7325941" cy="640080"/>
          </a:xfrm>
        </p:spPr>
        <p:txBody>
          <a:bodyPr/>
          <a:lstStyle/>
          <a:p>
            <a:r>
              <a:rPr lang="en-US" altLang="zh-CN" dirty="0"/>
              <a:t>U554 ECDX IVI status</a:t>
            </a:r>
            <a:endParaRPr lang="en-US" dirty="0"/>
          </a:p>
        </p:txBody>
      </p:sp>
      <p:sp>
        <p:nvSpPr>
          <p:cNvPr id="3" name="Subtitle 2"/>
          <p:cNvSpPr>
            <a:spLocks noGrp="1"/>
          </p:cNvSpPr>
          <p:nvPr>
            <p:ph type="subTitle" idx="1"/>
          </p:nvPr>
        </p:nvSpPr>
        <p:spPr>
          <a:xfrm>
            <a:off x="5138928" y="4033763"/>
            <a:ext cx="6400800" cy="1496180"/>
          </a:xfrm>
        </p:spPr>
        <p:txBody>
          <a:bodyPr/>
          <a:lstStyle/>
          <a:p>
            <a:r>
              <a:rPr lang="en-US" altLang="zh-CN" b="1" dirty="0">
                <a:solidFill>
                  <a:schemeClr val="tx1"/>
                </a:solidFill>
                <a:ea typeface="+mj-ea"/>
              </a:rPr>
              <a:t>Expectation from Review:</a:t>
            </a:r>
          </a:p>
          <a:p>
            <a:endParaRPr lang="en-US" altLang="zh-CN" b="1" dirty="0">
              <a:solidFill>
                <a:schemeClr val="tx1"/>
              </a:solidFill>
              <a:ea typeface="+mj-ea"/>
            </a:endParaRPr>
          </a:p>
          <a:p>
            <a:pPr marL="285750" indent="-285750">
              <a:buFont typeface="Arial" panose="020B0604020202020204" pitchFamily="34" charset="0"/>
              <a:buChar char="•"/>
            </a:pPr>
            <a:r>
              <a:rPr lang="en-US" altLang="zh-CN" b="1" dirty="0">
                <a:solidFill>
                  <a:schemeClr val="tx1"/>
                </a:solidFill>
                <a:ea typeface="+mj-ea"/>
              </a:rPr>
              <a:t>Status update</a:t>
            </a:r>
          </a:p>
          <a:p>
            <a:pPr marL="285750" indent="-285750">
              <a:buFont typeface="Arial" panose="020B0604020202020204" pitchFamily="34" charset="0"/>
              <a:buChar char="•"/>
            </a:pPr>
            <a:r>
              <a:rPr lang="en-US" altLang="zh-CN" b="1" dirty="0">
                <a:solidFill>
                  <a:schemeClr val="tx1"/>
                </a:solidFill>
                <a:ea typeface="+mj-ea"/>
              </a:rPr>
              <a:t>Risk highlight</a:t>
            </a:r>
          </a:p>
        </p:txBody>
      </p:sp>
    </p:spTree>
    <p:extLst>
      <p:ext uri="{BB962C8B-B14F-4D97-AF65-F5344CB8AC3E}">
        <p14:creationId xmlns:p14="http://schemas.microsoft.com/office/powerpoint/2010/main" val="3592753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281C6D3-A536-48FF-AA48-5827ECF0BFBE}"/>
              </a:ext>
            </a:extLst>
          </p:cNvPr>
          <p:cNvSpPr/>
          <p:nvPr/>
        </p:nvSpPr>
        <p:spPr>
          <a:xfrm>
            <a:off x="243840" y="160441"/>
            <a:ext cx="8847909" cy="456535"/>
          </a:xfrm>
          <a:prstGeom prst="rect">
            <a:avLst/>
          </a:prstGeom>
        </p:spPr>
        <p:txBody>
          <a:bodyPr wrap="square">
            <a:spAutoFit/>
          </a:bodyPr>
          <a:lstStyle/>
          <a:p>
            <a:pPr lvl="1">
              <a:lnSpc>
                <a:spcPct val="150000"/>
              </a:lnSpc>
              <a:spcBef>
                <a:spcPts val="1440"/>
              </a:spcBef>
            </a:pPr>
            <a:r>
              <a:rPr lang="en-US" altLang="zh-CN" b="1" dirty="0">
                <a:solidFill>
                  <a:schemeClr val="accent1"/>
                </a:solidFill>
                <a:latin typeface="Arial" panose="020B0604020202020204" pitchFamily="34" charset="0"/>
              </a:rPr>
              <a:t>ECDX-U554 IVI E2E Validation Status </a:t>
            </a:r>
            <a:r>
              <a:rPr lang="en-US" altLang="en-US" b="1" dirty="0">
                <a:solidFill>
                  <a:schemeClr val="accent1"/>
                </a:solidFill>
                <a:latin typeface="Arial" panose="020B0604020202020204" pitchFamily="34" charset="0"/>
              </a:rPr>
              <a:t>– Issue O</a:t>
            </a:r>
            <a:r>
              <a:rPr lang="en-US" altLang="zh-CN" b="1" dirty="0">
                <a:solidFill>
                  <a:schemeClr val="accent1"/>
                </a:solidFill>
                <a:latin typeface="Arial" panose="020B0604020202020204" pitchFamily="34" charset="0"/>
              </a:rPr>
              <a:t>verview</a:t>
            </a:r>
            <a:endParaRPr lang="en-US" altLang="en-US" b="1" dirty="0">
              <a:solidFill>
                <a:schemeClr val="accent1"/>
              </a:solidFill>
              <a:latin typeface="Arial" panose="020B0604020202020204" pitchFamily="34" charset="0"/>
            </a:endParaRPr>
          </a:p>
        </p:txBody>
      </p:sp>
      <p:sp>
        <p:nvSpPr>
          <p:cNvPr id="8" name="TextBox 7">
            <a:extLst>
              <a:ext uri="{FF2B5EF4-FFF2-40B4-BE49-F238E27FC236}">
                <a16:creationId xmlns:a16="http://schemas.microsoft.com/office/drawing/2014/main" id="{711DBE1B-E217-4573-97DC-51BEC8952935}"/>
              </a:ext>
            </a:extLst>
          </p:cNvPr>
          <p:cNvSpPr txBox="1"/>
          <p:nvPr/>
        </p:nvSpPr>
        <p:spPr>
          <a:xfrm>
            <a:off x="243840" y="676231"/>
            <a:ext cx="3613490" cy="307777"/>
          </a:xfrm>
          <a:prstGeom prst="rect">
            <a:avLst/>
          </a:prstGeom>
          <a:noFill/>
        </p:spPr>
        <p:txBody>
          <a:bodyPr wrap="none" rtlCol="0">
            <a:spAutoFit/>
          </a:bodyPr>
          <a:lstStyle/>
          <a:p>
            <a:r>
              <a:rPr lang="en-US" sz="1400" dirty="0"/>
              <a:t>Unsolved issues on R06.1 ENG2</a:t>
            </a:r>
            <a:r>
              <a:rPr lang="en-US" sz="1000" dirty="0"/>
              <a:t>(</a:t>
            </a:r>
            <a:r>
              <a:rPr lang="en-US" altLang="zh-CN" sz="1000" dirty="0" err="1"/>
              <a:t>Desay</a:t>
            </a:r>
            <a:r>
              <a:rPr lang="en-US" altLang="zh-CN" sz="1000" dirty="0"/>
              <a:t>/Baidu)</a:t>
            </a:r>
            <a:endParaRPr lang="en-US" sz="1000" dirty="0"/>
          </a:p>
        </p:txBody>
      </p:sp>
      <p:sp>
        <p:nvSpPr>
          <p:cNvPr id="25" name="Arrow: Striped Right 24">
            <a:extLst>
              <a:ext uri="{FF2B5EF4-FFF2-40B4-BE49-F238E27FC236}">
                <a16:creationId xmlns:a16="http://schemas.microsoft.com/office/drawing/2014/main" id="{ABE6832D-25A0-4C26-BAC8-E684C25C62D2}"/>
              </a:ext>
            </a:extLst>
          </p:cNvPr>
          <p:cNvSpPr/>
          <p:nvPr/>
        </p:nvSpPr>
        <p:spPr>
          <a:xfrm rot="5400000">
            <a:off x="53674" y="3364470"/>
            <a:ext cx="598756" cy="129059"/>
          </a:xfrm>
          <a:prstGeom prst="stripedRightArrow">
            <a:avLst>
              <a:gd name="adj1" fmla="val 50000"/>
              <a:gd name="adj2" fmla="val 75465"/>
            </a:avLst>
          </a:pr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7761C9D9-2017-4543-B869-6F6289EBCB38}"/>
              </a:ext>
            </a:extLst>
          </p:cNvPr>
          <p:cNvGraphicFramePr>
            <a:graphicFrameLocks noGrp="1"/>
          </p:cNvGraphicFramePr>
          <p:nvPr>
            <p:extLst>
              <p:ext uri="{D42A27DB-BD31-4B8C-83A1-F6EECF244321}">
                <p14:modId xmlns:p14="http://schemas.microsoft.com/office/powerpoint/2010/main" val="1504203713"/>
              </p:ext>
            </p:extLst>
          </p:nvPr>
        </p:nvGraphicFramePr>
        <p:xfrm>
          <a:off x="256080" y="4045979"/>
          <a:ext cx="2222500" cy="1606776"/>
        </p:xfrm>
        <a:graphic>
          <a:graphicData uri="http://schemas.openxmlformats.org/drawingml/2006/table">
            <a:tbl>
              <a:tblPr/>
              <a:tblGrid>
                <a:gridCol w="1198407">
                  <a:extLst>
                    <a:ext uri="{9D8B030D-6E8A-4147-A177-3AD203B41FA5}">
                      <a16:colId xmlns:a16="http://schemas.microsoft.com/office/drawing/2014/main" val="2771740542"/>
                    </a:ext>
                  </a:extLst>
                </a:gridCol>
                <a:gridCol w="1024093">
                  <a:extLst>
                    <a:ext uri="{9D8B030D-6E8A-4147-A177-3AD203B41FA5}">
                      <a16:colId xmlns:a16="http://schemas.microsoft.com/office/drawing/2014/main" val="2422309579"/>
                    </a:ext>
                  </a:extLst>
                </a:gridCol>
              </a:tblGrid>
              <a:tr h="200847">
                <a:tc>
                  <a:txBody>
                    <a:bodyPr/>
                    <a:lstStyle/>
                    <a:p>
                      <a:pPr algn="l" fontAlgn="b"/>
                      <a:r>
                        <a:rPr lang="en-US" sz="1100" b="1" i="0" u="none" strike="noStrike" dirty="0">
                          <a:solidFill>
                            <a:schemeClr val="bg1"/>
                          </a:solidFill>
                          <a:effectLst/>
                          <a:latin typeface="Calibri" panose="020F0502020204030204" pitchFamily="34" charset="0"/>
                        </a:rPr>
                        <a:t>Row Labels</a:t>
                      </a:r>
                    </a:p>
                  </a:txBody>
                  <a:tcPr marL="9525" marR="9525" marT="9525" marB="0" anchor="ctr">
                    <a:lnL>
                      <a:noFill/>
                    </a:lnL>
                    <a:lnR>
                      <a:noFill/>
                    </a:lnR>
                    <a:lnT>
                      <a:noFill/>
                    </a:lnT>
                    <a:lnB w="6350" cap="flat" cmpd="sng" algn="ctr">
                      <a:solidFill>
                        <a:srgbClr val="9BC2E6"/>
                      </a:solidFill>
                      <a:prstDash val="solid"/>
                      <a:round/>
                      <a:headEnd type="none" w="med" len="med"/>
                      <a:tailEnd type="none" w="med" len="med"/>
                    </a:lnB>
                    <a:solidFill>
                      <a:srgbClr val="00457E"/>
                    </a:solidFill>
                  </a:tcPr>
                </a:tc>
                <a:tc>
                  <a:txBody>
                    <a:bodyPr/>
                    <a:lstStyle/>
                    <a:p>
                      <a:pPr algn="l" fontAlgn="b"/>
                      <a:r>
                        <a:rPr lang="en-US" sz="1100" b="1" i="0" u="none" strike="noStrike" dirty="0">
                          <a:solidFill>
                            <a:schemeClr val="bg1"/>
                          </a:solidFill>
                          <a:effectLst/>
                          <a:latin typeface="Calibri" panose="020F0502020204030204" pitchFamily="34" charset="0"/>
                        </a:rPr>
                        <a:t>Count of Key</a:t>
                      </a:r>
                    </a:p>
                  </a:txBody>
                  <a:tcPr marL="9525" marR="9525" marT="9525" marB="0" anchor="ctr">
                    <a:lnL>
                      <a:noFill/>
                    </a:lnL>
                    <a:lnR>
                      <a:noFill/>
                    </a:lnR>
                    <a:lnT>
                      <a:noFill/>
                    </a:lnT>
                    <a:lnB w="6350" cap="flat" cmpd="sng" algn="ctr">
                      <a:solidFill>
                        <a:srgbClr val="9BC2E6"/>
                      </a:solidFill>
                      <a:prstDash val="solid"/>
                      <a:round/>
                      <a:headEnd type="none" w="med" len="med"/>
                      <a:tailEnd type="none" w="med" len="med"/>
                    </a:lnB>
                    <a:solidFill>
                      <a:srgbClr val="00457E"/>
                    </a:solidFill>
                  </a:tcPr>
                </a:tc>
                <a:extLst>
                  <a:ext uri="{0D108BD9-81ED-4DB2-BD59-A6C34878D82A}">
                    <a16:rowId xmlns:a16="http://schemas.microsoft.com/office/drawing/2014/main" val="3548225721"/>
                  </a:ext>
                </a:extLst>
              </a:tr>
              <a:tr h="200847">
                <a:tc>
                  <a:txBody>
                    <a:bodyPr/>
                    <a:lstStyle/>
                    <a:p>
                      <a:pPr algn="l" fontAlgn="b"/>
                      <a:r>
                        <a:rPr lang="en-US" sz="1100" b="1" i="0" u="none" strike="noStrike" dirty="0">
                          <a:solidFill>
                            <a:srgbClr val="000000"/>
                          </a:solidFill>
                          <a:effectLst/>
                          <a:latin typeface="Calibri" panose="020F0502020204030204" pitchFamily="34" charset="0"/>
                        </a:rPr>
                        <a:t>Baidu</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14</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4194362536"/>
                  </a:ext>
                </a:extLst>
              </a:tr>
              <a:tr h="200847">
                <a:tc>
                  <a:txBody>
                    <a:bodyPr/>
                    <a:lstStyle/>
                    <a:p>
                      <a:pPr algn="l" fontAlgn="b"/>
                      <a:r>
                        <a:rPr lang="en-US" sz="1100" b="0" i="0" u="none" strike="noStrike" dirty="0">
                          <a:solidFill>
                            <a:srgbClr val="000000"/>
                          </a:solidFill>
                          <a:effectLst/>
                          <a:latin typeface="Calibri" panose="020F0502020204030204" pitchFamily="34" charset="0"/>
                        </a:rPr>
                        <a:t>Immediate Gating</a:t>
                      </a:r>
                    </a:p>
                  </a:txBody>
                  <a:tcPr marL="857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354186508"/>
                  </a:ext>
                </a:extLst>
              </a:tr>
              <a:tr h="200847">
                <a:tc>
                  <a:txBody>
                    <a:bodyPr/>
                    <a:lstStyle/>
                    <a:p>
                      <a:pPr algn="l" fontAlgn="b"/>
                      <a:r>
                        <a:rPr lang="en-US" sz="1100" b="0" i="0" u="none" strike="noStrike" dirty="0">
                          <a:solidFill>
                            <a:srgbClr val="000000"/>
                          </a:solidFill>
                          <a:effectLst/>
                          <a:latin typeface="Calibri" panose="020F0502020204030204" pitchFamily="34" charset="0"/>
                        </a:rPr>
                        <a:t>Gating</a:t>
                      </a:r>
                    </a:p>
                  </a:txBody>
                  <a:tcPr marL="857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13</a:t>
                      </a:r>
                    </a:p>
                  </a:txBody>
                  <a:tcPr marL="9525" marR="9525" marT="9525" marB="0" anchor="b">
                    <a:lnL>
                      <a:noFill/>
                    </a:lnL>
                    <a:lnR>
                      <a:noFill/>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3417997790"/>
                  </a:ext>
                </a:extLst>
              </a:tr>
              <a:tr h="200847">
                <a:tc>
                  <a:txBody>
                    <a:bodyPr/>
                    <a:lstStyle/>
                    <a:p>
                      <a:pPr algn="l" fontAlgn="b"/>
                      <a:r>
                        <a:rPr lang="en-US" sz="1100" b="1" i="0" u="none" strike="noStrike">
                          <a:solidFill>
                            <a:srgbClr val="000000"/>
                          </a:solidFill>
                          <a:effectLst/>
                          <a:latin typeface="Calibri" panose="020F0502020204030204" pitchFamily="34" charset="0"/>
                        </a:rPr>
                        <a:t>Desay</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14</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244380397"/>
                  </a:ext>
                </a:extLst>
              </a:tr>
              <a:tr h="200847">
                <a:tc>
                  <a:txBody>
                    <a:bodyPr/>
                    <a:lstStyle/>
                    <a:p>
                      <a:pPr algn="l" fontAlgn="b"/>
                      <a:r>
                        <a:rPr lang="en-US" sz="1100" b="0" i="0" u="none" strike="noStrike" dirty="0">
                          <a:solidFill>
                            <a:srgbClr val="000000"/>
                          </a:solidFill>
                          <a:effectLst/>
                          <a:latin typeface="Calibri" panose="020F0502020204030204" pitchFamily="34" charset="0"/>
                        </a:rPr>
                        <a:t>Immediate Gating</a:t>
                      </a:r>
                    </a:p>
                  </a:txBody>
                  <a:tcPr marL="857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2243288"/>
                  </a:ext>
                </a:extLst>
              </a:tr>
              <a:tr h="200847">
                <a:tc>
                  <a:txBody>
                    <a:bodyPr/>
                    <a:lstStyle/>
                    <a:p>
                      <a:pPr algn="l" fontAlgn="b"/>
                      <a:r>
                        <a:rPr lang="en-US" sz="1100" b="0" i="0" u="none" strike="noStrike" dirty="0">
                          <a:solidFill>
                            <a:srgbClr val="000000"/>
                          </a:solidFill>
                          <a:effectLst/>
                          <a:latin typeface="Calibri" panose="020F0502020204030204" pitchFamily="34" charset="0"/>
                        </a:rPr>
                        <a:t>Gating</a:t>
                      </a:r>
                    </a:p>
                  </a:txBody>
                  <a:tcPr marL="857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10</a:t>
                      </a:r>
                    </a:p>
                  </a:txBody>
                  <a:tcPr marL="9525" marR="9525" marT="9525" marB="0" anchor="b">
                    <a:lnL>
                      <a:noFill/>
                    </a:lnL>
                    <a:lnR>
                      <a:noFill/>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938681048"/>
                  </a:ext>
                </a:extLst>
              </a:tr>
              <a:tr h="200847">
                <a:tc>
                  <a:txBody>
                    <a:bodyPr/>
                    <a:lstStyle/>
                    <a:p>
                      <a:pPr algn="l" fontAlgn="b"/>
                      <a:r>
                        <a:rPr lang="en-US" sz="1100" b="1" i="0" u="none" strike="noStrike" dirty="0">
                          <a:solidFill>
                            <a:schemeClr val="bg1"/>
                          </a:solidFill>
                          <a:effectLst/>
                          <a:latin typeface="Calibri" panose="020F0502020204030204" pitchFamily="34" charset="0"/>
                        </a:rPr>
                        <a:t>Grand Total</a:t>
                      </a:r>
                    </a:p>
                  </a:txBody>
                  <a:tcPr marL="9525" marR="9525" marT="9525" marB="0" anchor="b">
                    <a:lnL>
                      <a:noFill/>
                    </a:lnL>
                    <a:lnR>
                      <a:noFill/>
                    </a:lnR>
                    <a:lnT w="6350" cap="flat" cmpd="sng" algn="ctr">
                      <a:noFill/>
                      <a:prstDash val="solid"/>
                      <a:round/>
                      <a:headEnd type="none" w="med" len="med"/>
                      <a:tailEnd type="none" w="med" len="med"/>
                    </a:lnT>
                    <a:lnB>
                      <a:noFill/>
                    </a:lnB>
                    <a:solidFill>
                      <a:srgbClr val="00457E"/>
                    </a:solidFill>
                  </a:tcPr>
                </a:tc>
                <a:tc>
                  <a:txBody>
                    <a:bodyPr/>
                    <a:lstStyle/>
                    <a:p>
                      <a:pPr algn="r" fontAlgn="b"/>
                      <a:r>
                        <a:rPr lang="en-US" sz="1100" b="1" i="0" u="none" strike="noStrike" dirty="0">
                          <a:solidFill>
                            <a:schemeClr val="bg1"/>
                          </a:solidFill>
                          <a:effectLst/>
                          <a:latin typeface="Calibri" panose="020F0502020204030204" pitchFamily="34" charset="0"/>
                        </a:rPr>
                        <a:t>28</a:t>
                      </a:r>
                    </a:p>
                  </a:txBody>
                  <a:tcPr marL="9525" marR="9525" marT="9525" marB="0" anchor="b">
                    <a:lnL>
                      <a:noFill/>
                    </a:lnL>
                    <a:lnR>
                      <a:noFill/>
                    </a:lnR>
                    <a:lnT w="6350" cap="flat" cmpd="sng" algn="ctr">
                      <a:noFill/>
                      <a:prstDash val="solid"/>
                      <a:round/>
                      <a:headEnd type="none" w="med" len="med"/>
                      <a:tailEnd type="none" w="med" len="med"/>
                    </a:lnT>
                    <a:lnB>
                      <a:noFill/>
                    </a:lnB>
                    <a:solidFill>
                      <a:srgbClr val="00457E"/>
                    </a:solidFill>
                  </a:tcPr>
                </a:tc>
                <a:extLst>
                  <a:ext uri="{0D108BD9-81ED-4DB2-BD59-A6C34878D82A}">
                    <a16:rowId xmlns:a16="http://schemas.microsoft.com/office/drawing/2014/main" val="3984034396"/>
                  </a:ext>
                </a:extLst>
              </a:tr>
            </a:tbl>
          </a:graphicData>
        </a:graphic>
      </p:graphicFrame>
      <p:graphicFrame>
        <p:nvGraphicFramePr>
          <p:cNvPr id="6" name="Table 5">
            <a:extLst>
              <a:ext uri="{FF2B5EF4-FFF2-40B4-BE49-F238E27FC236}">
                <a16:creationId xmlns:a16="http://schemas.microsoft.com/office/drawing/2014/main" id="{F7171CDB-6412-4AEA-A2C4-79BA313C5366}"/>
              </a:ext>
            </a:extLst>
          </p:cNvPr>
          <p:cNvGraphicFramePr>
            <a:graphicFrameLocks noGrp="1"/>
          </p:cNvGraphicFramePr>
          <p:nvPr>
            <p:extLst>
              <p:ext uri="{D42A27DB-BD31-4B8C-83A1-F6EECF244321}">
                <p14:modId xmlns:p14="http://schemas.microsoft.com/office/powerpoint/2010/main" val="2622968806"/>
              </p:ext>
            </p:extLst>
          </p:nvPr>
        </p:nvGraphicFramePr>
        <p:xfrm>
          <a:off x="256080" y="1126152"/>
          <a:ext cx="2222500" cy="1619744"/>
        </p:xfrm>
        <a:graphic>
          <a:graphicData uri="http://schemas.openxmlformats.org/drawingml/2006/table">
            <a:tbl>
              <a:tblPr/>
              <a:tblGrid>
                <a:gridCol w="1397000">
                  <a:extLst>
                    <a:ext uri="{9D8B030D-6E8A-4147-A177-3AD203B41FA5}">
                      <a16:colId xmlns:a16="http://schemas.microsoft.com/office/drawing/2014/main" val="2384806041"/>
                    </a:ext>
                  </a:extLst>
                </a:gridCol>
                <a:gridCol w="825500">
                  <a:extLst>
                    <a:ext uri="{9D8B030D-6E8A-4147-A177-3AD203B41FA5}">
                      <a16:colId xmlns:a16="http://schemas.microsoft.com/office/drawing/2014/main" val="2705497859"/>
                    </a:ext>
                  </a:extLst>
                </a:gridCol>
              </a:tblGrid>
              <a:tr h="202468">
                <a:tc>
                  <a:txBody>
                    <a:bodyPr/>
                    <a:lstStyle/>
                    <a:p>
                      <a:pPr algn="l" fontAlgn="b"/>
                      <a:r>
                        <a:rPr lang="en-US" sz="1100" b="1" i="0" u="none" strike="noStrike" dirty="0">
                          <a:solidFill>
                            <a:schemeClr val="bg1"/>
                          </a:solidFill>
                          <a:effectLst/>
                          <a:latin typeface="Calibri" panose="020F0502020204030204" pitchFamily="34" charset="0"/>
                        </a:rPr>
                        <a:t>Row Labels</a:t>
                      </a:r>
                    </a:p>
                  </a:txBody>
                  <a:tcPr marL="9525" marR="9525" marT="9525" marB="0" anchor="ctr">
                    <a:lnL>
                      <a:noFill/>
                    </a:lnL>
                    <a:lnR>
                      <a:noFill/>
                    </a:lnR>
                    <a:lnT>
                      <a:noFill/>
                    </a:lnT>
                    <a:lnB w="6350" cap="flat" cmpd="sng" algn="ctr">
                      <a:solidFill>
                        <a:srgbClr val="9BC2E6"/>
                      </a:solidFill>
                      <a:prstDash val="solid"/>
                      <a:round/>
                      <a:headEnd type="none" w="med" len="med"/>
                      <a:tailEnd type="none" w="med" len="med"/>
                    </a:lnB>
                    <a:solidFill>
                      <a:srgbClr val="00457E"/>
                    </a:solidFill>
                  </a:tcPr>
                </a:tc>
                <a:tc>
                  <a:txBody>
                    <a:bodyPr/>
                    <a:lstStyle/>
                    <a:p>
                      <a:pPr algn="l" fontAlgn="b"/>
                      <a:r>
                        <a:rPr lang="en-US" sz="1100" b="1" i="0" u="none" strike="noStrike" dirty="0">
                          <a:solidFill>
                            <a:schemeClr val="bg1"/>
                          </a:solidFill>
                          <a:effectLst/>
                          <a:latin typeface="Calibri" panose="020F0502020204030204" pitchFamily="34" charset="0"/>
                        </a:rPr>
                        <a:t>Count of Key</a:t>
                      </a:r>
                    </a:p>
                  </a:txBody>
                  <a:tcPr marL="9525" marR="9525" marT="9525" marB="0" anchor="ctr">
                    <a:lnL>
                      <a:noFill/>
                    </a:lnL>
                    <a:lnR>
                      <a:noFill/>
                    </a:lnR>
                    <a:lnT>
                      <a:noFill/>
                    </a:lnT>
                    <a:lnB w="6350" cap="flat" cmpd="sng" algn="ctr">
                      <a:solidFill>
                        <a:srgbClr val="9BC2E6"/>
                      </a:solidFill>
                      <a:prstDash val="solid"/>
                      <a:round/>
                      <a:headEnd type="none" w="med" len="med"/>
                      <a:tailEnd type="none" w="med" len="med"/>
                    </a:lnB>
                    <a:solidFill>
                      <a:srgbClr val="00457E"/>
                    </a:solidFill>
                  </a:tcPr>
                </a:tc>
                <a:extLst>
                  <a:ext uri="{0D108BD9-81ED-4DB2-BD59-A6C34878D82A}">
                    <a16:rowId xmlns:a16="http://schemas.microsoft.com/office/drawing/2014/main" val="1162403367"/>
                  </a:ext>
                </a:extLst>
              </a:tr>
              <a:tr h="202468">
                <a:tc>
                  <a:txBody>
                    <a:bodyPr/>
                    <a:lstStyle/>
                    <a:p>
                      <a:pPr algn="l" fontAlgn="b"/>
                      <a:r>
                        <a:rPr lang="en-US" sz="1100" b="1" i="0" u="none" strike="noStrike">
                          <a:solidFill>
                            <a:srgbClr val="000000"/>
                          </a:solidFill>
                          <a:effectLst/>
                          <a:latin typeface="Calibri" panose="020F0502020204030204" pitchFamily="34" charset="0"/>
                        </a:rPr>
                        <a:t>Baidu</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38</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252810489"/>
                  </a:ext>
                </a:extLst>
              </a:tr>
              <a:tr h="202468">
                <a:tc>
                  <a:txBody>
                    <a:bodyPr/>
                    <a:lstStyle/>
                    <a:p>
                      <a:pPr algn="l" fontAlgn="b"/>
                      <a:r>
                        <a:rPr lang="en-US" sz="1100" b="0" i="0" u="none" strike="noStrike" dirty="0">
                          <a:solidFill>
                            <a:srgbClr val="000000"/>
                          </a:solidFill>
                          <a:effectLst/>
                          <a:latin typeface="Calibri" panose="020F0502020204030204" pitchFamily="34" charset="0"/>
                        </a:rPr>
                        <a:t>Immediate Gating</a:t>
                      </a:r>
                    </a:p>
                  </a:txBody>
                  <a:tcPr marL="857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1991701748"/>
                  </a:ext>
                </a:extLst>
              </a:tr>
              <a:tr h="202468">
                <a:tc>
                  <a:txBody>
                    <a:bodyPr/>
                    <a:lstStyle/>
                    <a:p>
                      <a:pPr algn="l" fontAlgn="b"/>
                      <a:r>
                        <a:rPr lang="en-US" sz="1100" b="0" i="0" u="none" strike="noStrike" dirty="0">
                          <a:solidFill>
                            <a:srgbClr val="000000"/>
                          </a:solidFill>
                          <a:effectLst/>
                          <a:latin typeface="Calibri" panose="020F0502020204030204" pitchFamily="34" charset="0"/>
                        </a:rPr>
                        <a:t>Gating</a:t>
                      </a:r>
                    </a:p>
                  </a:txBody>
                  <a:tcPr marL="857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35</a:t>
                      </a:r>
                    </a:p>
                  </a:txBody>
                  <a:tcPr marL="9525" marR="9525" marT="9525" marB="0" anchor="b">
                    <a:lnL>
                      <a:noFill/>
                    </a:lnL>
                    <a:lnR>
                      <a:noFill/>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2410568289"/>
                  </a:ext>
                </a:extLst>
              </a:tr>
              <a:tr h="202468">
                <a:tc>
                  <a:txBody>
                    <a:bodyPr/>
                    <a:lstStyle/>
                    <a:p>
                      <a:pPr algn="l" fontAlgn="b"/>
                      <a:r>
                        <a:rPr lang="en-US" sz="1100" b="1" i="0" u="none" strike="noStrike">
                          <a:solidFill>
                            <a:srgbClr val="000000"/>
                          </a:solidFill>
                          <a:effectLst/>
                          <a:latin typeface="Calibri" panose="020F0502020204030204" pitchFamily="34" charset="0"/>
                        </a:rPr>
                        <a:t>Desay</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34</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891681013"/>
                  </a:ext>
                </a:extLst>
              </a:tr>
              <a:tr h="202468">
                <a:tc>
                  <a:txBody>
                    <a:bodyPr/>
                    <a:lstStyle/>
                    <a:p>
                      <a:pPr algn="l" fontAlgn="b"/>
                      <a:r>
                        <a:rPr lang="en-US" sz="1100" b="0" i="0" u="none" strike="noStrike" dirty="0">
                          <a:solidFill>
                            <a:srgbClr val="000000"/>
                          </a:solidFill>
                          <a:effectLst/>
                          <a:latin typeface="Calibri" panose="020F0502020204030204" pitchFamily="34" charset="0"/>
                        </a:rPr>
                        <a:t>Immediate Gating</a:t>
                      </a:r>
                    </a:p>
                  </a:txBody>
                  <a:tcPr marL="857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5</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4036773754"/>
                  </a:ext>
                </a:extLst>
              </a:tr>
              <a:tr h="202468">
                <a:tc>
                  <a:txBody>
                    <a:bodyPr/>
                    <a:lstStyle/>
                    <a:p>
                      <a:pPr algn="l" fontAlgn="b"/>
                      <a:r>
                        <a:rPr lang="en-US" sz="1100" b="0" i="0" u="none" strike="noStrike" dirty="0">
                          <a:solidFill>
                            <a:srgbClr val="000000"/>
                          </a:solidFill>
                          <a:effectLst/>
                          <a:latin typeface="Calibri" panose="020F0502020204030204" pitchFamily="34" charset="0"/>
                        </a:rPr>
                        <a:t>Gating</a:t>
                      </a:r>
                    </a:p>
                  </a:txBody>
                  <a:tcPr marL="857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29</a:t>
                      </a:r>
                    </a:p>
                  </a:txBody>
                  <a:tcPr marL="9525" marR="9525" marT="9525" marB="0" anchor="b">
                    <a:lnL>
                      <a:noFill/>
                    </a:lnL>
                    <a:lnR>
                      <a:noFill/>
                    </a:lnR>
                    <a:lnT>
                      <a:noFill/>
                    </a:lnT>
                    <a:lnB>
                      <a:noFill/>
                    </a:lnB>
                  </a:tcPr>
                </a:tc>
                <a:extLst>
                  <a:ext uri="{0D108BD9-81ED-4DB2-BD59-A6C34878D82A}">
                    <a16:rowId xmlns:a16="http://schemas.microsoft.com/office/drawing/2014/main" val="4065088223"/>
                  </a:ext>
                </a:extLst>
              </a:tr>
              <a:tr h="202468">
                <a:tc>
                  <a:txBody>
                    <a:bodyPr/>
                    <a:lstStyle/>
                    <a:p>
                      <a:pPr algn="l" fontAlgn="b"/>
                      <a:r>
                        <a:rPr lang="en-US" sz="1100" b="1" i="0" u="none" strike="noStrike" dirty="0">
                          <a:solidFill>
                            <a:schemeClr val="bg1"/>
                          </a:solidFill>
                          <a:effectLst/>
                          <a:latin typeface="Calibri" panose="020F0502020204030204" pitchFamily="34" charset="0"/>
                        </a:rPr>
                        <a:t>Grand Total</a:t>
                      </a:r>
                    </a:p>
                  </a:txBody>
                  <a:tcPr marL="9525" marR="9525" marT="9525" marB="0" anchor="ctr">
                    <a:lnL>
                      <a:noFill/>
                    </a:lnL>
                    <a:lnR>
                      <a:noFill/>
                    </a:lnR>
                    <a:lnT w="6350" cap="flat" cmpd="sng" algn="ctr">
                      <a:noFill/>
                      <a:prstDash val="solid"/>
                      <a:round/>
                      <a:headEnd type="none" w="med" len="med"/>
                      <a:tailEnd type="none" w="med" len="med"/>
                    </a:lnT>
                    <a:lnB>
                      <a:noFill/>
                    </a:lnB>
                    <a:solidFill>
                      <a:srgbClr val="00457E"/>
                    </a:solidFill>
                  </a:tcPr>
                </a:tc>
                <a:tc>
                  <a:txBody>
                    <a:bodyPr/>
                    <a:lstStyle/>
                    <a:p>
                      <a:pPr algn="r" fontAlgn="b"/>
                      <a:r>
                        <a:rPr lang="en-US" sz="1100" b="1" i="0" u="none" strike="noStrike" dirty="0">
                          <a:solidFill>
                            <a:schemeClr val="bg1"/>
                          </a:solidFill>
                          <a:effectLst/>
                          <a:latin typeface="Calibri" panose="020F0502020204030204" pitchFamily="34" charset="0"/>
                        </a:rPr>
                        <a:t>72</a:t>
                      </a:r>
                    </a:p>
                  </a:txBody>
                  <a:tcPr marL="9525" marR="9525" marT="9525" marB="0" anchor="ctr">
                    <a:lnL>
                      <a:noFill/>
                    </a:lnL>
                    <a:lnR>
                      <a:noFill/>
                    </a:lnR>
                    <a:lnT w="6350" cap="flat" cmpd="sng" algn="ctr">
                      <a:noFill/>
                      <a:prstDash val="solid"/>
                      <a:round/>
                      <a:headEnd type="none" w="med" len="med"/>
                      <a:tailEnd type="none" w="med" len="med"/>
                    </a:lnT>
                    <a:lnB>
                      <a:noFill/>
                    </a:lnB>
                    <a:solidFill>
                      <a:srgbClr val="00457E"/>
                    </a:solidFill>
                  </a:tcPr>
                </a:tc>
                <a:extLst>
                  <a:ext uri="{0D108BD9-81ED-4DB2-BD59-A6C34878D82A}">
                    <a16:rowId xmlns:a16="http://schemas.microsoft.com/office/drawing/2014/main" val="3987523017"/>
                  </a:ext>
                </a:extLst>
              </a:tr>
            </a:tbl>
          </a:graphicData>
        </a:graphic>
      </p:graphicFrame>
      <p:sp>
        <p:nvSpPr>
          <p:cNvPr id="11" name="TextBox 10">
            <a:extLst>
              <a:ext uri="{FF2B5EF4-FFF2-40B4-BE49-F238E27FC236}">
                <a16:creationId xmlns:a16="http://schemas.microsoft.com/office/drawing/2014/main" id="{93220F68-1A3B-4E2D-8826-27158BFDE80B}"/>
              </a:ext>
            </a:extLst>
          </p:cNvPr>
          <p:cNvSpPr txBox="1"/>
          <p:nvPr/>
        </p:nvSpPr>
        <p:spPr>
          <a:xfrm>
            <a:off x="417583" y="3129621"/>
            <a:ext cx="2343906" cy="707886"/>
          </a:xfrm>
          <a:prstGeom prst="rect">
            <a:avLst/>
          </a:prstGeom>
          <a:noFill/>
        </p:spPr>
        <p:txBody>
          <a:bodyPr wrap="square" rtlCol="0">
            <a:spAutoFit/>
          </a:bodyPr>
          <a:lstStyle/>
          <a:p>
            <a:r>
              <a:rPr lang="en-US" sz="1000" dirty="0"/>
              <a:t>44 </a:t>
            </a:r>
            <a:r>
              <a:rPr lang="en-US" altLang="zh-CN" sz="1000" dirty="0"/>
              <a:t>issues already have fix plan in </a:t>
            </a:r>
            <a:r>
              <a:rPr lang="en-US" altLang="zh-CN" sz="1000" b="1" dirty="0"/>
              <a:t>R06.1 PRO</a:t>
            </a:r>
          </a:p>
          <a:p>
            <a:r>
              <a:rPr lang="en-US" altLang="zh-CN" sz="1000" dirty="0"/>
              <a:t>Will retest 8/17 – 8/20</a:t>
            </a:r>
          </a:p>
          <a:p>
            <a:r>
              <a:rPr lang="en-US" altLang="zh-CN" sz="1000" dirty="0"/>
              <a:t>Unclose issues show as below: </a:t>
            </a:r>
          </a:p>
        </p:txBody>
      </p:sp>
      <p:graphicFrame>
        <p:nvGraphicFramePr>
          <p:cNvPr id="16" name="Table 15">
            <a:extLst>
              <a:ext uri="{FF2B5EF4-FFF2-40B4-BE49-F238E27FC236}">
                <a16:creationId xmlns:a16="http://schemas.microsoft.com/office/drawing/2014/main" id="{EA455DB2-88EB-4B38-9704-9846DFFCCBF2}"/>
              </a:ext>
            </a:extLst>
          </p:cNvPr>
          <p:cNvGraphicFramePr>
            <a:graphicFrameLocks noGrp="1"/>
          </p:cNvGraphicFramePr>
          <p:nvPr>
            <p:extLst>
              <p:ext uri="{D42A27DB-BD31-4B8C-83A1-F6EECF244321}">
                <p14:modId xmlns:p14="http://schemas.microsoft.com/office/powerpoint/2010/main" val="198363758"/>
              </p:ext>
            </p:extLst>
          </p:nvPr>
        </p:nvGraphicFramePr>
        <p:xfrm>
          <a:off x="3115003" y="1226880"/>
          <a:ext cx="8448641" cy="3313467"/>
        </p:xfrm>
        <a:graphic>
          <a:graphicData uri="http://schemas.openxmlformats.org/drawingml/2006/table">
            <a:tbl>
              <a:tblPr/>
              <a:tblGrid>
                <a:gridCol w="566590">
                  <a:extLst>
                    <a:ext uri="{9D8B030D-6E8A-4147-A177-3AD203B41FA5}">
                      <a16:colId xmlns:a16="http://schemas.microsoft.com/office/drawing/2014/main" val="20000"/>
                    </a:ext>
                  </a:extLst>
                </a:gridCol>
                <a:gridCol w="2019339">
                  <a:extLst>
                    <a:ext uri="{9D8B030D-6E8A-4147-A177-3AD203B41FA5}">
                      <a16:colId xmlns:a16="http://schemas.microsoft.com/office/drawing/2014/main" val="20001"/>
                    </a:ext>
                  </a:extLst>
                </a:gridCol>
                <a:gridCol w="889364">
                  <a:extLst>
                    <a:ext uri="{9D8B030D-6E8A-4147-A177-3AD203B41FA5}">
                      <a16:colId xmlns:a16="http://schemas.microsoft.com/office/drawing/2014/main" val="3547682782"/>
                    </a:ext>
                  </a:extLst>
                </a:gridCol>
                <a:gridCol w="803202">
                  <a:extLst>
                    <a:ext uri="{9D8B030D-6E8A-4147-A177-3AD203B41FA5}">
                      <a16:colId xmlns:a16="http://schemas.microsoft.com/office/drawing/2014/main" val="1418459850"/>
                    </a:ext>
                  </a:extLst>
                </a:gridCol>
                <a:gridCol w="827301">
                  <a:extLst>
                    <a:ext uri="{9D8B030D-6E8A-4147-A177-3AD203B41FA5}">
                      <a16:colId xmlns:a16="http://schemas.microsoft.com/office/drawing/2014/main" val="1172521948"/>
                    </a:ext>
                  </a:extLst>
                </a:gridCol>
                <a:gridCol w="812973">
                  <a:extLst>
                    <a:ext uri="{9D8B030D-6E8A-4147-A177-3AD203B41FA5}">
                      <a16:colId xmlns:a16="http://schemas.microsoft.com/office/drawing/2014/main" val="1819987564"/>
                    </a:ext>
                  </a:extLst>
                </a:gridCol>
                <a:gridCol w="769333">
                  <a:extLst>
                    <a:ext uri="{9D8B030D-6E8A-4147-A177-3AD203B41FA5}">
                      <a16:colId xmlns:a16="http://schemas.microsoft.com/office/drawing/2014/main" val="3725554732"/>
                    </a:ext>
                  </a:extLst>
                </a:gridCol>
                <a:gridCol w="803202">
                  <a:extLst>
                    <a:ext uri="{9D8B030D-6E8A-4147-A177-3AD203B41FA5}">
                      <a16:colId xmlns:a16="http://schemas.microsoft.com/office/drawing/2014/main" val="20005"/>
                    </a:ext>
                  </a:extLst>
                </a:gridCol>
                <a:gridCol w="957337">
                  <a:extLst>
                    <a:ext uri="{9D8B030D-6E8A-4147-A177-3AD203B41FA5}">
                      <a16:colId xmlns:a16="http://schemas.microsoft.com/office/drawing/2014/main" val="1586175907"/>
                    </a:ext>
                  </a:extLst>
                </a:gridCol>
              </a:tblGrid>
              <a:tr h="419041">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Issue key</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Summary</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lang="en-US" sz="1050" b="1" i="0" u="none" strike="noStrike" dirty="0">
                          <a:solidFill>
                            <a:srgbClr val="131416"/>
                          </a:solidFill>
                          <a:effectLst/>
                          <a:latin typeface="Arial" panose="020B0604020202020204" pitchFamily="34" charset="0"/>
                        </a:rPr>
                        <a:t>Component</a:t>
                      </a:r>
                      <a:endParaRPr kumimoji="0" lang="en-US" altLang="zh-CN" sz="1050" b="1" i="0" u="none" strike="noStrike" cap="none" normalizeH="0" baseline="0" dirty="0">
                        <a:ln>
                          <a:noFill/>
                        </a:ln>
                        <a:solidFill>
                          <a:srgbClr val="131416"/>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Status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Fix version</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Supplier</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Risk</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Occurrence</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Recovery method</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extLst>
                  <a:ext uri="{0D108BD9-81ED-4DB2-BD59-A6C34878D82A}">
                    <a16:rowId xmlns:a16="http://schemas.microsoft.com/office/drawing/2014/main" val="10000"/>
                  </a:ext>
                </a:extLst>
              </a:tr>
              <a:tr h="477948">
                <a:tc>
                  <a:txBody>
                    <a:bodyPr/>
                    <a:lstStyle/>
                    <a:p>
                      <a:pPr algn="ctr" fontAlgn="t">
                        <a:spcBef>
                          <a:spcPts val="0"/>
                        </a:spcBef>
                      </a:pPr>
                      <a:r>
                        <a:rPr lang="en-US" sz="800" b="0" i="0" u="sng" strike="noStrike" dirty="0">
                          <a:solidFill>
                            <a:srgbClr val="0563C1"/>
                          </a:solidFill>
                          <a:effectLst/>
                          <a:latin typeface="Calibri" panose="020F0502020204030204" pitchFamily="34" charset="0"/>
                          <a:hlinkClick r:id="rId2"/>
                        </a:rPr>
                        <a:t>APIMCIS-15206</a:t>
                      </a:r>
                      <a:endParaRPr lang="en-US" sz="8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800" b="0" i="0" u="none" strike="noStrike" dirty="0" err="1">
                          <a:solidFill>
                            <a:srgbClr val="000000"/>
                          </a:solidFill>
                          <a:effectLst/>
                          <a:latin typeface="+mj-lt"/>
                        </a:rPr>
                        <a:t>MMOTA_China</a:t>
                      </a:r>
                      <a:r>
                        <a:rPr lang="en-US" sz="800" b="0" i="0" u="none" strike="noStrike" dirty="0">
                          <a:solidFill>
                            <a:srgbClr val="000000"/>
                          </a:solidFill>
                          <a:effectLst/>
                          <a:latin typeface="+mj-lt"/>
                        </a:rPr>
                        <a:t>: SYNC+ upgrades status is not synchronous with ECG after installation if Sync+ reboot （example: when battery recovering from low charge)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800" b="0" i="0" u="none" strike="noStrike" dirty="0">
                          <a:solidFill>
                            <a:srgbClr val="000000"/>
                          </a:solidFill>
                          <a:effectLst/>
                          <a:latin typeface="+mj-lt"/>
                        </a:rPr>
                        <a:t>MMOTA</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800" b="0" i="0" u="none" strike="noStrike" dirty="0">
                          <a:solidFill>
                            <a:srgbClr val="000000"/>
                          </a:solidFill>
                          <a:effectLst/>
                          <a:latin typeface="+mj-lt"/>
                        </a:rPr>
                        <a:t>Open</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endParaRPr lang="en-US" sz="800" b="0" i="0" u="none" strike="noStrike" dirty="0">
                        <a:solidFill>
                          <a:srgbClr val="000000"/>
                        </a:solidFill>
                        <a:effectLst/>
                        <a:latin typeface="+mj-lt"/>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t"/>
                      <a:r>
                        <a:rPr lang="en-US" sz="800" b="0" i="0" u="none" strike="noStrike" dirty="0" err="1">
                          <a:solidFill>
                            <a:srgbClr val="000000"/>
                          </a:solidFill>
                          <a:effectLst/>
                          <a:latin typeface="Arial" panose="020B0604020202020204" pitchFamily="34" charset="0"/>
                        </a:rPr>
                        <a:t>Desay</a:t>
                      </a:r>
                      <a:endParaRPr lang="en-US" sz="8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800" b="0" i="0" u="none" strike="noStrike" dirty="0">
                          <a:solidFill>
                            <a:srgbClr val="000000"/>
                          </a:solidFill>
                          <a:effectLst/>
                          <a:latin typeface="+mj-lt"/>
                        </a:rPr>
                        <a:t>Middle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endParaRPr lang="en-US" sz="800" b="0" i="0" u="none" strike="noStrike" dirty="0">
                        <a:solidFill>
                          <a:srgbClr val="000000"/>
                        </a:solidFill>
                        <a:effectLst/>
                        <a:latin typeface="+mj-lt"/>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altLang="zh-CN" sz="800" b="0" i="0" u="none" strike="noStrike" kern="1200" cap="none" normalizeH="0" baseline="0" dirty="0">
                          <a:ln>
                            <a:noFill/>
                          </a:ln>
                          <a:solidFill>
                            <a:srgbClr val="131416"/>
                          </a:solidFill>
                          <a:effectLst/>
                          <a:latin typeface="+mn-lt"/>
                          <a:ea typeface="宋体" panose="02010600030101010101" pitchFamily="2" charset="-122"/>
                          <a:cs typeface="+mn-cs"/>
                        </a:rPr>
                        <a:t>Master Reset</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1550">
                <a:tc>
                  <a:txBody>
                    <a:bodyPr/>
                    <a:lstStyle/>
                    <a:p>
                      <a:pPr algn="ctr" fontAlgn="t"/>
                      <a:r>
                        <a:rPr lang="en-US" sz="800" b="0" i="0" u="sng" strike="noStrike" dirty="0">
                          <a:solidFill>
                            <a:srgbClr val="0563C1"/>
                          </a:solidFill>
                          <a:effectLst/>
                          <a:latin typeface="Calibri" panose="020F0502020204030204" pitchFamily="34" charset="0"/>
                          <a:hlinkClick r:id="rId3"/>
                        </a:rPr>
                        <a:t>APIMCIS-15352</a:t>
                      </a:r>
                      <a:endParaRPr lang="en-US" sz="8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800" b="0" i="0" u="none" strike="noStrike" dirty="0">
                          <a:solidFill>
                            <a:srgbClr val="000000"/>
                          </a:solidFill>
                          <a:effectLst/>
                          <a:latin typeface="+mj-lt"/>
                        </a:rPr>
                        <a:t>Phase-4[U554]: No response to the startup password</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800" b="0" i="0" u="none" strike="noStrike" dirty="0">
                          <a:solidFill>
                            <a:srgbClr val="000000"/>
                          </a:solidFill>
                          <a:effectLst/>
                          <a:latin typeface="+mj-lt"/>
                        </a:rPr>
                        <a:t>PAAK</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i="0" u="none" strike="noStrike" kern="1200" dirty="0">
                          <a:solidFill>
                            <a:srgbClr val="000000"/>
                          </a:solidFill>
                          <a:effectLst/>
                          <a:latin typeface="+mj-lt"/>
                          <a:ea typeface="+mn-ea"/>
                          <a:cs typeface="+mn-cs"/>
                        </a:rPr>
                        <a:t>Open</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endParaRPr lang="en-US" sz="800" b="0" i="0" u="none" strike="noStrike" dirty="0">
                        <a:solidFill>
                          <a:srgbClr val="000000"/>
                        </a:solidFill>
                        <a:effectLst/>
                        <a:latin typeface="+mj-lt"/>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t"/>
                      <a:r>
                        <a:rPr lang="en-US" sz="800" b="0" i="0" u="none" strike="noStrike" dirty="0" err="1">
                          <a:solidFill>
                            <a:srgbClr val="000000"/>
                          </a:solidFill>
                          <a:effectLst/>
                          <a:latin typeface="Arial" panose="020B0604020202020204" pitchFamily="34" charset="0"/>
                        </a:rPr>
                        <a:t>Desay</a:t>
                      </a:r>
                      <a:endParaRPr lang="en-US" sz="8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800" b="0" i="0" u="none" strike="noStrike" dirty="0">
                          <a:solidFill>
                            <a:srgbClr val="000000"/>
                          </a:solidFill>
                          <a:effectLst/>
                          <a:latin typeface="+mj-lt"/>
                        </a:rPr>
                        <a:t>High</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800" b="0" i="0" u="none" strike="noStrike" dirty="0">
                          <a:solidFill>
                            <a:srgbClr val="000000"/>
                          </a:solidFill>
                          <a:effectLst/>
                          <a:latin typeface="+mj-lt"/>
                        </a:rPr>
                        <a:t>100%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altLang="zh-CN" sz="800" b="0" i="0" u="none" strike="noStrike" kern="1200" cap="none" normalizeH="0" baseline="0" dirty="0">
                          <a:ln>
                            <a:noFill/>
                          </a:ln>
                          <a:solidFill>
                            <a:srgbClr val="131416"/>
                          </a:solidFill>
                          <a:effectLst/>
                          <a:latin typeface="+mj-lt"/>
                          <a:ea typeface="宋体" panose="02010600030101010101" pitchFamily="2" charset="-122"/>
                          <a:cs typeface="+mn-cs"/>
                        </a:rPr>
                        <a:t>N/A</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75166738"/>
                  </a:ext>
                </a:extLst>
              </a:tr>
              <a:tr h="436098">
                <a:tc>
                  <a:txBody>
                    <a:bodyPr/>
                    <a:lstStyle/>
                    <a:p>
                      <a:pPr algn="ctr" fontAlgn="t"/>
                      <a:r>
                        <a:rPr lang="en-US" sz="800" b="0" i="0" u="sng" strike="noStrike">
                          <a:solidFill>
                            <a:srgbClr val="0563C1"/>
                          </a:solidFill>
                          <a:effectLst/>
                          <a:latin typeface="Calibri" panose="020F0502020204030204" pitchFamily="34" charset="0"/>
                          <a:hlinkClick r:id="rId4"/>
                        </a:rPr>
                        <a:t>APIMCIS-8601</a:t>
                      </a:r>
                      <a:endParaRPr lang="en-US" sz="800" b="0" i="0" u="sng" strike="noStrike">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800" b="0" i="0" u="none" strike="noStrike" dirty="0">
                          <a:solidFill>
                            <a:srgbClr val="000000"/>
                          </a:solidFill>
                          <a:effectLst/>
                          <a:latin typeface="+mj-lt"/>
                        </a:rPr>
                        <a:t>Phase-4[U554]: IVI screen cannot be woken up by stepping on the brake in LPR mode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800" b="0" i="0" u="none" strike="noStrike">
                          <a:solidFill>
                            <a:srgbClr val="000000"/>
                          </a:solidFill>
                          <a:effectLst/>
                          <a:latin typeface="+mj-lt"/>
                        </a:rPr>
                        <a:t>PAAK</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i="0" u="none" strike="noStrike" kern="1200" dirty="0">
                          <a:solidFill>
                            <a:srgbClr val="000000"/>
                          </a:solidFill>
                          <a:effectLst/>
                          <a:latin typeface="+mj-lt"/>
                          <a:ea typeface="+mn-ea"/>
                          <a:cs typeface="+mn-cs"/>
                        </a:rPr>
                        <a:t>Open</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endParaRPr lang="en-US" sz="800" b="0" i="0" u="none" strike="noStrike" dirty="0">
                        <a:solidFill>
                          <a:srgbClr val="000000"/>
                        </a:solidFill>
                        <a:effectLst/>
                        <a:latin typeface="+mj-lt"/>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t"/>
                      <a:r>
                        <a:rPr lang="en-US" sz="800" b="0" i="0" u="none" strike="noStrike">
                          <a:solidFill>
                            <a:srgbClr val="000000"/>
                          </a:solidFill>
                          <a:effectLst/>
                          <a:latin typeface="Arial" panose="020B0604020202020204" pitchFamily="34" charset="0"/>
                        </a:rPr>
                        <a:t>Desay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800" b="0" i="0" u="none" strike="noStrike" dirty="0">
                          <a:solidFill>
                            <a:srgbClr val="000000"/>
                          </a:solidFill>
                          <a:effectLst/>
                          <a:latin typeface="+mj-lt"/>
                        </a:rPr>
                        <a:t>High</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i="0" u="none" strike="noStrike" kern="1200" dirty="0">
                          <a:solidFill>
                            <a:srgbClr val="000000"/>
                          </a:solidFill>
                          <a:effectLst/>
                          <a:latin typeface="+mn-lt"/>
                          <a:ea typeface="+mn-ea"/>
                          <a:cs typeface="+mn-cs"/>
                        </a:rPr>
                        <a:t>100%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altLang="zh-CN" sz="800" b="0" i="0" u="none" strike="noStrike" kern="1200" cap="none" normalizeH="0" baseline="0" dirty="0">
                          <a:ln>
                            <a:noFill/>
                          </a:ln>
                          <a:solidFill>
                            <a:srgbClr val="131416"/>
                          </a:solidFill>
                          <a:effectLst/>
                          <a:latin typeface="+mj-lt"/>
                          <a:ea typeface="宋体" panose="02010600030101010101" pitchFamily="2" charset="-122"/>
                          <a:cs typeface="+mn-cs"/>
                        </a:rPr>
                        <a:t>N/A</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8774429"/>
                  </a:ext>
                </a:extLst>
              </a:tr>
              <a:tr h="443132">
                <a:tc>
                  <a:txBody>
                    <a:bodyPr/>
                    <a:lstStyle/>
                    <a:p>
                      <a:pPr algn="ctr" fontAlgn="t"/>
                      <a:r>
                        <a:rPr lang="en-US" sz="800" b="0" i="0" u="sng" strike="noStrike">
                          <a:solidFill>
                            <a:srgbClr val="0563C1"/>
                          </a:solidFill>
                          <a:effectLst/>
                          <a:latin typeface="Calibri" panose="020F0502020204030204" pitchFamily="34" charset="0"/>
                          <a:hlinkClick r:id="rId5"/>
                        </a:rPr>
                        <a:t>APIMCIS-15354</a:t>
                      </a:r>
                      <a:endParaRPr lang="en-US" sz="800" b="0" i="0" u="sng" strike="noStrike">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800" b="0" i="0" u="none" strike="noStrike" dirty="0">
                          <a:solidFill>
                            <a:srgbClr val="000000"/>
                          </a:solidFill>
                          <a:effectLst/>
                          <a:latin typeface="+mj-lt"/>
                        </a:rPr>
                        <a:t>Phase-4[U554]: The IVI cannot be Light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800" b="0" i="0" u="none" strike="noStrike" dirty="0">
                          <a:solidFill>
                            <a:srgbClr val="000000"/>
                          </a:solidFill>
                          <a:effectLst/>
                          <a:latin typeface="+mj-lt"/>
                        </a:rPr>
                        <a:t>PAAK</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i="0" u="none" strike="noStrike" kern="1200" dirty="0">
                          <a:solidFill>
                            <a:srgbClr val="000000"/>
                          </a:solidFill>
                          <a:effectLst/>
                          <a:latin typeface="+mj-lt"/>
                          <a:ea typeface="+mn-ea"/>
                          <a:cs typeface="+mn-cs"/>
                        </a:rPr>
                        <a:t>Open</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endParaRPr lang="en-US" sz="800" b="0" i="0" u="none" strike="noStrike" dirty="0">
                        <a:solidFill>
                          <a:srgbClr val="000000"/>
                        </a:solidFill>
                        <a:effectLst/>
                        <a:latin typeface="+mj-lt"/>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t"/>
                      <a:r>
                        <a:rPr lang="en-US" sz="800" b="0" i="0" u="none" strike="noStrike">
                          <a:solidFill>
                            <a:srgbClr val="000000"/>
                          </a:solidFill>
                          <a:effectLst/>
                          <a:latin typeface="Arial" panose="020B0604020202020204" pitchFamily="34" charset="0"/>
                        </a:rPr>
                        <a:t>Desay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800" b="0" i="0" u="none" strike="noStrike" dirty="0">
                          <a:solidFill>
                            <a:srgbClr val="000000"/>
                          </a:solidFill>
                          <a:effectLst/>
                          <a:latin typeface="+mj-lt"/>
                        </a:rPr>
                        <a:t>High</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i="0" u="none" strike="noStrike" kern="1200" dirty="0">
                          <a:solidFill>
                            <a:srgbClr val="000000"/>
                          </a:solidFill>
                          <a:effectLst/>
                          <a:latin typeface="+mn-lt"/>
                          <a:ea typeface="+mn-ea"/>
                          <a:cs typeface="+mn-cs"/>
                        </a:rPr>
                        <a:t>100%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altLang="zh-CN" sz="800" b="0" i="0" u="none" strike="noStrike" kern="1200" cap="none" normalizeH="0" baseline="0" dirty="0">
                          <a:ln>
                            <a:noFill/>
                          </a:ln>
                          <a:solidFill>
                            <a:srgbClr val="131416"/>
                          </a:solidFill>
                          <a:effectLst/>
                          <a:latin typeface="+mj-lt"/>
                          <a:ea typeface="宋体" panose="02010600030101010101" pitchFamily="2" charset="-122"/>
                          <a:cs typeface="+mn-cs"/>
                        </a:rPr>
                        <a:t>N/A</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59803656"/>
                  </a:ext>
                </a:extLst>
              </a:tr>
              <a:tr h="566224">
                <a:tc>
                  <a:txBody>
                    <a:bodyPr/>
                    <a:lstStyle/>
                    <a:p>
                      <a:pPr algn="ctr"/>
                      <a:r>
                        <a:rPr lang="en-US" sz="800" b="0" i="0" kern="1200" dirty="0">
                          <a:solidFill>
                            <a:schemeClr val="tx1"/>
                          </a:solidFill>
                          <a:effectLst/>
                          <a:latin typeface="+mn-lt"/>
                          <a:ea typeface="+mn-ea"/>
                          <a:cs typeface="+mn-cs"/>
                          <a:hlinkClick r:id="rId6"/>
                        </a:rPr>
                        <a:t>APIMCIS-5472</a:t>
                      </a:r>
                      <a:endParaRPr lang="en-US" sz="800" b="0" i="0" kern="1200" dirty="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800" b="0" i="0" kern="1200" dirty="0">
                          <a:solidFill>
                            <a:schemeClr val="accent4">
                              <a:lumMod val="10000"/>
                            </a:schemeClr>
                          </a:solidFill>
                          <a:effectLst/>
                          <a:latin typeface="+mn-lt"/>
                          <a:ea typeface="+mn-ea"/>
                          <a:cs typeface="+mn-cs"/>
                        </a:rPr>
                        <a:t>PM2.5 smart start function does not work</a:t>
                      </a:r>
                      <a:endParaRPr lang="en-US" sz="800" b="0" i="0" u="none" strike="noStrike" dirty="0">
                        <a:solidFill>
                          <a:schemeClr val="accent4">
                            <a:lumMod val="10000"/>
                          </a:schemeClr>
                        </a:solidFill>
                        <a:effectLst/>
                        <a:latin typeface="+mj-lt"/>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800" b="0" i="0" u="none" strike="noStrike" dirty="0">
                          <a:solidFill>
                            <a:srgbClr val="000000"/>
                          </a:solidFill>
                          <a:effectLst/>
                          <a:latin typeface="+mj-lt"/>
                        </a:rPr>
                        <a:t>AAR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i="0" u="none" strike="noStrike" kern="1200" dirty="0">
                          <a:solidFill>
                            <a:srgbClr val="000000"/>
                          </a:solidFill>
                          <a:effectLst/>
                          <a:latin typeface="+mj-lt"/>
                          <a:ea typeface="+mn-ea"/>
                          <a:cs typeface="+mn-cs"/>
                        </a:rPr>
                        <a:t>Open</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endParaRPr lang="en-US" sz="800" b="0" i="0" u="none" strike="noStrike" dirty="0">
                        <a:solidFill>
                          <a:srgbClr val="000000"/>
                        </a:solidFill>
                        <a:effectLst/>
                        <a:latin typeface="+mj-lt"/>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t"/>
                      <a:r>
                        <a:rPr lang="en-US" sz="800" b="0" i="0" u="none" strike="noStrike" dirty="0">
                          <a:solidFill>
                            <a:srgbClr val="000000"/>
                          </a:solidFill>
                          <a:effectLst/>
                          <a:latin typeface="Arial" panose="020B0604020202020204" pitchFamily="34" charset="0"/>
                        </a:rPr>
                        <a:t>Baidu</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800" b="0" i="0" u="none" strike="noStrike" dirty="0">
                          <a:solidFill>
                            <a:srgbClr val="000000"/>
                          </a:solidFill>
                          <a:effectLst/>
                          <a:latin typeface="+mj-lt"/>
                        </a:rPr>
                        <a:t>Middle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800" b="0" i="0" u="none" strike="noStrike" dirty="0">
                          <a:solidFill>
                            <a:srgbClr val="000000"/>
                          </a:solidFill>
                          <a:effectLst/>
                          <a:latin typeface="+mj-lt"/>
                        </a:rPr>
                        <a:t>100%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altLang="zh-CN" sz="800" b="0" i="0" u="none" strike="noStrike" kern="1200" cap="none" normalizeH="0" baseline="0" dirty="0">
                          <a:ln>
                            <a:noFill/>
                          </a:ln>
                          <a:solidFill>
                            <a:srgbClr val="131416"/>
                          </a:solidFill>
                          <a:effectLst/>
                          <a:latin typeface="+mn-lt"/>
                          <a:ea typeface="宋体" panose="02010600030101010101" pitchFamily="2" charset="-122"/>
                          <a:cs typeface="+mn-cs"/>
                        </a:rPr>
                        <a:t>Hard reset</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2858021"/>
                  </a:ext>
                </a:extLst>
              </a:tr>
              <a:tr h="365760">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800" b="0" i="0" u="sng" strike="noStrike" kern="1200" dirty="0">
                          <a:solidFill>
                            <a:srgbClr val="0563C1"/>
                          </a:solidFill>
                          <a:effectLst/>
                          <a:latin typeface="Calibri" panose="020F0502020204030204" pitchFamily="34" charset="0"/>
                          <a:ea typeface="+mn-ea"/>
                          <a:cs typeface="+mn-cs"/>
                          <a:hlinkClick r:id="rId7">
                            <a:extLst>
                              <a:ext uri="{A12FA001-AC4F-418D-AE19-62706E023703}">
                                <ahyp:hlinkClr xmlns:ahyp="http://schemas.microsoft.com/office/drawing/2018/hyperlinkcolor" val="tx"/>
                              </a:ext>
                            </a:extLst>
                          </a:hlinkClick>
                        </a:rPr>
                        <a:t>APIMCIS-15221</a:t>
                      </a:r>
                      <a:endParaRPr lang="en-US" sz="800" b="0" i="0" u="sng" strike="noStrike" kern="1200" dirty="0">
                        <a:solidFill>
                          <a:srgbClr val="0563C1"/>
                        </a:solidFill>
                        <a:effectLst/>
                        <a:latin typeface="Calibri" panose="020F0502020204030204" pitchFamily="34" charset="0"/>
                        <a:ea typeface="+mn-ea"/>
                        <a:cs typeface="+mn-cs"/>
                      </a:endParaRPr>
                    </a:p>
                    <a:p>
                      <a:pPr algn="ctr" fontAlgn="t">
                        <a:spcBef>
                          <a:spcPts val="0"/>
                        </a:spcBef>
                      </a:pPr>
                      <a:endParaRPr lang="en-US" sz="800" b="0" i="0" u="sng" strike="noStrike" dirty="0">
                        <a:solidFill>
                          <a:srgbClr val="0563C1"/>
                        </a:solidFill>
                        <a:effectLst/>
                        <a:latin typeface="+mj-lt"/>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r>
                        <a:rPr lang="en-US" altLang="zh-CN" sz="800" b="0" i="0" u="none" strike="noStrike" kern="1200" dirty="0">
                          <a:solidFill>
                            <a:srgbClr val="000000"/>
                          </a:solidFill>
                          <a:effectLst/>
                          <a:latin typeface="+mj-lt"/>
                          <a:ea typeface="+mn-ea"/>
                          <a:cs typeface="+mn-cs"/>
                        </a:rPr>
                        <a:t>V2I</a:t>
                      </a:r>
                      <a:r>
                        <a:rPr lang="zh-CN" altLang="en-US" sz="800" b="0" i="0" u="none" strike="noStrike" kern="1200" dirty="0">
                          <a:solidFill>
                            <a:srgbClr val="000000"/>
                          </a:solidFill>
                          <a:effectLst/>
                          <a:latin typeface="+mj-lt"/>
                          <a:ea typeface="+mn-ea"/>
                          <a:cs typeface="+mn-cs"/>
                        </a:rPr>
                        <a:t>界面一直显示初始化，</a:t>
                      </a:r>
                      <a:r>
                        <a:rPr lang="en-US" altLang="zh-CN" sz="800" b="0" i="0" u="none" strike="noStrike" kern="1200" dirty="0">
                          <a:solidFill>
                            <a:srgbClr val="000000"/>
                          </a:solidFill>
                          <a:effectLst/>
                          <a:latin typeface="+mj-lt"/>
                          <a:ea typeface="+mn-ea"/>
                          <a:cs typeface="+mn-cs"/>
                        </a:rPr>
                        <a:t>com.ford.xiaoduos.v2x</a:t>
                      </a:r>
                      <a:r>
                        <a:rPr lang="zh-CN" altLang="en-US" sz="800" b="0" i="0" u="none" strike="noStrike" kern="1200" dirty="0">
                          <a:solidFill>
                            <a:srgbClr val="000000"/>
                          </a:solidFill>
                          <a:effectLst/>
                          <a:latin typeface="+mj-lt"/>
                          <a:ea typeface="+mn-ea"/>
                          <a:cs typeface="+mn-cs"/>
                        </a:rPr>
                        <a:t>进程没起来</a:t>
                      </a:r>
                      <a:endParaRPr lang="en-US" sz="800" b="0" i="0" u="none" strike="noStrike" kern="1200" dirty="0">
                        <a:solidFill>
                          <a:srgbClr val="000000"/>
                        </a:solidFill>
                        <a:effectLst/>
                        <a:latin typeface="+mj-lt"/>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800" b="0" i="0" u="none" strike="noStrike" dirty="0">
                          <a:solidFill>
                            <a:srgbClr val="000000"/>
                          </a:solidFill>
                          <a:effectLst/>
                          <a:latin typeface="+mj-lt"/>
                        </a:rPr>
                        <a:t>V2I</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i="0" u="none" strike="noStrike" kern="1200" dirty="0">
                          <a:solidFill>
                            <a:srgbClr val="000000"/>
                          </a:solidFill>
                          <a:effectLst/>
                          <a:latin typeface="+mj-lt"/>
                          <a:ea typeface="+mn-ea"/>
                          <a:cs typeface="+mn-cs"/>
                        </a:rPr>
                        <a:t>Open</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mn-lt"/>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i="0" u="none" strike="noStrike" kern="1200" dirty="0" err="1">
                          <a:solidFill>
                            <a:srgbClr val="000000"/>
                          </a:solidFill>
                          <a:effectLst/>
                          <a:latin typeface="+mn-lt"/>
                          <a:ea typeface="+mn-ea"/>
                          <a:cs typeface="+mn-cs"/>
                        </a:rPr>
                        <a:t>Ford_Inhouse</a:t>
                      </a:r>
                      <a:endParaRPr lang="en-US" sz="800" b="0" i="0" u="none" strike="noStrike" kern="1200" dirty="0">
                        <a:solidFill>
                          <a:srgbClr val="000000"/>
                        </a:solidFill>
                        <a:effectLst/>
                        <a:latin typeface="+mn-lt"/>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i="0" u="none" strike="noStrike" kern="1200" dirty="0">
                          <a:solidFill>
                            <a:srgbClr val="000000"/>
                          </a:solidFill>
                          <a:effectLst/>
                          <a:latin typeface="+mn-lt"/>
                          <a:ea typeface="+mn-ea"/>
                          <a:cs typeface="+mn-cs"/>
                        </a:rPr>
                        <a:t>Middle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800" b="0" i="0" u="none" strike="noStrike" dirty="0">
                          <a:solidFill>
                            <a:srgbClr val="000000"/>
                          </a:solidFill>
                          <a:effectLst/>
                          <a:latin typeface="+mj-lt"/>
                        </a:rPr>
                        <a:t>100%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altLang="zh-CN" sz="800" b="0" i="0" u="none" strike="noStrike" kern="1200" cap="none" normalizeH="0" baseline="0" dirty="0">
                          <a:ln>
                            <a:noFill/>
                          </a:ln>
                          <a:solidFill>
                            <a:srgbClr val="131416"/>
                          </a:solidFill>
                          <a:effectLst/>
                          <a:latin typeface="+mn-lt"/>
                          <a:ea typeface="宋体" panose="02010600030101010101" pitchFamily="2" charset="-122"/>
                          <a:cs typeface="+mn-cs"/>
                        </a:rPr>
                        <a:t>N/A</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TextBox 1">
            <a:extLst>
              <a:ext uri="{FF2B5EF4-FFF2-40B4-BE49-F238E27FC236}">
                <a16:creationId xmlns:a16="http://schemas.microsoft.com/office/drawing/2014/main" id="{F1FF8A4D-F493-4E5A-9A51-2AE13D9274AD}"/>
              </a:ext>
            </a:extLst>
          </p:cNvPr>
          <p:cNvSpPr txBox="1"/>
          <p:nvPr/>
        </p:nvSpPr>
        <p:spPr>
          <a:xfrm>
            <a:off x="2761489" y="5833970"/>
            <a:ext cx="6138219" cy="400110"/>
          </a:xfrm>
          <a:prstGeom prst="rect">
            <a:avLst/>
          </a:prstGeom>
          <a:noFill/>
        </p:spPr>
        <p:txBody>
          <a:bodyPr wrap="none" rtlCol="0">
            <a:spAutoFit/>
          </a:bodyPr>
          <a:lstStyle/>
          <a:p>
            <a:pPr marL="285750" indent="-285750">
              <a:buFont typeface="Wingdings" panose="05000000000000000000" pitchFamily="2" charset="2"/>
              <a:buChar char="Ø"/>
            </a:pPr>
            <a:r>
              <a:rPr lang="en-US" sz="1000" dirty="0" err="1"/>
              <a:t>Desay</a:t>
            </a:r>
            <a:r>
              <a:rPr lang="en-US" sz="1000" dirty="0"/>
              <a:t> need to provide 5D report for U554 PAAK BSP failure</a:t>
            </a:r>
          </a:p>
          <a:p>
            <a:pPr marL="285750" indent="-285750">
              <a:buFont typeface="Wingdings" panose="05000000000000000000" pitchFamily="2" charset="2"/>
              <a:buChar char="Ø"/>
            </a:pPr>
            <a:r>
              <a:rPr lang="en-US" sz="1000" dirty="0"/>
              <a:t>V2I crash happened R06.1 PRO(8/13), but no high light to Ford, which cause issue kept in R06.1 HF</a:t>
            </a:r>
          </a:p>
        </p:txBody>
      </p:sp>
      <p:sp>
        <p:nvSpPr>
          <p:cNvPr id="12" name="Rectangle 11">
            <a:extLst>
              <a:ext uri="{FF2B5EF4-FFF2-40B4-BE49-F238E27FC236}">
                <a16:creationId xmlns:a16="http://schemas.microsoft.com/office/drawing/2014/main" id="{D2346FDA-A6DF-495C-A974-146683C75869}"/>
              </a:ext>
            </a:extLst>
          </p:cNvPr>
          <p:cNvSpPr/>
          <p:nvPr/>
        </p:nvSpPr>
        <p:spPr>
          <a:xfrm>
            <a:off x="2953531" y="2230455"/>
            <a:ext cx="8807060" cy="24118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ln>
                <a:solidFill>
                  <a:srgbClr val="FF0000"/>
                </a:solidFill>
              </a:ln>
              <a:solidFill>
                <a:schemeClr val="tx1"/>
              </a:solidFill>
              <a:latin typeface="Arial" panose="020B0604020202020204" pitchFamily="34" charset="0"/>
              <a:cs typeface="Arial" panose="020B0604020202020204" pitchFamily="34" charset="0"/>
            </a:endParaRPr>
          </a:p>
        </p:txBody>
      </p:sp>
      <p:cxnSp>
        <p:nvCxnSpPr>
          <p:cNvPr id="14" name="Connector: Elbow 13">
            <a:extLst>
              <a:ext uri="{FF2B5EF4-FFF2-40B4-BE49-F238E27FC236}">
                <a16:creationId xmlns:a16="http://schemas.microsoft.com/office/drawing/2014/main" id="{44D9688B-E75A-462D-91CB-3E91CA0BBC60}"/>
              </a:ext>
            </a:extLst>
          </p:cNvPr>
          <p:cNvCxnSpPr>
            <a:cxnSpLocks/>
            <a:stCxn id="12" idx="2"/>
            <a:endCxn id="15" idx="1"/>
          </p:cNvCxnSpPr>
          <p:nvPr/>
        </p:nvCxnSpPr>
        <p:spPr>
          <a:xfrm rot="16200000" flipH="1">
            <a:off x="7398669" y="4600730"/>
            <a:ext cx="667402" cy="75061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BACFCCF-77E8-4601-BFE0-ED0804A9D417}"/>
              </a:ext>
            </a:extLst>
          </p:cNvPr>
          <p:cNvSpPr/>
          <p:nvPr/>
        </p:nvSpPr>
        <p:spPr>
          <a:xfrm>
            <a:off x="8107680" y="4832687"/>
            <a:ext cx="3652911" cy="954107"/>
          </a:xfrm>
          <a:prstGeom prst="rect">
            <a:avLst/>
          </a:prstGeom>
        </p:spPr>
        <p:txBody>
          <a:bodyPr wrap="square">
            <a:spAutoFit/>
          </a:bodyPr>
          <a:lstStyle/>
          <a:p>
            <a:r>
              <a:rPr lang="en-US" sz="1400" dirty="0">
                <a:solidFill>
                  <a:srgbClr val="FF0000"/>
                </a:solidFill>
              </a:rPr>
              <a:t>R06.1 PRO</a:t>
            </a:r>
            <a:r>
              <a:rPr lang="zh-CN" altLang="en-US" sz="1400" dirty="0">
                <a:solidFill>
                  <a:srgbClr val="FF0000"/>
                </a:solidFill>
              </a:rPr>
              <a:t> </a:t>
            </a:r>
            <a:r>
              <a:rPr lang="en-US" altLang="zh-CN" sz="1400" dirty="0">
                <a:solidFill>
                  <a:srgbClr val="FF0000"/>
                </a:solidFill>
              </a:rPr>
              <a:t>HF new and regression issues</a:t>
            </a:r>
          </a:p>
          <a:p>
            <a:pPr marL="342900" indent="-342900">
              <a:buAutoNum type="arabicPeriod"/>
            </a:pPr>
            <a:r>
              <a:rPr lang="en-US" sz="1400" dirty="0">
                <a:solidFill>
                  <a:srgbClr val="FF0000"/>
                </a:solidFill>
              </a:rPr>
              <a:t>PAAK BSP function block</a:t>
            </a:r>
          </a:p>
          <a:p>
            <a:pPr marL="342900" indent="-342900">
              <a:buAutoNum type="arabicPeriod"/>
            </a:pPr>
            <a:r>
              <a:rPr lang="en-US" sz="1400" dirty="0">
                <a:solidFill>
                  <a:srgbClr val="FF0000"/>
                </a:solidFill>
              </a:rPr>
              <a:t>V2I function block</a:t>
            </a:r>
          </a:p>
          <a:p>
            <a:pPr marL="342900" indent="-342900">
              <a:buAutoNum type="arabicPeriod"/>
            </a:pPr>
            <a:r>
              <a:rPr lang="en-US" sz="1400" dirty="0">
                <a:solidFill>
                  <a:srgbClr val="FF0000"/>
                </a:solidFill>
              </a:rPr>
              <a:t>AAR smart start function failure</a:t>
            </a:r>
          </a:p>
        </p:txBody>
      </p:sp>
    </p:spTree>
    <p:extLst>
      <p:ext uri="{BB962C8B-B14F-4D97-AF65-F5344CB8AC3E}">
        <p14:creationId xmlns:p14="http://schemas.microsoft.com/office/powerpoint/2010/main" val="172440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281C6D3-A536-48FF-AA48-5827ECF0BFBE}"/>
              </a:ext>
            </a:extLst>
          </p:cNvPr>
          <p:cNvSpPr/>
          <p:nvPr/>
        </p:nvSpPr>
        <p:spPr>
          <a:xfrm>
            <a:off x="243840" y="160441"/>
            <a:ext cx="9420665" cy="456535"/>
          </a:xfrm>
          <a:prstGeom prst="rect">
            <a:avLst/>
          </a:prstGeom>
        </p:spPr>
        <p:txBody>
          <a:bodyPr wrap="square">
            <a:spAutoFit/>
          </a:bodyPr>
          <a:lstStyle/>
          <a:p>
            <a:pPr lvl="1">
              <a:lnSpc>
                <a:spcPct val="150000"/>
              </a:lnSpc>
              <a:spcBef>
                <a:spcPts val="1440"/>
              </a:spcBef>
            </a:pPr>
            <a:r>
              <a:rPr lang="en-US" altLang="zh-CN" b="1" dirty="0">
                <a:solidFill>
                  <a:schemeClr val="accent1"/>
                </a:solidFill>
                <a:latin typeface="Arial" panose="020B0604020202020204" pitchFamily="34" charset="0"/>
              </a:rPr>
              <a:t>ECDX-U554 IVI E2E Validation Status </a:t>
            </a:r>
            <a:r>
              <a:rPr lang="en-US" altLang="en-US" b="1" dirty="0">
                <a:solidFill>
                  <a:schemeClr val="accent1"/>
                </a:solidFill>
                <a:latin typeface="Arial" panose="020B0604020202020204" pitchFamily="34" charset="0"/>
              </a:rPr>
              <a:t>– Have fix version IG Issue O</a:t>
            </a:r>
            <a:r>
              <a:rPr lang="en-US" altLang="zh-CN" b="1" dirty="0">
                <a:solidFill>
                  <a:schemeClr val="accent1"/>
                </a:solidFill>
                <a:latin typeface="Arial" panose="020B0604020202020204" pitchFamily="34" charset="0"/>
              </a:rPr>
              <a:t>verview</a:t>
            </a:r>
            <a:endParaRPr lang="en-US" altLang="en-US" b="1" dirty="0">
              <a:solidFill>
                <a:schemeClr val="accent1"/>
              </a:solidFill>
              <a:latin typeface="Arial" panose="020B0604020202020204" pitchFamily="34" charset="0"/>
            </a:endParaRPr>
          </a:p>
        </p:txBody>
      </p:sp>
      <p:graphicFrame>
        <p:nvGraphicFramePr>
          <p:cNvPr id="18" name="Table 17">
            <a:extLst>
              <a:ext uri="{FF2B5EF4-FFF2-40B4-BE49-F238E27FC236}">
                <a16:creationId xmlns:a16="http://schemas.microsoft.com/office/drawing/2014/main" id="{AD0E3E18-9411-43E4-A408-6D0BC9F0151F}"/>
              </a:ext>
            </a:extLst>
          </p:cNvPr>
          <p:cNvGraphicFramePr>
            <a:graphicFrameLocks noGrp="1"/>
          </p:cNvGraphicFramePr>
          <p:nvPr>
            <p:extLst>
              <p:ext uri="{D42A27DB-BD31-4B8C-83A1-F6EECF244321}">
                <p14:modId xmlns:p14="http://schemas.microsoft.com/office/powerpoint/2010/main" val="1292956722"/>
              </p:ext>
            </p:extLst>
          </p:nvPr>
        </p:nvGraphicFramePr>
        <p:xfrm>
          <a:off x="500061" y="807476"/>
          <a:ext cx="10683752" cy="1699428"/>
        </p:xfrm>
        <a:graphic>
          <a:graphicData uri="http://schemas.openxmlformats.org/drawingml/2006/table">
            <a:tbl>
              <a:tblPr/>
              <a:tblGrid>
                <a:gridCol w="727296">
                  <a:extLst>
                    <a:ext uri="{9D8B030D-6E8A-4147-A177-3AD203B41FA5}">
                      <a16:colId xmlns:a16="http://schemas.microsoft.com/office/drawing/2014/main" val="20000"/>
                    </a:ext>
                  </a:extLst>
                </a:gridCol>
                <a:gridCol w="2592099">
                  <a:extLst>
                    <a:ext uri="{9D8B030D-6E8A-4147-A177-3AD203B41FA5}">
                      <a16:colId xmlns:a16="http://schemas.microsoft.com/office/drawing/2014/main" val="20001"/>
                    </a:ext>
                  </a:extLst>
                </a:gridCol>
                <a:gridCol w="1141621">
                  <a:extLst>
                    <a:ext uri="{9D8B030D-6E8A-4147-A177-3AD203B41FA5}">
                      <a16:colId xmlns:a16="http://schemas.microsoft.com/office/drawing/2014/main" val="3547682782"/>
                    </a:ext>
                  </a:extLst>
                </a:gridCol>
                <a:gridCol w="654058">
                  <a:extLst>
                    <a:ext uri="{9D8B030D-6E8A-4147-A177-3AD203B41FA5}">
                      <a16:colId xmlns:a16="http://schemas.microsoft.com/office/drawing/2014/main" val="1819987564"/>
                    </a:ext>
                  </a:extLst>
                </a:gridCol>
                <a:gridCol w="1481378">
                  <a:extLst>
                    <a:ext uri="{9D8B030D-6E8A-4147-A177-3AD203B41FA5}">
                      <a16:colId xmlns:a16="http://schemas.microsoft.com/office/drawing/2014/main" val="2778492543"/>
                    </a:ext>
                  </a:extLst>
                </a:gridCol>
                <a:gridCol w="1481378">
                  <a:extLst>
                    <a:ext uri="{9D8B030D-6E8A-4147-A177-3AD203B41FA5}">
                      <a16:colId xmlns:a16="http://schemas.microsoft.com/office/drawing/2014/main" val="20005"/>
                    </a:ext>
                  </a:extLst>
                </a:gridCol>
                <a:gridCol w="1481378">
                  <a:extLst>
                    <a:ext uri="{9D8B030D-6E8A-4147-A177-3AD203B41FA5}">
                      <a16:colId xmlns:a16="http://schemas.microsoft.com/office/drawing/2014/main" val="2857973897"/>
                    </a:ext>
                  </a:extLst>
                </a:gridCol>
                <a:gridCol w="1124544">
                  <a:extLst>
                    <a:ext uri="{9D8B030D-6E8A-4147-A177-3AD203B41FA5}">
                      <a16:colId xmlns:a16="http://schemas.microsoft.com/office/drawing/2014/main" val="1586175907"/>
                    </a:ext>
                  </a:extLst>
                </a:gridCol>
              </a:tblGrid>
              <a:tr h="510708">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Issue key</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Summary</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lang="en-US" sz="1000" b="1" i="0" u="none" strike="noStrike" dirty="0">
                          <a:solidFill>
                            <a:srgbClr val="131416"/>
                          </a:solidFill>
                          <a:effectLst/>
                          <a:latin typeface="Arial" panose="020B0604020202020204" pitchFamily="34" charset="0"/>
                        </a:rPr>
                        <a:t>Component</a:t>
                      </a:r>
                      <a:endParaRPr kumimoji="0" lang="en-US" altLang="zh-CN" sz="1000" b="1" i="0" u="none" strike="noStrike" cap="none" normalizeH="0" baseline="0" dirty="0">
                        <a:ln>
                          <a:noFill/>
                        </a:ln>
                        <a:solidFill>
                          <a:srgbClr val="131416"/>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Supplier</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Fix version</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Occurrence</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Risk</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Recovery method</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extLst>
                  <a:ext uri="{0D108BD9-81ED-4DB2-BD59-A6C34878D82A}">
                    <a16:rowId xmlns:a16="http://schemas.microsoft.com/office/drawing/2014/main" val="10000"/>
                  </a:ext>
                </a:extLst>
              </a:tr>
              <a:tr h="320116">
                <a:tc>
                  <a:txBody>
                    <a:bodyPr/>
                    <a:lstStyle/>
                    <a:p>
                      <a:pPr algn="l" fontAlgn="t"/>
                      <a:r>
                        <a:rPr lang="en-US" sz="800" b="0" i="0" u="sng" strike="noStrike" dirty="0">
                          <a:solidFill>
                            <a:srgbClr val="0563C1"/>
                          </a:solidFill>
                          <a:effectLst/>
                          <a:latin typeface="+mn-lt"/>
                          <a:hlinkClick r:id="rId2"/>
                        </a:rPr>
                        <a:t>APIMCIS-14229</a:t>
                      </a:r>
                      <a:endParaRPr lang="en-US" sz="800" b="0" i="0" u="sng" strike="noStrike" dirty="0">
                        <a:solidFill>
                          <a:srgbClr val="0563C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800" b="0" i="0" u="none" strike="noStrike" dirty="0" err="1">
                          <a:solidFill>
                            <a:srgbClr val="000000"/>
                          </a:solidFill>
                          <a:effectLst/>
                          <a:latin typeface="+mn-lt"/>
                        </a:rPr>
                        <a:t>MMOTA_China:After</a:t>
                      </a:r>
                      <a:r>
                        <a:rPr lang="en-US" sz="800" b="0" i="0" u="none" strike="noStrike" dirty="0">
                          <a:solidFill>
                            <a:srgbClr val="000000"/>
                          </a:solidFill>
                          <a:effectLst/>
                          <a:latin typeface="+mn-lt"/>
                        </a:rPr>
                        <a:t> the Sync+ </a:t>
                      </a:r>
                      <a:r>
                        <a:rPr lang="en-US" sz="800" b="0" i="0" u="none" strike="noStrike" dirty="0" err="1">
                          <a:solidFill>
                            <a:srgbClr val="000000"/>
                          </a:solidFill>
                          <a:effectLst/>
                          <a:latin typeface="+mn-lt"/>
                        </a:rPr>
                        <a:t>wifi</a:t>
                      </a:r>
                      <a:r>
                        <a:rPr lang="en-US" sz="800" b="0" i="0" u="none" strike="noStrike" dirty="0">
                          <a:solidFill>
                            <a:srgbClr val="000000"/>
                          </a:solidFill>
                          <a:effectLst/>
                          <a:latin typeface="+mn-lt"/>
                        </a:rPr>
                        <a:t> connection, OTA upgrade failed through 4G and ECG reported "ERROR Curl7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800" b="0" i="0" u="none" strike="noStrike">
                          <a:solidFill>
                            <a:srgbClr val="000000"/>
                          </a:solidFill>
                          <a:effectLst/>
                          <a:latin typeface="+mn-lt"/>
                        </a:rPr>
                        <a:t>MMOTA</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800" b="0" i="0" u="none" strike="noStrike">
                          <a:solidFill>
                            <a:srgbClr val="000000"/>
                          </a:solidFill>
                          <a:effectLst/>
                          <a:latin typeface="+mn-lt"/>
                        </a:rPr>
                        <a:t>Desay</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mn-lt"/>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mn-lt"/>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M</a:t>
                      </a:r>
                      <a:r>
                        <a:rPr lang="en-US" altLang="zh-CN" sz="900" b="0" i="0" u="none" strike="noStrike" kern="1200" dirty="0">
                          <a:solidFill>
                            <a:srgbClr val="000000"/>
                          </a:solidFill>
                          <a:effectLst/>
                          <a:latin typeface="+mn-lt"/>
                          <a:ea typeface="+mn-ea"/>
                          <a:cs typeface="+mn-cs"/>
                        </a:rPr>
                        <a:t>iddle</a:t>
                      </a:r>
                      <a:endParaRPr lang="en-US" sz="900" b="0" i="0" u="none" strike="noStrike" kern="1200" dirty="0">
                        <a:solidFill>
                          <a:srgbClr val="000000"/>
                        </a:solidFill>
                        <a:effectLst/>
                        <a:latin typeface="+mn-lt"/>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altLang="zh-CN" sz="900" b="0" i="0" u="none" strike="noStrike" kern="1200" cap="none" normalizeH="0" baseline="0" dirty="0">
                          <a:ln>
                            <a:noFill/>
                          </a:ln>
                          <a:solidFill>
                            <a:srgbClr val="131416"/>
                          </a:solidFill>
                          <a:effectLst/>
                          <a:latin typeface="+mj-lt"/>
                          <a:ea typeface="宋体" panose="02010600030101010101" pitchFamily="2" charset="-122"/>
                          <a:cs typeface="+mn-cs"/>
                        </a:rPr>
                        <a:t>Master rest</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algn="l" fontAlgn="t"/>
                      <a:r>
                        <a:rPr lang="en-US" sz="800" b="0" i="0" u="sng" strike="noStrike">
                          <a:solidFill>
                            <a:srgbClr val="0563C1"/>
                          </a:solidFill>
                          <a:effectLst/>
                          <a:latin typeface="+mn-lt"/>
                          <a:hlinkClick r:id="rId3"/>
                        </a:rPr>
                        <a:t>APIMCIS-5274</a:t>
                      </a:r>
                      <a:endParaRPr lang="en-US" sz="800" b="0" i="0" u="sng" strike="noStrike">
                        <a:solidFill>
                          <a:srgbClr val="0563C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800" b="0" i="0" u="none" strike="noStrike" dirty="0">
                          <a:solidFill>
                            <a:srgbClr val="000000"/>
                          </a:solidFill>
                          <a:effectLst/>
                          <a:latin typeface="+mn-lt"/>
                        </a:rPr>
                        <a:t>Phase4:CEN car to phone ,the phone unable to receive the push message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800" b="0" i="0" u="none" strike="noStrike">
                          <a:solidFill>
                            <a:srgbClr val="000000"/>
                          </a:solidFill>
                          <a:effectLst/>
                          <a:latin typeface="+mn-lt"/>
                        </a:rPr>
                        <a:t>Connected Embedded Navigation</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800" b="0" i="0" u="none" strike="noStrike">
                          <a:solidFill>
                            <a:srgbClr val="000000"/>
                          </a:solidFill>
                          <a:effectLst/>
                          <a:latin typeface="+mn-lt"/>
                        </a:rPr>
                        <a:t>Baidu</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R06.1 PRO</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100%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Low</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altLang="zh-CN" sz="900" b="0" i="0" u="none" strike="noStrike" kern="1200" cap="none" normalizeH="0" baseline="0" dirty="0">
                          <a:ln>
                            <a:noFill/>
                          </a:ln>
                          <a:solidFill>
                            <a:srgbClr val="131416"/>
                          </a:solidFill>
                          <a:effectLst/>
                          <a:latin typeface="+mn-lt"/>
                          <a:ea typeface="宋体" panose="02010600030101010101" pitchFamily="2" charset="-122"/>
                          <a:cs typeface="+mn-cs"/>
                        </a:rPr>
                        <a:t>N/A</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60">
                <a:tc>
                  <a:txBody>
                    <a:bodyPr/>
                    <a:lstStyle/>
                    <a:p>
                      <a:pPr algn="l" fontAlgn="t"/>
                      <a:r>
                        <a:rPr lang="en-US" sz="800" b="0" i="0" u="sng" strike="noStrike">
                          <a:solidFill>
                            <a:srgbClr val="0563C1"/>
                          </a:solidFill>
                          <a:effectLst/>
                          <a:latin typeface="+mn-lt"/>
                          <a:hlinkClick r:id="rId4"/>
                        </a:rPr>
                        <a:t>APIMCIS-5470</a:t>
                      </a:r>
                      <a:endParaRPr lang="en-US" sz="800" b="0" i="0" u="sng" strike="noStrike">
                        <a:solidFill>
                          <a:srgbClr val="0563C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800" b="0" i="0" u="none" strike="noStrike">
                          <a:solidFill>
                            <a:srgbClr val="000000"/>
                          </a:solidFill>
                          <a:effectLst/>
                          <a:latin typeface="+mn-lt"/>
                        </a:rPr>
                        <a:t>Phase4:[U554]It will be flash back when click message.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800" b="0" i="0" u="none" strike="noStrike">
                          <a:solidFill>
                            <a:srgbClr val="000000"/>
                          </a:solidFill>
                          <a:effectLst/>
                          <a:latin typeface="+mn-lt"/>
                        </a:rPr>
                        <a:t>Message Center&amp; Notification Pushing</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800" b="0" i="0" u="none" strike="noStrike">
                          <a:solidFill>
                            <a:srgbClr val="000000"/>
                          </a:solidFill>
                          <a:effectLst/>
                          <a:latin typeface="+mn-lt"/>
                        </a:rPr>
                        <a:t>Baidu</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R06.1 PRO HF</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100%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High</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altLang="zh-CN" sz="900" b="0" i="0" u="none" strike="noStrike" kern="1200" cap="none" normalizeH="0" baseline="0" dirty="0">
                          <a:ln>
                            <a:noFill/>
                          </a:ln>
                          <a:solidFill>
                            <a:srgbClr val="131416"/>
                          </a:solidFill>
                          <a:effectLst/>
                          <a:latin typeface="+mn-lt"/>
                          <a:ea typeface="宋体" panose="02010600030101010101" pitchFamily="2" charset="-122"/>
                          <a:cs typeface="+mn-cs"/>
                        </a:rPr>
                        <a:t>N/A</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852079"/>
                  </a:ext>
                </a:extLst>
              </a:tr>
            </a:tbl>
          </a:graphicData>
        </a:graphic>
      </p:graphicFrame>
      <p:sp>
        <p:nvSpPr>
          <p:cNvPr id="2" name="Rectangle 1">
            <a:extLst>
              <a:ext uri="{FF2B5EF4-FFF2-40B4-BE49-F238E27FC236}">
                <a16:creationId xmlns:a16="http://schemas.microsoft.com/office/drawing/2014/main" id="{C35F801F-702E-48ED-969F-4EFEDC224586}"/>
              </a:ext>
            </a:extLst>
          </p:cNvPr>
          <p:cNvSpPr/>
          <p:nvPr/>
        </p:nvSpPr>
        <p:spPr>
          <a:xfrm>
            <a:off x="365760" y="2096086"/>
            <a:ext cx="10916529" cy="4565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ln>
                <a:solidFill>
                  <a:srgbClr val="FF0000"/>
                </a:solidFill>
              </a:ln>
              <a:solidFill>
                <a:schemeClr val="tx1"/>
              </a:solidFill>
              <a:latin typeface="Arial" panose="020B0604020202020204" pitchFamily="34" charset="0"/>
              <a:cs typeface="Arial" panose="020B0604020202020204" pitchFamily="34" charset="0"/>
            </a:endParaRPr>
          </a:p>
        </p:txBody>
      </p:sp>
      <p:cxnSp>
        <p:nvCxnSpPr>
          <p:cNvPr id="4" name="Connector: Elbow 3">
            <a:extLst>
              <a:ext uri="{FF2B5EF4-FFF2-40B4-BE49-F238E27FC236}">
                <a16:creationId xmlns:a16="http://schemas.microsoft.com/office/drawing/2014/main" id="{299C7192-AF9A-4CBB-A7FA-A719AC8F06D6}"/>
              </a:ext>
            </a:extLst>
          </p:cNvPr>
          <p:cNvCxnSpPr>
            <a:cxnSpLocks/>
            <a:stCxn id="18" idx="2"/>
          </p:cNvCxnSpPr>
          <p:nvPr/>
        </p:nvCxnSpPr>
        <p:spPr>
          <a:xfrm rot="16200000" flipH="1">
            <a:off x="5435400" y="2913440"/>
            <a:ext cx="813074" cy="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08DE0C1-D110-47B5-9B92-0D0A89FD1103}"/>
              </a:ext>
            </a:extLst>
          </p:cNvPr>
          <p:cNvSpPr txBox="1"/>
          <p:nvPr/>
        </p:nvSpPr>
        <p:spPr>
          <a:xfrm>
            <a:off x="365759" y="4487594"/>
            <a:ext cx="184731" cy="369332"/>
          </a:xfrm>
          <a:prstGeom prst="rect">
            <a:avLst/>
          </a:prstGeom>
          <a:noFill/>
        </p:spPr>
        <p:txBody>
          <a:bodyPr wrap="none" rtlCol="0">
            <a:spAutoFit/>
          </a:bodyPr>
          <a:lstStyle/>
          <a:p>
            <a:endParaRPr lang="en-US" dirty="0"/>
          </a:p>
        </p:txBody>
      </p:sp>
      <p:sp>
        <p:nvSpPr>
          <p:cNvPr id="8" name="Rectangle 7">
            <a:extLst>
              <a:ext uri="{FF2B5EF4-FFF2-40B4-BE49-F238E27FC236}">
                <a16:creationId xmlns:a16="http://schemas.microsoft.com/office/drawing/2014/main" id="{D6C02334-2266-490C-B7D3-1B80790744FF}"/>
              </a:ext>
            </a:extLst>
          </p:cNvPr>
          <p:cNvSpPr/>
          <p:nvPr/>
        </p:nvSpPr>
        <p:spPr>
          <a:xfrm>
            <a:off x="3887373" y="3429000"/>
            <a:ext cx="3652911" cy="523220"/>
          </a:xfrm>
          <a:prstGeom prst="rect">
            <a:avLst/>
          </a:prstGeom>
        </p:spPr>
        <p:txBody>
          <a:bodyPr wrap="square">
            <a:spAutoFit/>
          </a:bodyPr>
          <a:lstStyle/>
          <a:p>
            <a:r>
              <a:rPr lang="en-US" sz="1400" dirty="0">
                <a:solidFill>
                  <a:srgbClr val="FF0000"/>
                </a:solidFill>
              </a:rPr>
              <a:t>Retest OK on R06.1 ENG2, regression and cause R06.1 to have HF version</a:t>
            </a:r>
          </a:p>
        </p:txBody>
      </p:sp>
    </p:spTree>
    <p:extLst>
      <p:ext uri="{BB962C8B-B14F-4D97-AF65-F5344CB8AC3E}">
        <p14:creationId xmlns:p14="http://schemas.microsoft.com/office/powerpoint/2010/main" val="2608124669"/>
      </p:ext>
    </p:extLst>
  </p:cSld>
  <p:clrMapOvr>
    <a:masterClrMapping/>
  </p:clrMapOvr>
</p:sld>
</file>

<file path=ppt/theme/theme1.xml><?xml version="1.0" encoding="utf-8"?>
<a:theme xmlns:a="http://schemas.openxmlformats.org/drawingml/2006/main" name="Ford">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Ford" id="{DCD2E335-D02B-4636-8E7B-8AA938582785}" vid="{723A62B1-BE76-403E-8507-DE7398D908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7F60F4ADE805E4CAE8C8515CB93F568" ma:contentTypeVersion="1" ma:contentTypeDescription="Create a new document." ma:contentTypeScope="" ma:versionID="e393467194a2f76026c78d92e9b98aa3">
  <xsd:schema xmlns:xsd="http://www.w3.org/2001/XMLSchema" xmlns:xs="http://www.w3.org/2001/XMLSchema" xmlns:p="http://schemas.microsoft.com/office/2006/metadata/properties" xmlns:ns2="57fd0a73-a8a9-427f-ae73-07f4ea4faa93" targetNamespace="http://schemas.microsoft.com/office/2006/metadata/properties" ma:root="true" ma:fieldsID="35ce6df5c379220cb76a63c3369e6f40" ns2:_="">
    <xsd:import namespace="57fd0a73-a8a9-427f-ae73-07f4ea4faa93"/>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fd0a73-a8a9-427f-ae73-07f4ea4faa9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0EE3A0-7EC6-4341-B8DA-1992397260C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AEF27DF-219C-4D8D-B3FF-A1AE97D97A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fd0a73-a8a9-427f-ae73-07f4ea4faa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30780E-43A7-4A85-9D1F-2F7706CE7D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Ford</Template>
  <TotalTime>40763</TotalTime>
  <Words>435</Words>
  <Application>Microsoft Office PowerPoint</Application>
  <PresentationFormat>Widescreen</PresentationFormat>
  <Paragraphs>137</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Ford Antenna Medium</vt:lpstr>
      <vt:lpstr>Wingdings</vt:lpstr>
      <vt:lpstr>Ford</vt:lpstr>
      <vt:lpstr>U554 ECDX IVI status</vt:lpstr>
      <vt:lpstr>PowerPoint Presentation</vt:lpstr>
      <vt:lpstr>PowerPoint Presentation</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 Yaxing (Y.)</dc:creator>
  <cp:lastModifiedBy>Chen, Vincent (N.)</cp:lastModifiedBy>
  <cp:revision>4229</cp:revision>
  <dcterms:created xsi:type="dcterms:W3CDTF">2018-05-24T03:00:08Z</dcterms:created>
  <dcterms:modified xsi:type="dcterms:W3CDTF">2021-08-17T09:19:53Z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0x010100B7F60F4ADE805E4CAE8C8515CB93F568</vt:lpwstr>
  </property>
</Properties>
</file>