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747" r:id="rId2"/>
    <p:sldId id="895" r:id="rId3"/>
    <p:sldId id="944" r:id="rId4"/>
    <p:sldId id="926" r:id="rId5"/>
    <p:sldId id="941" r:id="rId6"/>
    <p:sldId id="942" r:id="rId7"/>
    <p:sldId id="940" r:id="rId8"/>
    <p:sldId id="943" r:id="rId9"/>
    <p:sldId id="951" r:id="rId10"/>
    <p:sldId id="952" r:id="rId11"/>
    <p:sldId id="945" r:id="rId12"/>
    <p:sldId id="947" r:id="rId13"/>
    <p:sldId id="948" r:id="rId14"/>
    <p:sldId id="950" r:id="rId15"/>
    <p:sldId id="953" r:id="rId16"/>
    <p:sldId id="954" r:id="rId17"/>
    <p:sldId id="955" r:id="rId18"/>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72" autoAdjust="0"/>
    <p:restoredTop sz="95118" autoAdjust="0"/>
  </p:normalViewPr>
  <p:slideViewPr>
    <p:cSldViewPr snapToGrid="0">
      <p:cViewPr varScale="1">
        <p:scale>
          <a:sx n="100" d="100"/>
          <a:sy n="100" d="100"/>
        </p:scale>
        <p:origin x="328" y="8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nyuzhang\Downloads\&#31119;&#29305;phase4%20CD542H%20R11&#25972;&#20307;&#21457;&#29256;&#27979;&#35797;&#25253;&#21578;(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nyuzhang\Downloads\&#31119;&#29305;phase4%20CD542H%20R11&#25972;&#20307;&#21457;&#29256;&#27979;&#35797;&#25253;&#21578;(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inyuzhang\Downloads\&#31119;&#29305;phase4%20CD542H%20R11&#25972;&#20307;&#21457;&#29256;&#27979;&#35797;&#25253;&#21578;(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inyuzhang\Downloads\&#31119;&#29305;phase4%20CD542H%20R11&#25972;&#20307;&#21457;&#29256;&#27979;&#35797;&#25253;&#21578;(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inyuzhang\Downloads\&#31119;&#29305;phase4%20CD542H%20R11&#25972;&#20307;&#21457;&#29256;&#27979;&#35797;&#25253;&#21578;(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inyuzhang\Downloads\&#31119;&#29305;phase4%20CD542H%20R11&#25972;&#20307;&#21457;&#29256;&#27979;&#35797;&#25253;&#21578;(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inyuzhang\Downloads\&#31119;&#29305;phase4%20CD542H%20R11&#25972;&#20307;&#21457;&#29256;&#27979;&#35797;&#25253;&#21578;(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linyuzhang\Downloads\&#31119;&#29305;phase4%20CD542H%20R11&#25972;&#20307;&#21457;&#29256;&#27979;&#35797;&#25253;&#21578;(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linyuzhang\Downloads\&#12304;&#31119;&#29305;Phase4&#12305;CD542H&#36710;&#22411;R11.PRO&#21809;&#21543;&#27169;&#22359;&#27979;&#35797;&#29992;&#25253;&#21578;.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唱吧</a:t>
            </a:r>
          </a:p>
        </c:rich>
      </c:tx>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val>
            <c:numRef>
              <c:f>[1]内存泄漏!$A$1:$A$2111</c:f>
              <c:numCache>
                <c:formatCode>General</c:formatCode>
                <c:ptCount val="2111"/>
                <c:pt idx="0">
                  <c:v>145.61199999999999</c:v>
                </c:pt>
                <c:pt idx="1">
                  <c:v>145.93600000000001</c:v>
                </c:pt>
                <c:pt idx="2">
                  <c:v>145.62700000000001</c:v>
                </c:pt>
                <c:pt idx="3">
                  <c:v>143.36099999999999</c:v>
                </c:pt>
                <c:pt idx="4">
                  <c:v>143.357</c:v>
                </c:pt>
                <c:pt idx="5">
                  <c:v>143.49799999999999</c:v>
                </c:pt>
                <c:pt idx="6">
                  <c:v>143.44300000000001</c:v>
                </c:pt>
                <c:pt idx="7">
                  <c:v>143.45500000000001</c:v>
                </c:pt>
                <c:pt idx="8">
                  <c:v>143.447</c:v>
                </c:pt>
                <c:pt idx="9">
                  <c:v>143.43899999999999</c:v>
                </c:pt>
                <c:pt idx="10">
                  <c:v>143.46299999999999</c:v>
                </c:pt>
                <c:pt idx="11">
                  <c:v>143.44300000000001</c:v>
                </c:pt>
                <c:pt idx="12">
                  <c:v>143.47499999999999</c:v>
                </c:pt>
                <c:pt idx="13">
                  <c:v>143.43600000000001</c:v>
                </c:pt>
                <c:pt idx="14">
                  <c:v>143.46700000000001</c:v>
                </c:pt>
                <c:pt idx="15">
                  <c:v>143.43600000000001</c:v>
                </c:pt>
                <c:pt idx="16">
                  <c:v>143.393</c:v>
                </c:pt>
                <c:pt idx="17">
                  <c:v>143.4</c:v>
                </c:pt>
                <c:pt idx="18">
                  <c:v>143.37700000000001</c:v>
                </c:pt>
                <c:pt idx="19">
                  <c:v>143.36500000000001</c:v>
                </c:pt>
                <c:pt idx="20">
                  <c:v>143.369</c:v>
                </c:pt>
                <c:pt idx="21">
                  <c:v>143.37700000000001</c:v>
                </c:pt>
                <c:pt idx="22">
                  <c:v>143.36500000000001</c:v>
                </c:pt>
                <c:pt idx="23">
                  <c:v>143.39599999999999</c:v>
                </c:pt>
                <c:pt idx="24">
                  <c:v>143.32599999999999</c:v>
                </c:pt>
                <c:pt idx="25">
                  <c:v>143.33799999999999</c:v>
                </c:pt>
                <c:pt idx="26">
                  <c:v>143.32900000000001</c:v>
                </c:pt>
                <c:pt idx="27">
                  <c:v>143.32900000000001</c:v>
                </c:pt>
                <c:pt idx="28">
                  <c:v>143.34100000000001</c:v>
                </c:pt>
                <c:pt idx="29">
                  <c:v>143.32499999999999</c:v>
                </c:pt>
                <c:pt idx="30">
                  <c:v>143.34100000000001</c:v>
                </c:pt>
                <c:pt idx="31">
                  <c:v>143.34100000000001</c:v>
                </c:pt>
                <c:pt idx="32">
                  <c:v>143.30600000000001</c:v>
                </c:pt>
                <c:pt idx="33">
                  <c:v>143.321</c:v>
                </c:pt>
                <c:pt idx="34">
                  <c:v>143.30600000000001</c:v>
                </c:pt>
                <c:pt idx="35">
                  <c:v>143.30699999999999</c:v>
                </c:pt>
                <c:pt idx="36">
                  <c:v>143.23599999999999</c:v>
                </c:pt>
                <c:pt idx="37">
                  <c:v>143.23599999999999</c:v>
                </c:pt>
                <c:pt idx="38">
                  <c:v>143.24</c:v>
                </c:pt>
                <c:pt idx="39">
                  <c:v>143.24799999999999</c:v>
                </c:pt>
                <c:pt idx="40">
                  <c:v>143.209</c:v>
                </c:pt>
                <c:pt idx="41">
                  <c:v>143.197</c:v>
                </c:pt>
                <c:pt idx="42">
                  <c:v>143.21299999999999</c:v>
                </c:pt>
                <c:pt idx="43">
                  <c:v>143.21299999999999</c:v>
                </c:pt>
                <c:pt idx="44">
                  <c:v>143.178</c:v>
                </c:pt>
                <c:pt idx="45">
                  <c:v>143.154</c:v>
                </c:pt>
                <c:pt idx="46">
                  <c:v>143.14599999999999</c:v>
                </c:pt>
                <c:pt idx="47">
                  <c:v>143.143</c:v>
                </c:pt>
                <c:pt idx="48">
                  <c:v>143.084</c:v>
                </c:pt>
                <c:pt idx="49">
                  <c:v>143.08000000000001</c:v>
                </c:pt>
                <c:pt idx="50">
                  <c:v>143.07599999999999</c:v>
                </c:pt>
                <c:pt idx="51">
                  <c:v>143.096</c:v>
                </c:pt>
                <c:pt idx="52">
                  <c:v>142.95500000000001</c:v>
                </c:pt>
                <c:pt idx="53">
                  <c:v>142.96299999999999</c:v>
                </c:pt>
                <c:pt idx="54">
                  <c:v>142.971</c:v>
                </c:pt>
                <c:pt idx="55">
                  <c:v>143.018</c:v>
                </c:pt>
                <c:pt idx="56">
                  <c:v>142.95099999999999</c:v>
                </c:pt>
                <c:pt idx="57">
                  <c:v>142.95500000000001</c:v>
                </c:pt>
                <c:pt idx="58">
                  <c:v>142.928</c:v>
                </c:pt>
                <c:pt idx="59">
                  <c:v>142.92400000000001</c:v>
                </c:pt>
                <c:pt idx="60">
                  <c:v>142.92400000000001</c:v>
                </c:pt>
                <c:pt idx="61">
                  <c:v>142.91999999999999</c:v>
                </c:pt>
                <c:pt idx="62">
                  <c:v>142.928</c:v>
                </c:pt>
                <c:pt idx="63">
                  <c:v>142.93600000000001</c:v>
                </c:pt>
                <c:pt idx="64">
                  <c:v>142.91200000000001</c:v>
                </c:pt>
                <c:pt idx="65">
                  <c:v>142.916</c:v>
                </c:pt>
                <c:pt idx="66">
                  <c:v>142.90799999999999</c:v>
                </c:pt>
                <c:pt idx="67">
                  <c:v>142.90799999999999</c:v>
                </c:pt>
                <c:pt idx="68">
                  <c:v>142.90799999999999</c:v>
                </c:pt>
                <c:pt idx="69">
                  <c:v>142.904</c:v>
                </c:pt>
                <c:pt idx="70">
                  <c:v>142.91200000000001</c:v>
                </c:pt>
                <c:pt idx="71">
                  <c:v>142.904</c:v>
                </c:pt>
                <c:pt idx="72">
                  <c:v>142.90799999999999</c:v>
                </c:pt>
                <c:pt idx="73">
                  <c:v>142.91999999999999</c:v>
                </c:pt>
                <c:pt idx="74">
                  <c:v>142.88900000000001</c:v>
                </c:pt>
                <c:pt idx="75">
                  <c:v>142.88900000000001</c:v>
                </c:pt>
                <c:pt idx="76">
                  <c:v>142.88900000000001</c:v>
                </c:pt>
                <c:pt idx="77">
                  <c:v>142.87299999999999</c:v>
                </c:pt>
                <c:pt idx="78">
                  <c:v>142.9</c:v>
                </c:pt>
                <c:pt idx="79">
                  <c:v>142.881</c:v>
                </c:pt>
                <c:pt idx="80">
                  <c:v>142.91200000000001</c:v>
                </c:pt>
                <c:pt idx="81">
                  <c:v>142.88900000000001</c:v>
                </c:pt>
                <c:pt idx="82">
                  <c:v>142.87700000000001</c:v>
                </c:pt>
                <c:pt idx="83">
                  <c:v>142.87700000000001</c:v>
                </c:pt>
                <c:pt idx="84">
                  <c:v>142.88800000000001</c:v>
                </c:pt>
                <c:pt idx="85">
                  <c:v>142.85599999999999</c:v>
                </c:pt>
                <c:pt idx="86">
                  <c:v>142.87200000000001</c:v>
                </c:pt>
                <c:pt idx="87">
                  <c:v>142.876</c:v>
                </c:pt>
                <c:pt idx="88">
                  <c:v>142.88800000000001</c:v>
                </c:pt>
                <c:pt idx="89">
                  <c:v>142.86799999999999</c:v>
                </c:pt>
                <c:pt idx="90">
                  <c:v>142.876</c:v>
                </c:pt>
                <c:pt idx="91">
                  <c:v>142.876</c:v>
                </c:pt>
                <c:pt idx="92">
                  <c:v>142.892</c:v>
                </c:pt>
                <c:pt idx="93">
                  <c:v>142.89599999999999</c:v>
                </c:pt>
                <c:pt idx="94">
                  <c:v>142.88</c:v>
                </c:pt>
                <c:pt idx="95">
                  <c:v>142.87200000000001</c:v>
                </c:pt>
                <c:pt idx="96">
                  <c:v>142.87100000000001</c:v>
                </c:pt>
                <c:pt idx="97">
                  <c:v>142.87100000000001</c:v>
                </c:pt>
                <c:pt idx="98">
                  <c:v>142.87100000000001</c:v>
                </c:pt>
                <c:pt idx="99">
                  <c:v>142.875</c:v>
                </c:pt>
                <c:pt idx="100">
                  <c:v>142.875</c:v>
                </c:pt>
                <c:pt idx="101">
                  <c:v>142.87200000000001</c:v>
                </c:pt>
                <c:pt idx="102">
                  <c:v>142.90199999999999</c:v>
                </c:pt>
                <c:pt idx="103">
                  <c:v>142.87100000000001</c:v>
                </c:pt>
                <c:pt idx="104">
                  <c:v>142.922</c:v>
                </c:pt>
                <c:pt idx="105">
                  <c:v>142.875</c:v>
                </c:pt>
                <c:pt idx="106">
                  <c:v>142.87899999999999</c:v>
                </c:pt>
                <c:pt idx="107">
                  <c:v>142.86699999999999</c:v>
                </c:pt>
                <c:pt idx="108">
                  <c:v>142.87899999999999</c:v>
                </c:pt>
                <c:pt idx="109">
                  <c:v>142.863</c:v>
                </c:pt>
                <c:pt idx="110">
                  <c:v>142.87899999999999</c:v>
                </c:pt>
                <c:pt idx="111">
                  <c:v>142.88300000000001</c:v>
                </c:pt>
                <c:pt idx="112">
                  <c:v>142.875</c:v>
                </c:pt>
                <c:pt idx="113">
                  <c:v>142.86699999999999</c:v>
                </c:pt>
                <c:pt idx="114">
                  <c:v>142.87100000000001</c:v>
                </c:pt>
                <c:pt idx="115">
                  <c:v>142.87100000000001</c:v>
                </c:pt>
                <c:pt idx="116">
                  <c:v>142.85499999999999</c:v>
                </c:pt>
                <c:pt idx="117">
                  <c:v>142.87899999999999</c:v>
                </c:pt>
                <c:pt idx="118">
                  <c:v>142.87100000000001</c:v>
                </c:pt>
                <c:pt idx="119">
                  <c:v>142.89500000000001</c:v>
                </c:pt>
                <c:pt idx="120">
                  <c:v>142.85900000000001</c:v>
                </c:pt>
                <c:pt idx="121">
                  <c:v>142.89099999999999</c:v>
                </c:pt>
                <c:pt idx="122">
                  <c:v>142.87100000000001</c:v>
                </c:pt>
                <c:pt idx="123">
                  <c:v>142.86699999999999</c:v>
                </c:pt>
                <c:pt idx="124">
                  <c:v>142.875</c:v>
                </c:pt>
                <c:pt idx="125">
                  <c:v>142.87899999999999</c:v>
                </c:pt>
                <c:pt idx="126">
                  <c:v>142.875</c:v>
                </c:pt>
                <c:pt idx="127">
                  <c:v>142.89099999999999</c:v>
                </c:pt>
                <c:pt idx="128">
                  <c:v>142.852</c:v>
                </c:pt>
                <c:pt idx="129">
                  <c:v>142.852</c:v>
                </c:pt>
                <c:pt idx="130">
                  <c:v>142.89099999999999</c:v>
                </c:pt>
                <c:pt idx="131">
                  <c:v>142.875</c:v>
                </c:pt>
                <c:pt idx="132">
                  <c:v>142.87899999999999</c:v>
                </c:pt>
                <c:pt idx="133">
                  <c:v>142.84800000000001</c:v>
                </c:pt>
                <c:pt idx="134">
                  <c:v>142.84399999999999</c:v>
                </c:pt>
                <c:pt idx="135">
                  <c:v>142.86699999999999</c:v>
                </c:pt>
                <c:pt idx="136">
                  <c:v>142.84399999999999</c:v>
                </c:pt>
                <c:pt idx="137">
                  <c:v>142.84</c:v>
                </c:pt>
                <c:pt idx="138">
                  <c:v>142.85499999999999</c:v>
                </c:pt>
                <c:pt idx="139">
                  <c:v>142.84800000000001</c:v>
                </c:pt>
                <c:pt idx="140">
                  <c:v>142.85900000000001</c:v>
                </c:pt>
                <c:pt idx="141">
                  <c:v>142.85499999999999</c:v>
                </c:pt>
                <c:pt idx="142">
                  <c:v>142.84800000000001</c:v>
                </c:pt>
                <c:pt idx="143">
                  <c:v>142.86699999999999</c:v>
                </c:pt>
                <c:pt idx="144">
                  <c:v>142.84800000000001</c:v>
                </c:pt>
                <c:pt idx="145">
                  <c:v>142.852</c:v>
                </c:pt>
                <c:pt idx="146">
                  <c:v>142.85900000000001</c:v>
                </c:pt>
                <c:pt idx="147">
                  <c:v>142.852</c:v>
                </c:pt>
                <c:pt idx="148">
                  <c:v>142.809</c:v>
                </c:pt>
                <c:pt idx="149">
                  <c:v>142.82400000000001</c:v>
                </c:pt>
                <c:pt idx="150">
                  <c:v>142.809</c:v>
                </c:pt>
                <c:pt idx="151">
                  <c:v>142.83600000000001</c:v>
                </c:pt>
                <c:pt idx="152">
                  <c:v>142.78100000000001</c:v>
                </c:pt>
                <c:pt idx="153">
                  <c:v>142.785</c:v>
                </c:pt>
                <c:pt idx="154">
                  <c:v>142.816</c:v>
                </c:pt>
                <c:pt idx="155">
                  <c:v>142.71899999999999</c:v>
                </c:pt>
                <c:pt idx="156">
                  <c:v>142.727</c:v>
                </c:pt>
                <c:pt idx="157">
                  <c:v>142.715</c:v>
                </c:pt>
                <c:pt idx="158">
                  <c:v>142.71100000000001</c:v>
                </c:pt>
                <c:pt idx="159">
                  <c:v>142.70699999999999</c:v>
                </c:pt>
                <c:pt idx="160">
                  <c:v>142.71100000000001</c:v>
                </c:pt>
                <c:pt idx="161">
                  <c:v>142.703</c:v>
                </c:pt>
                <c:pt idx="162">
                  <c:v>142.71100000000001</c:v>
                </c:pt>
                <c:pt idx="163">
                  <c:v>142.59</c:v>
                </c:pt>
                <c:pt idx="164">
                  <c:v>142.50800000000001</c:v>
                </c:pt>
                <c:pt idx="165">
                  <c:v>142.5</c:v>
                </c:pt>
                <c:pt idx="166">
                  <c:v>142.512</c:v>
                </c:pt>
                <c:pt idx="167">
                  <c:v>142.50800000000001</c:v>
                </c:pt>
                <c:pt idx="168">
                  <c:v>142.512</c:v>
                </c:pt>
                <c:pt idx="169">
                  <c:v>142.50800000000001</c:v>
                </c:pt>
                <c:pt idx="170">
                  <c:v>142.523</c:v>
                </c:pt>
                <c:pt idx="171">
                  <c:v>142.50800000000001</c:v>
                </c:pt>
                <c:pt idx="172">
                  <c:v>142.42599999999999</c:v>
                </c:pt>
                <c:pt idx="173">
                  <c:v>142.40600000000001</c:v>
                </c:pt>
                <c:pt idx="174">
                  <c:v>142.42599999999999</c:v>
                </c:pt>
                <c:pt idx="175">
                  <c:v>142.41</c:v>
                </c:pt>
                <c:pt idx="176">
                  <c:v>142.375</c:v>
                </c:pt>
                <c:pt idx="177">
                  <c:v>142.37100000000001</c:v>
                </c:pt>
                <c:pt idx="178">
                  <c:v>142.37100000000001</c:v>
                </c:pt>
                <c:pt idx="179">
                  <c:v>142.35499999999999</c:v>
                </c:pt>
                <c:pt idx="180">
                  <c:v>142.375</c:v>
                </c:pt>
                <c:pt idx="181">
                  <c:v>142.398</c:v>
                </c:pt>
                <c:pt idx="182">
                  <c:v>142.375</c:v>
                </c:pt>
                <c:pt idx="183">
                  <c:v>142.35900000000001</c:v>
                </c:pt>
                <c:pt idx="184">
                  <c:v>142.37100000000001</c:v>
                </c:pt>
                <c:pt idx="185">
                  <c:v>142.38300000000001</c:v>
                </c:pt>
                <c:pt idx="186">
                  <c:v>142.363</c:v>
                </c:pt>
                <c:pt idx="187">
                  <c:v>142.363</c:v>
                </c:pt>
                <c:pt idx="188">
                  <c:v>142.398</c:v>
                </c:pt>
                <c:pt idx="189">
                  <c:v>142.38300000000001</c:v>
                </c:pt>
                <c:pt idx="190">
                  <c:v>142.36699999999999</c:v>
                </c:pt>
                <c:pt idx="191">
                  <c:v>142.227</c:v>
                </c:pt>
                <c:pt idx="192">
                  <c:v>142.25399999999999</c:v>
                </c:pt>
                <c:pt idx="193">
                  <c:v>142.22999999999999</c:v>
                </c:pt>
                <c:pt idx="194">
                  <c:v>142.262</c:v>
                </c:pt>
                <c:pt idx="195">
                  <c:v>142.22300000000001</c:v>
                </c:pt>
                <c:pt idx="196">
                  <c:v>142.22999999999999</c:v>
                </c:pt>
                <c:pt idx="197">
                  <c:v>142.227</c:v>
                </c:pt>
                <c:pt idx="198">
                  <c:v>142.22999999999999</c:v>
                </c:pt>
                <c:pt idx="199">
                  <c:v>142.203</c:v>
                </c:pt>
                <c:pt idx="200">
                  <c:v>142.24600000000001</c:v>
                </c:pt>
                <c:pt idx="201">
                  <c:v>142.24199999999999</c:v>
                </c:pt>
                <c:pt idx="202">
                  <c:v>142.21899999999999</c:v>
                </c:pt>
                <c:pt idx="203">
                  <c:v>142.227</c:v>
                </c:pt>
                <c:pt idx="204">
                  <c:v>142.25</c:v>
                </c:pt>
                <c:pt idx="205">
                  <c:v>142.21100000000001</c:v>
                </c:pt>
                <c:pt idx="206">
                  <c:v>142.21899999999999</c:v>
                </c:pt>
                <c:pt idx="207">
                  <c:v>142.227</c:v>
                </c:pt>
                <c:pt idx="208">
                  <c:v>142.22300000000001</c:v>
                </c:pt>
                <c:pt idx="209">
                  <c:v>142.215</c:v>
                </c:pt>
                <c:pt idx="210">
                  <c:v>142.227</c:v>
                </c:pt>
                <c:pt idx="211">
                  <c:v>142.21899999999999</c:v>
                </c:pt>
                <c:pt idx="212">
                  <c:v>142.227</c:v>
                </c:pt>
                <c:pt idx="213">
                  <c:v>142.21899999999999</c:v>
                </c:pt>
                <c:pt idx="214">
                  <c:v>142.215</c:v>
                </c:pt>
                <c:pt idx="215">
                  <c:v>142.215</c:v>
                </c:pt>
                <c:pt idx="216">
                  <c:v>142.22300000000001</c:v>
                </c:pt>
                <c:pt idx="217">
                  <c:v>142.22300000000001</c:v>
                </c:pt>
                <c:pt idx="218">
                  <c:v>142.09</c:v>
                </c:pt>
                <c:pt idx="219">
                  <c:v>142.08199999999999</c:v>
                </c:pt>
                <c:pt idx="220">
                  <c:v>142.09399999999999</c:v>
                </c:pt>
                <c:pt idx="221">
                  <c:v>142.08600000000001</c:v>
                </c:pt>
                <c:pt idx="222">
                  <c:v>142.09</c:v>
                </c:pt>
                <c:pt idx="223">
                  <c:v>142.11699999999999</c:v>
                </c:pt>
                <c:pt idx="224">
                  <c:v>142.09299999999999</c:v>
                </c:pt>
                <c:pt idx="225">
                  <c:v>142.101</c:v>
                </c:pt>
                <c:pt idx="226">
                  <c:v>142.089</c:v>
                </c:pt>
                <c:pt idx="227">
                  <c:v>142.08500000000001</c:v>
                </c:pt>
                <c:pt idx="228">
                  <c:v>142.11600000000001</c:v>
                </c:pt>
                <c:pt idx="229">
                  <c:v>142.08500000000001</c:v>
                </c:pt>
                <c:pt idx="230">
                  <c:v>142.09700000000001</c:v>
                </c:pt>
                <c:pt idx="231">
                  <c:v>142.08500000000001</c:v>
                </c:pt>
                <c:pt idx="232">
                  <c:v>142.09700000000001</c:v>
                </c:pt>
                <c:pt idx="233">
                  <c:v>142.11600000000001</c:v>
                </c:pt>
                <c:pt idx="234">
                  <c:v>142.089</c:v>
                </c:pt>
                <c:pt idx="235">
                  <c:v>142.101</c:v>
                </c:pt>
                <c:pt idx="236">
                  <c:v>142.10400000000001</c:v>
                </c:pt>
                <c:pt idx="237">
                  <c:v>142.08500000000001</c:v>
                </c:pt>
                <c:pt idx="238">
                  <c:v>142.10400000000001</c:v>
                </c:pt>
                <c:pt idx="239">
                  <c:v>142.10400000000001</c:v>
                </c:pt>
                <c:pt idx="240">
                  <c:v>142.09700000000001</c:v>
                </c:pt>
                <c:pt idx="241">
                  <c:v>142.08500000000001</c:v>
                </c:pt>
                <c:pt idx="242">
                  <c:v>142.108</c:v>
                </c:pt>
                <c:pt idx="243">
                  <c:v>142.08099999999999</c:v>
                </c:pt>
                <c:pt idx="244">
                  <c:v>142.14699999999999</c:v>
                </c:pt>
                <c:pt idx="245">
                  <c:v>142.08500000000001</c:v>
                </c:pt>
                <c:pt idx="246">
                  <c:v>142.08500000000001</c:v>
                </c:pt>
                <c:pt idx="247">
                  <c:v>149.83099999999999</c:v>
                </c:pt>
                <c:pt idx="248">
                  <c:v>149.63200000000001</c:v>
                </c:pt>
                <c:pt idx="249">
                  <c:v>149.61600000000001</c:v>
                </c:pt>
                <c:pt idx="250">
                  <c:v>150.15700000000001</c:v>
                </c:pt>
                <c:pt idx="251">
                  <c:v>186.755</c:v>
                </c:pt>
                <c:pt idx="252">
                  <c:v>186.661</c:v>
                </c:pt>
                <c:pt idx="253">
                  <c:v>188.10599999999999</c:v>
                </c:pt>
                <c:pt idx="254">
                  <c:v>188.708</c:v>
                </c:pt>
                <c:pt idx="255">
                  <c:v>188.79</c:v>
                </c:pt>
                <c:pt idx="256">
                  <c:v>189.50899999999999</c:v>
                </c:pt>
                <c:pt idx="257">
                  <c:v>192.47</c:v>
                </c:pt>
                <c:pt idx="258">
                  <c:v>186.7</c:v>
                </c:pt>
                <c:pt idx="259">
                  <c:v>189.16900000000001</c:v>
                </c:pt>
                <c:pt idx="260">
                  <c:v>188.97800000000001</c:v>
                </c:pt>
                <c:pt idx="261">
                  <c:v>164.97200000000001</c:v>
                </c:pt>
                <c:pt idx="262">
                  <c:v>176.52600000000001</c:v>
                </c:pt>
                <c:pt idx="263">
                  <c:v>186.315</c:v>
                </c:pt>
                <c:pt idx="264">
                  <c:v>210.483</c:v>
                </c:pt>
                <c:pt idx="265">
                  <c:v>210.374</c:v>
                </c:pt>
                <c:pt idx="266">
                  <c:v>210.36199999999999</c:v>
                </c:pt>
                <c:pt idx="267">
                  <c:v>209.804</c:v>
                </c:pt>
                <c:pt idx="268">
                  <c:v>209.61600000000001</c:v>
                </c:pt>
                <c:pt idx="269">
                  <c:v>209.565</c:v>
                </c:pt>
                <c:pt idx="270">
                  <c:v>209.52199999999999</c:v>
                </c:pt>
                <c:pt idx="271">
                  <c:v>209.30799999999999</c:v>
                </c:pt>
                <c:pt idx="272">
                  <c:v>209.25299999999999</c:v>
                </c:pt>
                <c:pt idx="273">
                  <c:v>209.155</c:v>
                </c:pt>
                <c:pt idx="274">
                  <c:v>209.08500000000001</c:v>
                </c:pt>
                <c:pt idx="275">
                  <c:v>209.054</c:v>
                </c:pt>
                <c:pt idx="276">
                  <c:v>209.06899999999999</c:v>
                </c:pt>
                <c:pt idx="277">
                  <c:v>209.03</c:v>
                </c:pt>
                <c:pt idx="278">
                  <c:v>208.89699999999999</c:v>
                </c:pt>
                <c:pt idx="279">
                  <c:v>208.89400000000001</c:v>
                </c:pt>
                <c:pt idx="280">
                  <c:v>208.89699999999999</c:v>
                </c:pt>
                <c:pt idx="281">
                  <c:v>208.90899999999999</c:v>
                </c:pt>
                <c:pt idx="282">
                  <c:v>208.88300000000001</c:v>
                </c:pt>
                <c:pt idx="283">
                  <c:v>208.80500000000001</c:v>
                </c:pt>
                <c:pt idx="284">
                  <c:v>208.81399999999999</c:v>
                </c:pt>
                <c:pt idx="285">
                  <c:v>208.81100000000001</c:v>
                </c:pt>
                <c:pt idx="286">
                  <c:v>208.81100000000001</c:v>
                </c:pt>
                <c:pt idx="287">
                  <c:v>208.83799999999999</c:v>
                </c:pt>
                <c:pt idx="288">
                  <c:v>208.79499999999999</c:v>
                </c:pt>
                <c:pt idx="289">
                  <c:v>208.80699999999999</c:v>
                </c:pt>
                <c:pt idx="290">
                  <c:v>208.81100000000001</c:v>
                </c:pt>
                <c:pt idx="291">
                  <c:v>208.68199999999999</c:v>
                </c:pt>
                <c:pt idx="292">
                  <c:v>208.93899999999999</c:v>
                </c:pt>
                <c:pt idx="293">
                  <c:v>208.93799999999999</c:v>
                </c:pt>
                <c:pt idx="294">
                  <c:v>208.911</c:v>
                </c:pt>
                <c:pt idx="295">
                  <c:v>208.90299999999999</c:v>
                </c:pt>
                <c:pt idx="296">
                  <c:v>208.90299999999999</c:v>
                </c:pt>
                <c:pt idx="297">
                  <c:v>208.899</c:v>
                </c:pt>
                <c:pt idx="298">
                  <c:v>208.90700000000001</c:v>
                </c:pt>
                <c:pt idx="299">
                  <c:v>208.90299999999999</c:v>
                </c:pt>
                <c:pt idx="300">
                  <c:v>208.876</c:v>
                </c:pt>
                <c:pt idx="301">
                  <c:v>208.90700000000001</c:v>
                </c:pt>
                <c:pt idx="302">
                  <c:v>208.821</c:v>
                </c:pt>
                <c:pt idx="303">
                  <c:v>208.93799999999999</c:v>
                </c:pt>
                <c:pt idx="304">
                  <c:v>208.93799999999999</c:v>
                </c:pt>
                <c:pt idx="305">
                  <c:v>208.899</c:v>
                </c:pt>
                <c:pt idx="306">
                  <c:v>208.911</c:v>
                </c:pt>
                <c:pt idx="307">
                  <c:v>208.87200000000001</c:v>
                </c:pt>
                <c:pt idx="308">
                  <c:v>208.88800000000001</c:v>
                </c:pt>
                <c:pt idx="309">
                  <c:v>208.88800000000001</c:v>
                </c:pt>
                <c:pt idx="310">
                  <c:v>208.89599999999999</c:v>
                </c:pt>
                <c:pt idx="311">
                  <c:v>208.90299999999999</c:v>
                </c:pt>
                <c:pt idx="312">
                  <c:v>208.90700000000001</c:v>
                </c:pt>
                <c:pt idx="313">
                  <c:v>208.90299999999999</c:v>
                </c:pt>
                <c:pt idx="314">
                  <c:v>209.68799999999999</c:v>
                </c:pt>
                <c:pt idx="315">
                  <c:v>209.64599999999999</c:v>
                </c:pt>
                <c:pt idx="316">
                  <c:v>209.63399999999999</c:v>
                </c:pt>
                <c:pt idx="317">
                  <c:v>209.63399999999999</c:v>
                </c:pt>
                <c:pt idx="318">
                  <c:v>209.63800000000001</c:v>
                </c:pt>
                <c:pt idx="319">
                  <c:v>209.63800000000001</c:v>
                </c:pt>
                <c:pt idx="320">
                  <c:v>209.63399999999999</c:v>
                </c:pt>
                <c:pt idx="321">
                  <c:v>209.63399999999999</c:v>
                </c:pt>
                <c:pt idx="322">
                  <c:v>209.94200000000001</c:v>
                </c:pt>
                <c:pt idx="323">
                  <c:v>209.85</c:v>
                </c:pt>
                <c:pt idx="324">
                  <c:v>211.06100000000001</c:v>
                </c:pt>
                <c:pt idx="325">
                  <c:v>211.68600000000001</c:v>
                </c:pt>
                <c:pt idx="326">
                  <c:v>211.68600000000001</c:v>
                </c:pt>
                <c:pt idx="327">
                  <c:v>211.67400000000001</c:v>
                </c:pt>
                <c:pt idx="328">
                  <c:v>211.68199999999999</c:v>
                </c:pt>
                <c:pt idx="329">
                  <c:v>175.11099999999999</c:v>
                </c:pt>
                <c:pt idx="330">
                  <c:v>174.93600000000001</c:v>
                </c:pt>
                <c:pt idx="331">
                  <c:v>174.572</c:v>
                </c:pt>
                <c:pt idx="332">
                  <c:v>208.839</c:v>
                </c:pt>
                <c:pt idx="333">
                  <c:v>210.58099999999999</c:v>
                </c:pt>
                <c:pt idx="334">
                  <c:v>210.06200000000001</c:v>
                </c:pt>
                <c:pt idx="335">
                  <c:v>210.065</c:v>
                </c:pt>
                <c:pt idx="336">
                  <c:v>210.042</c:v>
                </c:pt>
                <c:pt idx="337">
                  <c:v>174.34700000000001</c:v>
                </c:pt>
                <c:pt idx="338">
                  <c:v>173.61600000000001</c:v>
                </c:pt>
                <c:pt idx="339">
                  <c:v>173.12</c:v>
                </c:pt>
                <c:pt idx="340">
                  <c:v>172.97200000000001</c:v>
                </c:pt>
                <c:pt idx="341">
                  <c:v>173.39699999999999</c:v>
                </c:pt>
                <c:pt idx="342">
                  <c:v>210.13200000000001</c:v>
                </c:pt>
                <c:pt idx="343">
                  <c:v>211.78</c:v>
                </c:pt>
                <c:pt idx="344">
                  <c:v>212.761</c:v>
                </c:pt>
                <c:pt idx="345">
                  <c:v>212.733</c:v>
                </c:pt>
                <c:pt idx="346">
                  <c:v>212.85400000000001</c:v>
                </c:pt>
                <c:pt idx="347">
                  <c:v>213.304</c:v>
                </c:pt>
                <c:pt idx="348">
                  <c:v>213.97200000000001</c:v>
                </c:pt>
                <c:pt idx="349">
                  <c:v>215.26300000000001</c:v>
                </c:pt>
                <c:pt idx="350">
                  <c:v>215.47</c:v>
                </c:pt>
                <c:pt idx="351">
                  <c:v>215.636</c:v>
                </c:pt>
                <c:pt idx="352">
                  <c:v>215.77199999999999</c:v>
                </c:pt>
                <c:pt idx="353">
                  <c:v>216.215</c:v>
                </c:pt>
                <c:pt idx="354">
                  <c:v>216.57400000000001</c:v>
                </c:pt>
                <c:pt idx="355">
                  <c:v>216.78200000000001</c:v>
                </c:pt>
                <c:pt idx="356">
                  <c:v>254.72499999999999</c:v>
                </c:pt>
                <c:pt idx="357">
                  <c:v>255.84200000000001</c:v>
                </c:pt>
                <c:pt idx="358">
                  <c:v>255.84200000000001</c:v>
                </c:pt>
                <c:pt idx="359">
                  <c:v>255.67400000000001</c:v>
                </c:pt>
                <c:pt idx="360">
                  <c:v>219.68899999999999</c:v>
                </c:pt>
                <c:pt idx="361">
                  <c:v>219.67400000000001</c:v>
                </c:pt>
                <c:pt idx="362">
                  <c:v>219.08799999999999</c:v>
                </c:pt>
                <c:pt idx="363">
                  <c:v>218.47499999999999</c:v>
                </c:pt>
                <c:pt idx="364">
                  <c:v>181.53700000000001</c:v>
                </c:pt>
                <c:pt idx="365">
                  <c:v>181.20500000000001</c:v>
                </c:pt>
                <c:pt idx="366">
                  <c:v>179.87299999999999</c:v>
                </c:pt>
                <c:pt idx="367">
                  <c:v>191.96700000000001</c:v>
                </c:pt>
                <c:pt idx="368">
                  <c:v>216.393</c:v>
                </c:pt>
                <c:pt idx="369">
                  <c:v>216.57599999999999</c:v>
                </c:pt>
                <c:pt idx="370">
                  <c:v>216.33</c:v>
                </c:pt>
                <c:pt idx="371">
                  <c:v>216.33</c:v>
                </c:pt>
                <c:pt idx="372">
                  <c:v>216.32599999999999</c:v>
                </c:pt>
                <c:pt idx="373">
                  <c:v>216.982</c:v>
                </c:pt>
                <c:pt idx="374">
                  <c:v>217.654</c:v>
                </c:pt>
                <c:pt idx="375">
                  <c:v>218.12299999999999</c:v>
                </c:pt>
                <c:pt idx="376">
                  <c:v>217.94300000000001</c:v>
                </c:pt>
                <c:pt idx="377">
                  <c:v>217.893</c:v>
                </c:pt>
                <c:pt idx="378">
                  <c:v>217.90799999999999</c:v>
                </c:pt>
                <c:pt idx="379">
                  <c:v>218.17400000000001</c:v>
                </c:pt>
                <c:pt idx="380">
                  <c:v>218.041</c:v>
                </c:pt>
                <c:pt idx="381">
                  <c:v>218.13499999999999</c:v>
                </c:pt>
                <c:pt idx="382">
                  <c:v>182.86099999999999</c:v>
                </c:pt>
                <c:pt idx="383">
                  <c:v>180.959</c:v>
                </c:pt>
                <c:pt idx="384">
                  <c:v>179.97900000000001</c:v>
                </c:pt>
                <c:pt idx="385">
                  <c:v>180.38499999999999</c:v>
                </c:pt>
                <c:pt idx="386">
                  <c:v>205.596</c:v>
                </c:pt>
                <c:pt idx="387">
                  <c:v>205.56399999999999</c:v>
                </c:pt>
                <c:pt idx="388">
                  <c:v>205.197</c:v>
                </c:pt>
                <c:pt idx="389">
                  <c:v>180.47900000000001</c:v>
                </c:pt>
                <c:pt idx="390">
                  <c:v>180.33</c:v>
                </c:pt>
                <c:pt idx="391">
                  <c:v>180.04499999999999</c:v>
                </c:pt>
                <c:pt idx="392">
                  <c:v>180.119</c:v>
                </c:pt>
                <c:pt idx="393">
                  <c:v>215.6</c:v>
                </c:pt>
                <c:pt idx="394">
                  <c:v>216.67</c:v>
                </c:pt>
                <c:pt idx="395">
                  <c:v>217.92400000000001</c:v>
                </c:pt>
                <c:pt idx="396">
                  <c:v>218.50200000000001</c:v>
                </c:pt>
                <c:pt idx="397">
                  <c:v>218.43899999999999</c:v>
                </c:pt>
                <c:pt idx="398">
                  <c:v>219.03399999999999</c:v>
                </c:pt>
                <c:pt idx="399">
                  <c:v>219.089</c:v>
                </c:pt>
                <c:pt idx="400">
                  <c:v>183.8</c:v>
                </c:pt>
                <c:pt idx="401">
                  <c:v>182.33699999999999</c:v>
                </c:pt>
                <c:pt idx="402">
                  <c:v>181.43100000000001</c:v>
                </c:pt>
                <c:pt idx="403">
                  <c:v>181.21299999999999</c:v>
                </c:pt>
                <c:pt idx="404">
                  <c:v>204.28100000000001</c:v>
                </c:pt>
                <c:pt idx="405">
                  <c:v>203.988</c:v>
                </c:pt>
                <c:pt idx="406">
                  <c:v>204.02</c:v>
                </c:pt>
                <c:pt idx="407">
                  <c:v>215.88300000000001</c:v>
                </c:pt>
                <c:pt idx="408">
                  <c:v>215.92599999999999</c:v>
                </c:pt>
                <c:pt idx="409">
                  <c:v>216.17599999999999</c:v>
                </c:pt>
                <c:pt idx="410">
                  <c:v>216.98400000000001</c:v>
                </c:pt>
                <c:pt idx="411">
                  <c:v>216.01599999999999</c:v>
                </c:pt>
                <c:pt idx="412">
                  <c:v>216.07</c:v>
                </c:pt>
                <c:pt idx="413">
                  <c:v>241.45699999999999</c:v>
                </c:pt>
                <c:pt idx="414">
                  <c:v>241.39500000000001</c:v>
                </c:pt>
                <c:pt idx="415">
                  <c:v>241.352</c:v>
                </c:pt>
                <c:pt idx="416">
                  <c:v>241.363</c:v>
                </c:pt>
                <c:pt idx="417">
                  <c:v>241.35900000000001</c:v>
                </c:pt>
                <c:pt idx="418">
                  <c:v>216.828</c:v>
                </c:pt>
                <c:pt idx="419">
                  <c:v>216.75800000000001</c:v>
                </c:pt>
                <c:pt idx="420">
                  <c:v>216.523</c:v>
                </c:pt>
                <c:pt idx="421">
                  <c:v>216.49199999999999</c:v>
                </c:pt>
                <c:pt idx="422">
                  <c:v>216.48400000000001</c:v>
                </c:pt>
                <c:pt idx="423">
                  <c:v>180.68</c:v>
                </c:pt>
                <c:pt idx="424">
                  <c:v>180.41</c:v>
                </c:pt>
                <c:pt idx="425">
                  <c:v>179.75800000000001</c:v>
                </c:pt>
                <c:pt idx="426">
                  <c:v>208.46700000000001</c:v>
                </c:pt>
                <c:pt idx="427">
                  <c:v>208.28700000000001</c:v>
                </c:pt>
                <c:pt idx="428">
                  <c:v>207.98599999999999</c:v>
                </c:pt>
                <c:pt idx="429">
                  <c:v>220.33799999999999</c:v>
                </c:pt>
                <c:pt idx="430">
                  <c:v>220.33</c:v>
                </c:pt>
                <c:pt idx="431">
                  <c:v>220.33</c:v>
                </c:pt>
                <c:pt idx="432">
                  <c:v>220.767</c:v>
                </c:pt>
                <c:pt idx="433">
                  <c:v>220.79</c:v>
                </c:pt>
                <c:pt idx="434">
                  <c:v>220.80199999999999</c:v>
                </c:pt>
                <c:pt idx="435">
                  <c:v>184.90700000000001</c:v>
                </c:pt>
                <c:pt idx="436">
                  <c:v>184.79</c:v>
                </c:pt>
                <c:pt idx="437">
                  <c:v>184.05600000000001</c:v>
                </c:pt>
                <c:pt idx="438">
                  <c:v>182.09100000000001</c:v>
                </c:pt>
                <c:pt idx="439">
                  <c:v>180.22399999999999</c:v>
                </c:pt>
                <c:pt idx="440">
                  <c:v>181.03200000000001</c:v>
                </c:pt>
                <c:pt idx="441">
                  <c:v>216.536</c:v>
                </c:pt>
                <c:pt idx="442">
                  <c:v>216.815</c:v>
                </c:pt>
                <c:pt idx="443">
                  <c:v>216.74100000000001</c:v>
                </c:pt>
                <c:pt idx="444">
                  <c:v>225.65100000000001</c:v>
                </c:pt>
                <c:pt idx="445">
                  <c:v>226.16300000000001</c:v>
                </c:pt>
                <c:pt idx="446">
                  <c:v>226.13499999999999</c:v>
                </c:pt>
                <c:pt idx="447">
                  <c:v>226.45599999999999</c:v>
                </c:pt>
                <c:pt idx="448">
                  <c:v>227.20599999999999</c:v>
                </c:pt>
                <c:pt idx="449">
                  <c:v>227.20599999999999</c:v>
                </c:pt>
                <c:pt idx="450">
                  <c:v>227.197</c:v>
                </c:pt>
                <c:pt idx="451">
                  <c:v>227.07599999999999</c:v>
                </c:pt>
                <c:pt idx="452">
                  <c:v>228.37700000000001</c:v>
                </c:pt>
                <c:pt idx="453">
                  <c:v>230.08</c:v>
                </c:pt>
                <c:pt idx="454">
                  <c:v>230.02199999999999</c:v>
                </c:pt>
                <c:pt idx="455">
                  <c:v>231.124</c:v>
                </c:pt>
                <c:pt idx="456">
                  <c:v>231.19399999999999</c:v>
                </c:pt>
                <c:pt idx="457">
                  <c:v>231.06800000000001</c:v>
                </c:pt>
                <c:pt idx="458">
                  <c:v>220.39599999999999</c:v>
                </c:pt>
                <c:pt idx="459">
                  <c:v>220.41399999999999</c:v>
                </c:pt>
                <c:pt idx="460">
                  <c:v>230</c:v>
                </c:pt>
                <c:pt idx="461">
                  <c:v>227.56200000000001</c:v>
                </c:pt>
                <c:pt idx="462">
                  <c:v>228.39099999999999</c:v>
                </c:pt>
                <c:pt idx="463">
                  <c:v>228.32599999999999</c:v>
                </c:pt>
                <c:pt idx="464">
                  <c:v>228.24</c:v>
                </c:pt>
                <c:pt idx="465">
                  <c:v>228.541</c:v>
                </c:pt>
                <c:pt idx="466">
                  <c:v>228.29900000000001</c:v>
                </c:pt>
                <c:pt idx="467">
                  <c:v>226.31800000000001</c:v>
                </c:pt>
                <c:pt idx="468">
                  <c:v>231.56100000000001</c:v>
                </c:pt>
                <c:pt idx="469">
                  <c:v>229.49799999999999</c:v>
                </c:pt>
                <c:pt idx="470">
                  <c:v>230.46899999999999</c:v>
                </c:pt>
                <c:pt idx="471">
                  <c:v>230.37899999999999</c:v>
                </c:pt>
                <c:pt idx="472">
                  <c:v>230.375</c:v>
                </c:pt>
                <c:pt idx="473">
                  <c:v>220.73</c:v>
                </c:pt>
                <c:pt idx="474">
                  <c:v>220.67599999999999</c:v>
                </c:pt>
                <c:pt idx="475">
                  <c:v>186.25</c:v>
                </c:pt>
                <c:pt idx="476">
                  <c:v>186.07400000000001</c:v>
                </c:pt>
                <c:pt idx="477">
                  <c:v>186.637</c:v>
                </c:pt>
                <c:pt idx="478">
                  <c:v>187.77099999999999</c:v>
                </c:pt>
                <c:pt idx="479">
                  <c:v>198.13300000000001</c:v>
                </c:pt>
                <c:pt idx="480">
                  <c:v>259.71499999999997</c:v>
                </c:pt>
                <c:pt idx="481">
                  <c:v>268.31200000000001</c:v>
                </c:pt>
                <c:pt idx="482">
                  <c:v>272.89299999999997</c:v>
                </c:pt>
                <c:pt idx="483">
                  <c:v>279.214</c:v>
                </c:pt>
                <c:pt idx="484">
                  <c:v>281.589</c:v>
                </c:pt>
                <c:pt idx="485">
                  <c:v>284.50299999999999</c:v>
                </c:pt>
                <c:pt idx="486">
                  <c:v>296.05900000000003</c:v>
                </c:pt>
                <c:pt idx="487">
                  <c:v>295.99599999999998</c:v>
                </c:pt>
                <c:pt idx="488">
                  <c:v>296.07799999999997</c:v>
                </c:pt>
                <c:pt idx="489">
                  <c:v>296.125</c:v>
                </c:pt>
                <c:pt idx="490">
                  <c:v>296.07</c:v>
                </c:pt>
                <c:pt idx="491">
                  <c:v>296.13299999999998</c:v>
                </c:pt>
                <c:pt idx="492">
                  <c:v>296.721</c:v>
                </c:pt>
                <c:pt idx="493">
                  <c:v>296.68900000000002</c:v>
                </c:pt>
                <c:pt idx="494">
                  <c:v>296.60399999999998</c:v>
                </c:pt>
                <c:pt idx="495">
                  <c:v>296.49799999999999</c:v>
                </c:pt>
                <c:pt idx="496">
                  <c:v>296.52499999999998</c:v>
                </c:pt>
                <c:pt idx="497">
                  <c:v>296.39299999999997</c:v>
                </c:pt>
                <c:pt idx="498">
                  <c:v>296.50200000000001</c:v>
                </c:pt>
                <c:pt idx="499">
                  <c:v>296.44299999999998</c:v>
                </c:pt>
                <c:pt idx="500">
                  <c:v>296.51</c:v>
                </c:pt>
                <c:pt idx="501">
                  <c:v>296.553</c:v>
                </c:pt>
                <c:pt idx="502">
                  <c:v>296.54899999999998</c:v>
                </c:pt>
                <c:pt idx="503">
                  <c:v>296.61900000000003</c:v>
                </c:pt>
                <c:pt idx="504">
                  <c:v>296.63900000000001</c:v>
                </c:pt>
                <c:pt idx="505">
                  <c:v>296.57299999999998</c:v>
                </c:pt>
                <c:pt idx="506">
                  <c:v>296.608</c:v>
                </c:pt>
                <c:pt idx="507">
                  <c:v>296.601</c:v>
                </c:pt>
                <c:pt idx="508">
                  <c:v>296.66699999999997</c:v>
                </c:pt>
                <c:pt idx="509">
                  <c:v>296.55399999999997</c:v>
                </c:pt>
                <c:pt idx="510">
                  <c:v>296.59300000000002</c:v>
                </c:pt>
                <c:pt idx="511">
                  <c:v>296.64</c:v>
                </c:pt>
                <c:pt idx="512">
                  <c:v>296.726</c:v>
                </c:pt>
                <c:pt idx="513">
                  <c:v>296.86599999999999</c:v>
                </c:pt>
                <c:pt idx="514">
                  <c:v>296.83499999999998</c:v>
                </c:pt>
                <c:pt idx="515">
                  <c:v>297.44</c:v>
                </c:pt>
                <c:pt idx="516">
                  <c:v>296.73700000000002</c:v>
                </c:pt>
                <c:pt idx="517">
                  <c:v>297.04199999999997</c:v>
                </c:pt>
                <c:pt idx="518">
                  <c:v>297.40499999999997</c:v>
                </c:pt>
                <c:pt idx="519">
                  <c:v>297.05</c:v>
                </c:pt>
                <c:pt idx="520">
                  <c:v>296.79599999999999</c:v>
                </c:pt>
                <c:pt idx="521">
                  <c:v>296.82299999999998</c:v>
                </c:pt>
                <c:pt idx="522">
                  <c:v>296.86</c:v>
                </c:pt>
                <c:pt idx="523">
                  <c:v>263.51299999999998</c:v>
                </c:pt>
                <c:pt idx="524">
                  <c:v>298.79599999999999</c:v>
                </c:pt>
                <c:pt idx="525">
                  <c:v>307.26499999999999</c:v>
                </c:pt>
                <c:pt idx="526">
                  <c:v>298.452</c:v>
                </c:pt>
                <c:pt idx="527">
                  <c:v>296.95999999999998</c:v>
                </c:pt>
                <c:pt idx="528">
                  <c:v>295.72899999999998</c:v>
                </c:pt>
                <c:pt idx="529">
                  <c:v>294.839</c:v>
                </c:pt>
                <c:pt idx="530">
                  <c:v>295.94400000000002</c:v>
                </c:pt>
                <c:pt idx="531">
                  <c:v>294.87</c:v>
                </c:pt>
                <c:pt idx="532">
                  <c:v>294.83100000000002</c:v>
                </c:pt>
                <c:pt idx="533">
                  <c:v>294.815</c:v>
                </c:pt>
                <c:pt idx="534">
                  <c:v>294.964</c:v>
                </c:pt>
                <c:pt idx="535">
                  <c:v>295.12400000000002</c:v>
                </c:pt>
                <c:pt idx="536">
                  <c:v>295.09500000000003</c:v>
                </c:pt>
                <c:pt idx="537">
                  <c:v>295.11399999999998</c:v>
                </c:pt>
                <c:pt idx="538">
                  <c:v>294.99700000000001</c:v>
                </c:pt>
                <c:pt idx="539">
                  <c:v>295.01299999999998</c:v>
                </c:pt>
                <c:pt idx="540">
                  <c:v>295.09500000000003</c:v>
                </c:pt>
                <c:pt idx="541">
                  <c:v>294.99700000000001</c:v>
                </c:pt>
                <c:pt idx="542">
                  <c:v>295.47399999999999</c:v>
                </c:pt>
                <c:pt idx="543">
                  <c:v>295.48899999999998</c:v>
                </c:pt>
                <c:pt idx="544">
                  <c:v>295.30599999999998</c:v>
                </c:pt>
                <c:pt idx="545">
                  <c:v>295.45</c:v>
                </c:pt>
                <c:pt idx="546">
                  <c:v>295.71199999999999</c:v>
                </c:pt>
                <c:pt idx="547">
                  <c:v>296.72399999999999</c:v>
                </c:pt>
                <c:pt idx="548">
                  <c:v>296.88</c:v>
                </c:pt>
                <c:pt idx="549">
                  <c:v>296.20800000000003</c:v>
                </c:pt>
                <c:pt idx="550">
                  <c:v>295.93099999999998</c:v>
                </c:pt>
                <c:pt idx="551">
                  <c:v>295.98899999999998</c:v>
                </c:pt>
                <c:pt idx="552">
                  <c:v>296.32900000000001</c:v>
                </c:pt>
                <c:pt idx="553">
                  <c:v>296.892</c:v>
                </c:pt>
                <c:pt idx="554">
                  <c:v>296.774</c:v>
                </c:pt>
                <c:pt idx="555">
                  <c:v>258.142</c:v>
                </c:pt>
                <c:pt idx="556">
                  <c:v>279.70400000000001</c:v>
                </c:pt>
                <c:pt idx="557">
                  <c:v>291.142</c:v>
                </c:pt>
                <c:pt idx="558">
                  <c:v>291.86799999999999</c:v>
                </c:pt>
                <c:pt idx="559">
                  <c:v>259.43700000000001</c:v>
                </c:pt>
                <c:pt idx="560">
                  <c:v>219.97</c:v>
                </c:pt>
                <c:pt idx="561">
                  <c:v>212.626</c:v>
                </c:pt>
                <c:pt idx="562">
                  <c:v>246.56299999999999</c:v>
                </c:pt>
                <c:pt idx="563">
                  <c:v>244.233</c:v>
                </c:pt>
                <c:pt idx="564">
                  <c:v>244.15100000000001</c:v>
                </c:pt>
                <c:pt idx="565">
                  <c:v>244.12299999999999</c:v>
                </c:pt>
                <c:pt idx="566">
                  <c:v>244.119</c:v>
                </c:pt>
                <c:pt idx="567">
                  <c:v>244.52099999999999</c:v>
                </c:pt>
                <c:pt idx="568">
                  <c:v>244.666</c:v>
                </c:pt>
                <c:pt idx="569">
                  <c:v>245.14599999999999</c:v>
                </c:pt>
                <c:pt idx="570">
                  <c:v>245.11099999999999</c:v>
                </c:pt>
                <c:pt idx="571">
                  <c:v>245.107</c:v>
                </c:pt>
                <c:pt idx="572">
                  <c:v>245.67</c:v>
                </c:pt>
                <c:pt idx="573">
                  <c:v>209.35</c:v>
                </c:pt>
                <c:pt idx="574">
                  <c:v>209.654</c:v>
                </c:pt>
                <c:pt idx="575">
                  <c:v>209.52500000000001</c:v>
                </c:pt>
                <c:pt idx="576">
                  <c:v>209.53299999999999</c:v>
                </c:pt>
                <c:pt idx="577">
                  <c:v>210.15799999999999</c:v>
                </c:pt>
                <c:pt idx="578">
                  <c:v>210.04900000000001</c:v>
                </c:pt>
                <c:pt idx="579">
                  <c:v>257.75799999999998</c:v>
                </c:pt>
                <c:pt idx="580">
                  <c:v>291.56</c:v>
                </c:pt>
                <c:pt idx="581">
                  <c:v>263.88799999999998</c:v>
                </c:pt>
                <c:pt idx="582">
                  <c:v>228.59899999999999</c:v>
                </c:pt>
                <c:pt idx="583">
                  <c:v>215</c:v>
                </c:pt>
                <c:pt idx="584">
                  <c:v>214.81200000000001</c:v>
                </c:pt>
                <c:pt idx="585">
                  <c:v>213.32</c:v>
                </c:pt>
                <c:pt idx="586">
                  <c:v>213.32400000000001</c:v>
                </c:pt>
                <c:pt idx="587">
                  <c:v>213.32</c:v>
                </c:pt>
                <c:pt idx="588">
                  <c:v>213.30099999999999</c:v>
                </c:pt>
                <c:pt idx="589">
                  <c:v>213.34</c:v>
                </c:pt>
                <c:pt idx="590">
                  <c:v>212.46</c:v>
                </c:pt>
                <c:pt idx="591">
                  <c:v>174.39</c:v>
                </c:pt>
                <c:pt idx="592">
                  <c:v>174.042</c:v>
                </c:pt>
                <c:pt idx="593">
                  <c:v>173.62799999999999</c:v>
                </c:pt>
                <c:pt idx="594">
                  <c:v>173.68899999999999</c:v>
                </c:pt>
                <c:pt idx="595">
                  <c:v>173.43799999999999</c:v>
                </c:pt>
                <c:pt idx="596">
                  <c:v>173.34</c:v>
                </c:pt>
                <c:pt idx="597">
                  <c:v>173.33600000000001</c:v>
                </c:pt>
                <c:pt idx="598">
                  <c:v>173.31200000000001</c:v>
                </c:pt>
                <c:pt idx="599">
                  <c:v>173.33799999999999</c:v>
                </c:pt>
                <c:pt idx="600">
                  <c:v>173.40799999999999</c:v>
                </c:pt>
                <c:pt idx="601">
                  <c:v>173.73099999999999</c:v>
                </c:pt>
                <c:pt idx="602">
                  <c:v>173.22900000000001</c:v>
                </c:pt>
                <c:pt idx="603">
                  <c:v>173.14400000000001</c:v>
                </c:pt>
                <c:pt idx="604">
                  <c:v>173.11500000000001</c:v>
                </c:pt>
                <c:pt idx="605">
                  <c:v>173.125</c:v>
                </c:pt>
                <c:pt idx="606">
                  <c:v>173.04300000000001</c:v>
                </c:pt>
                <c:pt idx="607">
                  <c:v>171.39099999999999</c:v>
                </c:pt>
                <c:pt idx="608">
                  <c:v>171.297</c:v>
                </c:pt>
                <c:pt idx="609">
                  <c:v>171.238</c:v>
                </c:pt>
                <c:pt idx="610">
                  <c:v>171.20699999999999</c:v>
                </c:pt>
                <c:pt idx="611">
                  <c:v>171.20699999999999</c:v>
                </c:pt>
                <c:pt idx="612">
                  <c:v>171.203</c:v>
                </c:pt>
                <c:pt idx="613">
                  <c:v>171.172</c:v>
                </c:pt>
                <c:pt idx="614">
                  <c:v>171.14099999999999</c:v>
                </c:pt>
                <c:pt idx="615">
                  <c:v>171.12100000000001</c:v>
                </c:pt>
                <c:pt idx="616">
                  <c:v>171.13300000000001</c:v>
                </c:pt>
                <c:pt idx="617">
                  <c:v>171.11699999999999</c:v>
                </c:pt>
                <c:pt idx="618">
                  <c:v>171.09</c:v>
                </c:pt>
                <c:pt idx="619">
                  <c:v>171.08600000000001</c:v>
                </c:pt>
                <c:pt idx="620">
                  <c:v>171.08600000000001</c:v>
                </c:pt>
                <c:pt idx="621">
                  <c:v>171.00800000000001</c:v>
                </c:pt>
                <c:pt idx="622">
                  <c:v>171.047</c:v>
                </c:pt>
                <c:pt idx="623">
                  <c:v>171.07</c:v>
                </c:pt>
                <c:pt idx="624">
                  <c:v>171.03100000000001</c:v>
                </c:pt>
                <c:pt idx="625">
                  <c:v>171.03100000000001</c:v>
                </c:pt>
                <c:pt idx="626">
                  <c:v>171.02699999999999</c:v>
                </c:pt>
                <c:pt idx="627">
                  <c:v>171.01599999999999</c:v>
                </c:pt>
                <c:pt idx="628">
                  <c:v>171.012</c:v>
                </c:pt>
                <c:pt idx="629">
                  <c:v>171.012</c:v>
                </c:pt>
                <c:pt idx="630">
                  <c:v>171.02</c:v>
                </c:pt>
                <c:pt idx="631">
                  <c:v>171.012</c:v>
                </c:pt>
                <c:pt idx="632">
                  <c:v>171.01599999999999</c:v>
                </c:pt>
                <c:pt idx="633">
                  <c:v>171.035</c:v>
                </c:pt>
                <c:pt idx="634">
                  <c:v>171.02699999999999</c:v>
                </c:pt>
                <c:pt idx="635">
                  <c:v>171.00800000000001</c:v>
                </c:pt>
                <c:pt idx="636">
                  <c:v>171.03100000000001</c:v>
                </c:pt>
                <c:pt idx="637">
                  <c:v>170.84399999999999</c:v>
                </c:pt>
                <c:pt idx="638">
                  <c:v>170.85499999999999</c:v>
                </c:pt>
                <c:pt idx="639">
                  <c:v>170.84800000000001</c:v>
                </c:pt>
                <c:pt idx="640">
                  <c:v>170.84800000000001</c:v>
                </c:pt>
                <c:pt idx="641">
                  <c:v>170.83600000000001</c:v>
                </c:pt>
                <c:pt idx="642">
                  <c:v>170.809</c:v>
                </c:pt>
                <c:pt idx="643">
                  <c:v>170.809</c:v>
                </c:pt>
                <c:pt idx="644">
                  <c:v>170.80500000000001</c:v>
                </c:pt>
                <c:pt idx="645">
                  <c:v>170.80500000000001</c:v>
                </c:pt>
                <c:pt idx="646">
                  <c:v>170.80500000000001</c:v>
                </c:pt>
                <c:pt idx="647">
                  <c:v>170.83199999999999</c:v>
                </c:pt>
                <c:pt idx="648">
                  <c:v>170.81200000000001</c:v>
                </c:pt>
                <c:pt idx="649">
                  <c:v>170.80500000000001</c:v>
                </c:pt>
                <c:pt idx="650">
                  <c:v>170.77</c:v>
                </c:pt>
                <c:pt idx="651">
                  <c:v>170.76599999999999</c:v>
                </c:pt>
                <c:pt idx="652">
                  <c:v>170.77699999999999</c:v>
                </c:pt>
                <c:pt idx="653">
                  <c:v>170.77699999999999</c:v>
                </c:pt>
                <c:pt idx="654">
                  <c:v>170.773</c:v>
                </c:pt>
                <c:pt idx="655">
                  <c:v>170.762</c:v>
                </c:pt>
                <c:pt idx="656">
                  <c:v>170.785</c:v>
                </c:pt>
                <c:pt idx="657">
                  <c:v>170.773</c:v>
                </c:pt>
                <c:pt idx="658">
                  <c:v>170.76599999999999</c:v>
                </c:pt>
                <c:pt idx="659">
                  <c:v>170.77699999999999</c:v>
                </c:pt>
                <c:pt idx="660">
                  <c:v>170.773</c:v>
                </c:pt>
                <c:pt idx="661">
                  <c:v>170.78100000000001</c:v>
                </c:pt>
                <c:pt idx="662">
                  <c:v>170.74199999999999</c:v>
                </c:pt>
                <c:pt idx="663">
                  <c:v>170.74199999999999</c:v>
                </c:pt>
                <c:pt idx="664">
                  <c:v>170.71100000000001</c:v>
                </c:pt>
                <c:pt idx="665">
                  <c:v>170.738</c:v>
                </c:pt>
                <c:pt idx="666">
                  <c:v>170.73</c:v>
                </c:pt>
                <c:pt idx="667">
                  <c:v>170.72300000000001</c:v>
                </c:pt>
                <c:pt idx="668">
                  <c:v>170.72300000000001</c:v>
                </c:pt>
                <c:pt idx="669">
                  <c:v>170.72300000000001</c:v>
                </c:pt>
                <c:pt idx="670">
                  <c:v>170.727</c:v>
                </c:pt>
                <c:pt idx="671">
                  <c:v>170.727</c:v>
                </c:pt>
                <c:pt idx="672">
                  <c:v>170.727</c:v>
                </c:pt>
                <c:pt idx="673">
                  <c:v>170.75</c:v>
                </c:pt>
                <c:pt idx="674">
                  <c:v>170.738</c:v>
                </c:pt>
                <c:pt idx="675">
                  <c:v>170.69499999999999</c:v>
                </c:pt>
                <c:pt idx="676">
                  <c:v>170.68799999999999</c:v>
                </c:pt>
                <c:pt idx="677">
                  <c:v>170.703</c:v>
                </c:pt>
                <c:pt idx="678">
                  <c:v>170.691</c:v>
                </c:pt>
                <c:pt idx="679">
                  <c:v>170.691</c:v>
                </c:pt>
                <c:pt idx="680">
                  <c:v>170.69499999999999</c:v>
                </c:pt>
                <c:pt idx="681">
                  <c:v>170.691</c:v>
                </c:pt>
                <c:pt idx="682">
                  <c:v>170.684</c:v>
                </c:pt>
                <c:pt idx="683">
                  <c:v>170.68799999999999</c:v>
                </c:pt>
                <c:pt idx="684">
                  <c:v>170.65199999999999</c:v>
                </c:pt>
                <c:pt idx="685">
                  <c:v>170.64500000000001</c:v>
                </c:pt>
                <c:pt idx="686">
                  <c:v>170.64500000000001</c:v>
                </c:pt>
                <c:pt idx="687">
                  <c:v>170.637</c:v>
                </c:pt>
                <c:pt idx="688">
                  <c:v>170.64500000000001</c:v>
                </c:pt>
                <c:pt idx="689">
                  <c:v>170.64500000000001</c:v>
                </c:pt>
                <c:pt idx="690">
                  <c:v>170.65199999999999</c:v>
                </c:pt>
                <c:pt idx="691">
                  <c:v>170.64500000000001</c:v>
                </c:pt>
                <c:pt idx="692">
                  <c:v>170.64099999999999</c:v>
                </c:pt>
                <c:pt idx="693">
                  <c:v>170.63300000000001</c:v>
                </c:pt>
                <c:pt idx="694">
                  <c:v>170.65600000000001</c:v>
                </c:pt>
                <c:pt idx="695">
                  <c:v>170.637</c:v>
                </c:pt>
                <c:pt idx="696">
                  <c:v>170.637</c:v>
                </c:pt>
                <c:pt idx="697">
                  <c:v>170.59399999999999</c:v>
                </c:pt>
                <c:pt idx="698">
                  <c:v>170.60499999999999</c:v>
                </c:pt>
                <c:pt idx="699">
                  <c:v>170.613</c:v>
                </c:pt>
                <c:pt idx="700">
                  <c:v>170.60499999999999</c:v>
                </c:pt>
                <c:pt idx="701">
                  <c:v>170.59399999999999</c:v>
                </c:pt>
                <c:pt idx="702">
                  <c:v>170.602</c:v>
                </c:pt>
                <c:pt idx="703">
                  <c:v>170.59800000000001</c:v>
                </c:pt>
                <c:pt idx="704">
                  <c:v>170.64099999999999</c:v>
                </c:pt>
                <c:pt idx="705">
                  <c:v>170.59800000000001</c:v>
                </c:pt>
                <c:pt idx="706">
                  <c:v>170.59399999999999</c:v>
                </c:pt>
                <c:pt idx="707">
                  <c:v>170.59399999999999</c:v>
                </c:pt>
                <c:pt idx="708">
                  <c:v>170.613</c:v>
                </c:pt>
                <c:pt idx="709">
                  <c:v>170.566</c:v>
                </c:pt>
                <c:pt idx="710">
                  <c:v>170.58199999999999</c:v>
                </c:pt>
                <c:pt idx="711">
                  <c:v>170.53100000000001</c:v>
                </c:pt>
                <c:pt idx="712">
                  <c:v>170.53100000000001</c:v>
                </c:pt>
                <c:pt idx="713">
                  <c:v>170.53100000000001</c:v>
                </c:pt>
                <c:pt idx="714">
                  <c:v>170.53100000000001</c:v>
                </c:pt>
                <c:pt idx="715">
                  <c:v>170.51599999999999</c:v>
                </c:pt>
                <c:pt idx="716">
                  <c:v>170.48</c:v>
                </c:pt>
                <c:pt idx="717">
                  <c:v>170.46899999999999</c:v>
                </c:pt>
                <c:pt idx="718">
                  <c:v>170.46899999999999</c:v>
                </c:pt>
                <c:pt idx="719">
                  <c:v>170.453</c:v>
                </c:pt>
                <c:pt idx="720">
                  <c:v>170.465</c:v>
                </c:pt>
                <c:pt idx="721">
                  <c:v>170.453</c:v>
                </c:pt>
                <c:pt idx="722">
                  <c:v>170.44499999999999</c:v>
                </c:pt>
                <c:pt idx="723">
                  <c:v>170.387</c:v>
                </c:pt>
                <c:pt idx="724">
                  <c:v>170.41</c:v>
                </c:pt>
                <c:pt idx="725">
                  <c:v>170.387</c:v>
                </c:pt>
                <c:pt idx="726">
                  <c:v>170.39500000000001</c:v>
                </c:pt>
                <c:pt idx="727">
                  <c:v>170.37899999999999</c:v>
                </c:pt>
                <c:pt idx="728">
                  <c:v>170.39099999999999</c:v>
                </c:pt>
                <c:pt idx="729">
                  <c:v>170.398</c:v>
                </c:pt>
                <c:pt idx="730">
                  <c:v>170.39099999999999</c:v>
                </c:pt>
                <c:pt idx="731">
                  <c:v>170.38300000000001</c:v>
                </c:pt>
                <c:pt idx="732">
                  <c:v>170.387</c:v>
                </c:pt>
                <c:pt idx="733">
                  <c:v>170.37899999999999</c:v>
                </c:pt>
                <c:pt idx="734">
                  <c:v>170.37899999999999</c:v>
                </c:pt>
                <c:pt idx="735">
                  <c:v>170.33600000000001</c:v>
                </c:pt>
                <c:pt idx="736">
                  <c:v>170.33199999999999</c:v>
                </c:pt>
                <c:pt idx="737">
                  <c:v>170.34800000000001</c:v>
                </c:pt>
                <c:pt idx="738">
                  <c:v>170.38300000000001</c:v>
                </c:pt>
                <c:pt idx="739">
                  <c:v>170.33600000000001</c:v>
                </c:pt>
                <c:pt idx="740">
                  <c:v>170.34399999999999</c:v>
                </c:pt>
                <c:pt idx="741">
                  <c:v>170.33199999999999</c:v>
                </c:pt>
                <c:pt idx="742">
                  <c:v>170.31200000000001</c:v>
                </c:pt>
                <c:pt idx="743">
                  <c:v>170.32</c:v>
                </c:pt>
                <c:pt idx="744">
                  <c:v>170.32</c:v>
                </c:pt>
                <c:pt idx="745">
                  <c:v>170.31200000000001</c:v>
                </c:pt>
                <c:pt idx="746">
                  <c:v>170.352</c:v>
                </c:pt>
                <c:pt idx="747">
                  <c:v>170.31200000000001</c:v>
                </c:pt>
                <c:pt idx="748">
                  <c:v>170.20699999999999</c:v>
                </c:pt>
                <c:pt idx="749">
                  <c:v>170.191</c:v>
                </c:pt>
                <c:pt idx="750">
                  <c:v>170.20699999999999</c:v>
                </c:pt>
                <c:pt idx="751">
                  <c:v>170.19499999999999</c:v>
                </c:pt>
                <c:pt idx="752">
                  <c:v>170.148</c:v>
                </c:pt>
                <c:pt idx="753">
                  <c:v>170.14500000000001</c:v>
                </c:pt>
                <c:pt idx="754">
                  <c:v>170.14500000000001</c:v>
                </c:pt>
                <c:pt idx="755">
                  <c:v>170.14500000000001</c:v>
                </c:pt>
                <c:pt idx="756">
                  <c:v>170.14500000000001</c:v>
                </c:pt>
                <c:pt idx="757">
                  <c:v>170.14099999999999</c:v>
                </c:pt>
                <c:pt idx="758">
                  <c:v>170.15899999999999</c:v>
                </c:pt>
                <c:pt idx="759">
                  <c:v>170.12799999999999</c:v>
                </c:pt>
                <c:pt idx="760">
                  <c:v>170.179</c:v>
                </c:pt>
                <c:pt idx="761">
                  <c:v>170.12799999999999</c:v>
                </c:pt>
                <c:pt idx="762">
                  <c:v>170.107</c:v>
                </c:pt>
                <c:pt idx="763">
                  <c:v>170.10400000000001</c:v>
                </c:pt>
                <c:pt idx="764">
                  <c:v>181.03700000000001</c:v>
                </c:pt>
                <c:pt idx="765">
                  <c:v>153.11600000000001</c:v>
                </c:pt>
                <c:pt idx="766">
                  <c:v>153.101</c:v>
                </c:pt>
                <c:pt idx="767">
                  <c:v>164.96</c:v>
                </c:pt>
                <c:pt idx="768">
                  <c:v>164.88200000000001</c:v>
                </c:pt>
                <c:pt idx="769">
                  <c:v>179.29599999999999</c:v>
                </c:pt>
                <c:pt idx="770">
                  <c:v>177.65100000000001</c:v>
                </c:pt>
                <c:pt idx="771">
                  <c:v>177.679</c:v>
                </c:pt>
                <c:pt idx="772">
                  <c:v>190.565</c:v>
                </c:pt>
                <c:pt idx="773">
                  <c:v>213.38200000000001</c:v>
                </c:pt>
                <c:pt idx="774">
                  <c:v>215.60400000000001</c:v>
                </c:pt>
                <c:pt idx="775">
                  <c:v>215.429</c:v>
                </c:pt>
                <c:pt idx="776">
                  <c:v>214.81899999999999</c:v>
                </c:pt>
                <c:pt idx="777">
                  <c:v>214.655</c:v>
                </c:pt>
                <c:pt idx="778">
                  <c:v>177.62799999999999</c:v>
                </c:pt>
                <c:pt idx="779">
                  <c:v>176.84700000000001</c:v>
                </c:pt>
                <c:pt idx="780">
                  <c:v>212.066</c:v>
                </c:pt>
                <c:pt idx="781">
                  <c:v>211.81200000000001</c:v>
                </c:pt>
                <c:pt idx="782">
                  <c:v>214.15600000000001</c:v>
                </c:pt>
                <c:pt idx="783">
                  <c:v>214.09</c:v>
                </c:pt>
                <c:pt idx="784">
                  <c:v>178.15600000000001</c:v>
                </c:pt>
                <c:pt idx="785">
                  <c:v>177.441</c:v>
                </c:pt>
                <c:pt idx="786">
                  <c:v>177.125</c:v>
                </c:pt>
                <c:pt idx="787">
                  <c:v>211.86699999999999</c:v>
                </c:pt>
                <c:pt idx="788">
                  <c:v>214.47300000000001</c:v>
                </c:pt>
                <c:pt idx="789">
                  <c:v>214.27699999999999</c:v>
                </c:pt>
                <c:pt idx="790">
                  <c:v>179.215</c:v>
                </c:pt>
                <c:pt idx="791">
                  <c:v>179.08199999999999</c:v>
                </c:pt>
                <c:pt idx="792">
                  <c:v>179.36699999999999</c:v>
                </c:pt>
                <c:pt idx="793">
                  <c:v>213.88300000000001</c:v>
                </c:pt>
                <c:pt idx="794">
                  <c:v>213.77699999999999</c:v>
                </c:pt>
                <c:pt idx="795">
                  <c:v>216.285</c:v>
                </c:pt>
                <c:pt idx="796">
                  <c:v>215.96100000000001</c:v>
                </c:pt>
                <c:pt idx="797">
                  <c:v>216.45699999999999</c:v>
                </c:pt>
                <c:pt idx="798">
                  <c:v>216.28899999999999</c:v>
                </c:pt>
                <c:pt idx="799">
                  <c:v>216.60900000000001</c:v>
                </c:pt>
                <c:pt idx="800">
                  <c:v>217.078</c:v>
                </c:pt>
                <c:pt idx="801">
                  <c:v>218.548</c:v>
                </c:pt>
                <c:pt idx="802">
                  <c:v>218.43100000000001</c:v>
                </c:pt>
                <c:pt idx="803">
                  <c:v>219.15700000000001</c:v>
                </c:pt>
                <c:pt idx="804">
                  <c:v>218.774</c:v>
                </c:pt>
                <c:pt idx="805">
                  <c:v>220.66</c:v>
                </c:pt>
                <c:pt idx="806">
                  <c:v>258.29399999999998</c:v>
                </c:pt>
                <c:pt idx="807">
                  <c:v>260.28199999999998</c:v>
                </c:pt>
                <c:pt idx="808">
                  <c:v>259.27800000000002</c:v>
                </c:pt>
                <c:pt idx="809">
                  <c:v>259.90699999999998</c:v>
                </c:pt>
                <c:pt idx="810">
                  <c:v>259.73099999999999</c:v>
                </c:pt>
                <c:pt idx="811">
                  <c:v>260.28199999999998</c:v>
                </c:pt>
                <c:pt idx="812">
                  <c:v>223.49299999999999</c:v>
                </c:pt>
                <c:pt idx="813">
                  <c:v>223.643</c:v>
                </c:pt>
                <c:pt idx="814">
                  <c:v>223.47900000000001</c:v>
                </c:pt>
                <c:pt idx="815">
                  <c:v>222.80699999999999</c:v>
                </c:pt>
                <c:pt idx="816">
                  <c:v>222.78299999999999</c:v>
                </c:pt>
                <c:pt idx="817">
                  <c:v>222.77500000000001</c:v>
                </c:pt>
                <c:pt idx="818">
                  <c:v>222.77500000000001</c:v>
                </c:pt>
                <c:pt idx="819">
                  <c:v>223.04499999999999</c:v>
                </c:pt>
                <c:pt idx="820">
                  <c:v>257.52100000000002</c:v>
                </c:pt>
                <c:pt idx="821">
                  <c:v>258.63900000000001</c:v>
                </c:pt>
                <c:pt idx="822">
                  <c:v>259.05700000000002</c:v>
                </c:pt>
                <c:pt idx="823">
                  <c:v>259.041</c:v>
                </c:pt>
                <c:pt idx="824">
                  <c:v>258.77499999999998</c:v>
                </c:pt>
                <c:pt idx="825">
                  <c:v>259.49799999999999</c:v>
                </c:pt>
                <c:pt idx="826">
                  <c:v>259.81099999999998</c:v>
                </c:pt>
                <c:pt idx="827">
                  <c:v>223.92400000000001</c:v>
                </c:pt>
                <c:pt idx="828">
                  <c:v>223.17400000000001</c:v>
                </c:pt>
                <c:pt idx="829">
                  <c:v>186.363</c:v>
                </c:pt>
                <c:pt idx="830">
                  <c:v>185.92599999999999</c:v>
                </c:pt>
                <c:pt idx="831">
                  <c:v>185.12899999999999</c:v>
                </c:pt>
                <c:pt idx="832">
                  <c:v>184.86699999999999</c:v>
                </c:pt>
                <c:pt idx="833">
                  <c:v>184.87100000000001</c:v>
                </c:pt>
                <c:pt idx="834">
                  <c:v>184.863</c:v>
                </c:pt>
                <c:pt idx="835">
                  <c:v>196.477</c:v>
                </c:pt>
                <c:pt idx="836">
                  <c:v>206.70699999999999</c:v>
                </c:pt>
                <c:pt idx="837">
                  <c:v>206.684</c:v>
                </c:pt>
                <c:pt idx="838">
                  <c:v>206.68</c:v>
                </c:pt>
                <c:pt idx="839">
                  <c:v>206.672</c:v>
                </c:pt>
                <c:pt idx="840">
                  <c:v>206.684</c:v>
                </c:pt>
                <c:pt idx="841">
                  <c:v>183.08199999999999</c:v>
                </c:pt>
                <c:pt idx="842">
                  <c:v>182.965</c:v>
                </c:pt>
                <c:pt idx="843">
                  <c:v>183.03899999999999</c:v>
                </c:pt>
                <c:pt idx="844">
                  <c:v>209.04300000000001</c:v>
                </c:pt>
                <c:pt idx="845">
                  <c:v>209.10900000000001</c:v>
                </c:pt>
                <c:pt idx="846">
                  <c:v>209.04300000000001</c:v>
                </c:pt>
                <c:pt idx="847">
                  <c:v>209.012</c:v>
                </c:pt>
                <c:pt idx="848">
                  <c:v>222.84800000000001</c:v>
                </c:pt>
                <c:pt idx="849">
                  <c:v>223.90199999999999</c:v>
                </c:pt>
                <c:pt idx="850">
                  <c:v>188.488</c:v>
                </c:pt>
                <c:pt idx="851">
                  <c:v>187.32400000000001</c:v>
                </c:pt>
                <c:pt idx="852">
                  <c:v>187.40199999999999</c:v>
                </c:pt>
                <c:pt idx="853">
                  <c:v>221.97800000000001</c:v>
                </c:pt>
                <c:pt idx="854">
                  <c:v>259.21600000000001</c:v>
                </c:pt>
                <c:pt idx="855">
                  <c:v>260.02800000000002</c:v>
                </c:pt>
                <c:pt idx="856">
                  <c:v>225.17699999999999</c:v>
                </c:pt>
                <c:pt idx="857">
                  <c:v>224.00899999999999</c:v>
                </c:pt>
                <c:pt idx="858">
                  <c:v>224.149</c:v>
                </c:pt>
                <c:pt idx="859">
                  <c:v>223.435</c:v>
                </c:pt>
                <c:pt idx="860">
                  <c:v>223.38399999999999</c:v>
                </c:pt>
                <c:pt idx="861">
                  <c:v>187.321</c:v>
                </c:pt>
                <c:pt idx="862">
                  <c:v>187.10300000000001</c:v>
                </c:pt>
                <c:pt idx="863">
                  <c:v>186.29</c:v>
                </c:pt>
                <c:pt idx="864">
                  <c:v>186.376</c:v>
                </c:pt>
                <c:pt idx="865">
                  <c:v>210.12200000000001</c:v>
                </c:pt>
                <c:pt idx="866">
                  <c:v>209.49700000000001</c:v>
                </c:pt>
                <c:pt idx="867">
                  <c:v>209.48500000000001</c:v>
                </c:pt>
                <c:pt idx="868">
                  <c:v>221.61</c:v>
                </c:pt>
                <c:pt idx="869">
                  <c:v>221.571</c:v>
                </c:pt>
                <c:pt idx="870">
                  <c:v>221.85300000000001</c:v>
                </c:pt>
                <c:pt idx="871">
                  <c:v>221.767</c:v>
                </c:pt>
                <c:pt idx="872">
                  <c:v>221.79</c:v>
                </c:pt>
                <c:pt idx="873">
                  <c:v>221.69200000000001</c:v>
                </c:pt>
                <c:pt idx="874">
                  <c:v>222.136</c:v>
                </c:pt>
                <c:pt idx="875">
                  <c:v>246.87100000000001</c:v>
                </c:pt>
                <c:pt idx="876">
                  <c:v>246.82</c:v>
                </c:pt>
                <c:pt idx="877">
                  <c:v>222.488</c:v>
                </c:pt>
                <c:pt idx="878">
                  <c:v>222.45699999999999</c:v>
                </c:pt>
                <c:pt idx="879">
                  <c:v>222.44900000000001</c:v>
                </c:pt>
                <c:pt idx="880">
                  <c:v>222.01599999999999</c:v>
                </c:pt>
                <c:pt idx="881">
                  <c:v>186.41</c:v>
                </c:pt>
                <c:pt idx="882">
                  <c:v>186.24600000000001</c:v>
                </c:pt>
                <c:pt idx="883">
                  <c:v>187.34800000000001</c:v>
                </c:pt>
                <c:pt idx="884">
                  <c:v>213.14500000000001</c:v>
                </c:pt>
                <c:pt idx="885">
                  <c:v>213.113</c:v>
                </c:pt>
                <c:pt idx="886">
                  <c:v>225.70699999999999</c:v>
                </c:pt>
                <c:pt idx="887">
                  <c:v>225.613</c:v>
                </c:pt>
                <c:pt idx="888">
                  <c:v>225.488</c:v>
                </c:pt>
                <c:pt idx="889">
                  <c:v>225.79300000000001</c:v>
                </c:pt>
                <c:pt idx="890">
                  <c:v>225.80099999999999</c:v>
                </c:pt>
                <c:pt idx="891">
                  <c:v>189.49600000000001</c:v>
                </c:pt>
                <c:pt idx="892">
                  <c:v>189.07400000000001</c:v>
                </c:pt>
                <c:pt idx="893">
                  <c:v>188.39099999999999</c:v>
                </c:pt>
                <c:pt idx="894">
                  <c:v>188.715</c:v>
                </c:pt>
                <c:pt idx="895">
                  <c:v>220.58199999999999</c:v>
                </c:pt>
                <c:pt idx="896">
                  <c:v>220.84800000000001</c:v>
                </c:pt>
                <c:pt idx="897">
                  <c:v>220.82</c:v>
                </c:pt>
                <c:pt idx="898">
                  <c:v>230.11699999999999</c:v>
                </c:pt>
                <c:pt idx="899">
                  <c:v>230.73</c:v>
                </c:pt>
                <c:pt idx="900">
                  <c:v>230.70699999999999</c:v>
                </c:pt>
                <c:pt idx="901">
                  <c:v>230.71100000000001</c:v>
                </c:pt>
                <c:pt idx="902">
                  <c:v>230.71899999999999</c:v>
                </c:pt>
                <c:pt idx="903">
                  <c:v>231.49600000000001</c:v>
                </c:pt>
                <c:pt idx="904">
                  <c:v>236.69499999999999</c:v>
                </c:pt>
                <c:pt idx="905">
                  <c:v>234.59800000000001</c:v>
                </c:pt>
                <c:pt idx="906">
                  <c:v>235.71899999999999</c:v>
                </c:pt>
                <c:pt idx="907">
                  <c:v>235.60900000000001</c:v>
                </c:pt>
                <c:pt idx="908">
                  <c:v>235.59</c:v>
                </c:pt>
                <c:pt idx="909">
                  <c:v>235.66800000000001</c:v>
                </c:pt>
                <c:pt idx="910">
                  <c:v>225.21100000000001</c:v>
                </c:pt>
                <c:pt idx="911">
                  <c:v>225.22300000000001</c:v>
                </c:pt>
                <c:pt idx="912">
                  <c:v>228.523</c:v>
                </c:pt>
                <c:pt idx="913">
                  <c:v>232.352</c:v>
                </c:pt>
                <c:pt idx="914">
                  <c:v>232.262</c:v>
                </c:pt>
                <c:pt idx="915">
                  <c:v>232.328</c:v>
                </c:pt>
                <c:pt idx="916">
                  <c:v>230.39500000000001</c:v>
                </c:pt>
                <c:pt idx="917">
                  <c:v>230.33199999999999</c:v>
                </c:pt>
                <c:pt idx="918">
                  <c:v>235.60499999999999</c:v>
                </c:pt>
                <c:pt idx="919">
                  <c:v>233.33600000000001</c:v>
                </c:pt>
                <c:pt idx="920">
                  <c:v>234.44499999999999</c:v>
                </c:pt>
                <c:pt idx="921">
                  <c:v>234.363</c:v>
                </c:pt>
                <c:pt idx="922">
                  <c:v>225.41399999999999</c:v>
                </c:pt>
                <c:pt idx="923">
                  <c:v>225.41</c:v>
                </c:pt>
                <c:pt idx="924">
                  <c:v>190.49299999999999</c:v>
                </c:pt>
                <c:pt idx="925">
                  <c:v>190.32499999999999</c:v>
                </c:pt>
                <c:pt idx="926">
                  <c:v>190.274</c:v>
                </c:pt>
                <c:pt idx="927">
                  <c:v>190.636</c:v>
                </c:pt>
                <c:pt idx="928">
                  <c:v>226.70599999999999</c:v>
                </c:pt>
                <c:pt idx="929">
                  <c:v>226.87799999999999</c:v>
                </c:pt>
                <c:pt idx="930">
                  <c:v>226.554</c:v>
                </c:pt>
                <c:pt idx="931">
                  <c:v>226.53800000000001</c:v>
                </c:pt>
                <c:pt idx="932">
                  <c:v>225.91300000000001</c:v>
                </c:pt>
                <c:pt idx="933">
                  <c:v>224.761</c:v>
                </c:pt>
                <c:pt idx="934">
                  <c:v>224.65899999999999</c:v>
                </c:pt>
                <c:pt idx="935">
                  <c:v>227.02600000000001</c:v>
                </c:pt>
                <c:pt idx="936">
                  <c:v>226.999</c:v>
                </c:pt>
                <c:pt idx="937">
                  <c:v>223.68700000000001</c:v>
                </c:pt>
                <c:pt idx="938">
                  <c:v>224.22399999999999</c:v>
                </c:pt>
                <c:pt idx="939">
                  <c:v>235.101</c:v>
                </c:pt>
                <c:pt idx="940">
                  <c:v>289.59100000000001</c:v>
                </c:pt>
                <c:pt idx="941">
                  <c:v>314.47500000000002</c:v>
                </c:pt>
                <c:pt idx="942">
                  <c:v>325.291</c:v>
                </c:pt>
                <c:pt idx="943">
                  <c:v>325.77699999999999</c:v>
                </c:pt>
                <c:pt idx="944">
                  <c:v>325.39800000000002</c:v>
                </c:pt>
                <c:pt idx="945">
                  <c:v>325.863</c:v>
                </c:pt>
                <c:pt idx="946">
                  <c:v>326.262</c:v>
                </c:pt>
                <c:pt idx="947">
                  <c:v>325.22399999999999</c:v>
                </c:pt>
                <c:pt idx="948">
                  <c:v>336.73</c:v>
                </c:pt>
                <c:pt idx="949">
                  <c:v>326.89600000000002</c:v>
                </c:pt>
                <c:pt idx="950">
                  <c:v>326.64299999999997</c:v>
                </c:pt>
                <c:pt idx="951">
                  <c:v>326.541</c:v>
                </c:pt>
                <c:pt idx="952">
                  <c:v>326.58</c:v>
                </c:pt>
                <c:pt idx="953">
                  <c:v>325.404</c:v>
                </c:pt>
                <c:pt idx="954">
                  <c:v>330.673</c:v>
                </c:pt>
                <c:pt idx="955">
                  <c:v>330.435</c:v>
                </c:pt>
                <c:pt idx="956">
                  <c:v>329.18</c:v>
                </c:pt>
                <c:pt idx="957">
                  <c:v>339.57</c:v>
                </c:pt>
                <c:pt idx="958">
                  <c:v>338.62200000000001</c:v>
                </c:pt>
                <c:pt idx="959">
                  <c:v>339.161</c:v>
                </c:pt>
                <c:pt idx="960">
                  <c:v>339.47</c:v>
                </c:pt>
                <c:pt idx="961">
                  <c:v>340.22</c:v>
                </c:pt>
                <c:pt idx="962">
                  <c:v>339.58699999999999</c:v>
                </c:pt>
                <c:pt idx="963">
                  <c:v>339.31700000000001</c:v>
                </c:pt>
                <c:pt idx="964">
                  <c:v>338.7</c:v>
                </c:pt>
                <c:pt idx="965">
                  <c:v>338.84100000000001</c:v>
                </c:pt>
                <c:pt idx="966">
                  <c:v>338.90699999999998</c:v>
                </c:pt>
                <c:pt idx="967">
                  <c:v>339.18299999999999</c:v>
                </c:pt>
                <c:pt idx="968">
                  <c:v>305.97000000000003</c:v>
                </c:pt>
                <c:pt idx="969">
                  <c:v>307.59100000000001</c:v>
                </c:pt>
                <c:pt idx="970">
                  <c:v>332.78800000000001</c:v>
                </c:pt>
                <c:pt idx="971">
                  <c:v>339.29199999999997</c:v>
                </c:pt>
                <c:pt idx="972">
                  <c:v>337.29399999999998</c:v>
                </c:pt>
                <c:pt idx="973">
                  <c:v>336.911</c:v>
                </c:pt>
                <c:pt idx="974">
                  <c:v>336.786</c:v>
                </c:pt>
                <c:pt idx="975">
                  <c:v>320.19600000000003</c:v>
                </c:pt>
                <c:pt idx="976">
                  <c:v>334.964</c:v>
                </c:pt>
                <c:pt idx="977">
                  <c:v>338.87599999999998</c:v>
                </c:pt>
                <c:pt idx="978">
                  <c:v>334.40300000000002</c:v>
                </c:pt>
                <c:pt idx="979">
                  <c:v>334.33100000000002</c:v>
                </c:pt>
                <c:pt idx="980">
                  <c:v>334.339</c:v>
                </c:pt>
                <c:pt idx="981">
                  <c:v>334.32299999999998</c:v>
                </c:pt>
                <c:pt idx="982">
                  <c:v>334.36200000000002</c:v>
                </c:pt>
                <c:pt idx="983">
                  <c:v>334.30799999999999</c:v>
                </c:pt>
                <c:pt idx="984">
                  <c:v>335.19400000000002</c:v>
                </c:pt>
                <c:pt idx="985">
                  <c:v>333.90800000000002</c:v>
                </c:pt>
                <c:pt idx="986">
                  <c:v>333.92399999999998</c:v>
                </c:pt>
                <c:pt idx="987">
                  <c:v>334.57600000000002</c:v>
                </c:pt>
                <c:pt idx="988">
                  <c:v>340.18200000000002</c:v>
                </c:pt>
                <c:pt idx="989">
                  <c:v>335.67</c:v>
                </c:pt>
                <c:pt idx="990">
                  <c:v>335.65</c:v>
                </c:pt>
                <c:pt idx="991">
                  <c:v>335.76400000000001</c:v>
                </c:pt>
                <c:pt idx="992">
                  <c:v>335.779</c:v>
                </c:pt>
                <c:pt idx="993">
                  <c:v>300.596</c:v>
                </c:pt>
                <c:pt idx="994">
                  <c:v>261.88200000000001</c:v>
                </c:pt>
                <c:pt idx="995">
                  <c:v>254.161</c:v>
                </c:pt>
                <c:pt idx="996">
                  <c:v>253.98500000000001</c:v>
                </c:pt>
                <c:pt idx="997">
                  <c:v>215.24299999999999</c:v>
                </c:pt>
                <c:pt idx="998">
                  <c:v>212.614</c:v>
                </c:pt>
                <c:pt idx="999">
                  <c:v>211.49700000000001</c:v>
                </c:pt>
                <c:pt idx="1000">
                  <c:v>247.69200000000001</c:v>
                </c:pt>
                <c:pt idx="1001">
                  <c:v>247.696</c:v>
                </c:pt>
                <c:pt idx="1002">
                  <c:v>247.71600000000001</c:v>
                </c:pt>
                <c:pt idx="1003">
                  <c:v>247.821</c:v>
                </c:pt>
                <c:pt idx="1004">
                  <c:v>247.77</c:v>
                </c:pt>
                <c:pt idx="1005">
                  <c:v>247.774</c:v>
                </c:pt>
                <c:pt idx="1006">
                  <c:v>247.59100000000001</c:v>
                </c:pt>
                <c:pt idx="1007">
                  <c:v>247.58699999999999</c:v>
                </c:pt>
                <c:pt idx="1008">
                  <c:v>247.548</c:v>
                </c:pt>
                <c:pt idx="1009">
                  <c:v>247.77099999999999</c:v>
                </c:pt>
                <c:pt idx="1010">
                  <c:v>247.81800000000001</c:v>
                </c:pt>
                <c:pt idx="1011">
                  <c:v>247.619</c:v>
                </c:pt>
                <c:pt idx="1012">
                  <c:v>247.596</c:v>
                </c:pt>
                <c:pt idx="1013">
                  <c:v>247.60400000000001</c:v>
                </c:pt>
                <c:pt idx="1014">
                  <c:v>247.56100000000001</c:v>
                </c:pt>
                <c:pt idx="1015">
                  <c:v>247.58799999999999</c:v>
                </c:pt>
                <c:pt idx="1016">
                  <c:v>247.70099999999999</c:v>
                </c:pt>
                <c:pt idx="1017">
                  <c:v>247.61500000000001</c:v>
                </c:pt>
                <c:pt idx="1018">
                  <c:v>247.62700000000001</c:v>
                </c:pt>
                <c:pt idx="1019">
                  <c:v>247.58799999999999</c:v>
                </c:pt>
                <c:pt idx="1020">
                  <c:v>247.87700000000001</c:v>
                </c:pt>
                <c:pt idx="1021">
                  <c:v>247.65</c:v>
                </c:pt>
                <c:pt idx="1022">
                  <c:v>247.81800000000001</c:v>
                </c:pt>
                <c:pt idx="1023">
                  <c:v>212.24</c:v>
                </c:pt>
                <c:pt idx="1024">
                  <c:v>211.197</c:v>
                </c:pt>
                <c:pt idx="1025">
                  <c:v>211.82599999999999</c:v>
                </c:pt>
                <c:pt idx="1026">
                  <c:v>211.744</c:v>
                </c:pt>
                <c:pt idx="1027">
                  <c:v>211.619</c:v>
                </c:pt>
                <c:pt idx="1028">
                  <c:v>211.61099999999999</c:v>
                </c:pt>
                <c:pt idx="1029">
                  <c:v>211.60400000000001</c:v>
                </c:pt>
                <c:pt idx="1030">
                  <c:v>211.619</c:v>
                </c:pt>
                <c:pt idx="1031">
                  <c:v>211.619</c:v>
                </c:pt>
                <c:pt idx="1032">
                  <c:v>211.619</c:v>
                </c:pt>
                <c:pt idx="1033">
                  <c:v>211.619</c:v>
                </c:pt>
                <c:pt idx="1034">
                  <c:v>211.619</c:v>
                </c:pt>
                <c:pt idx="1035">
                  <c:v>211.59200000000001</c:v>
                </c:pt>
                <c:pt idx="1036">
                  <c:v>211.596</c:v>
                </c:pt>
                <c:pt idx="1037">
                  <c:v>211.60400000000001</c:v>
                </c:pt>
                <c:pt idx="1038">
                  <c:v>211.607</c:v>
                </c:pt>
                <c:pt idx="1039">
                  <c:v>211.60499999999999</c:v>
                </c:pt>
                <c:pt idx="1040">
                  <c:v>211.57400000000001</c:v>
                </c:pt>
                <c:pt idx="1041">
                  <c:v>175.44499999999999</c:v>
                </c:pt>
                <c:pt idx="1042">
                  <c:v>175.11500000000001</c:v>
                </c:pt>
                <c:pt idx="1043">
                  <c:v>174.56200000000001</c:v>
                </c:pt>
                <c:pt idx="1044">
                  <c:v>174.46899999999999</c:v>
                </c:pt>
                <c:pt idx="1045">
                  <c:v>174.417</c:v>
                </c:pt>
                <c:pt idx="1046">
                  <c:v>174.624</c:v>
                </c:pt>
                <c:pt idx="1047">
                  <c:v>174.595</c:v>
                </c:pt>
                <c:pt idx="1048">
                  <c:v>174.70400000000001</c:v>
                </c:pt>
                <c:pt idx="1049">
                  <c:v>174.501</c:v>
                </c:pt>
                <c:pt idx="1050">
                  <c:v>174.47800000000001</c:v>
                </c:pt>
                <c:pt idx="1051">
                  <c:v>174.45</c:v>
                </c:pt>
                <c:pt idx="1052">
                  <c:v>174.45400000000001</c:v>
                </c:pt>
                <c:pt idx="1053">
                  <c:v>174.47399999999999</c:v>
                </c:pt>
                <c:pt idx="1054">
                  <c:v>174.43799999999999</c:v>
                </c:pt>
                <c:pt idx="1055">
                  <c:v>174.46600000000001</c:v>
                </c:pt>
                <c:pt idx="1056">
                  <c:v>174.41499999999999</c:v>
                </c:pt>
                <c:pt idx="1057">
                  <c:v>174.40700000000001</c:v>
                </c:pt>
                <c:pt idx="1058">
                  <c:v>174.42699999999999</c:v>
                </c:pt>
                <c:pt idx="1059">
                  <c:v>174.41499999999999</c:v>
                </c:pt>
                <c:pt idx="1060">
                  <c:v>174.40299999999999</c:v>
                </c:pt>
                <c:pt idx="1061">
                  <c:v>174.376</c:v>
                </c:pt>
                <c:pt idx="1062">
                  <c:v>174.345</c:v>
                </c:pt>
                <c:pt idx="1063">
                  <c:v>174.32900000000001</c:v>
                </c:pt>
                <c:pt idx="1064">
                  <c:v>174.37200000000001</c:v>
                </c:pt>
                <c:pt idx="1065">
                  <c:v>174.316</c:v>
                </c:pt>
                <c:pt idx="1066">
                  <c:v>174.33199999999999</c:v>
                </c:pt>
                <c:pt idx="1067">
                  <c:v>174.32</c:v>
                </c:pt>
                <c:pt idx="1068">
                  <c:v>174.297</c:v>
                </c:pt>
                <c:pt idx="1069">
                  <c:v>174.328</c:v>
                </c:pt>
                <c:pt idx="1070">
                  <c:v>174.34800000000001</c:v>
                </c:pt>
                <c:pt idx="1071">
                  <c:v>174.28899999999999</c:v>
                </c:pt>
                <c:pt idx="1072">
                  <c:v>174.32400000000001</c:v>
                </c:pt>
                <c:pt idx="1073">
                  <c:v>174.316</c:v>
                </c:pt>
                <c:pt idx="1074">
                  <c:v>174.285</c:v>
                </c:pt>
                <c:pt idx="1075">
                  <c:v>174.297</c:v>
                </c:pt>
                <c:pt idx="1076">
                  <c:v>174.297</c:v>
                </c:pt>
                <c:pt idx="1077">
                  <c:v>174.285</c:v>
                </c:pt>
                <c:pt idx="1078">
                  <c:v>174.316</c:v>
                </c:pt>
                <c:pt idx="1079">
                  <c:v>174.30099999999999</c:v>
                </c:pt>
                <c:pt idx="1080">
                  <c:v>174.30099999999999</c:v>
                </c:pt>
                <c:pt idx="1081">
                  <c:v>174.297</c:v>
                </c:pt>
                <c:pt idx="1082">
                  <c:v>174.28899999999999</c:v>
                </c:pt>
                <c:pt idx="1083">
                  <c:v>174.285</c:v>
                </c:pt>
                <c:pt idx="1084">
                  <c:v>174.297</c:v>
                </c:pt>
                <c:pt idx="1085">
                  <c:v>174.297</c:v>
                </c:pt>
                <c:pt idx="1086">
                  <c:v>174.31200000000001</c:v>
                </c:pt>
                <c:pt idx="1087">
                  <c:v>174.34800000000001</c:v>
                </c:pt>
                <c:pt idx="1088">
                  <c:v>174.31200000000001</c:v>
                </c:pt>
                <c:pt idx="1089">
                  <c:v>174.297</c:v>
                </c:pt>
                <c:pt idx="1090">
                  <c:v>174.27699999999999</c:v>
                </c:pt>
                <c:pt idx="1091">
                  <c:v>174.27699999999999</c:v>
                </c:pt>
                <c:pt idx="1092">
                  <c:v>174.297</c:v>
                </c:pt>
                <c:pt idx="1093">
                  <c:v>174.25399999999999</c:v>
                </c:pt>
                <c:pt idx="1094">
                  <c:v>174.297</c:v>
                </c:pt>
                <c:pt idx="1095">
                  <c:v>174.29300000000001</c:v>
                </c:pt>
                <c:pt idx="1096">
                  <c:v>174.273</c:v>
                </c:pt>
                <c:pt idx="1097">
                  <c:v>174.285</c:v>
                </c:pt>
                <c:pt idx="1098">
                  <c:v>174.309</c:v>
                </c:pt>
                <c:pt idx="1099">
                  <c:v>174.28100000000001</c:v>
                </c:pt>
                <c:pt idx="1100">
                  <c:v>174.297</c:v>
                </c:pt>
                <c:pt idx="1101">
                  <c:v>174.25800000000001</c:v>
                </c:pt>
                <c:pt idx="1102">
                  <c:v>174.26599999999999</c:v>
                </c:pt>
                <c:pt idx="1103">
                  <c:v>174.262</c:v>
                </c:pt>
                <c:pt idx="1104">
                  <c:v>174.26599999999999</c:v>
                </c:pt>
                <c:pt idx="1105">
                  <c:v>174.24199999999999</c:v>
                </c:pt>
                <c:pt idx="1106">
                  <c:v>174.24600000000001</c:v>
                </c:pt>
                <c:pt idx="1107">
                  <c:v>174.25399999999999</c:v>
                </c:pt>
                <c:pt idx="1108">
                  <c:v>174.24600000000001</c:v>
                </c:pt>
                <c:pt idx="1109">
                  <c:v>174.24600000000001</c:v>
                </c:pt>
                <c:pt idx="1110">
                  <c:v>174.27699999999999</c:v>
                </c:pt>
                <c:pt idx="1111">
                  <c:v>174.24199999999999</c:v>
                </c:pt>
                <c:pt idx="1112">
                  <c:v>174.24600000000001</c:v>
                </c:pt>
                <c:pt idx="1113">
                  <c:v>174.172</c:v>
                </c:pt>
                <c:pt idx="1114">
                  <c:v>174.15600000000001</c:v>
                </c:pt>
                <c:pt idx="1115">
                  <c:v>174.102</c:v>
                </c:pt>
                <c:pt idx="1116">
                  <c:v>174.10499999999999</c:v>
                </c:pt>
                <c:pt idx="1117">
                  <c:v>174.113</c:v>
                </c:pt>
                <c:pt idx="1118">
                  <c:v>174.102</c:v>
                </c:pt>
                <c:pt idx="1119">
                  <c:v>174.00399999999999</c:v>
                </c:pt>
                <c:pt idx="1120">
                  <c:v>174.00399999999999</c:v>
                </c:pt>
                <c:pt idx="1121">
                  <c:v>173.988</c:v>
                </c:pt>
                <c:pt idx="1122">
                  <c:v>173.98400000000001</c:v>
                </c:pt>
                <c:pt idx="1123">
                  <c:v>174.01599999999999</c:v>
                </c:pt>
                <c:pt idx="1124">
                  <c:v>174.00399999999999</c:v>
                </c:pt>
                <c:pt idx="1125">
                  <c:v>173.99199999999999</c:v>
                </c:pt>
                <c:pt idx="1126">
                  <c:v>174.00399999999999</c:v>
                </c:pt>
                <c:pt idx="1127">
                  <c:v>173.93799999999999</c:v>
                </c:pt>
                <c:pt idx="1128">
                  <c:v>173.887</c:v>
                </c:pt>
                <c:pt idx="1129">
                  <c:v>173.90199999999999</c:v>
                </c:pt>
                <c:pt idx="1130">
                  <c:v>173.898</c:v>
                </c:pt>
                <c:pt idx="1131">
                  <c:v>173.89099999999999</c:v>
                </c:pt>
                <c:pt idx="1132">
                  <c:v>173.89099999999999</c:v>
                </c:pt>
                <c:pt idx="1133">
                  <c:v>173.898</c:v>
                </c:pt>
                <c:pt idx="1134">
                  <c:v>173.91</c:v>
                </c:pt>
                <c:pt idx="1135">
                  <c:v>173.90600000000001</c:v>
                </c:pt>
                <c:pt idx="1136">
                  <c:v>173.90600000000001</c:v>
                </c:pt>
                <c:pt idx="1137">
                  <c:v>173.89500000000001</c:v>
                </c:pt>
                <c:pt idx="1138">
                  <c:v>173.89500000000001</c:v>
                </c:pt>
                <c:pt idx="1139">
                  <c:v>173.90199999999999</c:v>
                </c:pt>
                <c:pt idx="1140">
                  <c:v>173.90199999999999</c:v>
                </c:pt>
                <c:pt idx="1141">
                  <c:v>173.91399999999999</c:v>
                </c:pt>
                <c:pt idx="1142">
                  <c:v>173.91</c:v>
                </c:pt>
                <c:pt idx="1143">
                  <c:v>173.90199999999999</c:v>
                </c:pt>
                <c:pt idx="1144">
                  <c:v>173.90199999999999</c:v>
                </c:pt>
                <c:pt idx="1145">
                  <c:v>173.91399999999999</c:v>
                </c:pt>
                <c:pt idx="1146">
                  <c:v>173.90600000000001</c:v>
                </c:pt>
                <c:pt idx="1147">
                  <c:v>173.898</c:v>
                </c:pt>
                <c:pt idx="1148">
                  <c:v>173.79300000000001</c:v>
                </c:pt>
                <c:pt idx="1149">
                  <c:v>173.80099999999999</c:v>
                </c:pt>
                <c:pt idx="1150">
                  <c:v>173.78899999999999</c:v>
                </c:pt>
                <c:pt idx="1151">
                  <c:v>173.80099999999999</c:v>
                </c:pt>
                <c:pt idx="1152">
                  <c:v>173.78899999999999</c:v>
                </c:pt>
                <c:pt idx="1153">
                  <c:v>173.78899999999999</c:v>
                </c:pt>
                <c:pt idx="1154">
                  <c:v>173.816</c:v>
                </c:pt>
                <c:pt idx="1155">
                  <c:v>173.79300000000001</c:v>
                </c:pt>
                <c:pt idx="1156">
                  <c:v>173.785</c:v>
                </c:pt>
                <c:pt idx="1157">
                  <c:v>173.797</c:v>
                </c:pt>
                <c:pt idx="1158">
                  <c:v>173.79300000000001</c:v>
                </c:pt>
                <c:pt idx="1159">
                  <c:v>173.785</c:v>
                </c:pt>
                <c:pt idx="1160">
                  <c:v>173.797</c:v>
                </c:pt>
                <c:pt idx="1161">
                  <c:v>173.809</c:v>
                </c:pt>
                <c:pt idx="1162">
                  <c:v>173.78899999999999</c:v>
                </c:pt>
                <c:pt idx="1163">
                  <c:v>173.80500000000001</c:v>
                </c:pt>
                <c:pt idx="1164">
                  <c:v>173.81200000000001</c:v>
                </c:pt>
                <c:pt idx="1165">
                  <c:v>173.80500000000001</c:v>
                </c:pt>
                <c:pt idx="1166">
                  <c:v>173.80500000000001</c:v>
                </c:pt>
                <c:pt idx="1167">
                  <c:v>173.809</c:v>
                </c:pt>
                <c:pt idx="1168">
                  <c:v>173.785</c:v>
                </c:pt>
                <c:pt idx="1169">
                  <c:v>173.79300000000001</c:v>
                </c:pt>
                <c:pt idx="1170">
                  <c:v>173.79300000000001</c:v>
                </c:pt>
                <c:pt idx="1171">
                  <c:v>173.80500000000001</c:v>
                </c:pt>
                <c:pt idx="1172">
                  <c:v>173.80099999999999</c:v>
                </c:pt>
                <c:pt idx="1173">
                  <c:v>173.79300000000001</c:v>
                </c:pt>
                <c:pt idx="1174">
                  <c:v>173.81200000000001</c:v>
                </c:pt>
                <c:pt idx="1175">
                  <c:v>173.78899999999999</c:v>
                </c:pt>
                <c:pt idx="1176">
                  <c:v>173.809</c:v>
                </c:pt>
                <c:pt idx="1177">
                  <c:v>173.80099999999999</c:v>
                </c:pt>
                <c:pt idx="1178">
                  <c:v>173.78100000000001</c:v>
                </c:pt>
                <c:pt idx="1179">
                  <c:v>173.80500000000001</c:v>
                </c:pt>
                <c:pt idx="1180">
                  <c:v>173.797</c:v>
                </c:pt>
                <c:pt idx="1181">
                  <c:v>173.80099999999999</c:v>
                </c:pt>
                <c:pt idx="1182">
                  <c:v>173.79300000000001</c:v>
                </c:pt>
                <c:pt idx="1183">
                  <c:v>173.80500000000001</c:v>
                </c:pt>
                <c:pt idx="1184">
                  <c:v>173.77699999999999</c:v>
                </c:pt>
                <c:pt idx="1185">
                  <c:v>173.828</c:v>
                </c:pt>
                <c:pt idx="1186">
                  <c:v>173.80099999999999</c:v>
                </c:pt>
                <c:pt idx="1187">
                  <c:v>173.80500000000001</c:v>
                </c:pt>
                <c:pt idx="1188">
                  <c:v>173.80099999999999</c:v>
                </c:pt>
                <c:pt idx="1189">
                  <c:v>173.80099999999999</c:v>
                </c:pt>
                <c:pt idx="1190">
                  <c:v>173.80099999999999</c:v>
                </c:pt>
                <c:pt idx="1191">
                  <c:v>173.79300000000001</c:v>
                </c:pt>
                <c:pt idx="1192">
                  <c:v>173.77699999999999</c:v>
                </c:pt>
                <c:pt idx="1193">
                  <c:v>173.74600000000001</c:v>
                </c:pt>
                <c:pt idx="1194">
                  <c:v>173.74199999999999</c:v>
                </c:pt>
                <c:pt idx="1195">
                  <c:v>173.738</c:v>
                </c:pt>
                <c:pt idx="1196">
                  <c:v>173.75</c:v>
                </c:pt>
                <c:pt idx="1197">
                  <c:v>173.71899999999999</c:v>
                </c:pt>
                <c:pt idx="1198">
                  <c:v>173.70699999999999</c:v>
                </c:pt>
                <c:pt idx="1199">
                  <c:v>173.73</c:v>
                </c:pt>
                <c:pt idx="1200">
                  <c:v>173.715</c:v>
                </c:pt>
                <c:pt idx="1201">
                  <c:v>173.71899999999999</c:v>
                </c:pt>
                <c:pt idx="1202">
                  <c:v>173.715</c:v>
                </c:pt>
                <c:pt idx="1203">
                  <c:v>173.73</c:v>
                </c:pt>
                <c:pt idx="1204">
                  <c:v>173.738</c:v>
                </c:pt>
                <c:pt idx="1205">
                  <c:v>173.727</c:v>
                </c:pt>
                <c:pt idx="1206">
                  <c:v>173.72300000000001</c:v>
                </c:pt>
                <c:pt idx="1207">
                  <c:v>173.738</c:v>
                </c:pt>
                <c:pt idx="1208">
                  <c:v>173.703</c:v>
                </c:pt>
                <c:pt idx="1209">
                  <c:v>173.66</c:v>
                </c:pt>
                <c:pt idx="1210">
                  <c:v>173.637</c:v>
                </c:pt>
                <c:pt idx="1211">
                  <c:v>173.64500000000001</c:v>
                </c:pt>
                <c:pt idx="1212">
                  <c:v>173.62899999999999</c:v>
                </c:pt>
                <c:pt idx="1213">
                  <c:v>173.637</c:v>
                </c:pt>
                <c:pt idx="1214">
                  <c:v>173.648</c:v>
                </c:pt>
                <c:pt idx="1215">
                  <c:v>173.64500000000001</c:v>
                </c:pt>
                <c:pt idx="1216">
                  <c:v>173.64500000000001</c:v>
                </c:pt>
                <c:pt idx="1217">
                  <c:v>173.62100000000001</c:v>
                </c:pt>
                <c:pt idx="1218">
                  <c:v>173.61699999999999</c:v>
                </c:pt>
                <c:pt idx="1219">
                  <c:v>173.613</c:v>
                </c:pt>
                <c:pt idx="1220">
                  <c:v>173.60900000000001</c:v>
                </c:pt>
                <c:pt idx="1221">
                  <c:v>173.61699999999999</c:v>
                </c:pt>
                <c:pt idx="1222">
                  <c:v>173.62899999999999</c:v>
                </c:pt>
                <c:pt idx="1223">
                  <c:v>173.625</c:v>
                </c:pt>
                <c:pt idx="1224">
                  <c:v>173.60499999999999</c:v>
                </c:pt>
                <c:pt idx="1225">
                  <c:v>173.60900000000001</c:v>
                </c:pt>
                <c:pt idx="1226">
                  <c:v>173.62100000000001</c:v>
                </c:pt>
                <c:pt idx="1227">
                  <c:v>173.55099999999999</c:v>
                </c:pt>
                <c:pt idx="1228">
                  <c:v>173.51599999999999</c:v>
                </c:pt>
                <c:pt idx="1229">
                  <c:v>173.50800000000001</c:v>
                </c:pt>
                <c:pt idx="1230">
                  <c:v>173.523</c:v>
                </c:pt>
                <c:pt idx="1231">
                  <c:v>173.51400000000001</c:v>
                </c:pt>
                <c:pt idx="1232">
                  <c:v>173.51400000000001</c:v>
                </c:pt>
                <c:pt idx="1233">
                  <c:v>173.53700000000001</c:v>
                </c:pt>
                <c:pt idx="1234">
                  <c:v>173.494</c:v>
                </c:pt>
                <c:pt idx="1235">
                  <c:v>173.57</c:v>
                </c:pt>
                <c:pt idx="1236">
                  <c:v>173.53899999999999</c:v>
                </c:pt>
                <c:pt idx="1237">
                  <c:v>173.578</c:v>
                </c:pt>
                <c:pt idx="1238">
                  <c:v>173.51599999999999</c:v>
                </c:pt>
                <c:pt idx="1239">
                  <c:v>173.57400000000001</c:v>
                </c:pt>
                <c:pt idx="1240">
                  <c:v>195.02</c:v>
                </c:pt>
                <c:pt idx="1241">
                  <c:v>166.672</c:v>
                </c:pt>
                <c:pt idx="1242">
                  <c:v>166.66800000000001</c:v>
                </c:pt>
                <c:pt idx="1243">
                  <c:v>166.66800000000001</c:v>
                </c:pt>
                <c:pt idx="1244">
                  <c:v>178.64099999999999</c:v>
                </c:pt>
                <c:pt idx="1245">
                  <c:v>178.85900000000001</c:v>
                </c:pt>
                <c:pt idx="1246">
                  <c:v>215.309</c:v>
                </c:pt>
                <c:pt idx="1247">
                  <c:v>217.16399999999999</c:v>
                </c:pt>
                <c:pt idx="1248">
                  <c:v>216.76599999999999</c:v>
                </c:pt>
                <c:pt idx="1249">
                  <c:v>217.184</c:v>
                </c:pt>
                <c:pt idx="1250">
                  <c:v>218.066</c:v>
                </c:pt>
                <c:pt idx="1251">
                  <c:v>218.08600000000001</c:v>
                </c:pt>
                <c:pt idx="1252">
                  <c:v>218.934</c:v>
                </c:pt>
                <c:pt idx="1253">
                  <c:v>223.95699999999999</c:v>
                </c:pt>
                <c:pt idx="1254">
                  <c:v>227.69499999999999</c:v>
                </c:pt>
                <c:pt idx="1255">
                  <c:v>218.85900000000001</c:v>
                </c:pt>
                <c:pt idx="1256">
                  <c:v>182.535</c:v>
                </c:pt>
                <c:pt idx="1257">
                  <c:v>182.44900000000001</c:v>
                </c:pt>
                <c:pt idx="1258">
                  <c:v>192.316</c:v>
                </c:pt>
                <c:pt idx="1259">
                  <c:v>215.92400000000001</c:v>
                </c:pt>
                <c:pt idx="1260">
                  <c:v>217.24799999999999</c:v>
                </c:pt>
                <c:pt idx="1261">
                  <c:v>217.268</c:v>
                </c:pt>
                <c:pt idx="1262">
                  <c:v>180.643</c:v>
                </c:pt>
                <c:pt idx="1263">
                  <c:v>180.982</c:v>
                </c:pt>
                <c:pt idx="1264">
                  <c:v>217.00200000000001</c:v>
                </c:pt>
                <c:pt idx="1265">
                  <c:v>216.12700000000001</c:v>
                </c:pt>
                <c:pt idx="1266">
                  <c:v>217.85</c:v>
                </c:pt>
                <c:pt idx="1267">
                  <c:v>218.154</c:v>
                </c:pt>
                <c:pt idx="1268">
                  <c:v>182.08799999999999</c:v>
                </c:pt>
                <c:pt idx="1269">
                  <c:v>181.15</c:v>
                </c:pt>
                <c:pt idx="1270">
                  <c:v>180.761</c:v>
                </c:pt>
                <c:pt idx="1271">
                  <c:v>216.39</c:v>
                </c:pt>
                <c:pt idx="1272">
                  <c:v>217.87799999999999</c:v>
                </c:pt>
                <c:pt idx="1273">
                  <c:v>218.51</c:v>
                </c:pt>
                <c:pt idx="1274">
                  <c:v>219.154</c:v>
                </c:pt>
                <c:pt idx="1275">
                  <c:v>219.05699999999999</c:v>
                </c:pt>
                <c:pt idx="1276">
                  <c:v>221.12299999999999</c:v>
                </c:pt>
                <c:pt idx="1277">
                  <c:v>220.99799999999999</c:v>
                </c:pt>
                <c:pt idx="1278">
                  <c:v>221.93199999999999</c:v>
                </c:pt>
                <c:pt idx="1279">
                  <c:v>221.97499999999999</c:v>
                </c:pt>
                <c:pt idx="1280">
                  <c:v>222.756</c:v>
                </c:pt>
                <c:pt idx="1281">
                  <c:v>223.631</c:v>
                </c:pt>
                <c:pt idx="1282">
                  <c:v>223.947</c:v>
                </c:pt>
                <c:pt idx="1283">
                  <c:v>260.13499999999999</c:v>
                </c:pt>
                <c:pt idx="1284">
                  <c:v>262.18200000000002</c:v>
                </c:pt>
                <c:pt idx="1285">
                  <c:v>262.46300000000002</c:v>
                </c:pt>
                <c:pt idx="1286">
                  <c:v>262.404</c:v>
                </c:pt>
                <c:pt idx="1287">
                  <c:v>262.39999999999998</c:v>
                </c:pt>
                <c:pt idx="1288">
                  <c:v>263.06099999999998</c:v>
                </c:pt>
                <c:pt idx="1289">
                  <c:v>226.58799999999999</c:v>
                </c:pt>
                <c:pt idx="1290">
                  <c:v>226.518</c:v>
                </c:pt>
                <c:pt idx="1291">
                  <c:v>189.17400000000001</c:v>
                </c:pt>
                <c:pt idx="1292">
                  <c:v>188.95099999999999</c:v>
                </c:pt>
                <c:pt idx="1293">
                  <c:v>188.053</c:v>
                </c:pt>
                <c:pt idx="1294">
                  <c:v>223.43899999999999</c:v>
                </c:pt>
                <c:pt idx="1295">
                  <c:v>224.041</c:v>
                </c:pt>
                <c:pt idx="1296">
                  <c:v>224.10400000000001</c:v>
                </c:pt>
                <c:pt idx="1297">
                  <c:v>224.04499999999999</c:v>
                </c:pt>
                <c:pt idx="1298">
                  <c:v>224.04900000000001</c:v>
                </c:pt>
                <c:pt idx="1299">
                  <c:v>224.428</c:v>
                </c:pt>
                <c:pt idx="1300">
                  <c:v>224.756</c:v>
                </c:pt>
                <c:pt idx="1301">
                  <c:v>224.584</c:v>
                </c:pt>
                <c:pt idx="1302">
                  <c:v>224.47499999999999</c:v>
                </c:pt>
                <c:pt idx="1303">
                  <c:v>224.53800000000001</c:v>
                </c:pt>
                <c:pt idx="1304">
                  <c:v>224.804</c:v>
                </c:pt>
                <c:pt idx="1305">
                  <c:v>188.745</c:v>
                </c:pt>
                <c:pt idx="1306">
                  <c:v>187.85400000000001</c:v>
                </c:pt>
                <c:pt idx="1307">
                  <c:v>186.81899999999999</c:v>
                </c:pt>
                <c:pt idx="1308">
                  <c:v>186.68700000000001</c:v>
                </c:pt>
                <c:pt idx="1309">
                  <c:v>186.42099999999999</c:v>
                </c:pt>
                <c:pt idx="1310">
                  <c:v>186.42500000000001</c:v>
                </c:pt>
                <c:pt idx="1311">
                  <c:v>212.35400000000001</c:v>
                </c:pt>
                <c:pt idx="1312">
                  <c:v>212.304</c:v>
                </c:pt>
                <c:pt idx="1313">
                  <c:v>211.88200000000001</c:v>
                </c:pt>
                <c:pt idx="1314">
                  <c:v>224.80799999999999</c:v>
                </c:pt>
                <c:pt idx="1315">
                  <c:v>225.62</c:v>
                </c:pt>
                <c:pt idx="1316">
                  <c:v>189.745</c:v>
                </c:pt>
                <c:pt idx="1317">
                  <c:v>188.554</c:v>
                </c:pt>
                <c:pt idx="1318">
                  <c:v>188.59700000000001</c:v>
                </c:pt>
                <c:pt idx="1319">
                  <c:v>223.839</c:v>
                </c:pt>
                <c:pt idx="1320">
                  <c:v>224.386</c:v>
                </c:pt>
                <c:pt idx="1321">
                  <c:v>224.351</c:v>
                </c:pt>
                <c:pt idx="1322">
                  <c:v>225.65100000000001</c:v>
                </c:pt>
                <c:pt idx="1323">
                  <c:v>225.43299999999999</c:v>
                </c:pt>
                <c:pt idx="1324">
                  <c:v>190.01900000000001</c:v>
                </c:pt>
                <c:pt idx="1325">
                  <c:v>188.886</c:v>
                </c:pt>
                <c:pt idx="1326">
                  <c:v>188.28399999999999</c:v>
                </c:pt>
                <c:pt idx="1327">
                  <c:v>186.67099999999999</c:v>
                </c:pt>
                <c:pt idx="1328">
                  <c:v>211.245</c:v>
                </c:pt>
                <c:pt idx="1329">
                  <c:v>211.19800000000001</c:v>
                </c:pt>
                <c:pt idx="1330">
                  <c:v>222.839</c:v>
                </c:pt>
                <c:pt idx="1331">
                  <c:v>223.31899999999999</c:v>
                </c:pt>
                <c:pt idx="1332">
                  <c:v>223.358</c:v>
                </c:pt>
                <c:pt idx="1333">
                  <c:v>223.25299999999999</c:v>
                </c:pt>
                <c:pt idx="1334">
                  <c:v>223.25700000000001</c:v>
                </c:pt>
                <c:pt idx="1335">
                  <c:v>223.249</c:v>
                </c:pt>
                <c:pt idx="1336">
                  <c:v>223.24100000000001</c:v>
                </c:pt>
                <c:pt idx="1337">
                  <c:v>249.202</c:v>
                </c:pt>
                <c:pt idx="1338">
                  <c:v>260.94799999999998</c:v>
                </c:pt>
                <c:pt idx="1339">
                  <c:v>223.83500000000001</c:v>
                </c:pt>
                <c:pt idx="1340">
                  <c:v>188.56899999999999</c:v>
                </c:pt>
                <c:pt idx="1341">
                  <c:v>188.351</c:v>
                </c:pt>
                <c:pt idx="1342">
                  <c:v>187.66300000000001</c:v>
                </c:pt>
                <c:pt idx="1343">
                  <c:v>187.83099999999999</c:v>
                </c:pt>
                <c:pt idx="1344">
                  <c:v>214.36199999999999</c:v>
                </c:pt>
                <c:pt idx="1345">
                  <c:v>214.3</c:v>
                </c:pt>
                <c:pt idx="1346">
                  <c:v>225.61199999999999</c:v>
                </c:pt>
                <c:pt idx="1347">
                  <c:v>225.77600000000001</c:v>
                </c:pt>
                <c:pt idx="1348">
                  <c:v>226.202</c:v>
                </c:pt>
                <c:pt idx="1349">
                  <c:v>226.19800000000001</c:v>
                </c:pt>
                <c:pt idx="1350">
                  <c:v>226.21799999999999</c:v>
                </c:pt>
                <c:pt idx="1351">
                  <c:v>226.18299999999999</c:v>
                </c:pt>
                <c:pt idx="1352">
                  <c:v>226.18700000000001</c:v>
                </c:pt>
                <c:pt idx="1353">
                  <c:v>190.542</c:v>
                </c:pt>
                <c:pt idx="1354">
                  <c:v>190.61600000000001</c:v>
                </c:pt>
                <c:pt idx="1355">
                  <c:v>190.44</c:v>
                </c:pt>
                <c:pt idx="1356">
                  <c:v>189.90100000000001</c:v>
                </c:pt>
                <c:pt idx="1357">
                  <c:v>224.63200000000001</c:v>
                </c:pt>
                <c:pt idx="1358">
                  <c:v>225.44</c:v>
                </c:pt>
                <c:pt idx="1359">
                  <c:v>225.13200000000001</c:v>
                </c:pt>
                <c:pt idx="1360">
                  <c:v>224.40899999999999</c:v>
                </c:pt>
                <c:pt idx="1361">
                  <c:v>225.00200000000001</c:v>
                </c:pt>
                <c:pt idx="1362">
                  <c:v>189.86099999999999</c:v>
                </c:pt>
                <c:pt idx="1363">
                  <c:v>188.68899999999999</c:v>
                </c:pt>
                <c:pt idx="1364">
                  <c:v>188.131</c:v>
                </c:pt>
                <c:pt idx="1365">
                  <c:v>189.166</c:v>
                </c:pt>
                <c:pt idx="1366">
                  <c:v>214.268</c:v>
                </c:pt>
                <c:pt idx="1367">
                  <c:v>214.197</c:v>
                </c:pt>
                <c:pt idx="1368">
                  <c:v>214.197</c:v>
                </c:pt>
                <c:pt idx="1369">
                  <c:v>226.20500000000001</c:v>
                </c:pt>
                <c:pt idx="1370">
                  <c:v>226.166</c:v>
                </c:pt>
                <c:pt idx="1371">
                  <c:v>190.506</c:v>
                </c:pt>
                <c:pt idx="1372">
                  <c:v>190.27099999999999</c:v>
                </c:pt>
                <c:pt idx="1373">
                  <c:v>189.97900000000001</c:v>
                </c:pt>
                <c:pt idx="1374">
                  <c:v>224.58</c:v>
                </c:pt>
                <c:pt idx="1375">
                  <c:v>224.56399999999999</c:v>
                </c:pt>
                <c:pt idx="1376">
                  <c:v>224.78700000000001</c:v>
                </c:pt>
                <c:pt idx="1377">
                  <c:v>224.80699999999999</c:v>
                </c:pt>
                <c:pt idx="1378">
                  <c:v>224.79900000000001</c:v>
                </c:pt>
                <c:pt idx="1379">
                  <c:v>231.72499999999999</c:v>
                </c:pt>
                <c:pt idx="1380">
                  <c:v>231.709</c:v>
                </c:pt>
                <c:pt idx="1381">
                  <c:v>231.68199999999999</c:v>
                </c:pt>
                <c:pt idx="1382">
                  <c:v>231.53299999999999</c:v>
                </c:pt>
                <c:pt idx="1383">
                  <c:v>231.53700000000001</c:v>
                </c:pt>
                <c:pt idx="1384">
                  <c:v>231.60400000000001</c:v>
                </c:pt>
                <c:pt idx="1385">
                  <c:v>234.54900000000001</c:v>
                </c:pt>
                <c:pt idx="1386">
                  <c:v>234.619</c:v>
                </c:pt>
                <c:pt idx="1387">
                  <c:v>235.49</c:v>
                </c:pt>
                <c:pt idx="1388">
                  <c:v>235.49</c:v>
                </c:pt>
                <c:pt idx="1389">
                  <c:v>226.12299999999999</c:v>
                </c:pt>
                <c:pt idx="1390">
                  <c:v>226.18600000000001</c:v>
                </c:pt>
                <c:pt idx="1391">
                  <c:v>234</c:v>
                </c:pt>
                <c:pt idx="1392">
                  <c:v>234.059</c:v>
                </c:pt>
                <c:pt idx="1393">
                  <c:v>234.05099999999999</c:v>
                </c:pt>
                <c:pt idx="1394">
                  <c:v>232.11699999999999</c:v>
                </c:pt>
                <c:pt idx="1395">
                  <c:v>232.10499999999999</c:v>
                </c:pt>
                <c:pt idx="1396">
                  <c:v>232.11699999999999</c:v>
                </c:pt>
                <c:pt idx="1397">
                  <c:v>232.05500000000001</c:v>
                </c:pt>
                <c:pt idx="1398">
                  <c:v>237.21899999999999</c:v>
                </c:pt>
                <c:pt idx="1399">
                  <c:v>236.13300000000001</c:v>
                </c:pt>
                <c:pt idx="1400">
                  <c:v>236.09</c:v>
                </c:pt>
                <c:pt idx="1401">
                  <c:v>226.35499999999999</c:v>
                </c:pt>
                <c:pt idx="1402">
                  <c:v>226.35499999999999</c:v>
                </c:pt>
                <c:pt idx="1403">
                  <c:v>192.28899999999999</c:v>
                </c:pt>
                <c:pt idx="1404">
                  <c:v>191.21100000000001</c:v>
                </c:pt>
                <c:pt idx="1405">
                  <c:v>191.16</c:v>
                </c:pt>
                <c:pt idx="1406">
                  <c:v>191.12100000000001</c:v>
                </c:pt>
                <c:pt idx="1407">
                  <c:v>191.15600000000001</c:v>
                </c:pt>
                <c:pt idx="1408">
                  <c:v>190.66399999999999</c:v>
                </c:pt>
                <c:pt idx="1409">
                  <c:v>187.98</c:v>
                </c:pt>
                <c:pt idx="1410">
                  <c:v>225.172</c:v>
                </c:pt>
                <c:pt idx="1411">
                  <c:v>225.14400000000001</c:v>
                </c:pt>
                <c:pt idx="1412">
                  <c:v>225.071</c:v>
                </c:pt>
                <c:pt idx="1413">
                  <c:v>225.048</c:v>
                </c:pt>
                <c:pt idx="1414">
                  <c:v>225.036</c:v>
                </c:pt>
                <c:pt idx="1415">
                  <c:v>225.21199999999999</c:v>
                </c:pt>
                <c:pt idx="1416">
                  <c:v>225.126</c:v>
                </c:pt>
                <c:pt idx="1417">
                  <c:v>222.55600000000001</c:v>
                </c:pt>
                <c:pt idx="1418">
                  <c:v>223.07499999999999</c:v>
                </c:pt>
                <c:pt idx="1419">
                  <c:v>222.96600000000001</c:v>
                </c:pt>
                <c:pt idx="1420">
                  <c:v>223.392</c:v>
                </c:pt>
                <c:pt idx="1421">
                  <c:v>223.30199999999999</c:v>
                </c:pt>
                <c:pt idx="1422">
                  <c:v>223.26300000000001</c:v>
                </c:pt>
                <c:pt idx="1423">
                  <c:v>223.767</c:v>
                </c:pt>
                <c:pt idx="1424">
                  <c:v>224.46799999999999</c:v>
                </c:pt>
                <c:pt idx="1425">
                  <c:v>272.13200000000001</c:v>
                </c:pt>
                <c:pt idx="1426">
                  <c:v>272.12</c:v>
                </c:pt>
                <c:pt idx="1427">
                  <c:v>272.03800000000001</c:v>
                </c:pt>
                <c:pt idx="1428">
                  <c:v>272.25700000000001</c:v>
                </c:pt>
                <c:pt idx="1429">
                  <c:v>272.08499999999998</c:v>
                </c:pt>
                <c:pt idx="1430">
                  <c:v>272.27600000000001</c:v>
                </c:pt>
                <c:pt idx="1431">
                  <c:v>272.25700000000001</c:v>
                </c:pt>
                <c:pt idx="1432">
                  <c:v>272.19400000000002</c:v>
                </c:pt>
                <c:pt idx="1433">
                  <c:v>272.74099999999999</c:v>
                </c:pt>
                <c:pt idx="1434">
                  <c:v>273.09300000000002</c:v>
                </c:pt>
                <c:pt idx="1435">
                  <c:v>273.07299999999998</c:v>
                </c:pt>
                <c:pt idx="1436">
                  <c:v>273.05399999999997</c:v>
                </c:pt>
                <c:pt idx="1437">
                  <c:v>273.04199999999997</c:v>
                </c:pt>
                <c:pt idx="1438">
                  <c:v>273.11599999999999</c:v>
                </c:pt>
                <c:pt idx="1439">
                  <c:v>273.07299999999998</c:v>
                </c:pt>
                <c:pt idx="1440">
                  <c:v>273.12</c:v>
                </c:pt>
                <c:pt idx="1441">
                  <c:v>273.07299999999998</c:v>
                </c:pt>
                <c:pt idx="1442">
                  <c:v>273.14400000000001</c:v>
                </c:pt>
                <c:pt idx="1443">
                  <c:v>273.01100000000002</c:v>
                </c:pt>
                <c:pt idx="1444">
                  <c:v>273.16300000000001</c:v>
                </c:pt>
                <c:pt idx="1445">
                  <c:v>273.077</c:v>
                </c:pt>
                <c:pt idx="1446">
                  <c:v>273.202</c:v>
                </c:pt>
                <c:pt idx="1447">
                  <c:v>273.19400000000002</c:v>
                </c:pt>
                <c:pt idx="1448">
                  <c:v>273.19799999999998</c:v>
                </c:pt>
                <c:pt idx="1449">
                  <c:v>273.05399999999997</c:v>
                </c:pt>
                <c:pt idx="1450">
                  <c:v>273.40899999999999</c:v>
                </c:pt>
                <c:pt idx="1451">
                  <c:v>273.495</c:v>
                </c:pt>
                <c:pt idx="1452">
                  <c:v>273.52999999999997</c:v>
                </c:pt>
                <c:pt idx="1453">
                  <c:v>273.495</c:v>
                </c:pt>
                <c:pt idx="1454">
                  <c:v>273.50299999999999</c:v>
                </c:pt>
                <c:pt idx="1455">
                  <c:v>273.464</c:v>
                </c:pt>
                <c:pt idx="1456">
                  <c:v>273.48700000000002</c:v>
                </c:pt>
                <c:pt idx="1457">
                  <c:v>273.56200000000001</c:v>
                </c:pt>
                <c:pt idx="1458">
                  <c:v>273.52199999999999</c:v>
                </c:pt>
                <c:pt idx="1459">
                  <c:v>273.55</c:v>
                </c:pt>
                <c:pt idx="1460">
                  <c:v>273.577</c:v>
                </c:pt>
                <c:pt idx="1461">
                  <c:v>273.55</c:v>
                </c:pt>
                <c:pt idx="1462">
                  <c:v>273.55799999999999</c:v>
                </c:pt>
                <c:pt idx="1463">
                  <c:v>273.47899999999998</c:v>
                </c:pt>
                <c:pt idx="1464">
                  <c:v>273.565</c:v>
                </c:pt>
                <c:pt idx="1465">
                  <c:v>273.60399999999998</c:v>
                </c:pt>
                <c:pt idx="1466">
                  <c:v>273.66300000000001</c:v>
                </c:pt>
                <c:pt idx="1467">
                  <c:v>273.58100000000002</c:v>
                </c:pt>
                <c:pt idx="1468">
                  <c:v>273.58499999999998</c:v>
                </c:pt>
                <c:pt idx="1469">
                  <c:v>273.61599999999999</c:v>
                </c:pt>
                <c:pt idx="1470">
                  <c:v>273.58100000000002</c:v>
                </c:pt>
                <c:pt idx="1471">
                  <c:v>273.59699999999998</c:v>
                </c:pt>
                <c:pt idx="1472">
                  <c:v>277.245</c:v>
                </c:pt>
                <c:pt idx="1473">
                  <c:v>327.90100000000001</c:v>
                </c:pt>
                <c:pt idx="1474">
                  <c:v>347.53300000000002</c:v>
                </c:pt>
                <c:pt idx="1475">
                  <c:v>346.81099999999998</c:v>
                </c:pt>
                <c:pt idx="1476">
                  <c:v>342.904</c:v>
                </c:pt>
                <c:pt idx="1477">
                  <c:v>343.43400000000003</c:v>
                </c:pt>
                <c:pt idx="1478">
                  <c:v>342.68599999999998</c:v>
                </c:pt>
                <c:pt idx="1479">
                  <c:v>347.88099999999997</c:v>
                </c:pt>
                <c:pt idx="1480">
                  <c:v>350.221</c:v>
                </c:pt>
                <c:pt idx="1481">
                  <c:v>369.267</c:v>
                </c:pt>
                <c:pt idx="1482">
                  <c:v>346.04</c:v>
                </c:pt>
                <c:pt idx="1483">
                  <c:v>343.78199999999998</c:v>
                </c:pt>
                <c:pt idx="1484">
                  <c:v>343.63400000000001</c:v>
                </c:pt>
                <c:pt idx="1485">
                  <c:v>354.09100000000001</c:v>
                </c:pt>
                <c:pt idx="1486">
                  <c:v>354.11</c:v>
                </c:pt>
                <c:pt idx="1487">
                  <c:v>374.20299999999997</c:v>
                </c:pt>
                <c:pt idx="1488">
                  <c:v>343.69900000000001</c:v>
                </c:pt>
                <c:pt idx="1489">
                  <c:v>344.82</c:v>
                </c:pt>
                <c:pt idx="1490">
                  <c:v>346.85199999999998</c:v>
                </c:pt>
                <c:pt idx="1491">
                  <c:v>345.03100000000001</c:v>
                </c:pt>
                <c:pt idx="1492">
                  <c:v>343.738</c:v>
                </c:pt>
                <c:pt idx="1493">
                  <c:v>342.53500000000003</c:v>
                </c:pt>
                <c:pt idx="1494">
                  <c:v>342.13299999999998</c:v>
                </c:pt>
                <c:pt idx="1495">
                  <c:v>342.08600000000001</c:v>
                </c:pt>
                <c:pt idx="1496">
                  <c:v>342.60500000000002</c:v>
                </c:pt>
                <c:pt idx="1497">
                  <c:v>342.59399999999999</c:v>
                </c:pt>
                <c:pt idx="1498">
                  <c:v>343.08199999999999</c:v>
                </c:pt>
                <c:pt idx="1499">
                  <c:v>341.97300000000001</c:v>
                </c:pt>
                <c:pt idx="1500">
                  <c:v>341.80599999999998</c:v>
                </c:pt>
                <c:pt idx="1501">
                  <c:v>342.46600000000001</c:v>
                </c:pt>
                <c:pt idx="1502">
                  <c:v>341.26299999999998</c:v>
                </c:pt>
                <c:pt idx="1503">
                  <c:v>342.34899999999999</c:v>
                </c:pt>
                <c:pt idx="1504">
                  <c:v>342.27800000000002</c:v>
                </c:pt>
                <c:pt idx="1505">
                  <c:v>342.71199999999999</c:v>
                </c:pt>
                <c:pt idx="1506">
                  <c:v>342.60300000000001</c:v>
                </c:pt>
                <c:pt idx="1507">
                  <c:v>342.38799999999998</c:v>
                </c:pt>
                <c:pt idx="1508">
                  <c:v>342.517</c:v>
                </c:pt>
                <c:pt idx="1509">
                  <c:v>342.411</c:v>
                </c:pt>
                <c:pt idx="1510">
                  <c:v>342.34899999999999</c:v>
                </c:pt>
                <c:pt idx="1511">
                  <c:v>342.25900000000001</c:v>
                </c:pt>
                <c:pt idx="1512">
                  <c:v>342.19600000000003</c:v>
                </c:pt>
                <c:pt idx="1513">
                  <c:v>342.23500000000001</c:v>
                </c:pt>
                <c:pt idx="1514">
                  <c:v>342.24700000000001</c:v>
                </c:pt>
                <c:pt idx="1515">
                  <c:v>342.24700000000001</c:v>
                </c:pt>
                <c:pt idx="1516">
                  <c:v>342.29</c:v>
                </c:pt>
                <c:pt idx="1517">
                  <c:v>342.60300000000001</c:v>
                </c:pt>
                <c:pt idx="1518">
                  <c:v>342.56700000000001</c:v>
                </c:pt>
                <c:pt idx="1519">
                  <c:v>342.53199999999998</c:v>
                </c:pt>
                <c:pt idx="1520">
                  <c:v>342.57100000000003</c:v>
                </c:pt>
                <c:pt idx="1521">
                  <c:v>342.673</c:v>
                </c:pt>
                <c:pt idx="1522">
                  <c:v>342.66899999999998</c:v>
                </c:pt>
                <c:pt idx="1523">
                  <c:v>342.642</c:v>
                </c:pt>
                <c:pt idx="1524">
                  <c:v>342.642</c:v>
                </c:pt>
                <c:pt idx="1525">
                  <c:v>342.673</c:v>
                </c:pt>
                <c:pt idx="1526">
                  <c:v>342.649</c:v>
                </c:pt>
                <c:pt idx="1527">
                  <c:v>342.75099999999998</c:v>
                </c:pt>
                <c:pt idx="1528">
                  <c:v>342.72800000000001</c:v>
                </c:pt>
                <c:pt idx="1529">
                  <c:v>342.673</c:v>
                </c:pt>
                <c:pt idx="1530">
                  <c:v>342.63</c:v>
                </c:pt>
                <c:pt idx="1531">
                  <c:v>342.548</c:v>
                </c:pt>
                <c:pt idx="1532">
                  <c:v>342.58499999999998</c:v>
                </c:pt>
                <c:pt idx="1533">
                  <c:v>342.565</c:v>
                </c:pt>
                <c:pt idx="1534">
                  <c:v>342.54599999999999</c:v>
                </c:pt>
                <c:pt idx="1535">
                  <c:v>342.53</c:v>
                </c:pt>
                <c:pt idx="1536">
                  <c:v>342.58100000000002</c:v>
                </c:pt>
                <c:pt idx="1537">
                  <c:v>342.55399999999997</c:v>
                </c:pt>
                <c:pt idx="1538">
                  <c:v>342.63200000000001</c:v>
                </c:pt>
                <c:pt idx="1539">
                  <c:v>342.59699999999998</c:v>
                </c:pt>
                <c:pt idx="1540">
                  <c:v>342.65499999999997</c:v>
                </c:pt>
                <c:pt idx="1541">
                  <c:v>342.67500000000001</c:v>
                </c:pt>
                <c:pt idx="1542">
                  <c:v>342.58499999999998</c:v>
                </c:pt>
                <c:pt idx="1543">
                  <c:v>342.56200000000001</c:v>
                </c:pt>
                <c:pt idx="1544">
                  <c:v>342.589</c:v>
                </c:pt>
                <c:pt idx="1545">
                  <c:v>342.702</c:v>
                </c:pt>
                <c:pt idx="1546">
                  <c:v>342.68299999999999</c:v>
                </c:pt>
                <c:pt idx="1547">
                  <c:v>342.64699999999999</c:v>
                </c:pt>
                <c:pt idx="1548">
                  <c:v>342.76499999999999</c:v>
                </c:pt>
                <c:pt idx="1549">
                  <c:v>342.81900000000002</c:v>
                </c:pt>
                <c:pt idx="1550">
                  <c:v>342.69799999999998</c:v>
                </c:pt>
                <c:pt idx="1551">
                  <c:v>342.92500000000001</c:v>
                </c:pt>
                <c:pt idx="1552">
                  <c:v>342.74900000000002</c:v>
                </c:pt>
                <c:pt idx="1553">
                  <c:v>342.78800000000001</c:v>
                </c:pt>
                <c:pt idx="1554">
                  <c:v>342.79199999999997</c:v>
                </c:pt>
                <c:pt idx="1555">
                  <c:v>342.72199999999998</c:v>
                </c:pt>
                <c:pt idx="1556">
                  <c:v>342.815</c:v>
                </c:pt>
                <c:pt idx="1557">
                  <c:v>342.78</c:v>
                </c:pt>
                <c:pt idx="1558">
                  <c:v>342.76499999999999</c:v>
                </c:pt>
                <c:pt idx="1559">
                  <c:v>342.76499999999999</c:v>
                </c:pt>
                <c:pt idx="1560">
                  <c:v>342.75700000000001</c:v>
                </c:pt>
                <c:pt idx="1561">
                  <c:v>342.90899999999999</c:v>
                </c:pt>
                <c:pt idx="1562">
                  <c:v>342.92500000000001</c:v>
                </c:pt>
                <c:pt idx="1563">
                  <c:v>342.87400000000002</c:v>
                </c:pt>
                <c:pt idx="1564">
                  <c:v>342.89</c:v>
                </c:pt>
                <c:pt idx="1565">
                  <c:v>342.851</c:v>
                </c:pt>
                <c:pt idx="1566">
                  <c:v>342.89699999999999</c:v>
                </c:pt>
                <c:pt idx="1567">
                  <c:v>342.92500000000001</c:v>
                </c:pt>
                <c:pt idx="1568">
                  <c:v>342.81900000000002</c:v>
                </c:pt>
                <c:pt idx="1569">
                  <c:v>342.78</c:v>
                </c:pt>
                <c:pt idx="1570">
                  <c:v>342.79599999999999</c:v>
                </c:pt>
                <c:pt idx="1571">
                  <c:v>342.81900000000002</c:v>
                </c:pt>
                <c:pt idx="1572">
                  <c:v>342.76100000000002</c:v>
                </c:pt>
                <c:pt idx="1573">
                  <c:v>342.851</c:v>
                </c:pt>
                <c:pt idx="1574">
                  <c:v>342.77600000000001</c:v>
                </c:pt>
                <c:pt idx="1575">
                  <c:v>342.858</c:v>
                </c:pt>
                <c:pt idx="1576">
                  <c:v>342.76900000000001</c:v>
                </c:pt>
                <c:pt idx="1577">
                  <c:v>342.73700000000002</c:v>
                </c:pt>
                <c:pt idx="1578">
                  <c:v>342.77600000000001</c:v>
                </c:pt>
                <c:pt idx="1579">
                  <c:v>342.81900000000002</c:v>
                </c:pt>
                <c:pt idx="1580">
                  <c:v>309.41699999999997</c:v>
                </c:pt>
                <c:pt idx="1581">
                  <c:v>310.589</c:v>
                </c:pt>
                <c:pt idx="1582">
                  <c:v>334.60399999999998</c:v>
                </c:pt>
                <c:pt idx="1583">
                  <c:v>343.24</c:v>
                </c:pt>
                <c:pt idx="1584">
                  <c:v>340.221</c:v>
                </c:pt>
                <c:pt idx="1585">
                  <c:v>339.95</c:v>
                </c:pt>
                <c:pt idx="1586">
                  <c:v>316.91199999999998</c:v>
                </c:pt>
                <c:pt idx="1587">
                  <c:v>314.613</c:v>
                </c:pt>
                <c:pt idx="1588">
                  <c:v>335.31200000000001</c:v>
                </c:pt>
                <c:pt idx="1589">
                  <c:v>334.59199999999998</c:v>
                </c:pt>
                <c:pt idx="1590">
                  <c:v>333.45499999999998</c:v>
                </c:pt>
                <c:pt idx="1591">
                  <c:v>333.77499999999998</c:v>
                </c:pt>
                <c:pt idx="1592">
                  <c:v>334.37299999999999</c:v>
                </c:pt>
                <c:pt idx="1593">
                  <c:v>334.50599999999997</c:v>
                </c:pt>
                <c:pt idx="1594">
                  <c:v>335.03300000000002</c:v>
                </c:pt>
                <c:pt idx="1595">
                  <c:v>333.68599999999998</c:v>
                </c:pt>
                <c:pt idx="1596">
                  <c:v>333.904</c:v>
                </c:pt>
                <c:pt idx="1597">
                  <c:v>334.68900000000002</c:v>
                </c:pt>
                <c:pt idx="1598">
                  <c:v>335.053</c:v>
                </c:pt>
                <c:pt idx="1599">
                  <c:v>311.89600000000002</c:v>
                </c:pt>
                <c:pt idx="1600">
                  <c:v>338.37299999999999</c:v>
                </c:pt>
                <c:pt idx="1601">
                  <c:v>300.06900000000002</c:v>
                </c:pt>
                <c:pt idx="1602">
                  <c:v>263.42099999999999</c:v>
                </c:pt>
                <c:pt idx="1603">
                  <c:v>219.69</c:v>
                </c:pt>
                <c:pt idx="1604">
                  <c:v>218.53800000000001</c:v>
                </c:pt>
                <c:pt idx="1605">
                  <c:v>217.61600000000001</c:v>
                </c:pt>
                <c:pt idx="1606">
                  <c:v>217.249</c:v>
                </c:pt>
                <c:pt idx="1607">
                  <c:v>179.495</c:v>
                </c:pt>
                <c:pt idx="1608">
                  <c:v>179.42099999999999</c:v>
                </c:pt>
                <c:pt idx="1609">
                  <c:v>179.571</c:v>
                </c:pt>
                <c:pt idx="1610">
                  <c:v>177.91499999999999</c:v>
                </c:pt>
                <c:pt idx="1611">
                  <c:v>178.02699999999999</c:v>
                </c:pt>
                <c:pt idx="1612">
                  <c:v>177.93700000000001</c:v>
                </c:pt>
                <c:pt idx="1613">
                  <c:v>177.858</c:v>
                </c:pt>
                <c:pt idx="1614">
                  <c:v>177.84299999999999</c:v>
                </c:pt>
                <c:pt idx="1615">
                  <c:v>178</c:v>
                </c:pt>
                <c:pt idx="1616">
                  <c:v>177.88499999999999</c:v>
                </c:pt>
                <c:pt idx="1617">
                  <c:v>177.78</c:v>
                </c:pt>
                <c:pt idx="1618">
                  <c:v>177.75700000000001</c:v>
                </c:pt>
                <c:pt idx="1619">
                  <c:v>177.773</c:v>
                </c:pt>
                <c:pt idx="1620">
                  <c:v>177.75299999999999</c:v>
                </c:pt>
                <c:pt idx="1621">
                  <c:v>177.76499999999999</c:v>
                </c:pt>
                <c:pt idx="1622">
                  <c:v>177.76499999999999</c:v>
                </c:pt>
                <c:pt idx="1623">
                  <c:v>177.792</c:v>
                </c:pt>
                <c:pt idx="1624">
                  <c:v>177.71</c:v>
                </c:pt>
                <c:pt idx="1625">
                  <c:v>177.73699999999999</c:v>
                </c:pt>
                <c:pt idx="1626">
                  <c:v>177.733</c:v>
                </c:pt>
                <c:pt idx="1627">
                  <c:v>177.71</c:v>
                </c:pt>
                <c:pt idx="1628">
                  <c:v>177.73699999999999</c:v>
                </c:pt>
                <c:pt idx="1629">
                  <c:v>177.72200000000001</c:v>
                </c:pt>
                <c:pt idx="1630">
                  <c:v>177.71799999999999</c:v>
                </c:pt>
                <c:pt idx="1631">
                  <c:v>177.72200000000001</c:v>
                </c:pt>
                <c:pt idx="1632">
                  <c:v>177.71</c:v>
                </c:pt>
                <c:pt idx="1633">
                  <c:v>177.70599999999999</c:v>
                </c:pt>
                <c:pt idx="1634">
                  <c:v>177.72900000000001</c:v>
                </c:pt>
                <c:pt idx="1635">
                  <c:v>177.71</c:v>
                </c:pt>
                <c:pt idx="1636">
                  <c:v>177.726</c:v>
                </c:pt>
                <c:pt idx="1637">
                  <c:v>177.714</c:v>
                </c:pt>
                <c:pt idx="1638">
                  <c:v>177.74100000000001</c:v>
                </c:pt>
                <c:pt idx="1639">
                  <c:v>177.71799999999999</c:v>
                </c:pt>
                <c:pt idx="1640">
                  <c:v>177.70599999999999</c:v>
                </c:pt>
                <c:pt idx="1641">
                  <c:v>177.74100000000001</c:v>
                </c:pt>
                <c:pt idx="1642">
                  <c:v>177.70599999999999</c:v>
                </c:pt>
                <c:pt idx="1643">
                  <c:v>177.702</c:v>
                </c:pt>
                <c:pt idx="1644">
                  <c:v>177.714</c:v>
                </c:pt>
                <c:pt idx="1645">
                  <c:v>177.679</c:v>
                </c:pt>
                <c:pt idx="1646">
                  <c:v>177.67099999999999</c:v>
                </c:pt>
                <c:pt idx="1647">
                  <c:v>177.71</c:v>
                </c:pt>
                <c:pt idx="1648">
                  <c:v>177.65899999999999</c:v>
                </c:pt>
                <c:pt idx="1649">
                  <c:v>177.67099999999999</c:v>
                </c:pt>
                <c:pt idx="1650">
                  <c:v>177.679</c:v>
                </c:pt>
                <c:pt idx="1651">
                  <c:v>177.679</c:v>
                </c:pt>
                <c:pt idx="1652">
                  <c:v>177.67500000000001</c:v>
                </c:pt>
                <c:pt idx="1653">
                  <c:v>177.63200000000001</c:v>
                </c:pt>
                <c:pt idx="1654">
                  <c:v>177.624</c:v>
                </c:pt>
                <c:pt idx="1655">
                  <c:v>177.636</c:v>
                </c:pt>
                <c:pt idx="1656">
                  <c:v>177.64699999999999</c:v>
                </c:pt>
                <c:pt idx="1657">
                  <c:v>177.64</c:v>
                </c:pt>
                <c:pt idx="1658">
                  <c:v>177.62799999999999</c:v>
                </c:pt>
                <c:pt idx="1659">
                  <c:v>177.62799999999999</c:v>
                </c:pt>
                <c:pt idx="1660">
                  <c:v>177.63200000000001</c:v>
                </c:pt>
                <c:pt idx="1661">
                  <c:v>177.64</c:v>
                </c:pt>
                <c:pt idx="1662">
                  <c:v>177.63200000000001</c:v>
                </c:pt>
                <c:pt idx="1663">
                  <c:v>177.65100000000001</c:v>
                </c:pt>
                <c:pt idx="1664">
                  <c:v>177.62</c:v>
                </c:pt>
                <c:pt idx="1665">
                  <c:v>177.636</c:v>
                </c:pt>
                <c:pt idx="1666">
                  <c:v>177.64</c:v>
                </c:pt>
                <c:pt idx="1667">
                  <c:v>177.62</c:v>
                </c:pt>
                <c:pt idx="1668">
                  <c:v>177.608</c:v>
                </c:pt>
                <c:pt idx="1669">
                  <c:v>177.608</c:v>
                </c:pt>
                <c:pt idx="1670">
                  <c:v>177.636</c:v>
                </c:pt>
                <c:pt idx="1671">
                  <c:v>177.61199999999999</c:v>
                </c:pt>
                <c:pt idx="1672">
                  <c:v>177.58500000000001</c:v>
                </c:pt>
                <c:pt idx="1673">
                  <c:v>177.59700000000001</c:v>
                </c:pt>
                <c:pt idx="1674">
                  <c:v>177.58500000000001</c:v>
                </c:pt>
                <c:pt idx="1675">
                  <c:v>177.601</c:v>
                </c:pt>
                <c:pt idx="1676">
                  <c:v>177.59299999999999</c:v>
                </c:pt>
                <c:pt idx="1677">
                  <c:v>177.589</c:v>
                </c:pt>
                <c:pt idx="1678">
                  <c:v>177.57300000000001</c:v>
                </c:pt>
                <c:pt idx="1679">
                  <c:v>177.60400000000001</c:v>
                </c:pt>
                <c:pt idx="1680">
                  <c:v>177.565</c:v>
                </c:pt>
                <c:pt idx="1681">
                  <c:v>177.58500000000001</c:v>
                </c:pt>
                <c:pt idx="1682">
                  <c:v>177.56200000000001</c:v>
                </c:pt>
                <c:pt idx="1683">
                  <c:v>177.57300000000001</c:v>
                </c:pt>
                <c:pt idx="1684">
                  <c:v>177.571</c:v>
                </c:pt>
                <c:pt idx="1685">
                  <c:v>177.57499999999999</c:v>
                </c:pt>
                <c:pt idx="1686">
                  <c:v>177.56</c:v>
                </c:pt>
                <c:pt idx="1687">
                  <c:v>177.57499999999999</c:v>
                </c:pt>
                <c:pt idx="1688">
                  <c:v>177.59100000000001</c:v>
                </c:pt>
                <c:pt idx="1689">
                  <c:v>177.56</c:v>
                </c:pt>
                <c:pt idx="1690">
                  <c:v>177.54400000000001</c:v>
                </c:pt>
                <c:pt idx="1691">
                  <c:v>177.53200000000001</c:v>
                </c:pt>
                <c:pt idx="1692">
                  <c:v>177.50899999999999</c:v>
                </c:pt>
                <c:pt idx="1693">
                  <c:v>177.52099999999999</c:v>
                </c:pt>
                <c:pt idx="1694">
                  <c:v>177.505</c:v>
                </c:pt>
                <c:pt idx="1695">
                  <c:v>177.52799999999999</c:v>
                </c:pt>
                <c:pt idx="1696">
                  <c:v>177.517</c:v>
                </c:pt>
                <c:pt idx="1697">
                  <c:v>177.51300000000001</c:v>
                </c:pt>
                <c:pt idx="1698">
                  <c:v>177.505</c:v>
                </c:pt>
                <c:pt idx="1699">
                  <c:v>177.505</c:v>
                </c:pt>
                <c:pt idx="1700">
                  <c:v>177.505</c:v>
                </c:pt>
                <c:pt idx="1701">
                  <c:v>177.52099999999999</c:v>
                </c:pt>
                <c:pt idx="1702">
                  <c:v>177.51300000000001</c:v>
                </c:pt>
                <c:pt idx="1703">
                  <c:v>177.489</c:v>
                </c:pt>
                <c:pt idx="1704">
                  <c:v>177.489</c:v>
                </c:pt>
                <c:pt idx="1705">
                  <c:v>177.48099999999999</c:v>
                </c:pt>
                <c:pt idx="1706">
                  <c:v>177.47399999999999</c:v>
                </c:pt>
                <c:pt idx="1707">
                  <c:v>177.51300000000001</c:v>
                </c:pt>
                <c:pt idx="1708">
                  <c:v>177.48500000000001</c:v>
                </c:pt>
                <c:pt idx="1709">
                  <c:v>177.49199999999999</c:v>
                </c:pt>
                <c:pt idx="1710">
                  <c:v>177.48</c:v>
                </c:pt>
                <c:pt idx="1711">
                  <c:v>177.39500000000001</c:v>
                </c:pt>
                <c:pt idx="1712">
                  <c:v>177.39500000000001</c:v>
                </c:pt>
                <c:pt idx="1713">
                  <c:v>177.398</c:v>
                </c:pt>
                <c:pt idx="1714">
                  <c:v>177.40199999999999</c:v>
                </c:pt>
                <c:pt idx="1715">
                  <c:v>177.37899999999999</c:v>
                </c:pt>
                <c:pt idx="1716">
                  <c:v>177.40600000000001</c:v>
                </c:pt>
                <c:pt idx="1717">
                  <c:v>177.40600000000001</c:v>
                </c:pt>
                <c:pt idx="1718">
                  <c:v>177.39500000000001</c:v>
                </c:pt>
                <c:pt idx="1719">
                  <c:v>177.40199999999999</c:v>
                </c:pt>
                <c:pt idx="1720">
                  <c:v>177.29300000000001</c:v>
                </c:pt>
                <c:pt idx="1721">
                  <c:v>177.32400000000001</c:v>
                </c:pt>
                <c:pt idx="1722">
                  <c:v>177.285</c:v>
                </c:pt>
                <c:pt idx="1723">
                  <c:v>177.309</c:v>
                </c:pt>
                <c:pt idx="1724">
                  <c:v>177.29300000000001</c:v>
                </c:pt>
                <c:pt idx="1725">
                  <c:v>177.28899999999999</c:v>
                </c:pt>
                <c:pt idx="1726">
                  <c:v>177.28899999999999</c:v>
                </c:pt>
                <c:pt idx="1727">
                  <c:v>177.28899999999999</c:v>
                </c:pt>
                <c:pt idx="1728">
                  <c:v>177.28100000000001</c:v>
                </c:pt>
                <c:pt idx="1729">
                  <c:v>177.28899999999999</c:v>
                </c:pt>
                <c:pt idx="1730">
                  <c:v>177.29300000000001</c:v>
                </c:pt>
                <c:pt idx="1731">
                  <c:v>177.27</c:v>
                </c:pt>
                <c:pt idx="1732">
                  <c:v>177.309</c:v>
                </c:pt>
                <c:pt idx="1733">
                  <c:v>177.297</c:v>
                </c:pt>
                <c:pt idx="1734">
                  <c:v>177.28100000000001</c:v>
                </c:pt>
                <c:pt idx="1735">
                  <c:v>177.28899999999999</c:v>
                </c:pt>
                <c:pt idx="1736">
                  <c:v>177.297</c:v>
                </c:pt>
                <c:pt idx="1737">
                  <c:v>177.28899999999999</c:v>
                </c:pt>
                <c:pt idx="1738">
                  <c:v>177.285</c:v>
                </c:pt>
                <c:pt idx="1739">
                  <c:v>177.285</c:v>
                </c:pt>
                <c:pt idx="1740">
                  <c:v>177.28100000000001</c:v>
                </c:pt>
                <c:pt idx="1741">
                  <c:v>177.28100000000001</c:v>
                </c:pt>
                <c:pt idx="1742">
                  <c:v>177.23400000000001</c:v>
                </c:pt>
                <c:pt idx="1743">
                  <c:v>177.25399999999999</c:v>
                </c:pt>
                <c:pt idx="1744">
                  <c:v>177.24600000000001</c:v>
                </c:pt>
                <c:pt idx="1745">
                  <c:v>177.262</c:v>
                </c:pt>
                <c:pt idx="1746">
                  <c:v>177.25800000000001</c:v>
                </c:pt>
                <c:pt idx="1747">
                  <c:v>177.25</c:v>
                </c:pt>
                <c:pt idx="1748">
                  <c:v>177.24199999999999</c:v>
                </c:pt>
                <c:pt idx="1749">
                  <c:v>177.25399999999999</c:v>
                </c:pt>
                <c:pt idx="1750">
                  <c:v>177.15600000000001</c:v>
                </c:pt>
                <c:pt idx="1751">
                  <c:v>177.12899999999999</c:v>
                </c:pt>
                <c:pt idx="1752">
                  <c:v>177.125</c:v>
                </c:pt>
                <c:pt idx="1753">
                  <c:v>177.10900000000001</c:v>
                </c:pt>
                <c:pt idx="1754">
                  <c:v>177.113</c:v>
                </c:pt>
                <c:pt idx="1755">
                  <c:v>177.11699999999999</c:v>
                </c:pt>
                <c:pt idx="1756">
                  <c:v>177.10499999999999</c:v>
                </c:pt>
                <c:pt idx="1757">
                  <c:v>177.11699999999999</c:v>
                </c:pt>
                <c:pt idx="1758">
                  <c:v>177.125</c:v>
                </c:pt>
                <c:pt idx="1759">
                  <c:v>177.09</c:v>
                </c:pt>
                <c:pt idx="1760">
                  <c:v>177.11699999999999</c:v>
                </c:pt>
                <c:pt idx="1761">
                  <c:v>177.09800000000001</c:v>
                </c:pt>
                <c:pt idx="1762">
                  <c:v>177.066</c:v>
                </c:pt>
                <c:pt idx="1763">
                  <c:v>177</c:v>
                </c:pt>
                <c:pt idx="1764">
                  <c:v>176.96100000000001</c:v>
                </c:pt>
                <c:pt idx="1765">
                  <c:v>176.96100000000001</c:v>
                </c:pt>
                <c:pt idx="1766">
                  <c:v>176.98</c:v>
                </c:pt>
                <c:pt idx="1767">
                  <c:v>176.96100000000001</c:v>
                </c:pt>
                <c:pt idx="1768">
                  <c:v>176.93799999999999</c:v>
                </c:pt>
                <c:pt idx="1769">
                  <c:v>176.91</c:v>
                </c:pt>
                <c:pt idx="1770">
                  <c:v>176.91399999999999</c:v>
                </c:pt>
                <c:pt idx="1771">
                  <c:v>176.90600000000001</c:v>
                </c:pt>
                <c:pt idx="1772">
                  <c:v>176.85900000000001</c:v>
                </c:pt>
                <c:pt idx="1773">
                  <c:v>176.85900000000001</c:v>
                </c:pt>
                <c:pt idx="1774">
                  <c:v>176.863</c:v>
                </c:pt>
                <c:pt idx="1775">
                  <c:v>176.86699999999999</c:v>
                </c:pt>
                <c:pt idx="1776">
                  <c:v>176.83600000000001</c:v>
                </c:pt>
                <c:pt idx="1777">
                  <c:v>176.87100000000001</c:v>
                </c:pt>
                <c:pt idx="1778">
                  <c:v>176.66</c:v>
                </c:pt>
                <c:pt idx="1779">
                  <c:v>176.67599999999999</c:v>
                </c:pt>
                <c:pt idx="1780">
                  <c:v>176.648</c:v>
                </c:pt>
                <c:pt idx="1781">
                  <c:v>176.65600000000001</c:v>
                </c:pt>
                <c:pt idx="1782">
                  <c:v>176.637</c:v>
                </c:pt>
                <c:pt idx="1783">
                  <c:v>176.637</c:v>
                </c:pt>
                <c:pt idx="1784">
                  <c:v>176.637</c:v>
                </c:pt>
                <c:pt idx="1785">
                  <c:v>176.58199999999999</c:v>
                </c:pt>
                <c:pt idx="1786">
                  <c:v>176.602</c:v>
                </c:pt>
                <c:pt idx="1787">
                  <c:v>176.559</c:v>
                </c:pt>
                <c:pt idx="1788">
                  <c:v>176.57</c:v>
                </c:pt>
                <c:pt idx="1789">
                  <c:v>176.559</c:v>
                </c:pt>
                <c:pt idx="1790">
                  <c:v>176.55500000000001</c:v>
                </c:pt>
                <c:pt idx="1791">
                  <c:v>176.57400000000001</c:v>
                </c:pt>
                <c:pt idx="1792">
                  <c:v>176.55500000000001</c:v>
                </c:pt>
                <c:pt idx="1793">
                  <c:v>176.54300000000001</c:v>
                </c:pt>
                <c:pt idx="1794">
                  <c:v>176.54300000000001</c:v>
                </c:pt>
                <c:pt idx="1795">
                  <c:v>176.55500000000001</c:v>
                </c:pt>
                <c:pt idx="1796">
                  <c:v>176.535</c:v>
                </c:pt>
                <c:pt idx="1797">
                  <c:v>176.559</c:v>
                </c:pt>
                <c:pt idx="1798">
                  <c:v>176.52699999999999</c:v>
                </c:pt>
                <c:pt idx="1799">
                  <c:v>176.523</c:v>
                </c:pt>
                <c:pt idx="1800">
                  <c:v>176.55500000000001</c:v>
                </c:pt>
                <c:pt idx="1801">
                  <c:v>176.53899999999999</c:v>
                </c:pt>
                <c:pt idx="1802">
                  <c:v>176.523</c:v>
                </c:pt>
                <c:pt idx="1803">
                  <c:v>176.52699999999999</c:v>
                </c:pt>
                <c:pt idx="1804">
                  <c:v>176.535</c:v>
                </c:pt>
                <c:pt idx="1805">
                  <c:v>176.566</c:v>
                </c:pt>
                <c:pt idx="1806">
                  <c:v>176.48400000000001</c:v>
                </c:pt>
                <c:pt idx="1807">
                  <c:v>176.49199999999999</c:v>
                </c:pt>
                <c:pt idx="1808">
                  <c:v>176.47300000000001</c:v>
                </c:pt>
                <c:pt idx="1809">
                  <c:v>176.40199999999999</c:v>
                </c:pt>
                <c:pt idx="1810">
                  <c:v>176.34399999999999</c:v>
                </c:pt>
                <c:pt idx="1811">
                  <c:v>176.34800000000001</c:v>
                </c:pt>
                <c:pt idx="1812">
                  <c:v>176.36699999999999</c:v>
                </c:pt>
                <c:pt idx="1813">
                  <c:v>176.34800000000001</c:v>
                </c:pt>
                <c:pt idx="1814">
                  <c:v>176.37100000000001</c:v>
                </c:pt>
                <c:pt idx="1815">
                  <c:v>176.35499999999999</c:v>
                </c:pt>
                <c:pt idx="1816">
                  <c:v>176.352</c:v>
                </c:pt>
                <c:pt idx="1817">
                  <c:v>176.35900000000001</c:v>
                </c:pt>
                <c:pt idx="1818">
                  <c:v>176.35900000000001</c:v>
                </c:pt>
                <c:pt idx="1819">
                  <c:v>176.35499999999999</c:v>
                </c:pt>
                <c:pt idx="1820">
                  <c:v>176.363</c:v>
                </c:pt>
                <c:pt idx="1821">
                  <c:v>176.35900000000001</c:v>
                </c:pt>
                <c:pt idx="1822">
                  <c:v>176.387</c:v>
                </c:pt>
                <c:pt idx="1823">
                  <c:v>176.37100000000001</c:v>
                </c:pt>
                <c:pt idx="1824">
                  <c:v>176.36699999999999</c:v>
                </c:pt>
                <c:pt idx="1825">
                  <c:v>176.37100000000001</c:v>
                </c:pt>
                <c:pt idx="1826">
                  <c:v>176.15199999999999</c:v>
                </c:pt>
                <c:pt idx="1827">
                  <c:v>176.17599999999999</c:v>
                </c:pt>
                <c:pt idx="1828">
                  <c:v>176.16399999999999</c:v>
                </c:pt>
                <c:pt idx="1829">
                  <c:v>176.16399999999999</c:v>
                </c:pt>
                <c:pt idx="1830">
                  <c:v>176.16</c:v>
                </c:pt>
                <c:pt idx="1831">
                  <c:v>176.19499999999999</c:v>
                </c:pt>
                <c:pt idx="1832">
                  <c:v>176.14500000000001</c:v>
                </c:pt>
                <c:pt idx="1833">
                  <c:v>176.16399999999999</c:v>
                </c:pt>
                <c:pt idx="1834">
                  <c:v>176.15600000000001</c:v>
                </c:pt>
                <c:pt idx="1835">
                  <c:v>176.16399999999999</c:v>
                </c:pt>
                <c:pt idx="1836">
                  <c:v>176.15600000000001</c:v>
                </c:pt>
                <c:pt idx="1837">
                  <c:v>176.16399999999999</c:v>
                </c:pt>
                <c:pt idx="1838">
                  <c:v>176.172</c:v>
                </c:pt>
                <c:pt idx="1839">
                  <c:v>176.137</c:v>
                </c:pt>
                <c:pt idx="1840">
                  <c:v>176.11699999999999</c:v>
                </c:pt>
                <c:pt idx="1841">
                  <c:v>176.14099999999999</c:v>
                </c:pt>
                <c:pt idx="1842">
                  <c:v>176.13300000000001</c:v>
                </c:pt>
                <c:pt idx="1843">
                  <c:v>176.12899999999999</c:v>
                </c:pt>
                <c:pt idx="1844">
                  <c:v>176.11699999999999</c:v>
                </c:pt>
                <c:pt idx="1845">
                  <c:v>176.125</c:v>
                </c:pt>
                <c:pt idx="1846">
                  <c:v>176.09399999999999</c:v>
                </c:pt>
                <c:pt idx="1847">
                  <c:v>176.078</c:v>
                </c:pt>
                <c:pt idx="1848">
                  <c:v>176.078</c:v>
                </c:pt>
                <c:pt idx="1849">
                  <c:v>176.102</c:v>
                </c:pt>
                <c:pt idx="1850">
                  <c:v>176.02699999999999</c:v>
                </c:pt>
                <c:pt idx="1851">
                  <c:v>176.03100000000001</c:v>
                </c:pt>
                <c:pt idx="1852">
                  <c:v>176.03899999999999</c:v>
                </c:pt>
                <c:pt idx="1853">
                  <c:v>176.02699999999999</c:v>
                </c:pt>
                <c:pt idx="1854">
                  <c:v>176.02</c:v>
                </c:pt>
                <c:pt idx="1855">
                  <c:v>176.03899999999999</c:v>
                </c:pt>
                <c:pt idx="1856">
                  <c:v>176.03899999999999</c:v>
                </c:pt>
                <c:pt idx="1857">
                  <c:v>176.02699999999999</c:v>
                </c:pt>
                <c:pt idx="1858">
                  <c:v>176.023</c:v>
                </c:pt>
                <c:pt idx="1859">
                  <c:v>176.023</c:v>
                </c:pt>
                <c:pt idx="1860">
                  <c:v>175.94900000000001</c:v>
                </c:pt>
                <c:pt idx="1861">
                  <c:v>175.97300000000001</c:v>
                </c:pt>
                <c:pt idx="1862">
                  <c:v>175.953</c:v>
                </c:pt>
                <c:pt idx="1863">
                  <c:v>176.012</c:v>
                </c:pt>
                <c:pt idx="1864">
                  <c:v>175.97300000000001</c:v>
                </c:pt>
                <c:pt idx="1865">
                  <c:v>175.965</c:v>
                </c:pt>
                <c:pt idx="1866">
                  <c:v>175.97300000000001</c:v>
                </c:pt>
                <c:pt idx="1867">
                  <c:v>175.97300000000001</c:v>
                </c:pt>
                <c:pt idx="1868">
                  <c:v>175.95699999999999</c:v>
                </c:pt>
                <c:pt idx="1869">
                  <c:v>175.96100000000001</c:v>
                </c:pt>
                <c:pt idx="1870">
                  <c:v>175.90600000000001</c:v>
                </c:pt>
                <c:pt idx="1871">
                  <c:v>175.90600000000001</c:v>
                </c:pt>
                <c:pt idx="1872">
                  <c:v>175.91</c:v>
                </c:pt>
                <c:pt idx="1873">
                  <c:v>175.90199999999999</c:v>
                </c:pt>
                <c:pt idx="1874">
                  <c:v>175.87100000000001</c:v>
                </c:pt>
                <c:pt idx="1875">
                  <c:v>175.875</c:v>
                </c:pt>
                <c:pt idx="1876">
                  <c:v>175.89500000000001</c:v>
                </c:pt>
                <c:pt idx="1877">
                  <c:v>175.898</c:v>
                </c:pt>
                <c:pt idx="1878">
                  <c:v>175.875</c:v>
                </c:pt>
                <c:pt idx="1879">
                  <c:v>175.875</c:v>
                </c:pt>
                <c:pt idx="1880">
                  <c:v>175.875</c:v>
                </c:pt>
                <c:pt idx="1881">
                  <c:v>175.82</c:v>
                </c:pt>
                <c:pt idx="1882">
                  <c:v>175.828</c:v>
                </c:pt>
                <c:pt idx="1883">
                  <c:v>175.81200000000001</c:v>
                </c:pt>
                <c:pt idx="1884">
                  <c:v>175.82400000000001</c:v>
                </c:pt>
                <c:pt idx="1885">
                  <c:v>175.81200000000001</c:v>
                </c:pt>
                <c:pt idx="1886">
                  <c:v>175.809</c:v>
                </c:pt>
                <c:pt idx="1887">
                  <c:v>175.816</c:v>
                </c:pt>
                <c:pt idx="1888">
                  <c:v>175.82</c:v>
                </c:pt>
                <c:pt idx="1889">
                  <c:v>175.816</c:v>
                </c:pt>
                <c:pt idx="1890">
                  <c:v>175.80099999999999</c:v>
                </c:pt>
                <c:pt idx="1891">
                  <c:v>175.82400000000001</c:v>
                </c:pt>
                <c:pt idx="1892">
                  <c:v>175.81200000000001</c:v>
                </c:pt>
                <c:pt idx="1893">
                  <c:v>175.82</c:v>
                </c:pt>
                <c:pt idx="1894">
                  <c:v>175.74199999999999</c:v>
                </c:pt>
                <c:pt idx="1895">
                  <c:v>175.74600000000001</c:v>
                </c:pt>
                <c:pt idx="1896">
                  <c:v>175.72300000000001</c:v>
                </c:pt>
                <c:pt idx="1897">
                  <c:v>175.727</c:v>
                </c:pt>
                <c:pt idx="1898">
                  <c:v>175.703</c:v>
                </c:pt>
                <c:pt idx="1899">
                  <c:v>175.73</c:v>
                </c:pt>
                <c:pt idx="1900">
                  <c:v>175.72300000000001</c:v>
                </c:pt>
                <c:pt idx="1901">
                  <c:v>175.71100000000001</c:v>
                </c:pt>
                <c:pt idx="1902">
                  <c:v>175.70699999999999</c:v>
                </c:pt>
                <c:pt idx="1903">
                  <c:v>175.727</c:v>
                </c:pt>
                <c:pt idx="1904">
                  <c:v>175.703</c:v>
                </c:pt>
                <c:pt idx="1905">
                  <c:v>175.715</c:v>
                </c:pt>
                <c:pt idx="1906">
                  <c:v>175.72300000000001</c:v>
                </c:pt>
                <c:pt idx="1907">
                  <c:v>175.71100000000001</c:v>
                </c:pt>
                <c:pt idx="1908">
                  <c:v>175.70699999999999</c:v>
                </c:pt>
                <c:pt idx="1909">
                  <c:v>175.71899999999999</c:v>
                </c:pt>
                <c:pt idx="1910">
                  <c:v>175.715</c:v>
                </c:pt>
                <c:pt idx="1911">
                  <c:v>175.703</c:v>
                </c:pt>
                <c:pt idx="1912">
                  <c:v>175.738</c:v>
                </c:pt>
                <c:pt idx="1913">
                  <c:v>175.773</c:v>
                </c:pt>
                <c:pt idx="1914">
                  <c:v>175.72300000000001</c:v>
                </c:pt>
                <c:pt idx="1915">
                  <c:v>175.727</c:v>
                </c:pt>
                <c:pt idx="1916">
                  <c:v>175.715</c:v>
                </c:pt>
                <c:pt idx="1917">
                  <c:v>175.71100000000001</c:v>
                </c:pt>
                <c:pt idx="1918">
                  <c:v>175.71899999999999</c:v>
                </c:pt>
                <c:pt idx="1919">
                  <c:v>175.71899999999999</c:v>
                </c:pt>
                <c:pt idx="1920">
                  <c:v>175.72300000000001</c:v>
                </c:pt>
                <c:pt idx="1921">
                  <c:v>175.715</c:v>
                </c:pt>
                <c:pt idx="1922">
                  <c:v>175.71899999999999</c:v>
                </c:pt>
                <c:pt idx="1923">
                  <c:v>175.73</c:v>
                </c:pt>
                <c:pt idx="1924">
                  <c:v>175.70699999999999</c:v>
                </c:pt>
                <c:pt idx="1925">
                  <c:v>175.715</c:v>
                </c:pt>
                <c:pt idx="1926">
                  <c:v>175.715</c:v>
                </c:pt>
                <c:pt idx="1927">
                  <c:v>175.72300000000001</c:v>
                </c:pt>
                <c:pt idx="1928">
                  <c:v>175.727</c:v>
                </c:pt>
                <c:pt idx="1929">
                  <c:v>175.73</c:v>
                </c:pt>
                <c:pt idx="1930">
                  <c:v>175.715</c:v>
                </c:pt>
                <c:pt idx="1931">
                  <c:v>175.71100000000001</c:v>
                </c:pt>
                <c:pt idx="1932">
                  <c:v>175.65600000000001</c:v>
                </c:pt>
                <c:pt idx="1933">
                  <c:v>175.66</c:v>
                </c:pt>
                <c:pt idx="1934">
                  <c:v>175.62899999999999</c:v>
                </c:pt>
                <c:pt idx="1935">
                  <c:v>175.61699999999999</c:v>
                </c:pt>
                <c:pt idx="1936">
                  <c:v>175.602</c:v>
                </c:pt>
                <c:pt idx="1937">
                  <c:v>175.613</c:v>
                </c:pt>
                <c:pt idx="1938">
                  <c:v>175.602</c:v>
                </c:pt>
                <c:pt idx="1939">
                  <c:v>175.60900000000001</c:v>
                </c:pt>
                <c:pt idx="1940">
                  <c:v>175.60499999999999</c:v>
                </c:pt>
                <c:pt idx="1941">
                  <c:v>175.602</c:v>
                </c:pt>
                <c:pt idx="1942">
                  <c:v>175.60900000000001</c:v>
                </c:pt>
                <c:pt idx="1943">
                  <c:v>175.62899999999999</c:v>
                </c:pt>
                <c:pt idx="1944">
                  <c:v>175.602</c:v>
                </c:pt>
                <c:pt idx="1945">
                  <c:v>175.62100000000001</c:v>
                </c:pt>
                <c:pt idx="1946">
                  <c:v>175.62899999999999</c:v>
                </c:pt>
                <c:pt idx="1947">
                  <c:v>175.59399999999999</c:v>
                </c:pt>
                <c:pt idx="1948">
                  <c:v>175.602</c:v>
                </c:pt>
                <c:pt idx="1949">
                  <c:v>175.59399999999999</c:v>
                </c:pt>
                <c:pt idx="1950">
                  <c:v>175.59399999999999</c:v>
                </c:pt>
                <c:pt idx="1951">
                  <c:v>175.59800000000001</c:v>
                </c:pt>
                <c:pt idx="1952">
                  <c:v>175.613</c:v>
                </c:pt>
                <c:pt idx="1953">
                  <c:v>175.48400000000001</c:v>
                </c:pt>
                <c:pt idx="1954">
                  <c:v>175.48</c:v>
                </c:pt>
                <c:pt idx="1955">
                  <c:v>175.51599999999999</c:v>
                </c:pt>
                <c:pt idx="1956">
                  <c:v>175.50399999999999</c:v>
                </c:pt>
                <c:pt idx="1957">
                  <c:v>175.488</c:v>
                </c:pt>
                <c:pt idx="1958">
                  <c:v>175.49199999999999</c:v>
                </c:pt>
                <c:pt idx="1959">
                  <c:v>175.49199999999999</c:v>
                </c:pt>
                <c:pt idx="1960">
                  <c:v>175.488</c:v>
                </c:pt>
                <c:pt idx="1961">
                  <c:v>175.5</c:v>
                </c:pt>
                <c:pt idx="1962">
                  <c:v>175.535</c:v>
                </c:pt>
                <c:pt idx="1963">
                  <c:v>175.48400000000001</c:v>
                </c:pt>
                <c:pt idx="1964">
                  <c:v>175.48400000000001</c:v>
                </c:pt>
                <c:pt idx="1965">
                  <c:v>175.48400000000001</c:v>
                </c:pt>
                <c:pt idx="1966">
                  <c:v>175.48</c:v>
                </c:pt>
                <c:pt idx="1967">
                  <c:v>175.48400000000001</c:v>
                </c:pt>
                <c:pt idx="1968">
                  <c:v>175.512</c:v>
                </c:pt>
                <c:pt idx="1969">
                  <c:v>175.512</c:v>
                </c:pt>
                <c:pt idx="1970">
                  <c:v>175.49199999999999</c:v>
                </c:pt>
                <c:pt idx="1971">
                  <c:v>175.5</c:v>
                </c:pt>
                <c:pt idx="1972">
                  <c:v>175.5</c:v>
                </c:pt>
                <c:pt idx="1973">
                  <c:v>175.488</c:v>
                </c:pt>
                <c:pt idx="1974">
                  <c:v>175.48</c:v>
                </c:pt>
                <c:pt idx="1975">
                  <c:v>175.488</c:v>
                </c:pt>
                <c:pt idx="1976">
                  <c:v>175.49100000000001</c:v>
                </c:pt>
                <c:pt idx="1977">
                  <c:v>175.48699999999999</c:v>
                </c:pt>
                <c:pt idx="1978">
                  <c:v>175.50299999999999</c:v>
                </c:pt>
                <c:pt idx="1979">
                  <c:v>175.495</c:v>
                </c:pt>
                <c:pt idx="1980">
                  <c:v>175.483</c:v>
                </c:pt>
                <c:pt idx="1981">
                  <c:v>175.499</c:v>
                </c:pt>
                <c:pt idx="1982">
                  <c:v>175.476</c:v>
                </c:pt>
                <c:pt idx="1983">
                  <c:v>175.483</c:v>
                </c:pt>
                <c:pt idx="1984">
                  <c:v>175.49100000000001</c:v>
                </c:pt>
                <c:pt idx="1985">
                  <c:v>175.47900000000001</c:v>
                </c:pt>
                <c:pt idx="1986">
                  <c:v>175.476</c:v>
                </c:pt>
                <c:pt idx="1987">
                  <c:v>175.49100000000001</c:v>
                </c:pt>
                <c:pt idx="1988">
                  <c:v>175.50299999999999</c:v>
                </c:pt>
                <c:pt idx="1989">
                  <c:v>175.50299999999999</c:v>
                </c:pt>
                <c:pt idx="1990">
                  <c:v>175.47900000000001</c:v>
                </c:pt>
                <c:pt idx="1991">
                  <c:v>175.46799999999999</c:v>
                </c:pt>
                <c:pt idx="1992">
                  <c:v>175.47200000000001</c:v>
                </c:pt>
                <c:pt idx="1993">
                  <c:v>175.46799999999999</c:v>
                </c:pt>
                <c:pt idx="1994">
                  <c:v>175.464</c:v>
                </c:pt>
                <c:pt idx="1995">
                  <c:v>175.43299999999999</c:v>
                </c:pt>
                <c:pt idx="1996">
                  <c:v>175.429</c:v>
                </c:pt>
                <c:pt idx="1997">
                  <c:v>175.43299999999999</c:v>
                </c:pt>
                <c:pt idx="1998">
                  <c:v>175.43700000000001</c:v>
                </c:pt>
                <c:pt idx="1999">
                  <c:v>175.429</c:v>
                </c:pt>
                <c:pt idx="2000">
                  <c:v>175.43299999999999</c:v>
                </c:pt>
                <c:pt idx="2001">
                  <c:v>175.44399999999999</c:v>
                </c:pt>
                <c:pt idx="2002">
                  <c:v>175.44399999999999</c:v>
                </c:pt>
                <c:pt idx="2003">
                  <c:v>175.41300000000001</c:v>
                </c:pt>
                <c:pt idx="2004">
                  <c:v>175.40100000000001</c:v>
                </c:pt>
                <c:pt idx="2005">
                  <c:v>175.42099999999999</c:v>
                </c:pt>
                <c:pt idx="2006">
                  <c:v>175.44399999999999</c:v>
                </c:pt>
                <c:pt idx="2007">
                  <c:v>175.40100000000001</c:v>
                </c:pt>
                <c:pt idx="2008">
                  <c:v>175.42500000000001</c:v>
                </c:pt>
                <c:pt idx="2009">
                  <c:v>175.429</c:v>
                </c:pt>
                <c:pt idx="2010">
                  <c:v>175.40899999999999</c:v>
                </c:pt>
                <c:pt idx="2011">
                  <c:v>175.40100000000001</c:v>
                </c:pt>
                <c:pt idx="2012">
                  <c:v>175.47900000000001</c:v>
                </c:pt>
                <c:pt idx="2013">
                  <c:v>175.405</c:v>
                </c:pt>
                <c:pt idx="2014">
                  <c:v>175.41300000000001</c:v>
                </c:pt>
                <c:pt idx="2015">
                  <c:v>175.405</c:v>
                </c:pt>
                <c:pt idx="2016">
                  <c:v>175.374</c:v>
                </c:pt>
                <c:pt idx="2017">
                  <c:v>175.37799999999999</c:v>
                </c:pt>
                <c:pt idx="2018">
                  <c:v>175.405</c:v>
                </c:pt>
                <c:pt idx="2019">
                  <c:v>175.374</c:v>
                </c:pt>
                <c:pt idx="2020">
                  <c:v>175.39400000000001</c:v>
                </c:pt>
                <c:pt idx="2021">
                  <c:v>175.36600000000001</c:v>
                </c:pt>
                <c:pt idx="2022">
                  <c:v>175.39400000000001</c:v>
                </c:pt>
                <c:pt idx="2023">
                  <c:v>175.39699999999999</c:v>
                </c:pt>
                <c:pt idx="2024">
                  <c:v>175.386</c:v>
                </c:pt>
                <c:pt idx="2025">
                  <c:v>175.405</c:v>
                </c:pt>
                <c:pt idx="2026">
                  <c:v>175.37799999999999</c:v>
                </c:pt>
                <c:pt idx="2027">
                  <c:v>175.39400000000001</c:v>
                </c:pt>
                <c:pt idx="2028">
                  <c:v>175.37</c:v>
                </c:pt>
                <c:pt idx="2029">
                  <c:v>175.374</c:v>
                </c:pt>
                <c:pt idx="2030">
                  <c:v>175.39400000000001</c:v>
                </c:pt>
                <c:pt idx="2031">
                  <c:v>175.374</c:v>
                </c:pt>
                <c:pt idx="2032">
                  <c:v>175.37799999999999</c:v>
                </c:pt>
                <c:pt idx="2033">
                  <c:v>175.339</c:v>
                </c:pt>
                <c:pt idx="2034">
                  <c:v>175.40899999999999</c:v>
                </c:pt>
                <c:pt idx="2035">
                  <c:v>175.374</c:v>
                </c:pt>
                <c:pt idx="2036">
                  <c:v>175.37</c:v>
                </c:pt>
                <c:pt idx="2037">
                  <c:v>175.39400000000001</c:v>
                </c:pt>
                <c:pt idx="2038">
                  <c:v>175.405</c:v>
                </c:pt>
                <c:pt idx="2039">
                  <c:v>175.386</c:v>
                </c:pt>
                <c:pt idx="2040">
                  <c:v>175.39</c:v>
                </c:pt>
                <c:pt idx="2041">
                  <c:v>175.39699999999999</c:v>
                </c:pt>
                <c:pt idx="2042">
                  <c:v>175.374</c:v>
                </c:pt>
                <c:pt idx="2043">
                  <c:v>175.39</c:v>
                </c:pt>
                <c:pt idx="2044">
                  <c:v>175.39400000000001</c:v>
                </c:pt>
                <c:pt idx="2045">
                  <c:v>175.39400000000001</c:v>
                </c:pt>
                <c:pt idx="2046">
                  <c:v>175.38200000000001</c:v>
                </c:pt>
                <c:pt idx="2047">
                  <c:v>175.39400000000001</c:v>
                </c:pt>
                <c:pt idx="2048">
                  <c:v>175.36199999999999</c:v>
                </c:pt>
                <c:pt idx="2049">
                  <c:v>175.37799999999999</c:v>
                </c:pt>
                <c:pt idx="2050">
                  <c:v>175.38200000000001</c:v>
                </c:pt>
                <c:pt idx="2051">
                  <c:v>175.37799999999999</c:v>
                </c:pt>
                <c:pt idx="2052">
                  <c:v>175.37</c:v>
                </c:pt>
                <c:pt idx="2053">
                  <c:v>175.37799999999999</c:v>
                </c:pt>
                <c:pt idx="2054">
                  <c:v>175.38200000000001</c:v>
                </c:pt>
                <c:pt idx="2055">
                  <c:v>175.36600000000001</c:v>
                </c:pt>
                <c:pt idx="2056">
                  <c:v>175.386</c:v>
                </c:pt>
                <c:pt idx="2057">
                  <c:v>175.38200000000001</c:v>
                </c:pt>
                <c:pt idx="2058">
                  <c:v>175.37799999999999</c:v>
                </c:pt>
                <c:pt idx="2059">
                  <c:v>175.37799999999999</c:v>
                </c:pt>
                <c:pt idx="2060">
                  <c:v>175.38200000000001</c:v>
                </c:pt>
                <c:pt idx="2061">
                  <c:v>175.37799999999999</c:v>
                </c:pt>
                <c:pt idx="2062">
                  <c:v>175.386</c:v>
                </c:pt>
                <c:pt idx="2063">
                  <c:v>175.38200000000001</c:v>
                </c:pt>
                <c:pt idx="2064">
                  <c:v>175.39</c:v>
                </c:pt>
                <c:pt idx="2065">
                  <c:v>175.37</c:v>
                </c:pt>
                <c:pt idx="2066">
                  <c:v>175.37</c:v>
                </c:pt>
                <c:pt idx="2067">
                  <c:v>175.38200000000001</c:v>
                </c:pt>
                <c:pt idx="2068">
                  <c:v>175.386</c:v>
                </c:pt>
                <c:pt idx="2069">
                  <c:v>175.37799999999999</c:v>
                </c:pt>
                <c:pt idx="2070">
                  <c:v>175.374</c:v>
                </c:pt>
                <c:pt idx="2071">
                  <c:v>175.37799999999999</c:v>
                </c:pt>
                <c:pt idx="2072">
                  <c:v>175.37799999999999</c:v>
                </c:pt>
                <c:pt idx="2073">
                  <c:v>175.37799999999999</c:v>
                </c:pt>
                <c:pt idx="2074">
                  <c:v>175.37799999999999</c:v>
                </c:pt>
                <c:pt idx="2075">
                  <c:v>175.37799999999999</c:v>
                </c:pt>
                <c:pt idx="2076">
                  <c:v>175.374</c:v>
                </c:pt>
                <c:pt idx="2077">
                  <c:v>175.37799999999999</c:v>
                </c:pt>
                <c:pt idx="2078">
                  <c:v>175.37799999999999</c:v>
                </c:pt>
                <c:pt idx="2079">
                  <c:v>175.38200000000001</c:v>
                </c:pt>
                <c:pt idx="2080">
                  <c:v>175.374</c:v>
                </c:pt>
                <c:pt idx="2081">
                  <c:v>175.39</c:v>
                </c:pt>
                <c:pt idx="2082">
                  <c:v>175.37</c:v>
                </c:pt>
                <c:pt idx="2083">
                  <c:v>175.374</c:v>
                </c:pt>
                <c:pt idx="2084">
                  <c:v>175.386</c:v>
                </c:pt>
                <c:pt idx="2085">
                  <c:v>175.39</c:v>
                </c:pt>
                <c:pt idx="2086">
                  <c:v>175.405</c:v>
                </c:pt>
                <c:pt idx="2087">
                  <c:v>175.374</c:v>
                </c:pt>
                <c:pt idx="2088">
                  <c:v>175.39400000000001</c:v>
                </c:pt>
                <c:pt idx="2089">
                  <c:v>175.39400000000001</c:v>
                </c:pt>
                <c:pt idx="2090">
                  <c:v>175.38200000000001</c:v>
                </c:pt>
                <c:pt idx="2091">
                  <c:v>175.386</c:v>
                </c:pt>
                <c:pt idx="2092">
                  <c:v>175.386</c:v>
                </c:pt>
                <c:pt idx="2093">
                  <c:v>175.39400000000001</c:v>
                </c:pt>
                <c:pt idx="2094">
                  <c:v>175.38200000000001</c:v>
                </c:pt>
                <c:pt idx="2095">
                  <c:v>175.386</c:v>
                </c:pt>
                <c:pt idx="2096">
                  <c:v>175.37799999999999</c:v>
                </c:pt>
                <c:pt idx="2097">
                  <c:v>175.39</c:v>
                </c:pt>
                <c:pt idx="2098">
                  <c:v>175.374</c:v>
                </c:pt>
                <c:pt idx="2099">
                  <c:v>175.36600000000001</c:v>
                </c:pt>
                <c:pt idx="2100">
                  <c:v>175.38200000000001</c:v>
                </c:pt>
                <c:pt idx="2101">
                  <c:v>175.39</c:v>
                </c:pt>
                <c:pt idx="2102">
                  <c:v>175.39400000000001</c:v>
                </c:pt>
                <c:pt idx="2103">
                  <c:v>175.374</c:v>
                </c:pt>
                <c:pt idx="2104">
                  <c:v>175.39699999999999</c:v>
                </c:pt>
                <c:pt idx="2105">
                  <c:v>175.39</c:v>
                </c:pt>
                <c:pt idx="2106">
                  <c:v>175.38200000000001</c:v>
                </c:pt>
                <c:pt idx="2107">
                  <c:v>175.38200000000001</c:v>
                </c:pt>
                <c:pt idx="2108">
                  <c:v>175.39400000000001</c:v>
                </c:pt>
                <c:pt idx="2109">
                  <c:v>175.374</c:v>
                </c:pt>
                <c:pt idx="2110">
                  <c:v>175.39</c:v>
                </c:pt>
              </c:numCache>
            </c:numRef>
          </c:val>
          <c:smooth val="0"/>
          <c:extLst>
            <c:ext xmlns:c16="http://schemas.microsoft.com/office/drawing/2014/chart" uri="{C3380CC4-5D6E-409C-BE32-E72D297353CC}">
              <c16:uniqueId val="{00000000-0679-456A-9559-840B435A1F15}"/>
            </c:ext>
          </c:extLst>
        </c:ser>
        <c:dLbls>
          <c:showLegendKey val="0"/>
          <c:showVal val="0"/>
          <c:showCatName val="0"/>
          <c:showSerName val="0"/>
          <c:showPercent val="0"/>
          <c:showBubbleSize val="0"/>
        </c:dLbls>
        <c:smooth val="0"/>
        <c:axId val="1248200320"/>
        <c:axId val="1248202000"/>
      </c:lineChart>
      <c:catAx>
        <c:axId val="124820032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248202000"/>
        <c:crosses val="autoZero"/>
        <c:auto val="1"/>
        <c:lblAlgn val="ctr"/>
        <c:lblOffset val="100"/>
        <c:noMultiLvlLbl val="0"/>
      </c:catAx>
      <c:valAx>
        <c:axId val="1248202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248200320"/>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地图</a:t>
            </a:r>
          </a:p>
        </c:rich>
      </c:tx>
      <c:overlay val="0"/>
      <c:spPr>
        <a:noFill/>
        <a:ln>
          <a:noFill/>
        </a:ln>
        <a:effectLst/>
      </c:spPr>
      <c:txPr>
        <a:bodyPr rot="0" spcFirstLastPara="1"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val>
            <c:numRef>
              <c:f>[1]内存泄漏!$A$1:$A$1695</c:f>
              <c:numCache>
                <c:formatCode>General</c:formatCode>
                <c:ptCount val="1695"/>
                <c:pt idx="0">
                  <c:v>106.523</c:v>
                </c:pt>
                <c:pt idx="1">
                  <c:v>106.94499999999999</c:v>
                </c:pt>
                <c:pt idx="2">
                  <c:v>106.94499999999999</c:v>
                </c:pt>
                <c:pt idx="3">
                  <c:v>106.965</c:v>
                </c:pt>
                <c:pt idx="4">
                  <c:v>106.95699999999999</c:v>
                </c:pt>
                <c:pt idx="5">
                  <c:v>106.941</c:v>
                </c:pt>
                <c:pt idx="6">
                  <c:v>106.941</c:v>
                </c:pt>
                <c:pt idx="7">
                  <c:v>106.949</c:v>
                </c:pt>
                <c:pt idx="8">
                  <c:v>106.941</c:v>
                </c:pt>
                <c:pt idx="9">
                  <c:v>106.961</c:v>
                </c:pt>
                <c:pt idx="10">
                  <c:v>106.95699999999999</c:v>
                </c:pt>
                <c:pt idx="11">
                  <c:v>106.95699999999999</c:v>
                </c:pt>
                <c:pt idx="12">
                  <c:v>106.961</c:v>
                </c:pt>
                <c:pt idx="13">
                  <c:v>106.965</c:v>
                </c:pt>
                <c:pt idx="14">
                  <c:v>106.941</c:v>
                </c:pt>
                <c:pt idx="15">
                  <c:v>106.938</c:v>
                </c:pt>
                <c:pt idx="16">
                  <c:v>106.938</c:v>
                </c:pt>
                <c:pt idx="17">
                  <c:v>106.941</c:v>
                </c:pt>
                <c:pt idx="18">
                  <c:v>106.938</c:v>
                </c:pt>
                <c:pt idx="19">
                  <c:v>106.941</c:v>
                </c:pt>
                <c:pt idx="20">
                  <c:v>106.965</c:v>
                </c:pt>
                <c:pt idx="21">
                  <c:v>106.941</c:v>
                </c:pt>
                <c:pt idx="22">
                  <c:v>106.94499999999999</c:v>
                </c:pt>
                <c:pt idx="23">
                  <c:v>106.93899999999999</c:v>
                </c:pt>
                <c:pt idx="24">
                  <c:v>106.932</c:v>
                </c:pt>
                <c:pt idx="25">
                  <c:v>106.947</c:v>
                </c:pt>
                <c:pt idx="26">
                  <c:v>106.93600000000001</c:v>
                </c:pt>
                <c:pt idx="27">
                  <c:v>106.93600000000001</c:v>
                </c:pt>
                <c:pt idx="28">
                  <c:v>106.93600000000001</c:v>
                </c:pt>
                <c:pt idx="29">
                  <c:v>106.916</c:v>
                </c:pt>
                <c:pt idx="30">
                  <c:v>106.91200000000001</c:v>
                </c:pt>
                <c:pt idx="31">
                  <c:v>106.91200000000001</c:v>
                </c:pt>
                <c:pt idx="32">
                  <c:v>106.91200000000001</c:v>
                </c:pt>
                <c:pt idx="33">
                  <c:v>106.91500000000001</c:v>
                </c:pt>
                <c:pt idx="34">
                  <c:v>106.90300000000001</c:v>
                </c:pt>
                <c:pt idx="35">
                  <c:v>106.91500000000001</c:v>
                </c:pt>
                <c:pt idx="36">
                  <c:v>106.90300000000001</c:v>
                </c:pt>
                <c:pt idx="37">
                  <c:v>106.90300000000001</c:v>
                </c:pt>
                <c:pt idx="38">
                  <c:v>106.90300000000001</c:v>
                </c:pt>
                <c:pt idx="39">
                  <c:v>106.90300000000001</c:v>
                </c:pt>
                <c:pt idx="40">
                  <c:v>106.88800000000001</c:v>
                </c:pt>
                <c:pt idx="41">
                  <c:v>106.872</c:v>
                </c:pt>
                <c:pt idx="42">
                  <c:v>106.86799999999999</c:v>
                </c:pt>
                <c:pt idx="43">
                  <c:v>106.86799999999999</c:v>
                </c:pt>
                <c:pt idx="44">
                  <c:v>106.86799999999999</c:v>
                </c:pt>
                <c:pt idx="45">
                  <c:v>106.872</c:v>
                </c:pt>
                <c:pt idx="46">
                  <c:v>106.88800000000001</c:v>
                </c:pt>
                <c:pt idx="47">
                  <c:v>106.872</c:v>
                </c:pt>
                <c:pt idx="48">
                  <c:v>106.88</c:v>
                </c:pt>
                <c:pt idx="49">
                  <c:v>106.876</c:v>
                </c:pt>
                <c:pt idx="50">
                  <c:v>106.876</c:v>
                </c:pt>
                <c:pt idx="51">
                  <c:v>106.919</c:v>
                </c:pt>
                <c:pt idx="52">
                  <c:v>106.892</c:v>
                </c:pt>
                <c:pt idx="53">
                  <c:v>106.896</c:v>
                </c:pt>
                <c:pt idx="54">
                  <c:v>106.896</c:v>
                </c:pt>
                <c:pt idx="55">
                  <c:v>106.892</c:v>
                </c:pt>
                <c:pt idx="56">
                  <c:v>106.907</c:v>
                </c:pt>
                <c:pt idx="57">
                  <c:v>106.90300000000001</c:v>
                </c:pt>
                <c:pt idx="58">
                  <c:v>106.896</c:v>
                </c:pt>
                <c:pt idx="59">
                  <c:v>106.899</c:v>
                </c:pt>
                <c:pt idx="60">
                  <c:v>106.892</c:v>
                </c:pt>
                <c:pt idx="61">
                  <c:v>106.90300000000001</c:v>
                </c:pt>
                <c:pt idx="62">
                  <c:v>106.899</c:v>
                </c:pt>
                <c:pt idx="63">
                  <c:v>106.907</c:v>
                </c:pt>
                <c:pt idx="64">
                  <c:v>106.90300000000001</c:v>
                </c:pt>
                <c:pt idx="65">
                  <c:v>106.892</c:v>
                </c:pt>
                <c:pt idx="66">
                  <c:v>106.896</c:v>
                </c:pt>
                <c:pt idx="67">
                  <c:v>106.899</c:v>
                </c:pt>
                <c:pt idx="68">
                  <c:v>106.90300000000001</c:v>
                </c:pt>
                <c:pt idx="69">
                  <c:v>106.884</c:v>
                </c:pt>
                <c:pt idx="70">
                  <c:v>106.88800000000001</c:v>
                </c:pt>
                <c:pt idx="71">
                  <c:v>106.88</c:v>
                </c:pt>
                <c:pt idx="72">
                  <c:v>106.899</c:v>
                </c:pt>
                <c:pt idx="73">
                  <c:v>106.884</c:v>
                </c:pt>
                <c:pt idx="74">
                  <c:v>106.90300000000001</c:v>
                </c:pt>
                <c:pt idx="75">
                  <c:v>106.892</c:v>
                </c:pt>
                <c:pt idx="76">
                  <c:v>106.892</c:v>
                </c:pt>
                <c:pt idx="77">
                  <c:v>106.90300000000001</c:v>
                </c:pt>
                <c:pt idx="78">
                  <c:v>106.896</c:v>
                </c:pt>
                <c:pt idx="79">
                  <c:v>106.892</c:v>
                </c:pt>
                <c:pt idx="80">
                  <c:v>106.899</c:v>
                </c:pt>
                <c:pt idx="81">
                  <c:v>106.935</c:v>
                </c:pt>
                <c:pt idx="82">
                  <c:v>106.896</c:v>
                </c:pt>
                <c:pt idx="83">
                  <c:v>106.892</c:v>
                </c:pt>
                <c:pt idx="84">
                  <c:v>106.896</c:v>
                </c:pt>
                <c:pt idx="85">
                  <c:v>106.92700000000001</c:v>
                </c:pt>
                <c:pt idx="86">
                  <c:v>106.899</c:v>
                </c:pt>
                <c:pt idx="87">
                  <c:v>106.896</c:v>
                </c:pt>
                <c:pt idx="88">
                  <c:v>106.911</c:v>
                </c:pt>
                <c:pt idx="89">
                  <c:v>106.899</c:v>
                </c:pt>
                <c:pt idx="90">
                  <c:v>106.90300000000001</c:v>
                </c:pt>
                <c:pt idx="91">
                  <c:v>106.899</c:v>
                </c:pt>
                <c:pt idx="92">
                  <c:v>106.896</c:v>
                </c:pt>
                <c:pt idx="93">
                  <c:v>106.90300000000001</c:v>
                </c:pt>
                <c:pt idx="94">
                  <c:v>106.896</c:v>
                </c:pt>
                <c:pt idx="95">
                  <c:v>106.899</c:v>
                </c:pt>
                <c:pt idx="96">
                  <c:v>106.899</c:v>
                </c:pt>
                <c:pt idx="97">
                  <c:v>106.88</c:v>
                </c:pt>
                <c:pt idx="98">
                  <c:v>106.884</c:v>
                </c:pt>
                <c:pt idx="99">
                  <c:v>106.88800000000001</c:v>
                </c:pt>
                <c:pt idx="100">
                  <c:v>106.88800000000001</c:v>
                </c:pt>
                <c:pt idx="101">
                  <c:v>106.90300000000001</c:v>
                </c:pt>
                <c:pt idx="102">
                  <c:v>106.892</c:v>
                </c:pt>
                <c:pt idx="103">
                  <c:v>106.884</c:v>
                </c:pt>
                <c:pt idx="104">
                  <c:v>106.896</c:v>
                </c:pt>
                <c:pt idx="105">
                  <c:v>106.88</c:v>
                </c:pt>
                <c:pt idx="106">
                  <c:v>106.86799999999999</c:v>
                </c:pt>
                <c:pt idx="107">
                  <c:v>106.864</c:v>
                </c:pt>
                <c:pt idx="108">
                  <c:v>106.858</c:v>
                </c:pt>
                <c:pt idx="109">
                  <c:v>106.864</c:v>
                </c:pt>
                <c:pt idx="110">
                  <c:v>106.85299999999999</c:v>
                </c:pt>
                <c:pt idx="111">
                  <c:v>106.85599999999999</c:v>
                </c:pt>
                <c:pt idx="112">
                  <c:v>106.864</c:v>
                </c:pt>
                <c:pt idx="113">
                  <c:v>106.872</c:v>
                </c:pt>
                <c:pt idx="114">
                  <c:v>106.86799999999999</c:v>
                </c:pt>
                <c:pt idx="115">
                  <c:v>106.872</c:v>
                </c:pt>
                <c:pt idx="116">
                  <c:v>106.86799999999999</c:v>
                </c:pt>
                <c:pt idx="117">
                  <c:v>106.872</c:v>
                </c:pt>
                <c:pt idx="118">
                  <c:v>106.88</c:v>
                </c:pt>
                <c:pt idx="119">
                  <c:v>106.85599999999999</c:v>
                </c:pt>
                <c:pt idx="120">
                  <c:v>106.864</c:v>
                </c:pt>
                <c:pt idx="121">
                  <c:v>106.86</c:v>
                </c:pt>
                <c:pt idx="122">
                  <c:v>106.85599999999999</c:v>
                </c:pt>
                <c:pt idx="123">
                  <c:v>106.85599999999999</c:v>
                </c:pt>
                <c:pt idx="124">
                  <c:v>106.85599999999999</c:v>
                </c:pt>
                <c:pt idx="125">
                  <c:v>106.845</c:v>
                </c:pt>
                <c:pt idx="126">
                  <c:v>106.849</c:v>
                </c:pt>
                <c:pt idx="127">
                  <c:v>106.845</c:v>
                </c:pt>
                <c:pt idx="128">
                  <c:v>106.85599999999999</c:v>
                </c:pt>
                <c:pt idx="129">
                  <c:v>106.872</c:v>
                </c:pt>
                <c:pt idx="130">
                  <c:v>106.849</c:v>
                </c:pt>
                <c:pt idx="131">
                  <c:v>106.85599999999999</c:v>
                </c:pt>
                <c:pt idx="132">
                  <c:v>106.85599999999999</c:v>
                </c:pt>
                <c:pt idx="133">
                  <c:v>106.849</c:v>
                </c:pt>
                <c:pt idx="134">
                  <c:v>106.85599999999999</c:v>
                </c:pt>
                <c:pt idx="135">
                  <c:v>106.861</c:v>
                </c:pt>
                <c:pt idx="136">
                  <c:v>106.85</c:v>
                </c:pt>
                <c:pt idx="137">
                  <c:v>106.83799999999999</c:v>
                </c:pt>
                <c:pt idx="138">
                  <c:v>106.834</c:v>
                </c:pt>
                <c:pt idx="139">
                  <c:v>106.846</c:v>
                </c:pt>
                <c:pt idx="140">
                  <c:v>106.842</c:v>
                </c:pt>
                <c:pt idx="141">
                  <c:v>106.834</c:v>
                </c:pt>
                <c:pt idx="142">
                  <c:v>106.842</c:v>
                </c:pt>
                <c:pt idx="143">
                  <c:v>106.842</c:v>
                </c:pt>
                <c:pt idx="144">
                  <c:v>106.842</c:v>
                </c:pt>
                <c:pt idx="145">
                  <c:v>106.861</c:v>
                </c:pt>
                <c:pt idx="146">
                  <c:v>106.85</c:v>
                </c:pt>
                <c:pt idx="147">
                  <c:v>106.857</c:v>
                </c:pt>
                <c:pt idx="148">
                  <c:v>106.846</c:v>
                </c:pt>
                <c:pt idx="149">
                  <c:v>106.842</c:v>
                </c:pt>
                <c:pt idx="150">
                  <c:v>106.846</c:v>
                </c:pt>
                <c:pt idx="151">
                  <c:v>106.846</c:v>
                </c:pt>
                <c:pt idx="152">
                  <c:v>106.857</c:v>
                </c:pt>
                <c:pt idx="153">
                  <c:v>106.83799999999999</c:v>
                </c:pt>
                <c:pt idx="154">
                  <c:v>106.842</c:v>
                </c:pt>
                <c:pt idx="155">
                  <c:v>106.842</c:v>
                </c:pt>
                <c:pt idx="156">
                  <c:v>106.842</c:v>
                </c:pt>
                <c:pt idx="157">
                  <c:v>106.836</c:v>
                </c:pt>
                <c:pt idx="158">
                  <c:v>106.843</c:v>
                </c:pt>
                <c:pt idx="159">
                  <c:v>106.839</c:v>
                </c:pt>
                <c:pt idx="160">
                  <c:v>106.83499999999999</c:v>
                </c:pt>
                <c:pt idx="161">
                  <c:v>106.839</c:v>
                </c:pt>
                <c:pt idx="162">
                  <c:v>106.839</c:v>
                </c:pt>
                <c:pt idx="163">
                  <c:v>106.851</c:v>
                </c:pt>
                <c:pt idx="164">
                  <c:v>106.83499999999999</c:v>
                </c:pt>
                <c:pt idx="165">
                  <c:v>106.83499999999999</c:v>
                </c:pt>
                <c:pt idx="166">
                  <c:v>106.839</c:v>
                </c:pt>
                <c:pt idx="167">
                  <c:v>106.839</c:v>
                </c:pt>
                <c:pt idx="168">
                  <c:v>106.858</c:v>
                </c:pt>
                <c:pt idx="169">
                  <c:v>106.839</c:v>
                </c:pt>
                <c:pt idx="170">
                  <c:v>106.83499999999999</c:v>
                </c:pt>
                <c:pt idx="171">
                  <c:v>106.839</c:v>
                </c:pt>
                <c:pt idx="172">
                  <c:v>106.839</c:v>
                </c:pt>
                <c:pt idx="173">
                  <c:v>106.843</c:v>
                </c:pt>
                <c:pt idx="174">
                  <c:v>106.851</c:v>
                </c:pt>
                <c:pt idx="175">
                  <c:v>106.83499999999999</c:v>
                </c:pt>
                <c:pt idx="176">
                  <c:v>106.839</c:v>
                </c:pt>
                <c:pt idx="177">
                  <c:v>106.839</c:v>
                </c:pt>
                <c:pt idx="178">
                  <c:v>106.83499999999999</c:v>
                </c:pt>
                <c:pt idx="179">
                  <c:v>106.84699999999999</c:v>
                </c:pt>
                <c:pt idx="180">
                  <c:v>107.679</c:v>
                </c:pt>
                <c:pt idx="181">
                  <c:v>121.533</c:v>
                </c:pt>
                <c:pt idx="182">
                  <c:v>122.98</c:v>
                </c:pt>
                <c:pt idx="183">
                  <c:v>128.13999999999999</c:v>
                </c:pt>
                <c:pt idx="184">
                  <c:v>132.614</c:v>
                </c:pt>
                <c:pt idx="185">
                  <c:v>194.87</c:v>
                </c:pt>
                <c:pt idx="186">
                  <c:v>211.55600000000001</c:v>
                </c:pt>
                <c:pt idx="187">
                  <c:v>230.553</c:v>
                </c:pt>
                <c:pt idx="188">
                  <c:v>230.02099999999999</c:v>
                </c:pt>
                <c:pt idx="189">
                  <c:v>231.62200000000001</c:v>
                </c:pt>
                <c:pt idx="190">
                  <c:v>238.75399999999999</c:v>
                </c:pt>
                <c:pt idx="191">
                  <c:v>233.05</c:v>
                </c:pt>
                <c:pt idx="192">
                  <c:v>251.47900000000001</c:v>
                </c:pt>
                <c:pt idx="193">
                  <c:v>264.34199999999998</c:v>
                </c:pt>
                <c:pt idx="194">
                  <c:v>264.70299999999997</c:v>
                </c:pt>
                <c:pt idx="195">
                  <c:v>278.99799999999999</c:v>
                </c:pt>
                <c:pt idx="196">
                  <c:v>304.47899999999998</c:v>
                </c:pt>
                <c:pt idx="197">
                  <c:v>308.51400000000001</c:v>
                </c:pt>
                <c:pt idx="198">
                  <c:v>316.27699999999999</c:v>
                </c:pt>
                <c:pt idx="199">
                  <c:v>302.15499999999997</c:v>
                </c:pt>
                <c:pt idx="200">
                  <c:v>293.86599999999999</c:v>
                </c:pt>
                <c:pt idx="201">
                  <c:v>293.803</c:v>
                </c:pt>
                <c:pt idx="202">
                  <c:v>293.529</c:v>
                </c:pt>
                <c:pt idx="203">
                  <c:v>293.44900000000001</c:v>
                </c:pt>
                <c:pt idx="204">
                  <c:v>295.13799999999998</c:v>
                </c:pt>
                <c:pt idx="205">
                  <c:v>295.09100000000001</c:v>
                </c:pt>
                <c:pt idx="206">
                  <c:v>294.91899999999998</c:v>
                </c:pt>
                <c:pt idx="207">
                  <c:v>294.642</c:v>
                </c:pt>
                <c:pt idx="208">
                  <c:v>293.68099999999998</c:v>
                </c:pt>
                <c:pt idx="209">
                  <c:v>293.67700000000002</c:v>
                </c:pt>
                <c:pt idx="210">
                  <c:v>296.20600000000002</c:v>
                </c:pt>
                <c:pt idx="211">
                  <c:v>297.66899999999998</c:v>
                </c:pt>
                <c:pt idx="212">
                  <c:v>302.47399999999999</c:v>
                </c:pt>
                <c:pt idx="213">
                  <c:v>305.30799999999999</c:v>
                </c:pt>
                <c:pt idx="214">
                  <c:v>302.81900000000002</c:v>
                </c:pt>
                <c:pt idx="215">
                  <c:v>305.399</c:v>
                </c:pt>
                <c:pt idx="216">
                  <c:v>304.57100000000003</c:v>
                </c:pt>
                <c:pt idx="217">
                  <c:v>304.51299999999998</c:v>
                </c:pt>
                <c:pt idx="218">
                  <c:v>304.48500000000001</c:v>
                </c:pt>
                <c:pt idx="219">
                  <c:v>304.45800000000003</c:v>
                </c:pt>
                <c:pt idx="220">
                  <c:v>304.21199999999999</c:v>
                </c:pt>
                <c:pt idx="221">
                  <c:v>304.17700000000002</c:v>
                </c:pt>
                <c:pt idx="222">
                  <c:v>308.96899999999999</c:v>
                </c:pt>
                <c:pt idx="223">
                  <c:v>311.28500000000003</c:v>
                </c:pt>
                <c:pt idx="224">
                  <c:v>320.09800000000001</c:v>
                </c:pt>
                <c:pt idx="225">
                  <c:v>325.39800000000002</c:v>
                </c:pt>
                <c:pt idx="226">
                  <c:v>341.25400000000002</c:v>
                </c:pt>
                <c:pt idx="227">
                  <c:v>343.15800000000002</c:v>
                </c:pt>
                <c:pt idx="228">
                  <c:v>346.60399999999998</c:v>
                </c:pt>
                <c:pt idx="229">
                  <c:v>338.88099999999997</c:v>
                </c:pt>
                <c:pt idx="230">
                  <c:v>339.30500000000001</c:v>
                </c:pt>
                <c:pt idx="231">
                  <c:v>340.69499999999999</c:v>
                </c:pt>
                <c:pt idx="232">
                  <c:v>339.48</c:v>
                </c:pt>
                <c:pt idx="233">
                  <c:v>338.35700000000003</c:v>
                </c:pt>
                <c:pt idx="234">
                  <c:v>338.27499999999998</c:v>
                </c:pt>
                <c:pt idx="235">
                  <c:v>337.596</c:v>
                </c:pt>
                <c:pt idx="236">
                  <c:v>336.553</c:v>
                </c:pt>
                <c:pt idx="237">
                  <c:v>336.48599999999999</c:v>
                </c:pt>
                <c:pt idx="238">
                  <c:v>336.137</c:v>
                </c:pt>
                <c:pt idx="239">
                  <c:v>343.06200000000001</c:v>
                </c:pt>
                <c:pt idx="240">
                  <c:v>344.27100000000002</c:v>
                </c:pt>
                <c:pt idx="241">
                  <c:v>340.96300000000002</c:v>
                </c:pt>
                <c:pt idx="242">
                  <c:v>336.03</c:v>
                </c:pt>
                <c:pt idx="243">
                  <c:v>336.30099999999999</c:v>
                </c:pt>
                <c:pt idx="244">
                  <c:v>340.00700000000001</c:v>
                </c:pt>
                <c:pt idx="245">
                  <c:v>349.66899999999998</c:v>
                </c:pt>
                <c:pt idx="246">
                  <c:v>354.94200000000001</c:v>
                </c:pt>
                <c:pt idx="247">
                  <c:v>364.78199999999998</c:v>
                </c:pt>
                <c:pt idx="248">
                  <c:v>366.31200000000001</c:v>
                </c:pt>
                <c:pt idx="249">
                  <c:v>368.93900000000002</c:v>
                </c:pt>
                <c:pt idx="250">
                  <c:v>378.47</c:v>
                </c:pt>
                <c:pt idx="251">
                  <c:v>380.18799999999999</c:v>
                </c:pt>
                <c:pt idx="252">
                  <c:v>376.899</c:v>
                </c:pt>
                <c:pt idx="253">
                  <c:v>373.79</c:v>
                </c:pt>
                <c:pt idx="254">
                  <c:v>371.57100000000003</c:v>
                </c:pt>
                <c:pt idx="255">
                  <c:v>367.99299999999999</c:v>
                </c:pt>
                <c:pt idx="256">
                  <c:v>368.01900000000001</c:v>
                </c:pt>
                <c:pt idx="257">
                  <c:v>367.78800000000001</c:v>
                </c:pt>
                <c:pt idx="258">
                  <c:v>367.54199999999997</c:v>
                </c:pt>
                <c:pt idx="259">
                  <c:v>366.64400000000001</c:v>
                </c:pt>
                <c:pt idx="260">
                  <c:v>368.976</c:v>
                </c:pt>
                <c:pt idx="261">
                  <c:v>369.74099999999999</c:v>
                </c:pt>
                <c:pt idx="262">
                  <c:v>369.41300000000001</c:v>
                </c:pt>
                <c:pt idx="263">
                  <c:v>368.983</c:v>
                </c:pt>
                <c:pt idx="264">
                  <c:v>368.44799999999998</c:v>
                </c:pt>
                <c:pt idx="265">
                  <c:v>368.60399999999998</c:v>
                </c:pt>
                <c:pt idx="266">
                  <c:v>368.40100000000001</c:v>
                </c:pt>
                <c:pt idx="267">
                  <c:v>368.01100000000002</c:v>
                </c:pt>
                <c:pt idx="268">
                  <c:v>367.50900000000001</c:v>
                </c:pt>
                <c:pt idx="269">
                  <c:v>368.04399999999998</c:v>
                </c:pt>
                <c:pt idx="270">
                  <c:v>371.09899999999999</c:v>
                </c:pt>
                <c:pt idx="271">
                  <c:v>374.95800000000003</c:v>
                </c:pt>
                <c:pt idx="272">
                  <c:v>382.625</c:v>
                </c:pt>
                <c:pt idx="273">
                  <c:v>386.62900000000002</c:v>
                </c:pt>
                <c:pt idx="274">
                  <c:v>384.15600000000001</c:v>
                </c:pt>
                <c:pt idx="275">
                  <c:v>386.39800000000002</c:v>
                </c:pt>
                <c:pt idx="276">
                  <c:v>384.25400000000002</c:v>
                </c:pt>
                <c:pt idx="277">
                  <c:v>379.64299999999997</c:v>
                </c:pt>
                <c:pt idx="278">
                  <c:v>378.89600000000002</c:v>
                </c:pt>
                <c:pt idx="279">
                  <c:v>377.04899999999998</c:v>
                </c:pt>
                <c:pt idx="280">
                  <c:v>376.82600000000002</c:v>
                </c:pt>
                <c:pt idx="281">
                  <c:v>377.459</c:v>
                </c:pt>
                <c:pt idx="282">
                  <c:v>380.791</c:v>
                </c:pt>
                <c:pt idx="283">
                  <c:v>376.041</c:v>
                </c:pt>
                <c:pt idx="284">
                  <c:v>374.654</c:v>
                </c:pt>
                <c:pt idx="285">
                  <c:v>374.00200000000001</c:v>
                </c:pt>
                <c:pt idx="286">
                  <c:v>373.971</c:v>
                </c:pt>
                <c:pt idx="287">
                  <c:v>373.904</c:v>
                </c:pt>
                <c:pt idx="288">
                  <c:v>373.90800000000002</c:v>
                </c:pt>
                <c:pt idx="289">
                  <c:v>373.9</c:v>
                </c:pt>
                <c:pt idx="290">
                  <c:v>374.36099999999999</c:v>
                </c:pt>
                <c:pt idx="291">
                  <c:v>374.81700000000001</c:v>
                </c:pt>
                <c:pt idx="292">
                  <c:v>374.786</c:v>
                </c:pt>
                <c:pt idx="293">
                  <c:v>374.73</c:v>
                </c:pt>
                <c:pt idx="294">
                  <c:v>374.74400000000003</c:v>
                </c:pt>
                <c:pt idx="295">
                  <c:v>374.79500000000002</c:v>
                </c:pt>
                <c:pt idx="296">
                  <c:v>374.76799999999997</c:v>
                </c:pt>
                <c:pt idx="297">
                  <c:v>374.779</c:v>
                </c:pt>
                <c:pt idx="298">
                  <c:v>380.75099999999998</c:v>
                </c:pt>
                <c:pt idx="299">
                  <c:v>379.75900000000001</c:v>
                </c:pt>
                <c:pt idx="300">
                  <c:v>379.69600000000003</c:v>
                </c:pt>
                <c:pt idx="301">
                  <c:v>383.26100000000002</c:v>
                </c:pt>
                <c:pt idx="302">
                  <c:v>383.315</c:v>
                </c:pt>
                <c:pt idx="303">
                  <c:v>382.79199999999997</c:v>
                </c:pt>
                <c:pt idx="304">
                  <c:v>382.351</c:v>
                </c:pt>
                <c:pt idx="305">
                  <c:v>382.702</c:v>
                </c:pt>
                <c:pt idx="306">
                  <c:v>383.44</c:v>
                </c:pt>
                <c:pt idx="307">
                  <c:v>382.55200000000002</c:v>
                </c:pt>
                <c:pt idx="308">
                  <c:v>381.01299999999998</c:v>
                </c:pt>
                <c:pt idx="309">
                  <c:v>379.94200000000001</c:v>
                </c:pt>
                <c:pt idx="310">
                  <c:v>379.82100000000003</c:v>
                </c:pt>
                <c:pt idx="311">
                  <c:v>379.79</c:v>
                </c:pt>
                <c:pt idx="312">
                  <c:v>379.839</c:v>
                </c:pt>
                <c:pt idx="313">
                  <c:v>379.81200000000001</c:v>
                </c:pt>
                <c:pt idx="314">
                  <c:v>379.99099999999999</c:v>
                </c:pt>
                <c:pt idx="315">
                  <c:v>379.96</c:v>
                </c:pt>
                <c:pt idx="316">
                  <c:v>379.90100000000001</c:v>
                </c:pt>
                <c:pt idx="317">
                  <c:v>379.82499999999999</c:v>
                </c:pt>
                <c:pt idx="318">
                  <c:v>380.298</c:v>
                </c:pt>
                <c:pt idx="319">
                  <c:v>380.86500000000001</c:v>
                </c:pt>
                <c:pt idx="320">
                  <c:v>380.72300000000001</c:v>
                </c:pt>
                <c:pt idx="321">
                  <c:v>380.53500000000003</c:v>
                </c:pt>
                <c:pt idx="322">
                  <c:v>379.92599999999999</c:v>
                </c:pt>
                <c:pt idx="323">
                  <c:v>378.89499999999998</c:v>
                </c:pt>
                <c:pt idx="324">
                  <c:v>378.88299999999998</c:v>
                </c:pt>
                <c:pt idx="325">
                  <c:v>378.64100000000002</c:v>
                </c:pt>
                <c:pt idx="326">
                  <c:v>378.85899999999998</c:v>
                </c:pt>
                <c:pt idx="327">
                  <c:v>378.69299999999998</c:v>
                </c:pt>
                <c:pt idx="328">
                  <c:v>381.83</c:v>
                </c:pt>
                <c:pt idx="329">
                  <c:v>385.89600000000002</c:v>
                </c:pt>
                <c:pt idx="330">
                  <c:v>393.779</c:v>
                </c:pt>
                <c:pt idx="331">
                  <c:v>401.154</c:v>
                </c:pt>
                <c:pt idx="332">
                  <c:v>399.84199999999998</c:v>
                </c:pt>
                <c:pt idx="333">
                  <c:v>397.46100000000001</c:v>
                </c:pt>
                <c:pt idx="334">
                  <c:v>395.12099999999998</c:v>
                </c:pt>
                <c:pt idx="335">
                  <c:v>390.32400000000001</c:v>
                </c:pt>
                <c:pt idx="336">
                  <c:v>386.35500000000002</c:v>
                </c:pt>
                <c:pt idx="337">
                  <c:v>389.60500000000002</c:v>
                </c:pt>
                <c:pt idx="338">
                  <c:v>400.57</c:v>
                </c:pt>
                <c:pt idx="339">
                  <c:v>396.25</c:v>
                </c:pt>
                <c:pt idx="340">
                  <c:v>394.22699999999998</c:v>
                </c:pt>
                <c:pt idx="341">
                  <c:v>393.05099999999999</c:v>
                </c:pt>
                <c:pt idx="342">
                  <c:v>389.56599999999997</c:v>
                </c:pt>
                <c:pt idx="343">
                  <c:v>387.43700000000001</c:v>
                </c:pt>
                <c:pt idx="344">
                  <c:v>389.39400000000001</c:v>
                </c:pt>
                <c:pt idx="345">
                  <c:v>391.15499999999997</c:v>
                </c:pt>
                <c:pt idx="346">
                  <c:v>396.10399999999998</c:v>
                </c:pt>
                <c:pt idx="347">
                  <c:v>396.601</c:v>
                </c:pt>
                <c:pt idx="348">
                  <c:v>393.47800000000001</c:v>
                </c:pt>
                <c:pt idx="349">
                  <c:v>391.47800000000001</c:v>
                </c:pt>
                <c:pt idx="350">
                  <c:v>387.37200000000001</c:v>
                </c:pt>
                <c:pt idx="351">
                  <c:v>386.93799999999999</c:v>
                </c:pt>
                <c:pt idx="352">
                  <c:v>385.77100000000002</c:v>
                </c:pt>
                <c:pt idx="353">
                  <c:v>385.798</c:v>
                </c:pt>
                <c:pt idx="354">
                  <c:v>385.81700000000001</c:v>
                </c:pt>
                <c:pt idx="355">
                  <c:v>385.91899999999998</c:v>
                </c:pt>
                <c:pt idx="356">
                  <c:v>385.91500000000002</c:v>
                </c:pt>
                <c:pt idx="357">
                  <c:v>385.91899999999998</c:v>
                </c:pt>
                <c:pt idx="358">
                  <c:v>385.23899999999998</c:v>
                </c:pt>
                <c:pt idx="359">
                  <c:v>301.88200000000001</c:v>
                </c:pt>
                <c:pt idx="360">
                  <c:v>301.27100000000002</c:v>
                </c:pt>
                <c:pt idx="361">
                  <c:v>301.25599999999997</c:v>
                </c:pt>
                <c:pt idx="362">
                  <c:v>301.06799999999998</c:v>
                </c:pt>
                <c:pt idx="363">
                  <c:v>301.08</c:v>
                </c:pt>
                <c:pt idx="364">
                  <c:v>301.06299999999999</c:v>
                </c:pt>
                <c:pt idx="365">
                  <c:v>301.04399999999998</c:v>
                </c:pt>
                <c:pt idx="366">
                  <c:v>301.07900000000001</c:v>
                </c:pt>
                <c:pt idx="367">
                  <c:v>301.048</c:v>
                </c:pt>
                <c:pt idx="368">
                  <c:v>301.10300000000001</c:v>
                </c:pt>
                <c:pt idx="369">
                  <c:v>301.12900000000002</c:v>
                </c:pt>
                <c:pt idx="370">
                  <c:v>301.10500000000002</c:v>
                </c:pt>
                <c:pt idx="371">
                  <c:v>301.08600000000001</c:v>
                </c:pt>
                <c:pt idx="372">
                  <c:v>301.08999999999997</c:v>
                </c:pt>
                <c:pt idx="373">
                  <c:v>301.09800000000001</c:v>
                </c:pt>
                <c:pt idx="374">
                  <c:v>301.07</c:v>
                </c:pt>
                <c:pt idx="375">
                  <c:v>301.06200000000001</c:v>
                </c:pt>
                <c:pt idx="376">
                  <c:v>301.07</c:v>
                </c:pt>
                <c:pt idx="377">
                  <c:v>301.06200000000001</c:v>
                </c:pt>
                <c:pt idx="378">
                  <c:v>301.10199999999998</c:v>
                </c:pt>
                <c:pt idx="379">
                  <c:v>301.08600000000001</c:v>
                </c:pt>
                <c:pt idx="380">
                  <c:v>301.09399999999999</c:v>
                </c:pt>
                <c:pt idx="381">
                  <c:v>301.12900000000002</c:v>
                </c:pt>
                <c:pt idx="382">
                  <c:v>301.04300000000001</c:v>
                </c:pt>
                <c:pt idx="383">
                  <c:v>301.05099999999999</c:v>
                </c:pt>
                <c:pt idx="384">
                  <c:v>301.113</c:v>
                </c:pt>
                <c:pt idx="385">
                  <c:v>301.07400000000001</c:v>
                </c:pt>
                <c:pt idx="386">
                  <c:v>301.05900000000003</c:v>
                </c:pt>
                <c:pt idx="387">
                  <c:v>301.07400000000001</c:v>
                </c:pt>
                <c:pt idx="388">
                  <c:v>301.06599999999997</c:v>
                </c:pt>
                <c:pt idx="389">
                  <c:v>301.07400000000001</c:v>
                </c:pt>
                <c:pt idx="390">
                  <c:v>301.08999999999997</c:v>
                </c:pt>
                <c:pt idx="391">
                  <c:v>301.00400000000002</c:v>
                </c:pt>
                <c:pt idx="392">
                  <c:v>301.02699999999999</c:v>
                </c:pt>
                <c:pt idx="393">
                  <c:v>301.03100000000001</c:v>
                </c:pt>
                <c:pt idx="394">
                  <c:v>301</c:v>
                </c:pt>
                <c:pt idx="395">
                  <c:v>301.00799999999998</c:v>
                </c:pt>
                <c:pt idx="396">
                  <c:v>300.98399999999998</c:v>
                </c:pt>
                <c:pt idx="397">
                  <c:v>300.91000000000003</c:v>
                </c:pt>
                <c:pt idx="398">
                  <c:v>300.91399999999999</c:v>
                </c:pt>
                <c:pt idx="399">
                  <c:v>300.91399999999999</c:v>
                </c:pt>
                <c:pt idx="400">
                  <c:v>300.90199999999999</c:v>
                </c:pt>
                <c:pt idx="401">
                  <c:v>300.71899999999999</c:v>
                </c:pt>
                <c:pt idx="402">
                  <c:v>300.71499999999997</c:v>
                </c:pt>
                <c:pt idx="403">
                  <c:v>300.71499999999997</c:v>
                </c:pt>
                <c:pt idx="404">
                  <c:v>300.73</c:v>
                </c:pt>
                <c:pt idx="405">
                  <c:v>300.70699999999999</c:v>
                </c:pt>
                <c:pt idx="406">
                  <c:v>300.74200000000002</c:v>
                </c:pt>
                <c:pt idx="407">
                  <c:v>300.74200000000002</c:v>
                </c:pt>
                <c:pt idx="408">
                  <c:v>300.72699999999998</c:v>
                </c:pt>
                <c:pt idx="409">
                  <c:v>300.71499999999997</c:v>
                </c:pt>
                <c:pt idx="410">
                  <c:v>300.75799999999998</c:v>
                </c:pt>
                <c:pt idx="411">
                  <c:v>300.71499999999997</c:v>
                </c:pt>
                <c:pt idx="412">
                  <c:v>300.69499999999999</c:v>
                </c:pt>
                <c:pt idx="413">
                  <c:v>300.71899999999999</c:v>
                </c:pt>
                <c:pt idx="414">
                  <c:v>300.73399999999998</c:v>
                </c:pt>
                <c:pt idx="415">
                  <c:v>300.71899999999999</c:v>
                </c:pt>
                <c:pt idx="416">
                  <c:v>301.46899999999999</c:v>
                </c:pt>
                <c:pt idx="417">
                  <c:v>300.94099999999997</c:v>
                </c:pt>
                <c:pt idx="418">
                  <c:v>300.91399999999999</c:v>
                </c:pt>
                <c:pt idx="419">
                  <c:v>300.875</c:v>
                </c:pt>
                <c:pt idx="420">
                  <c:v>300.88299999999998</c:v>
                </c:pt>
                <c:pt idx="421">
                  <c:v>300.91800000000001</c:v>
                </c:pt>
                <c:pt idx="422">
                  <c:v>300.89499999999998</c:v>
                </c:pt>
                <c:pt idx="423">
                  <c:v>300.88299999999998</c:v>
                </c:pt>
                <c:pt idx="424">
                  <c:v>300.80900000000003</c:v>
                </c:pt>
                <c:pt idx="425">
                  <c:v>300.80500000000001</c:v>
                </c:pt>
                <c:pt idx="426">
                  <c:v>300.78100000000001</c:v>
                </c:pt>
                <c:pt idx="427">
                  <c:v>300.79700000000003</c:v>
                </c:pt>
                <c:pt idx="428">
                  <c:v>301.33600000000001</c:v>
                </c:pt>
                <c:pt idx="429">
                  <c:v>300.85500000000002</c:v>
                </c:pt>
                <c:pt idx="430">
                  <c:v>300.762</c:v>
                </c:pt>
                <c:pt idx="431">
                  <c:v>300.75</c:v>
                </c:pt>
                <c:pt idx="432">
                  <c:v>300.75400000000002</c:v>
                </c:pt>
                <c:pt idx="433">
                  <c:v>300.77300000000002</c:v>
                </c:pt>
                <c:pt idx="434">
                  <c:v>300.75</c:v>
                </c:pt>
                <c:pt idx="435">
                  <c:v>300.625</c:v>
                </c:pt>
                <c:pt idx="436">
                  <c:v>300.64499999999998</c:v>
                </c:pt>
                <c:pt idx="437">
                  <c:v>300.613</c:v>
                </c:pt>
                <c:pt idx="438">
                  <c:v>300.61700000000002</c:v>
                </c:pt>
                <c:pt idx="439">
                  <c:v>300.60899999999998</c:v>
                </c:pt>
                <c:pt idx="440">
                  <c:v>300.60899999999998</c:v>
                </c:pt>
                <c:pt idx="441">
                  <c:v>300.62099999999998</c:v>
                </c:pt>
                <c:pt idx="442">
                  <c:v>300.56900000000002</c:v>
                </c:pt>
                <c:pt idx="443">
                  <c:v>300.56900000000002</c:v>
                </c:pt>
                <c:pt idx="444">
                  <c:v>300.62</c:v>
                </c:pt>
                <c:pt idx="445">
                  <c:v>300.57299999999998</c:v>
                </c:pt>
                <c:pt idx="446">
                  <c:v>300.57299999999998</c:v>
                </c:pt>
                <c:pt idx="447">
                  <c:v>300.61200000000002</c:v>
                </c:pt>
                <c:pt idx="448">
                  <c:v>300.57299999999998</c:v>
                </c:pt>
                <c:pt idx="449">
                  <c:v>300.577</c:v>
                </c:pt>
                <c:pt idx="450">
                  <c:v>300.59300000000002</c:v>
                </c:pt>
                <c:pt idx="451">
                  <c:v>300.58499999999998</c:v>
                </c:pt>
                <c:pt idx="452">
                  <c:v>300.58100000000002</c:v>
                </c:pt>
                <c:pt idx="453">
                  <c:v>300.608</c:v>
                </c:pt>
                <c:pt idx="454">
                  <c:v>300.56900000000002</c:v>
                </c:pt>
                <c:pt idx="455">
                  <c:v>300.57299999999998</c:v>
                </c:pt>
                <c:pt idx="456">
                  <c:v>300.58100000000002</c:v>
                </c:pt>
                <c:pt idx="457">
                  <c:v>300.55</c:v>
                </c:pt>
                <c:pt idx="458">
                  <c:v>300.58100000000002</c:v>
                </c:pt>
                <c:pt idx="459">
                  <c:v>300.589</c:v>
                </c:pt>
                <c:pt idx="460">
                  <c:v>300.56900000000002</c:v>
                </c:pt>
                <c:pt idx="461">
                  <c:v>300.59300000000002</c:v>
                </c:pt>
                <c:pt idx="462">
                  <c:v>300.565</c:v>
                </c:pt>
                <c:pt idx="463">
                  <c:v>300.56900000000002</c:v>
                </c:pt>
                <c:pt idx="464">
                  <c:v>300.58499999999998</c:v>
                </c:pt>
                <c:pt idx="465">
                  <c:v>300.57299999999998</c:v>
                </c:pt>
                <c:pt idx="466">
                  <c:v>300.565</c:v>
                </c:pt>
                <c:pt idx="467">
                  <c:v>300.57299999999998</c:v>
                </c:pt>
                <c:pt idx="468">
                  <c:v>300.54599999999999</c:v>
                </c:pt>
                <c:pt idx="469">
                  <c:v>300.54599999999999</c:v>
                </c:pt>
                <c:pt idx="470">
                  <c:v>300.55799999999999</c:v>
                </c:pt>
                <c:pt idx="471">
                  <c:v>300.52999999999997</c:v>
                </c:pt>
                <c:pt idx="472">
                  <c:v>300.52600000000001</c:v>
                </c:pt>
                <c:pt idx="473">
                  <c:v>300.52199999999999</c:v>
                </c:pt>
                <c:pt idx="474">
                  <c:v>300.50299999999999</c:v>
                </c:pt>
                <c:pt idx="475">
                  <c:v>300.51100000000002</c:v>
                </c:pt>
                <c:pt idx="476">
                  <c:v>300.52600000000001</c:v>
                </c:pt>
                <c:pt idx="477">
                  <c:v>300.50700000000001</c:v>
                </c:pt>
                <c:pt idx="478">
                  <c:v>300.49900000000002</c:v>
                </c:pt>
                <c:pt idx="479">
                  <c:v>300.50299999999999</c:v>
                </c:pt>
                <c:pt idx="480">
                  <c:v>300.50299999999999</c:v>
                </c:pt>
                <c:pt idx="481">
                  <c:v>300.49099999999999</c:v>
                </c:pt>
                <c:pt idx="482">
                  <c:v>300.48700000000002</c:v>
                </c:pt>
                <c:pt idx="483">
                  <c:v>300.495</c:v>
                </c:pt>
                <c:pt idx="484">
                  <c:v>300.52999999999997</c:v>
                </c:pt>
                <c:pt idx="485">
                  <c:v>300.44</c:v>
                </c:pt>
                <c:pt idx="486">
                  <c:v>300.44799999999998</c:v>
                </c:pt>
                <c:pt idx="487">
                  <c:v>300.44400000000002</c:v>
                </c:pt>
                <c:pt idx="488">
                  <c:v>300.42899999999997</c:v>
                </c:pt>
                <c:pt idx="489">
                  <c:v>300.42099999999999</c:v>
                </c:pt>
                <c:pt idx="490">
                  <c:v>300.42899999999997</c:v>
                </c:pt>
                <c:pt idx="491">
                  <c:v>300.44799999999998</c:v>
                </c:pt>
                <c:pt idx="492">
                  <c:v>300.42099999999999</c:v>
                </c:pt>
                <c:pt idx="493">
                  <c:v>300.44</c:v>
                </c:pt>
                <c:pt idx="494">
                  <c:v>300.41300000000001</c:v>
                </c:pt>
                <c:pt idx="495">
                  <c:v>300.39400000000001</c:v>
                </c:pt>
                <c:pt idx="496">
                  <c:v>300.41699999999997</c:v>
                </c:pt>
                <c:pt idx="497">
                  <c:v>300.39699999999999</c:v>
                </c:pt>
                <c:pt idx="498">
                  <c:v>300.36599999999999</c:v>
                </c:pt>
                <c:pt idx="499">
                  <c:v>300.39699999999999</c:v>
                </c:pt>
                <c:pt idx="500">
                  <c:v>300.23700000000002</c:v>
                </c:pt>
                <c:pt idx="501">
                  <c:v>300.233</c:v>
                </c:pt>
                <c:pt idx="502">
                  <c:v>300.28800000000001</c:v>
                </c:pt>
                <c:pt idx="503">
                  <c:v>300.11599999999999</c:v>
                </c:pt>
                <c:pt idx="504">
                  <c:v>300.12400000000002</c:v>
                </c:pt>
                <c:pt idx="505">
                  <c:v>300.13600000000002</c:v>
                </c:pt>
                <c:pt idx="506">
                  <c:v>300.10399999999998</c:v>
                </c:pt>
                <c:pt idx="507">
                  <c:v>300.12400000000002</c:v>
                </c:pt>
                <c:pt idx="508">
                  <c:v>300.13200000000001</c:v>
                </c:pt>
                <c:pt idx="509">
                  <c:v>300.11599999999999</c:v>
                </c:pt>
                <c:pt idx="510">
                  <c:v>300.10399999999998</c:v>
                </c:pt>
                <c:pt idx="511">
                  <c:v>300.09300000000002</c:v>
                </c:pt>
                <c:pt idx="512">
                  <c:v>300.08499999999998</c:v>
                </c:pt>
                <c:pt idx="513">
                  <c:v>300.13200000000001</c:v>
                </c:pt>
                <c:pt idx="514">
                  <c:v>300.089</c:v>
                </c:pt>
                <c:pt idx="515">
                  <c:v>300.04599999999999</c:v>
                </c:pt>
                <c:pt idx="516">
                  <c:v>300.065</c:v>
                </c:pt>
                <c:pt idx="517">
                  <c:v>300.01900000000001</c:v>
                </c:pt>
                <c:pt idx="518">
                  <c:v>300.01900000000001</c:v>
                </c:pt>
                <c:pt idx="519">
                  <c:v>300.05799999999999</c:v>
                </c:pt>
                <c:pt idx="520">
                  <c:v>300.03399999999999</c:v>
                </c:pt>
                <c:pt idx="521">
                  <c:v>300.03800000000001</c:v>
                </c:pt>
                <c:pt idx="522">
                  <c:v>300.05</c:v>
                </c:pt>
                <c:pt idx="523">
                  <c:v>300.02600000000001</c:v>
                </c:pt>
                <c:pt idx="524">
                  <c:v>300.02999999999997</c:v>
                </c:pt>
                <c:pt idx="525">
                  <c:v>300.02999999999997</c:v>
                </c:pt>
                <c:pt idx="526">
                  <c:v>300.02600000000001</c:v>
                </c:pt>
                <c:pt idx="527">
                  <c:v>300.06900000000002</c:v>
                </c:pt>
                <c:pt idx="528">
                  <c:v>300.04199999999997</c:v>
                </c:pt>
                <c:pt idx="529">
                  <c:v>300.03399999999999</c:v>
                </c:pt>
                <c:pt idx="530">
                  <c:v>300.05399999999997</c:v>
                </c:pt>
                <c:pt idx="531">
                  <c:v>300.02999999999997</c:v>
                </c:pt>
                <c:pt idx="532">
                  <c:v>300.00700000000001</c:v>
                </c:pt>
                <c:pt idx="533">
                  <c:v>300.01900000000001</c:v>
                </c:pt>
                <c:pt idx="534">
                  <c:v>300.02199999999999</c:v>
                </c:pt>
                <c:pt idx="535">
                  <c:v>300.00299999999999</c:v>
                </c:pt>
                <c:pt idx="536">
                  <c:v>300.01100000000002</c:v>
                </c:pt>
                <c:pt idx="537">
                  <c:v>300.01900000000001</c:v>
                </c:pt>
                <c:pt idx="538">
                  <c:v>300.00299999999999</c:v>
                </c:pt>
                <c:pt idx="539">
                  <c:v>300.02199999999999</c:v>
                </c:pt>
                <c:pt idx="540">
                  <c:v>300.02199999999999</c:v>
                </c:pt>
                <c:pt idx="541">
                  <c:v>300.03800000000001</c:v>
                </c:pt>
                <c:pt idx="542">
                  <c:v>300.02600000000001</c:v>
                </c:pt>
                <c:pt idx="543">
                  <c:v>300.02199999999999</c:v>
                </c:pt>
                <c:pt idx="544">
                  <c:v>300.02600000000001</c:v>
                </c:pt>
                <c:pt idx="545">
                  <c:v>300.02999999999997</c:v>
                </c:pt>
                <c:pt idx="546">
                  <c:v>300.01900000000001</c:v>
                </c:pt>
                <c:pt idx="547">
                  <c:v>299.995</c:v>
                </c:pt>
                <c:pt idx="548">
                  <c:v>300.02999999999997</c:v>
                </c:pt>
                <c:pt idx="549">
                  <c:v>299.99900000000002</c:v>
                </c:pt>
                <c:pt idx="550">
                  <c:v>300.00700000000001</c:v>
                </c:pt>
                <c:pt idx="551">
                  <c:v>300.00400000000002</c:v>
                </c:pt>
                <c:pt idx="552">
                  <c:v>300.01499999999999</c:v>
                </c:pt>
                <c:pt idx="553">
                  <c:v>299.98700000000002</c:v>
                </c:pt>
                <c:pt idx="554">
                  <c:v>299.99900000000002</c:v>
                </c:pt>
                <c:pt idx="555">
                  <c:v>300.01100000000002</c:v>
                </c:pt>
                <c:pt idx="556">
                  <c:v>299.98700000000002</c:v>
                </c:pt>
                <c:pt idx="557">
                  <c:v>299.99099999999999</c:v>
                </c:pt>
                <c:pt idx="558">
                  <c:v>300.00700000000001</c:v>
                </c:pt>
                <c:pt idx="559">
                  <c:v>300.00700000000001</c:v>
                </c:pt>
                <c:pt idx="560">
                  <c:v>299.98700000000002</c:v>
                </c:pt>
                <c:pt idx="561">
                  <c:v>299.99099999999999</c:v>
                </c:pt>
                <c:pt idx="562">
                  <c:v>299.97899999999998</c:v>
                </c:pt>
                <c:pt idx="563">
                  <c:v>299.92099999999999</c:v>
                </c:pt>
                <c:pt idx="564">
                  <c:v>299.93299999999999</c:v>
                </c:pt>
                <c:pt idx="565">
                  <c:v>299.92099999999999</c:v>
                </c:pt>
                <c:pt idx="566">
                  <c:v>299.92899999999997</c:v>
                </c:pt>
                <c:pt idx="567">
                  <c:v>299.90499999999997</c:v>
                </c:pt>
                <c:pt idx="568">
                  <c:v>299.79599999999999</c:v>
                </c:pt>
                <c:pt idx="569">
                  <c:v>299.78399999999999</c:v>
                </c:pt>
                <c:pt idx="570">
                  <c:v>299.75700000000001</c:v>
                </c:pt>
                <c:pt idx="571">
                  <c:v>299.76499999999999</c:v>
                </c:pt>
                <c:pt idx="572">
                  <c:v>299.76100000000002</c:v>
                </c:pt>
                <c:pt idx="573">
                  <c:v>299.75700000000001</c:v>
                </c:pt>
                <c:pt idx="574">
                  <c:v>299.77999999999997</c:v>
                </c:pt>
                <c:pt idx="575">
                  <c:v>299.745</c:v>
                </c:pt>
                <c:pt idx="576">
                  <c:v>299.74900000000002</c:v>
                </c:pt>
                <c:pt idx="577">
                  <c:v>299.74900000000002</c:v>
                </c:pt>
                <c:pt idx="578">
                  <c:v>299.733</c:v>
                </c:pt>
                <c:pt idx="579">
                  <c:v>299.74099999999999</c:v>
                </c:pt>
                <c:pt idx="580">
                  <c:v>299.77999999999997</c:v>
                </c:pt>
                <c:pt idx="581">
                  <c:v>299.74900000000002</c:v>
                </c:pt>
                <c:pt idx="582">
                  <c:v>299.76100000000002</c:v>
                </c:pt>
                <c:pt idx="583">
                  <c:v>299.77999999999997</c:v>
                </c:pt>
                <c:pt idx="584">
                  <c:v>299.745</c:v>
                </c:pt>
                <c:pt idx="585">
                  <c:v>299.77600000000001</c:v>
                </c:pt>
                <c:pt idx="586">
                  <c:v>299.76499999999999</c:v>
                </c:pt>
                <c:pt idx="587">
                  <c:v>299.76499999999999</c:v>
                </c:pt>
                <c:pt idx="588">
                  <c:v>299.75700000000001</c:v>
                </c:pt>
                <c:pt idx="589">
                  <c:v>299.75299999999999</c:v>
                </c:pt>
                <c:pt idx="590">
                  <c:v>299.72899999999998</c:v>
                </c:pt>
                <c:pt idx="591">
                  <c:v>299.745</c:v>
                </c:pt>
                <c:pt idx="592">
                  <c:v>299.69799999999998</c:v>
                </c:pt>
                <c:pt idx="593">
                  <c:v>299.714</c:v>
                </c:pt>
                <c:pt idx="594">
                  <c:v>299.73700000000002</c:v>
                </c:pt>
                <c:pt idx="595">
                  <c:v>299.745</c:v>
                </c:pt>
                <c:pt idx="596">
                  <c:v>299.714</c:v>
                </c:pt>
                <c:pt idx="597">
                  <c:v>299.75700000000001</c:v>
                </c:pt>
                <c:pt idx="598">
                  <c:v>299.714</c:v>
                </c:pt>
                <c:pt idx="599">
                  <c:v>299.726</c:v>
                </c:pt>
                <c:pt idx="600">
                  <c:v>299.64699999999999</c:v>
                </c:pt>
                <c:pt idx="601">
                  <c:v>299.62</c:v>
                </c:pt>
                <c:pt idx="602">
                  <c:v>299.62400000000002</c:v>
                </c:pt>
                <c:pt idx="603">
                  <c:v>299.63</c:v>
                </c:pt>
                <c:pt idx="604">
                  <c:v>299.62200000000001</c:v>
                </c:pt>
                <c:pt idx="605">
                  <c:v>299.64600000000002</c:v>
                </c:pt>
                <c:pt idx="606">
                  <c:v>299.63400000000001</c:v>
                </c:pt>
                <c:pt idx="607">
                  <c:v>299.59899999999999</c:v>
                </c:pt>
                <c:pt idx="608">
                  <c:v>299.63400000000001</c:v>
                </c:pt>
                <c:pt idx="609">
                  <c:v>299.63799999999998</c:v>
                </c:pt>
                <c:pt idx="610">
                  <c:v>299.61399999999998</c:v>
                </c:pt>
                <c:pt idx="611">
                  <c:v>299.62599999999998</c:v>
                </c:pt>
                <c:pt idx="612">
                  <c:v>299.62200000000001</c:v>
                </c:pt>
                <c:pt idx="613">
                  <c:v>299.61799999999999</c:v>
                </c:pt>
                <c:pt idx="614">
                  <c:v>299.62200000000001</c:v>
                </c:pt>
                <c:pt idx="615">
                  <c:v>299.63</c:v>
                </c:pt>
                <c:pt idx="616">
                  <c:v>299.61399999999998</c:v>
                </c:pt>
                <c:pt idx="617">
                  <c:v>299.61799999999999</c:v>
                </c:pt>
                <c:pt idx="618">
                  <c:v>299.60599999999999</c:v>
                </c:pt>
                <c:pt idx="619">
                  <c:v>299.642</c:v>
                </c:pt>
                <c:pt idx="620">
                  <c:v>299.61799999999999</c:v>
                </c:pt>
                <c:pt idx="621">
                  <c:v>299.59500000000003</c:v>
                </c:pt>
                <c:pt idx="622">
                  <c:v>299.58300000000003</c:v>
                </c:pt>
                <c:pt idx="623">
                  <c:v>299.57900000000001</c:v>
                </c:pt>
                <c:pt idx="624">
                  <c:v>299.56299999999999</c:v>
                </c:pt>
                <c:pt idx="625">
                  <c:v>299.58699999999999</c:v>
                </c:pt>
                <c:pt idx="626">
                  <c:v>299.60300000000001</c:v>
                </c:pt>
                <c:pt idx="627">
                  <c:v>299.58699999999999</c:v>
                </c:pt>
                <c:pt idx="628">
                  <c:v>299.57900000000001</c:v>
                </c:pt>
                <c:pt idx="629">
                  <c:v>299.59500000000003</c:v>
                </c:pt>
                <c:pt idx="630">
                  <c:v>299.58699999999999</c:v>
                </c:pt>
                <c:pt idx="631">
                  <c:v>299.58699999999999</c:v>
                </c:pt>
                <c:pt idx="632">
                  <c:v>299.60300000000001</c:v>
                </c:pt>
                <c:pt idx="633">
                  <c:v>299.61799999999999</c:v>
                </c:pt>
                <c:pt idx="634">
                  <c:v>299.59899999999999</c:v>
                </c:pt>
                <c:pt idx="635">
                  <c:v>299.63</c:v>
                </c:pt>
                <c:pt idx="636">
                  <c:v>299.59899999999999</c:v>
                </c:pt>
                <c:pt idx="637">
                  <c:v>299.57499999999999</c:v>
                </c:pt>
                <c:pt idx="638">
                  <c:v>299.58699999999999</c:v>
                </c:pt>
                <c:pt idx="639">
                  <c:v>299.57499999999999</c:v>
                </c:pt>
                <c:pt idx="640">
                  <c:v>299.58699999999999</c:v>
                </c:pt>
                <c:pt idx="641">
                  <c:v>299.59899999999999</c:v>
                </c:pt>
                <c:pt idx="642">
                  <c:v>299.536</c:v>
                </c:pt>
                <c:pt idx="643">
                  <c:v>299.56299999999999</c:v>
                </c:pt>
                <c:pt idx="644">
                  <c:v>299.57100000000003</c:v>
                </c:pt>
                <c:pt idx="645">
                  <c:v>299.54399999999998</c:v>
                </c:pt>
                <c:pt idx="646">
                  <c:v>299.56700000000001</c:v>
                </c:pt>
                <c:pt idx="647">
                  <c:v>299.56700000000001</c:v>
                </c:pt>
                <c:pt idx="648">
                  <c:v>299.55200000000002</c:v>
                </c:pt>
                <c:pt idx="649">
                  <c:v>299.56</c:v>
                </c:pt>
                <c:pt idx="650">
                  <c:v>299.57100000000003</c:v>
                </c:pt>
                <c:pt idx="651">
                  <c:v>299.60599999999999</c:v>
                </c:pt>
                <c:pt idx="652">
                  <c:v>299.55200000000002</c:v>
                </c:pt>
                <c:pt idx="653">
                  <c:v>299.548</c:v>
                </c:pt>
                <c:pt idx="654">
                  <c:v>299.54399999999998</c:v>
                </c:pt>
                <c:pt idx="655">
                  <c:v>299.56</c:v>
                </c:pt>
                <c:pt idx="656">
                  <c:v>299.53800000000001</c:v>
                </c:pt>
                <c:pt idx="657">
                  <c:v>299.55</c:v>
                </c:pt>
                <c:pt idx="658">
                  <c:v>299.59699999999998</c:v>
                </c:pt>
                <c:pt idx="659">
                  <c:v>299.577</c:v>
                </c:pt>
                <c:pt idx="660">
                  <c:v>299.56900000000002</c:v>
                </c:pt>
                <c:pt idx="661">
                  <c:v>299.62</c:v>
                </c:pt>
                <c:pt idx="662">
                  <c:v>299.56900000000002</c:v>
                </c:pt>
                <c:pt idx="663">
                  <c:v>299.577</c:v>
                </c:pt>
                <c:pt idx="664">
                  <c:v>299.58100000000002</c:v>
                </c:pt>
                <c:pt idx="665">
                  <c:v>299.58100000000002</c:v>
                </c:pt>
                <c:pt idx="666">
                  <c:v>299.565</c:v>
                </c:pt>
                <c:pt idx="667">
                  <c:v>299.55</c:v>
                </c:pt>
                <c:pt idx="668">
                  <c:v>299.55</c:v>
                </c:pt>
                <c:pt idx="669">
                  <c:v>299.58100000000002</c:v>
                </c:pt>
                <c:pt idx="670">
                  <c:v>299.577</c:v>
                </c:pt>
                <c:pt idx="671">
                  <c:v>299.56900000000002</c:v>
                </c:pt>
                <c:pt idx="672">
                  <c:v>299.577</c:v>
                </c:pt>
                <c:pt idx="673">
                  <c:v>299.58100000000002</c:v>
                </c:pt>
                <c:pt idx="674">
                  <c:v>299.55799999999999</c:v>
                </c:pt>
                <c:pt idx="675">
                  <c:v>299.589</c:v>
                </c:pt>
                <c:pt idx="676">
                  <c:v>299.57299999999998</c:v>
                </c:pt>
                <c:pt idx="677">
                  <c:v>299.565</c:v>
                </c:pt>
                <c:pt idx="678">
                  <c:v>299.56900000000002</c:v>
                </c:pt>
                <c:pt idx="679">
                  <c:v>299.56900000000002</c:v>
                </c:pt>
                <c:pt idx="680">
                  <c:v>299.57299999999998</c:v>
                </c:pt>
                <c:pt idx="681">
                  <c:v>299.58100000000002</c:v>
                </c:pt>
                <c:pt idx="682">
                  <c:v>299.53399999999999</c:v>
                </c:pt>
                <c:pt idx="683">
                  <c:v>299.53800000000001</c:v>
                </c:pt>
                <c:pt idx="684">
                  <c:v>299.54199999999997</c:v>
                </c:pt>
                <c:pt idx="685">
                  <c:v>299.54599999999999</c:v>
                </c:pt>
                <c:pt idx="686">
                  <c:v>299.57299999999998</c:v>
                </c:pt>
                <c:pt idx="687">
                  <c:v>299.589</c:v>
                </c:pt>
                <c:pt idx="688">
                  <c:v>299.55799999999999</c:v>
                </c:pt>
                <c:pt idx="689">
                  <c:v>299.58100000000002</c:v>
                </c:pt>
                <c:pt idx="690">
                  <c:v>299.58100000000002</c:v>
                </c:pt>
                <c:pt idx="691">
                  <c:v>299.56900000000002</c:v>
                </c:pt>
                <c:pt idx="692">
                  <c:v>299.56900000000002</c:v>
                </c:pt>
                <c:pt idx="693">
                  <c:v>299.59300000000002</c:v>
                </c:pt>
                <c:pt idx="694">
                  <c:v>299.565</c:v>
                </c:pt>
                <c:pt idx="695">
                  <c:v>299.57299999999998</c:v>
                </c:pt>
                <c:pt idx="696">
                  <c:v>299.608</c:v>
                </c:pt>
                <c:pt idx="697">
                  <c:v>299.55</c:v>
                </c:pt>
                <c:pt idx="698">
                  <c:v>299.55399999999997</c:v>
                </c:pt>
                <c:pt idx="699">
                  <c:v>299.58100000000002</c:v>
                </c:pt>
                <c:pt idx="700">
                  <c:v>299.56200000000001</c:v>
                </c:pt>
                <c:pt idx="701">
                  <c:v>299.55399999999997</c:v>
                </c:pt>
                <c:pt idx="702">
                  <c:v>299.58100000000002</c:v>
                </c:pt>
                <c:pt idx="703">
                  <c:v>299.589</c:v>
                </c:pt>
                <c:pt idx="704">
                  <c:v>299.57299999999998</c:v>
                </c:pt>
                <c:pt idx="705">
                  <c:v>299.60399999999998</c:v>
                </c:pt>
                <c:pt idx="706">
                  <c:v>299.57299999999998</c:v>
                </c:pt>
                <c:pt idx="707">
                  <c:v>299.565</c:v>
                </c:pt>
                <c:pt idx="708">
                  <c:v>299.59300000000002</c:v>
                </c:pt>
                <c:pt idx="709">
                  <c:v>299.58100000000002</c:v>
                </c:pt>
                <c:pt idx="710">
                  <c:v>299.58499999999998</c:v>
                </c:pt>
                <c:pt idx="711">
                  <c:v>312.048</c:v>
                </c:pt>
                <c:pt idx="712">
                  <c:v>355.18700000000001</c:v>
                </c:pt>
                <c:pt idx="713">
                  <c:v>351.98700000000002</c:v>
                </c:pt>
                <c:pt idx="714">
                  <c:v>352.91300000000001</c:v>
                </c:pt>
                <c:pt idx="715">
                  <c:v>352.49900000000002</c:v>
                </c:pt>
                <c:pt idx="716">
                  <c:v>349.93700000000001</c:v>
                </c:pt>
                <c:pt idx="717">
                  <c:v>350.04599999999999</c:v>
                </c:pt>
                <c:pt idx="718">
                  <c:v>362.25700000000001</c:v>
                </c:pt>
                <c:pt idx="719">
                  <c:v>362.22199999999998</c:v>
                </c:pt>
                <c:pt idx="720">
                  <c:v>362.851</c:v>
                </c:pt>
                <c:pt idx="721">
                  <c:v>363.11599999999999</c:v>
                </c:pt>
                <c:pt idx="722">
                  <c:v>363.14699999999999</c:v>
                </c:pt>
                <c:pt idx="723">
                  <c:v>362.97199999999998</c:v>
                </c:pt>
                <c:pt idx="724">
                  <c:v>363.089</c:v>
                </c:pt>
                <c:pt idx="725">
                  <c:v>365.452</c:v>
                </c:pt>
                <c:pt idx="726">
                  <c:v>371.351</c:v>
                </c:pt>
                <c:pt idx="727">
                  <c:v>374.55799999999999</c:v>
                </c:pt>
                <c:pt idx="728">
                  <c:v>377.69799999999998</c:v>
                </c:pt>
                <c:pt idx="729">
                  <c:v>375.11200000000002</c:v>
                </c:pt>
                <c:pt idx="730">
                  <c:v>373.40499999999997</c:v>
                </c:pt>
                <c:pt idx="731">
                  <c:v>370.05</c:v>
                </c:pt>
                <c:pt idx="732">
                  <c:v>372.91699999999997</c:v>
                </c:pt>
                <c:pt idx="733">
                  <c:v>374.81900000000002</c:v>
                </c:pt>
                <c:pt idx="734">
                  <c:v>379.32299999999998</c:v>
                </c:pt>
                <c:pt idx="735">
                  <c:v>381.43299999999999</c:v>
                </c:pt>
                <c:pt idx="736">
                  <c:v>383.16699999999997</c:v>
                </c:pt>
                <c:pt idx="737">
                  <c:v>380.12</c:v>
                </c:pt>
                <c:pt idx="738">
                  <c:v>381.66500000000002</c:v>
                </c:pt>
                <c:pt idx="739">
                  <c:v>378.50099999999998</c:v>
                </c:pt>
                <c:pt idx="740">
                  <c:v>371.899</c:v>
                </c:pt>
                <c:pt idx="741">
                  <c:v>369.24700000000001</c:v>
                </c:pt>
                <c:pt idx="742">
                  <c:v>368.29</c:v>
                </c:pt>
                <c:pt idx="743">
                  <c:v>368.142</c:v>
                </c:pt>
                <c:pt idx="744">
                  <c:v>368.03199999999998</c:v>
                </c:pt>
                <c:pt idx="745">
                  <c:v>367.98500000000001</c:v>
                </c:pt>
                <c:pt idx="746">
                  <c:v>367.97399999999999</c:v>
                </c:pt>
                <c:pt idx="747">
                  <c:v>368.16899999999998</c:v>
                </c:pt>
                <c:pt idx="748">
                  <c:v>377.274</c:v>
                </c:pt>
                <c:pt idx="749">
                  <c:v>376.774</c:v>
                </c:pt>
                <c:pt idx="750">
                  <c:v>377.26900000000001</c:v>
                </c:pt>
                <c:pt idx="751">
                  <c:v>375.87299999999999</c:v>
                </c:pt>
                <c:pt idx="752">
                  <c:v>374.98599999999999</c:v>
                </c:pt>
                <c:pt idx="753">
                  <c:v>372.86500000000001</c:v>
                </c:pt>
                <c:pt idx="754">
                  <c:v>370.096</c:v>
                </c:pt>
                <c:pt idx="755">
                  <c:v>369.69299999999998</c:v>
                </c:pt>
                <c:pt idx="756">
                  <c:v>370.14299999999997</c:v>
                </c:pt>
                <c:pt idx="757">
                  <c:v>370.06799999999998</c:v>
                </c:pt>
                <c:pt idx="758">
                  <c:v>370.08800000000002</c:v>
                </c:pt>
                <c:pt idx="759">
                  <c:v>379.24799999999999</c:v>
                </c:pt>
                <c:pt idx="760">
                  <c:v>389.06099999999998</c:v>
                </c:pt>
                <c:pt idx="761">
                  <c:v>386.416</c:v>
                </c:pt>
                <c:pt idx="762">
                  <c:v>386.29899999999998</c:v>
                </c:pt>
                <c:pt idx="763">
                  <c:v>390.53100000000001</c:v>
                </c:pt>
                <c:pt idx="764">
                  <c:v>397.44099999999997</c:v>
                </c:pt>
                <c:pt idx="765">
                  <c:v>402.24</c:v>
                </c:pt>
                <c:pt idx="766">
                  <c:v>398.88099999999997</c:v>
                </c:pt>
                <c:pt idx="767">
                  <c:v>393.37299999999999</c:v>
                </c:pt>
                <c:pt idx="768">
                  <c:v>387.447</c:v>
                </c:pt>
                <c:pt idx="769">
                  <c:v>385.846</c:v>
                </c:pt>
                <c:pt idx="770">
                  <c:v>385.24</c:v>
                </c:pt>
                <c:pt idx="771">
                  <c:v>384.68</c:v>
                </c:pt>
                <c:pt idx="772">
                  <c:v>383.16</c:v>
                </c:pt>
                <c:pt idx="773">
                  <c:v>381.68799999999999</c:v>
                </c:pt>
                <c:pt idx="774">
                  <c:v>381.12099999999998</c:v>
                </c:pt>
                <c:pt idx="775">
                  <c:v>380.39800000000002</c:v>
                </c:pt>
                <c:pt idx="776">
                  <c:v>379.31200000000001</c:v>
                </c:pt>
                <c:pt idx="777">
                  <c:v>381.137</c:v>
                </c:pt>
                <c:pt idx="778">
                  <c:v>379.17599999999999</c:v>
                </c:pt>
                <c:pt idx="779">
                  <c:v>378.05900000000003</c:v>
                </c:pt>
                <c:pt idx="780">
                  <c:v>378.27699999999999</c:v>
                </c:pt>
                <c:pt idx="781">
                  <c:v>378.16800000000001</c:v>
                </c:pt>
                <c:pt idx="782">
                  <c:v>378.18400000000003</c:v>
                </c:pt>
                <c:pt idx="783">
                  <c:v>378.61599999999999</c:v>
                </c:pt>
                <c:pt idx="784">
                  <c:v>381.26100000000002</c:v>
                </c:pt>
                <c:pt idx="785">
                  <c:v>384.077</c:v>
                </c:pt>
                <c:pt idx="786">
                  <c:v>393.565</c:v>
                </c:pt>
                <c:pt idx="787">
                  <c:v>390.11599999999999</c:v>
                </c:pt>
                <c:pt idx="788">
                  <c:v>386.90899999999999</c:v>
                </c:pt>
                <c:pt idx="789">
                  <c:v>385.87</c:v>
                </c:pt>
                <c:pt idx="790">
                  <c:v>384.61599999999999</c:v>
                </c:pt>
                <c:pt idx="791">
                  <c:v>384.69</c:v>
                </c:pt>
                <c:pt idx="792">
                  <c:v>384.31200000000001</c:v>
                </c:pt>
                <c:pt idx="793">
                  <c:v>392.29599999999999</c:v>
                </c:pt>
                <c:pt idx="794">
                  <c:v>396.84300000000002</c:v>
                </c:pt>
                <c:pt idx="795">
                  <c:v>390.75700000000001</c:v>
                </c:pt>
                <c:pt idx="796">
                  <c:v>388.97199999999998</c:v>
                </c:pt>
                <c:pt idx="797">
                  <c:v>387.88600000000002</c:v>
                </c:pt>
                <c:pt idx="798">
                  <c:v>386.815</c:v>
                </c:pt>
                <c:pt idx="799">
                  <c:v>386.31900000000002</c:v>
                </c:pt>
                <c:pt idx="800">
                  <c:v>385.87799999999999</c:v>
                </c:pt>
                <c:pt idx="801">
                  <c:v>386.15499999999997</c:v>
                </c:pt>
                <c:pt idx="802">
                  <c:v>385.34699999999998</c:v>
                </c:pt>
                <c:pt idx="803">
                  <c:v>385.29599999999999</c:v>
                </c:pt>
                <c:pt idx="804">
                  <c:v>385.726</c:v>
                </c:pt>
                <c:pt idx="805">
                  <c:v>387.42099999999999</c:v>
                </c:pt>
                <c:pt idx="806">
                  <c:v>392.339</c:v>
                </c:pt>
                <c:pt idx="807">
                  <c:v>387.36599999999999</c:v>
                </c:pt>
                <c:pt idx="808">
                  <c:v>387.28800000000001</c:v>
                </c:pt>
                <c:pt idx="809">
                  <c:v>387.351</c:v>
                </c:pt>
                <c:pt idx="810">
                  <c:v>385.214</c:v>
                </c:pt>
                <c:pt idx="811">
                  <c:v>385.18299999999999</c:v>
                </c:pt>
                <c:pt idx="812">
                  <c:v>385.214</c:v>
                </c:pt>
                <c:pt idx="813">
                  <c:v>385.108</c:v>
                </c:pt>
                <c:pt idx="814">
                  <c:v>385.12</c:v>
                </c:pt>
                <c:pt idx="815">
                  <c:v>385.12799999999999</c:v>
                </c:pt>
                <c:pt idx="816">
                  <c:v>385.089</c:v>
                </c:pt>
                <c:pt idx="817">
                  <c:v>385.07299999999998</c:v>
                </c:pt>
                <c:pt idx="818">
                  <c:v>385.08499999999998</c:v>
                </c:pt>
                <c:pt idx="819">
                  <c:v>386.18299999999999</c:v>
                </c:pt>
                <c:pt idx="820">
                  <c:v>390.51900000000001</c:v>
                </c:pt>
                <c:pt idx="821">
                  <c:v>389.726</c:v>
                </c:pt>
                <c:pt idx="822">
                  <c:v>391.15100000000001</c:v>
                </c:pt>
                <c:pt idx="823">
                  <c:v>391.86200000000002</c:v>
                </c:pt>
                <c:pt idx="824">
                  <c:v>392.63600000000002</c:v>
                </c:pt>
                <c:pt idx="825">
                  <c:v>391.815</c:v>
                </c:pt>
                <c:pt idx="826">
                  <c:v>391.12799999999999</c:v>
                </c:pt>
                <c:pt idx="827">
                  <c:v>389.76100000000002</c:v>
                </c:pt>
                <c:pt idx="828">
                  <c:v>389.13200000000001</c:v>
                </c:pt>
                <c:pt idx="829">
                  <c:v>389.12400000000002</c:v>
                </c:pt>
                <c:pt idx="830">
                  <c:v>389.19</c:v>
                </c:pt>
                <c:pt idx="831">
                  <c:v>389.23700000000002</c:v>
                </c:pt>
                <c:pt idx="832">
                  <c:v>389.12400000000002</c:v>
                </c:pt>
                <c:pt idx="833">
                  <c:v>389.13600000000002</c:v>
                </c:pt>
                <c:pt idx="834">
                  <c:v>389.23700000000002</c:v>
                </c:pt>
                <c:pt idx="835">
                  <c:v>389.42500000000001</c:v>
                </c:pt>
                <c:pt idx="836">
                  <c:v>389.40100000000001</c:v>
                </c:pt>
                <c:pt idx="837">
                  <c:v>390.52199999999999</c:v>
                </c:pt>
                <c:pt idx="838">
                  <c:v>390.63600000000002</c:v>
                </c:pt>
                <c:pt idx="839">
                  <c:v>390.66699999999997</c:v>
                </c:pt>
                <c:pt idx="840">
                  <c:v>388.39</c:v>
                </c:pt>
                <c:pt idx="841">
                  <c:v>388.55</c:v>
                </c:pt>
                <c:pt idx="842">
                  <c:v>388.22199999999998</c:v>
                </c:pt>
                <c:pt idx="843">
                  <c:v>388.11599999999999</c:v>
                </c:pt>
                <c:pt idx="844">
                  <c:v>388.05799999999999</c:v>
                </c:pt>
                <c:pt idx="845">
                  <c:v>388.04599999999999</c:v>
                </c:pt>
                <c:pt idx="846">
                  <c:v>387.95600000000002</c:v>
                </c:pt>
                <c:pt idx="847">
                  <c:v>387.78800000000001</c:v>
                </c:pt>
                <c:pt idx="848">
                  <c:v>388.12799999999999</c:v>
                </c:pt>
                <c:pt idx="849">
                  <c:v>388.06200000000001</c:v>
                </c:pt>
                <c:pt idx="850">
                  <c:v>390.858</c:v>
                </c:pt>
                <c:pt idx="851">
                  <c:v>388.68700000000001</c:v>
                </c:pt>
                <c:pt idx="852">
                  <c:v>388.46800000000002</c:v>
                </c:pt>
                <c:pt idx="853">
                  <c:v>388.49099999999999</c:v>
                </c:pt>
                <c:pt idx="854">
                  <c:v>388.87</c:v>
                </c:pt>
                <c:pt idx="855">
                  <c:v>388.827</c:v>
                </c:pt>
                <c:pt idx="856">
                  <c:v>393.08499999999998</c:v>
                </c:pt>
                <c:pt idx="857">
                  <c:v>394.20600000000002</c:v>
                </c:pt>
                <c:pt idx="858">
                  <c:v>392.68299999999999</c:v>
                </c:pt>
                <c:pt idx="859">
                  <c:v>391.815</c:v>
                </c:pt>
                <c:pt idx="860">
                  <c:v>391.21</c:v>
                </c:pt>
                <c:pt idx="861">
                  <c:v>391.13400000000001</c:v>
                </c:pt>
                <c:pt idx="862">
                  <c:v>390.517</c:v>
                </c:pt>
                <c:pt idx="863">
                  <c:v>390.411</c:v>
                </c:pt>
                <c:pt idx="864">
                  <c:v>390.08699999999999</c:v>
                </c:pt>
                <c:pt idx="865">
                  <c:v>391.41899999999998</c:v>
                </c:pt>
                <c:pt idx="866">
                  <c:v>401.642</c:v>
                </c:pt>
                <c:pt idx="867">
                  <c:v>400.45400000000001</c:v>
                </c:pt>
                <c:pt idx="868">
                  <c:v>397.31299999999999</c:v>
                </c:pt>
                <c:pt idx="869">
                  <c:v>394.73099999999999</c:v>
                </c:pt>
                <c:pt idx="870">
                  <c:v>393.53199999999998</c:v>
                </c:pt>
                <c:pt idx="871">
                  <c:v>393.036</c:v>
                </c:pt>
                <c:pt idx="872">
                  <c:v>392.7</c:v>
                </c:pt>
                <c:pt idx="873">
                  <c:v>392.05599999999998</c:v>
                </c:pt>
                <c:pt idx="874">
                  <c:v>391.59500000000003</c:v>
                </c:pt>
                <c:pt idx="875">
                  <c:v>391.56299999999999</c:v>
                </c:pt>
                <c:pt idx="876">
                  <c:v>391.32100000000003</c:v>
                </c:pt>
                <c:pt idx="877">
                  <c:v>391.34500000000003</c:v>
                </c:pt>
                <c:pt idx="878">
                  <c:v>391.65699999999998</c:v>
                </c:pt>
                <c:pt idx="879">
                  <c:v>395.02800000000002</c:v>
                </c:pt>
                <c:pt idx="880">
                  <c:v>400.286</c:v>
                </c:pt>
                <c:pt idx="881">
                  <c:v>400.10300000000001</c:v>
                </c:pt>
                <c:pt idx="882">
                  <c:v>397.34100000000001</c:v>
                </c:pt>
                <c:pt idx="883">
                  <c:v>396.548</c:v>
                </c:pt>
                <c:pt idx="884">
                  <c:v>396.01299999999998</c:v>
                </c:pt>
                <c:pt idx="885">
                  <c:v>395.86</c:v>
                </c:pt>
                <c:pt idx="886">
                  <c:v>395.82100000000003</c:v>
                </c:pt>
                <c:pt idx="887">
                  <c:v>395.22800000000001</c:v>
                </c:pt>
                <c:pt idx="888">
                  <c:v>393.39600000000002</c:v>
                </c:pt>
                <c:pt idx="889">
                  <c:v>392.399</c:v>
                </c:pt>
                <c:pt idx="890">
                  <c:v>392.59899999999999</c:v>
                </c:pt>
                <c:pt idx="891">
                  <c:v>391.24299999999999</c:v>
                </c:pt>
                <c:pt idx="892">
                  <c:v>398.38</c:v>
                </c:pt>
                <c:pt idx="893">
                  <c:v>402.76299999999998</c:v>
                </c:pt>
                <c:pt idx="894">
                  <c:v>402.73500000000001</c:v>
                </c:pt>
                <c:pt idx="895">
                  <c:v>398.59100000000001</c:v>
                </c:pt>
                <c:pt idx="896">
                  <c:v>397.89600000000002</c:v>
                </c:pt>
                <c:pt idx="897">
                  <c:v>397.899</c:v>
                </c:pt>
                <c:pt idx="898">
                  <c:v>395.19200000000001</c:v>
                </c:pt>
                <c:pt idx="899">
                  <c:v>394.73500000000001</c:v>
                </c:pt>
                <c:pt idx="900">
                  <c:v>394.79</c:v>
                </c:pt>
                <c:pt idx="901">
                  <c:v>322.82499999999999</c:v>
                </c:pt>
                <c:pt idx="902">
                  <c:v>317.33699999999999</c:v>
                </c:pt>
                <c:pt idx="903">
                  <c:v>317.392</c:v>
                </c:pt>
                <c:pt idx="904">
                  <c:v>317.27100000000002</c:v>
                </c:pt>
                <c:pt idx="905">
                  <c:v>317.286</c:v>
                </c:pt>
                <c:pt idx="906">
                  <c:v>317.26100000000002</c:v>
                </c:pt>
                <c:pt idx="907">
                  <c:v>317.28699999999998</c:v>
                </c:pt>
                <c:pt idx="908">
                  <c:v>316.97500000000002</c:v>
                </c:pt>
                <c:pt idx="909">
                  <c:v>317.01</c:v>
                </c:pt>
                <c:pt idx="910">
                  <c:v>316.95499999999998</c:v>
                </c:pt>
                <c:pt idx="911">
                  <c:v>316.94299999999998</c:v>
                </c:pt>
                <c:pt idx="912">
                  <c:v>316.95</c:v>
                </c:pt>
                <c:pt idx="913">
                  <c:v>319.16500000000002</c:v>
                </c:pt>
                <c:pt idx="914">
                  <c:v>316.98099999999999</c:v>
                </c:pt>
                <c:pt idx="915">
                  <c:v>316.95800000000003</c:v>
                </c:pt>
                <c:pt idx="916">
                  <c:v>316.80599999999998</c:v>
                </c:pt>
                <c:pt idx="917">
                  <c:v>316.68799999999999</c:v>
                </c:pt>
                <c:pt idx="918">
                  <c:v>316.73500000000001</c:v>
                </c:pt>
                <c:pt idx="919">
                  <c:v>316.74700000000001</c:v>
                </c:pt>
                <c:pt idx="920">
                  <c:v>316.71199999999999</c:v>
                </c:pt>
                <c:pt idx="921">
                  <c:v>316.72399999999999</c:v>
                </c:pt>
                <c:pt idx="922">
                  <c:v>316.72399999999999</c:v>
                </c:pt>
                <c:pt idx="923">
                  <c:v>316.72000000000003</c:v>
                </c:pt>
                <c:pt idx="924">
                  <c:v>316.71199999999999</c:v>
                </c:pt>
                <c:pt idx="925">
                  <c:v>316.69600000000003</c:v>
                </c:pt>
                <c:pt idx="926">
                  <c:v>316.673</c:v>
                </c:pt>
                <c:pt idx="927">
                  <c:v>316.67700000000002</c:v>
                </c:pt>
                <c:pt idx="928">
                  <c:v>316.70400000000001</c:v>
                </c:pt>
                <c:pt idx="929">
                  <c:v>316.67700000000002</c:v>
                </c:pt>
                <c:pt idx="930">
                  <c:v>316.685</c:v>
                </c:pt>
                <c:pt idx="931">
                  <c:v>316.68099999999998</c:v>
                </c:pt>
                <c:pt idx="932">
                  <c:v>316.67599999999999</c:v>
                </c:pt>
                <c:pt idx="933">
                  <c:v>316.67200000000003</c:v>
                </c:pt>
                <c:pt idx="934">
                  <c:v>316.678</c:v>
                </c:pt>
                <c:pt idx="935">
                  <c:v>316.68200000000002</c:v>
                </c:pt>
                <c:pt idx="936">
                  <c:v>316.678</c:v>
                </c:pt>
                <c:pt idx="937">
                  <c:v>316.65800000000002</c:v>
                </c:pt>
                <c:pt idx="938">
                  <c:v>316.64999999999998</c:v>
                </c:pt>
                <c:pt idx="939">
                  <c:v>316.64299999999997</c:v>
                </c:pt>
                <c:pt idx="940">
                  <c:v>316.63499999999999</c:v>
                </c:pt>
                <c:pt idx="941">
                  <c:v>316.61099999999999</c:v>
                </c:pt>
                <c:pt idx="942">
                  <c:v>316.63099999999997</c:v>
                </c:pt>
                <c:pt idx="943">
                  <c:v>316.654</c:v>
                </c:pt>
                <c:pt idx="944">
                  <c:v>316.666</c:v>
                </c:pt>
                <c:pt idx="945">
                  <c:v>316.68200000000002</c:v>
                </c:pt>
                <c:pt idx="946">
                  <c:v>316.64299999999997</c:v>
                </c:pt>
                <c:pt idx="947">
                  <c:v>316.584</c:v>
                </c:pt>
                <c:pt idx="948">
                  <c:v>316.57600000000002</c:v>
                </c:pt>
                <c:pt idx="949">
                  <c:v>316.43599999999998</c:v>
                </c:pt>
                <c:pt idx="950">
                  <c:v>316.46300000000002</c:v>
                </c:pt>
                <c:pt idx="951">
                  <c:v>316.459</c:v>
                </c:pt>
                <c:pt idx="952">
                  <c:v>316.45499999999998</c:v>
                </c:pt>
                <c:pt idx="953">
                  <c:v>316.428</c:v>
                </c:pt>
                <c:pt idx="954">
                  <c:v>316.43599999999998</c:v>
                </c:pt>
                <c:pt idx="955">
                  <c:v>316.45100000000002</c:v>
                </c:pt>
                <c:pt idx="956">
                  <c:v>316.45499999999998</c:v>
                </c:pt>
                <c:pt idx="957">
                  <c:v>316.43900000000002</c:v>
                </c:pt>
                <c:pt idx="958">
                  <c:v>316.43599999999998</c:v>
                </c:pt>
                <c:pt idx="959">
                  <c:v>316.43200000000002</c:v>
                </c:pt>
                <c:pt idx="960">
                  <c:v>316.43599999999998</c:v>
                </c:pt>
                <c:pt idx="961">
                  <c:v>316.45100000000002</c:v>
                </c:pt>
                <c:pt idx="962">
                  <c:v>316.428</c:v>
                </c:pt>
                <c:pt idx="963">
                  <c:v>317.13499999999999</c:v>
                </c:pt>
                <c:pt idx="964">
                  <c:v>316.58</c:v>
                </c:pt>
                <c:pt idx="965">
                  <c:v>316.48200000000003</c:v>
                </c:pt>
                <c:pt idx="966">
                  <c:v>316.48599999999999</c:v>
                </c:pt>
                <c:pt idx="967">
                  <c:v>316.44299999999998</c:v>
                </c:pt>
                <c:pt idx="968">
                  <c:v>316.459</c:v>
                </c:pt>
                <c:pt idx="969">
                  <c:v>316.48599999999999</c:v>
                </c:pt>
                <c:pt idx="970">
                  <c:v>316.471</c:v>
                </c:pt>
                <c:pt idx="971">
                  <c:v>316.51</c:v>
                </c:pt>
                <c:pt idx="972">
                  <c:v>316.471</c:v>
                </c:pt>
                <c:pt idx="973">
                  <c:v>316.56099999999998</c:v>
                </c:pt>
                <c:pt idx="974">
                  <c:v>316.49400000000003</c:v>
                </c:pt>
                <c:pt idx="975">
                  <c:v>316.45499999999998</c:v>
                </c:pt>
                <c:pt idx="976">
                  <c:v>316.447</c:v>
                </c:pt>
                <c:pt idx="977">
                  <c:v>316.49799999999999</c:v>
                </c:pt>
                <c:pt idx="978">
                  <c:v>316.45499999999998</c:v>
                </c:pt>
                <c:pt idx="979">
                  <c:v>316.45100000000002</c:v>
                </c:pt>
                <c:pt idx="980">
                  <c:v>316.43799999999999</c:v>
                </c:pt>
                <c:pt idx="981">
                  <c:v>316.42200000000003</c:v>
                </c:pt>
                <c:pt idx="982">
                  <c:v>316.49200000000002</c:v>
                </c:pt>
                <c:pt idx="983">
                  <c:v>316.46100000000001</c:v>
                </c:pt>
                <c:pt idx="984">
                  <c:v>316.45699999999999</c:v>
                </c:pt>
                <c:pt idx="985">
                  <c:v>316.50400000000002</c:v>
                </c:pt>
                <c:pt idx="986">
                  <c:v>316.45299999999997</c:v>
                </c:pt>
                <c:pt idx="987">
                  <c:v>316.45699999999999</c:v>
                </c:pt>
                <c:pt idx="988">
                  <c:v>316.46499999999997</c:v>
                </c:pt>
                <c:pt idx="989">
                  <c:v>316.44900000000001</c:v>
                </c:pt>
                <c:pt idx="990">
                  <c:v>316.48</c:v>
                </c:pt>
                <c:pt idx="991">
                  <c:v>316.37900000000002</c:v>
                </c:pt>
                <c:pt idx="992">
                  <c:v>316.37099999999998</c:v>
                </c:pt>
                <c:pt idx="993">
                  <c:v>316.41000000000003</c:v>
                </c:pt>
                <c:pt idx="994">
                  <c:v>316.37900000000002</c:v>
                </c:pt>
                <c:pt idx="995">
                  <c:v>316.33999999999997</c:v>
                </c:pt>
                <c:pt idx="996">
                  <c:v>316.34800000000001</c:v>
                </c:pt>
                <c:pt idx="997">
                  <c:v>316.33600000000001</c:v>
                </c:pt>
                <c:pt idx="998">
                  <c:v>316.35199999999998</c:v>
                </c:pt>
                <c:pt idx="999">
                  <c:v>316.33600000000001</c:v>
                </c:pt>
                <c:pt idx="1000">
                  <c:v>316.33999999999997</c:v>
                </c:pt>
                <c:pt idx="1001">
                  <c:v>316.363</c:v>
                </c:pt>
                <c:pt idx="1002">
                  <c:v>316.34399999999999</c:v>
                </c:pt>
                <c:pt idx="1003">
                  <c:v>316.375</c:v>
                </c:pt>
                <c:pt idx="1004">
                  <c:v>316.35899999999998</c:v>
                </c:pt>
                <c:pt idx="1005">
                  <c:v>316.34800000000001</c:v>
                </c:pt>
                <c:pt idx="1006">
                  <c:v>316.35199999999998</c:v>
                </c:pt>
                <c:pt idx="1007">
                  <c:v>316.35500000000002</c:v>
                </c:pt>
                <c:pt idx="1008">
                  <c:v>316.35500000000002</c:v>
                </c:pt>
                <c:pt idx="1009">
                  <c:v>316.34800000000001</c:v>
                </c:pt>
                <c:pt idx="1010">
                  <c:v>316.33199999999999</c:v>
                </c:pt>
                <c:pt idx="1011">
                  <c:v>316.34800000000001</c:v>
                </c:pt>
                <c:pt idx="1012">
                  <c:v>316.34800000000001</c:v>
                </c:pt>
                <c:pt idx="1013">
                  <c:v>316.33999999999997</c:v>
                </c:pt>
                <c:pt idx="1014">
                  <c:v>316.32</c:v>
                </c:pt>
                <c:pt idx="1015">
                  <c:v>316.32799999999997</c:v>
                </c:pt>
                <c:pt idx="1016">
                  <c:v>316.32799999999997</c:v>
                </c:pt>
                <c:pt idx="1017">
                  <c:v>316.30900000000003</c:v>
                </c:pt>
                <c:pt idx="1018">
                  <c:v>316.34399999999999</c:v>
                </c:pt>
                <c:pt idx="1019">
                  <c:v>316.32400000000001</c:v>
                </c:pt>
                <c:pt idx="1020">
                  <c:v>316.30900000000003</c:v>
                </c:pt>
                <c:pt idx="1021">
                  <c:v>316.32799999999997</c:v>
                </c:pt>
                <c:pt idx="1022">
                  <c:v>316.31200000000001</c:v>
                </c:pt>
                <c:pt idx="1023">
                  <c:v>316.32</c:v>
                </c:pt>
                <c:pt idx="1024">
                  <c:v>316.34800000000001</c:v>
                </c:pt>
                <c:pt idx="1025">
                  <c:v>316.34399999999999</c:v>
                </c:pt>
                <c:pt idx="1026">
                  <c:v>316.363</c:v>
                </c:pt>
                <c:pt idx="1027">
                  <c:v>316.33999999999997</c:v>
                </c:pt>
                <c:pt idx="1028">
                  <c:v>316.32</c:v>
                </c:pt>
                <c:pt idx="1029">
                  <c:v>316.33199999999999</c:v>
                </c:pt>
                <c:pt idx="1030">
                  <c:v>316.30900000000003</c:v>
                </c:pt>
                <c:pt idx="1031">
                  <c:v>316.32</c:v>
                </c:pt>
                <c:pt idx="1032">
                  <c:v>316.34399999999999</c:v>
                </c:pt>
                <c:pt idx="1033">
                  <c:v>316.32</c:v>
                </c:pt>
                <c:pt idx="1034">
                  <c:v>316.34399999999999</c:v>
                </c:pt>
                <c:pt idx="1035">
                  <c:v>316.32</c:v>
                </c:pt>
                <c:pt idx="1036">
                  <c:v>316.31200000000001</c:v>
                </c:pt>
                <c:pt idx="1037">
                  <c:v>316.32</c:v>
                </c:pt>
                <c:pt idx="1038">
                  <c:v>316.29300000000001</c:v>
                </c:pt>
                <c:pt idx="1039">
                  <c:v>316.30099999999999</c:v>
                </c:pt>
                <c:pt idx="1040">
                  <c:v>316.33199999999999</c:v>
                </c:pt>
                <c:pt idx="1041">
                  <c:v>316.30099999999999</c:v>
                </c:pt>
                <c:pt idx="1042">
                  <c:v>316.27699999999999</c:v>
                </c:pt>
                <c:pt idx="1043">
                  <c:v>316.28899999999999</c:v>
                </c:pt>
                <c:pt idx="1044">
                  <c:v>316.25</c:v>
                </c:pt>
                <c:pt idx="1045">
                  <c:v>316.27</c:v>
                </c:pt>
                <c:pt idx="1046">
                  <c:v>316.25</c:v>
                </c:pt>
                <c:pt idx="1047">
                  <c:v>316.25799999999998</c:v>
                </c:pt>
                <c:pt idx="1048">
                  <c:v>316.29300000000001</c:v>
                </c:pt>
                <c:pt idx="1049">
                  <c:v>316.25</c:v>
                </c:pt>
                <c:pt idx="1050">
                  <c:v>316.262</c:v>
                </c:pt>
                <c:pt idx="1051">
                  <c:v>316.24599999999998</c:v>
                </c:pt>
                <c:pt idx="1052">
                  <c:v>316.22699999999998</c:v>
                </c:pt>
                <c:pt idx="1053">
                  <c:v>316.25</c:v>
                </c:pt>
                <c:pt idx="1054">
                  <c:v>316.19499999999999</c:v>
                </c:pt>
                <c:pt idx="1055">
                  <c:v>316.19900000000001</c:v>
                </c:pt>
                <c:pt idx="1056">
                  <c:v>316.23</c:v>
                </c:pt>
                <c:pt idx="1057">
                  <c:v>316.21100000000001</c:v>
                </c:pt>
                <c:pt idx="1058">
                  <c:v>316.23</c:v>
                </c:pt>
                <c:pt idx="1059">
                  <c:v>316.20499999999998</c:v>
                </c:pt>
                <c:pt idx="1060">
                  <c:v>316.16199999999998</c:v>
                </c:pt>
                <c:pt idx="1061">
                  <c:v>316.17399999999998</c:v>
                </c:pt>
                <c:pt idx="1062">
                  <c:v>316.17</c:v>
                </c:pt>
                <c:pt idx="1063">
                  <c:v>316.17</c:v>
                </c:pt>
                <c:pt idx="1064">
                  <c:v>316.17399999999998</c:v>
                </c:pt>
                <c:pt idx="1065">
                  <c:v>316.11900000000003</c:v>
                </c:pt>
                <c:pt idx="1066">
                  <c:v>316.12299999999999</c:v>
                </c:pt>
                <c:pt idx="1067">
                  <c:v>316.154</c:v>
                </c:pt>
                <c:pt idx="1068">
                  <c:v>316.12700000000001</c:v>
                </c:pt>
                <c:pt idx="1069">
                  <c:v>316.13499999999999</c:v>
                </c:pt>
                <c:pt idx="1070">
                  <c:v>316.12700000000001</c:v>
                </c:pt>
                <c:pt idx="1071">
                  <c:v>316.10000000000002</c:v>
                </c:pt>
                <c:pt idx="1072">
                  <c:v>316.11099999999999</c:v>
                </c:pt>
                <c:pt idx="1073">
                  <c:v>316.12299999999999</c:v>
                </c:pt>
                <c:pt idx="1074">
                  <c:v>316.11900000000003</c:v>
                </c:pt>
                <c:pt idx="1075">
                  <c:v>316.13900000000001</c:v>
                </c:pt>
                <c:pt idx="1076">
                  <c:v>316.10700000000003</c:v>
                </c:pt>
                <c:pt idx="1077">
                  <c:v>316.13099999999997</c:v>
                </c:pt>
                <c:pt idx="1078">
                  <c:v>316.11500000000001</c:v>
                </c:pt>
                <c:pt idx="1079">
                  <c:v>316.084</c:v>
                </c:pt>
                <c:pt idx="1080">
                  <c:v>316.096</c:v>
                </c:pt>
                <c:pt idx="1081">
                  <c:v>316.11900000000003</c:v>
                </c:pt>
                <c:pt idx="1082">
                  <c:v>316.10700000000003</c:v>
                </c:pt>
                <c:pt idx="1083">
                  <c:v>316.10700000000003</c:v>
                </c:pt>
                <c:pt idx="1084">
                  <c:v>316.11500000000001</c:v>
                </c:pt>
                <c:pt idx="1085">
                  <c:v>316.10700000000003</c:v>
                </c:pt>
                <c:pt idx="1086">
                  <c:v>316.11099999999999</c:v>
                </c:pt>
                <c:pt idx="1087">
                  <c:v>316.084</c:v>
                </c:pt>
                <c:pt idx="1088">
                  <c:v>316.08800000000002</c:v>
                </c:pt>
                <c:pt idx="1089">
                  <c:v>316.12700000000001</c:v>
                </c:pt>
                <c:pt idx="1090">
                  <c:v>316.11900000000003</c:v>
                </c:pt>
                <c:pt idx="1091">
                  <c:v>316.10399999999998</c:v>
                </c:pt>
                <c:pt idx="1092">
                  <c:v>316.10399999999998</c:v>
                </c:pt>
                <c:pt idx="1093">
                  <c:v>316.072</c:v>
                </c:pt>
                <c:pt idx="1094">
                  <c:v>316.08</c:v>
                </c:pt>
                <c:pt idx="1095">
                  <c:v>316.096</c:v>
                </c:pt>
                <c:pt idx="1096">
                  <c:v>316.08</c:v>
                </c:pt>
                <c:pt idx="1097">
                  <c:v>316.10000000000002</c:v>
                </c:pt>
                <c:pt idx="1098">
                  <c:v>316.14299999999997</c:v>
                </c:pt>
                <c:pt idx="1099">
                  <c:v>316.053</c:v>
                </c:pt>
                <c:pt idx="1100">
                  <c:v>316.07600000000002</c:v>
                </c:pt>
                <c:pt idx="1101">
                  <c:v>316.06400000000002</c:v>
                </c:pt>
                <c:pt idx="1102">
                  <c:v>316.05700000000002</c:v>
                </c:pt>
                <c:pt idx="1103">
                  <c:v>316.08800000000002</c:v>
                </c:pt>
                <c:pt idx="1104">
                  <c:v>316.05700000000002</c:v>
                </c:pt>
                <c:pt idx="1105">
                  <c:v>316.06799999999998</c:v>
                </c:pt>
                <c:pt idx="1106">
                  <c:v>316.06400000000002</c:v>
                </c:pt>
                <c:pt idx="1107">
                  <c:v>316.00200000000001</c:v>
                </c:pt>
                <c:pt idx="1108">
                  <c:v>316.041</c:v>
                </c:pt>
                <c:pt idx="1109">
                  <c:v>316.02100000000002</c:v>
                </c:pt>
                <c:pt idx="1110">
                  <c:v>316.02100000000002</c:v>
                </c:pt>
                <c:pt idx="1111">
                  <c:v>316.06400000000002</c:v>
                </c:pt>
                <c:pt idx="1112">
                  <c:v>316.01799999999997</c:v>
                </c:pt>
                <c:pt idx="1113">
                  <c:v>316.03300000000002</c:v>
                </c:pt>
                <c:pt idx="1114">
                  <c:v>316.02499999999998</c:v>
                </c:pt>
                <c:pt idx="1115">
                  <c:v>316.01400000000001</c:v>
                </c:pt>
                <c:pt idx="1116">
                  <c:v>316.01799999999997</c:v>
                </c:pt>
                <c:pt idx="1117">
                  <c:v>315.93599999999998</c:v>
                </c:pt>
                <c:pt idx="1118">
                  <c:v>315.93599999999998</c:v>
                </c:pt>
                <c:pt idx="1119">
                  <c:v>315.96300000000002</c:v>
                </c:pt>
                <c:pt idx="1120">
                  <c:v>315.93599999999998</c:v>
                </c:pt>
                <c:pt idx="1121">
                  <c:v>315.93200000000002</c:v>
                </c:pt>
                <c:pt idx="1122">
                  <c:v>315.93599999999998</c:v>
                </c:pt>
                <c:pt idx="1123">
                  <c:v>315.92</c:v>
                </c:pt>
                <c:pt idx="1124">
                  <c:v>315.93200000000002</c:v>
                </c:pt>
                <c:pt idx="1125">
                  <c:v>315.94299999999998</c:v>
                </c:pt>
                <c:pt idx="1126">
                  <c:v>315.92399999999998</c:v>
                </c:pt>
                <c:pt idx="1127">
                  <c:v>315.95100000000002</c:v>
                </c:pt>
                <c:pt idx="1128">
                  <c:v>315.928</c:v>
                </c:pt>
                <c:pt idx="1129">
                  <c:v>315.93200000000002</c:v>
                </c:pt>
                <c:pt idx="1130">
                  <c:v>315.95100000000002</c:v>
                </c:pt>
                <c:pt idx="1131">
                  <c:v>315.928</c:v>
                </c:pt>
                <c:pt idx="1132">
                  <c:v>315.94299999999998</c:v>
                </c:pt>
                <c:pt idx="1133">
                  <c:v>315.959</c:v>
                </c:pt>
                <c:pt idx="1134">
                  <c:v>315.93900000000002</c:v>
                </c:pt>
                <c:pt idx="1135">
                  <c:v>315.92</c:v>
                </c:pt>
                <c:pt idx="1136">
                  <c:v>315.947</c:v>
                </c:pt>
                <c:pt idx="1137">
                  <c:v>315.916</c:v>
                </c:pt>
                <c:pt idx="1138">
                  <c:v>315.93599999999998</c:v>
                </c:pt>
                <c:pt idx="1139">
                  <c:v>315.928</c:v>
                </c:pt>
                <c:pt idx="1140">
                  <c:v>315.93599999999998</c:v>
                </c:pt>
                <c:pt idx="1141">
                  <c:v>315.947</c:v>
                </c:pt>
                <c:pt idx="1142">
                  <c:v>315.93200000000002</c:v>
                </c:pt>
                <c:pt idx="1143">
                  <c:v>315.947</c:v>
                </c:pt>
                <c:pt idx="1144">
                  <c:v>315.947</c:v>
                </c:pt>
                <c:pt idx="1145">
                  <c:v>315.93200000000002</c:v>
                </c:pt>
                <c:pt idx="1146">
                  <c:v>315.93599999999998</c:v>
                </c:pt>
                <c:pt idx="1147">
                  <c:v>315.95100000000002</c:v>
                </c:pt>
                <c:pt idx="1148">
                  <c:v>315.93900000000002</c:v>
                </c:pt>
                <c:pt idx="1149">
                  <c:v>315.92</c:v>
                </c:pt>
                <c:pt idx="1150">
                  <c:v>315.92</c:v>
                </c:pt>
                <c:pt idx="1151">
                  <c:v>315.95499999999998</c:v>
                </c:pt>
                <c:pt idx="1152">
                  <c:v>315.93900000000002</c:v>
                </c:pt>
                <c:pt idx="1153">
                  <c:v>315.93200000000002</c:v>
                </c:pt>
                <c:pt idx="1154">
                  <c:v>315.93200000000002</c:v>
                </c:pt>
                <c:pt idx="1155">
                  <c:v>315.959</c:v>
                </c:pt>
                <c:pt idx="1156">
                  <c:v>315.96699999999998</c:v>
                </c:pt>
                <c:pt idx="1157">
                  <c:v>315.94299999999998</c:v>
                </c:pt>
                <c:pt idx="1158">
                  <c:v>315.97500000000002</c:v>
                </c:pt>
                <c:pt idx="1159">
                  <c:v>315.971</c:v>
                </c:pt>
                <c:pt idx="1160">
                  <c:v>315.95499999999998</c:v>
                </c:pt>
                <c:pt idx="1161">
                  <c:v>315.959</c:v>
                </c:pt>
                <c:pt idx="1162">
                  <c:v>315.94299999999998</c:v>
                </c:pt>
                <c:pt idx="1163">
                  <c:v>315.916</c:v>
                </c:pt>
                <c:pt idx="1164">
                  <c:v>315.96699999999998</c:v>
                </c:pt>
                <c:pt idx="1165">
                  <c:v>315.93599999999998</c:v>
                </c:pt>
                <c:pt idx="1166">
                  <c:v>315.959</c:v>
                </c:pt>
                <c:pt idx="1167">
                  <c:v>315.93200000000002</c:v>
                </c:pt>
                <c:pt idx="1168">
                  <c:v>315.93200000000002</c:v>
                </c:pt>
                <c:pt idx="1169">
                  <c:v>315.94299999999998</c:v>
                </c:pt>
                <c:pt idx="1170">
                  <c:v>315.92</c:v>
                </c:pt>
                <c:pt idx="1171">
                  <c:v>315.928</c:v>
                </c:pt>
                <c:pt idx="1172">
                  <c:v>315.96699999999998</c:v>
                </c:pt>
                <c:pt idx="1173">
                  <c:v>315.93200000000002</c:v>
                </c:pt>
                <c:pt idx="1174">
                  <c:v>315.947</c:v>
                </c:pt>
                <c:pt idx="1175">
                  <c:v>315.94299999999998</c:v>
                </c:pt>
                <c:pt idx="1176">
                  <c:v>315.93900000000002</c:v>
                </c:pt>
                <c:pt idx="1177">
                  <c:v>315.846</c:v>
                </c:pt>
                <c:pt idx="1178">
                  <c:v>315.81099999999998</c:v>
                </c:pt>
                <c:pt idx="1179">
                  <c:v>315.82600000000002</c:v>
                </c:pt>
                <c:pt idx="1180">
                  <c:v>315.86099999999999</c:v>
                </c:pt>
                <c:pt idx="1181">
                  <c:v>315.83</c:v>
                </c:pt>
                <c:pt idx="1182">
                  <c:v>315.85000000000002</c:v>
                </c:pt>
                <c:pt idx="1183">
                  <c:v>315.85000000000002</c:v>
                </c:pt>
                <c:pt idx="1184">
                  <c:v>315.81799999999998</c:v>
                </c:pt>
                <c:pt idx="1185">
                  <c:v>315.846</c:v>
                </c:pt>
                <c:pt idx="1186">
                  <c:v>315.822</c:v>
                </c:pt>
                <c:pt idx="1187">
                  <c:v>315.81400000000002</c:v>
                </c:pt>
                <c:pt idx="1188">
                  <c:v>315.85000000000002</c:v>
                </c:pt>
                <c:pt idx="1189">
                  <c:v>315.81400000000002</c:v>
                </c:pt>
                <c:pt idx="1190">
                  <c:v>315.822</c:v>
                </c:pt>
                <c:pt idx="1191">
                  <c:v>315.803</c:v>
                </c:pt>
                <c:pt idx="1192">
                  <c:v>315.791</c:v>
                </c:pt>
                <c:pt idx="1193">
                  <c:v>315.85000000000002</c:v>
                </c:pt>
                <c:pt idx="1194">
                  <c:v>315.81099999999998</c:v>
                </c:pt>
                <c:pt idx="1195">
                  <c:v>315.83</c:v>
                </c:pt>
                <c:pt idx="1196">
                  <c:v>315.85000000000002</c:v>
                </c:pt>
                <c:pt idx="1197">
                  <c:v>315.81099999999998</c:v>
                </c:pt>
                <c:pt idx="1198">
                  <c:v>315.822</c:v>
                </c:pt>
                <c:pt idx="1199">
                  <c:v>315.82600000000002</c:v>
                </c:pt>
                <c:pt idx="1200">
                  <c:v>315.822</c:v>
                </c:pt>
                <c:pt idx="1201">
                  <c:v>315.84199999999998</c:v>
                </c:pt>
                <c:pt idx="1202">
                  <c:v>315.83</c:v>
                </c:pt>
                <c:pt idx="1203">
                  <c:v>315.81799999999998</c:v>
                </c:pt>
                <c:pt idx="1204">
                  <c:v>315.82600000000002</c:v>
                </c:pt>
                <c:pt idx="1205">
                  <c:v>315.78699999999998</c:v>
                </c:pt>
                <c:pt idx="1206">
                  <c:v>315.779</c:v>
                </c:pt>
                <c:pt idx="1207">
                  <c:v>315.71300000000002</c:v>
                </c:pt>
                <c:pt idx="1208">
                  <c:v>315.70499999999998</c:v>
                </c:pt>
                <c:pt idx="1209">
                  <c:v>315.77100000000002</c:v>
                </c:pt>
                <c:pt idx="1210">
                  <c:v>315.73599999999999</c:v>
                </c:pt>
                <c:pt idx="1211">
                  <c:v>315.70100000000002</c:v>
                </c:pt>
                <c:pt idx="1212">
                  <c:v>315.73200000000003</c:v>
                </c:pt>
                <c:pt idx="1213">
                  <c:v>315.71300000000002</c:v>
                </c:pt>
                <c:pt idx="1214">
                  <c:v>315.74400000000003</c:v>
                </c:pt>
                <c:pt idx="1215">
                  <c:v>315.74</c:v>
                </c:pt>
                <c:pt idx="1216">
                  <c:v>315.73599999999999</c:v>
                </c:pt>
                <c:pt idx="1217">
                  <c:v>327.52499999999998</c:v>
                </c:pt>
                <c:pt idx="1218">
                  <c:v>364.07799999999997</c:v>
                </c:pt>
                <c:pt idx="1219">
                  <c:v>363.59</c:v>
                </c:pt>
                <c:pt idx="1220">
                  <c:v>362.49200000000002</c:v>
                </c:pt>
                <c:pt idx="1221">
                  <c:v>362.78500000000003</c:v>
                </c:pt>
                <c:pt idx="1222">
                  <c:v>374.75</c:v>
                </c:pt>
                <c:pt idx="1223">
                  <c:v>374.76600000000002</c:v>
                </c:pt>
                <c:pt idx="1224">
                  <c:v>375.69099999999997</c:v>
                </c:pt>
                <c:pt idx="1225">
                  <c:v>375.46899999999999</c:v>
                </c:pt>
                <c:pt idx="1226">
                  <c:v>375.44900000000001</c:v>
                </c:pt>
                <c:pt idx="1227">
                  <c:v>375.38299999999998</c:v>
                </c:pt>
                <c:pt idx="1228">
                  <c:v>375.19900000000001</c:v>
                </c:pt>
                <c:pt idx="1229">
                  <c:v>375.16399999999999</c:v>
                </c:pt>
                <c:pt idx="1230">
                  <c:v>379.81200000000001</c:v>
                </c:pt>
                <c:pt idx="1231">
                  <c:v>379.863</c:v>
                </c:pt>
                <c:pt idx="1232">
                  <c:v>380.58199999999999</c:v>
                </c:pt>
                <c:pt idx="1233">
                  <c:v>379.29300000000001</c:v>
                </c:pt>
                <c:pt idx="1234">
                  <c:v>384.27300000000002</c:v>
                </c:pt>
                <c:pt idx="1235">
                  <c:v>383.34800000000001</c:v>
                </c:pt>
                <c:pt idx="1236">
                  <c:v>383.69499999999999</c:v>
                </c:pt>
                <c:pt idx="1237">
                  <c:v>384.05099999999999</c:v>
                </c:pt>
                <c:pt idx="1238">
                  <c:v>383.87900000000002</c:v>
                </c:pt>
                <c:pt idx="1239">
                  <c:v>391.93599999999998</c:v>
                </c:pt>
                <c:pt idx="1240">
                  <c:v>391.65800000000002</c:v>
                </c:pt>
                <c:pt idx="1241">
                  <c:v>399.084</c:v>
                </c:pt>
                <c:pt idx="1242">
                  <c:v>396.42399999999998</c:v>
                </c:pt>
                <c:pt idx="1243">
                  <c:v>396.52100000000002</c:v>
                </c:pt>
                <c:pt idx="1244">
                  <c:v>393.55700000000002</c:v>
                </c:pt>
                <c:pt idx="1245">
                  <c:v>393.73200000000003</c:v>
                </c:pt>
                <c:pt idx="1246">
                  <c:v>392.25200000000001</c:v>
                </c:pt>
                <c:pt idx="1247">
                  <c:v>392.279</c:v>
                </c:pt>
                <c:pt idx="1248">
                  <c:v>392.28300000000002</c:v>
                </c:pt>
                <c:pt idx="1249">
                  <c:v>392.32600000000002</c:v>
                </c:pt>
                <c:pt idx="1250">
                  <c:v>392.06799999999998</c:v>
                </c:pt>
                <c:pt idx="1251">
                  <c:v>392.07600000000002</c:v>
                </c:pt>
                <c:pt idx="1252">
                  <c:v>392.18200000000002</c:v>
                </c:pt>
                <c:pt idx="1253">
                  <c:v>393.70299999999997</c:v>
                </c:pt>
                <c:pt idx="1254">
                  <c:v>394.39100000000002</c:v>
                </c:pt>
                <c:pt idx="1255">
                  <c:v>394.709</c:v>
                </c:pt>
                <c:pt idx="1256">
                  <c:v>392.58800000000002</c:v>
                </c:pt>
                <c:pt idx="1257">
                  <c:v>394.63499999999999</c:v>
                </c:pt>
                <c:pt idx="1258">
                  <c:v>404.85700000000003</c:v>
                </c:pt>
                <c:pt idx="1259">
                  <c:v>411.04500000000002</c:v>
                </c:pt>
                <c:pt idx="1260">
                  <c:v>409.48</c:v>
                </c:pt>
                <c:pt idx="1261">
                  <c:v>412.68799999999999</c:v>
                </c:pt>
                <c:pt idx="1262">
                  <c:v>416.12900000000002</c:v>
                </c:pt>
                <c:pt idx="1263">
                  <c:v>412.62099999999998</c:v>
                </c:pt>
                <c:pt idx="1264">
                  <c:v>426.33199999999999</c:v>
                </c:pt>
                <c:pt idx="1265">
                  <c:v>412.39800000000002</c:v>
                </c:pt>
                <c:pt idx="1266">
                  <c:v>406.65199999999999</c:v>
                </c:pt>
                <c:pt idx="1267">
                  <c:v>404.62900000000002</c:v>
                </c:pt>
                <c:pt idx="1268">
                  <c:v>402.95299999999997</c:v>
                </c:pt>
                <c:pt idx="1269">
                  <c:v>401.68799999999999</c:v>
                </c:pt>
                <c:pt idx="1270">
                  <c:v>400.47300000000001</c:v>
                </c:pt>
                <c:pt idx="1271">
                  <c:v>400.40600000000001</c:v>
                </c:pt>
                <c:pt idx="1272">
                  <c:v>399.93799999999999</c:v>
                </c:pt>
                <c:pt idx="1273">
                  <c:v>400.93799999999999</c:v>
                </c:pt>
                <c:pt idx="1274">
                  <c:v>409.66</c:v>
                </c:pt>
                <c:pt idx="1275">
                  <c:v>408.81599999999997</c:v>
                </c:pt>
                <c:pt idx="1276">
                  <c:v>407.04300000000001</c:v>
                </c:pt>
                <c:pt idx="1277">
                  <c:v>407.00799999999998</c:v>
                </c:pt>
                <c:pt idx="1278">
                  <c:v>406.80099999999999</c:v>
                </c:pt>
                <c:pt idx="1279">
                  <c:v>406.49200000000002</c:v>
                </c:pt>
                <c:pt idx="1280">
                  <c:v>406.43</c:v>
                </c:pt>
                <c:pt idx="1281">
                  <c:v>406.66399999999999</c:v>
                </c:pt>
                <c:pt idx="1282">
                  <c:v>409.637</c:v>
                </c:pt>
                <c:pt idx="1283">
                  <c:v>409.68900000000002</c:v>
                </c:pt>
                <c:pt idx="1284">
                  <c:v>405.36500000000001</c:v>
                </c:pt>
                <c:pt idx="1285">
                  <c:v>404.99400000000003</c:v>
                </c:pt>
                <c:pt idx="1286">
                  <c:v>405.17399999999998</c:v>
                </c:pt>
                <c:pt idx="1287">
                  <c:v>405.52499999999998</c:v>
                </c:pt>
                <c:pt idx="1288">
                  <c:v>405.57600000000002</c:v>
                </c:pt>
                <c:pt idx="1289">
                  <c:v>405.76</c:v>
                </c:pt>
                <c:pt idx="1290">
                  <c:v>405.834</c:v>
                </c:pt>
                <c:pt idx="1291">
                  <c:v>410.12299999999999</c:v>
                </c:pt>
                <c:pt idx="1292">
                  <c:v>415.13900000000001</c:v>
                </c:pt>
                <c:pt idx="1293">
                  <c:v>421.4</c:v>
                </c:pt>
                <c:pt idx="1294">
                  <c:v>431.27100000000002</c:v>
                </c:pt>
                <c:pt idx="1295">
                  <c:v>425.00200000000001</c:v>
                </c:pt>
                <c:pt idx="1296">
                  <c:v>422.79899999999998</c:v>
                </c:pt>
                <c:pt idx="1297">
                  <c:v>420.58600000000001</c:v>
                </c:pt>
                <c:pt idx="1298">
                  <c:v>420.375</c:v>
                </c:pt>
                <c:pt idx="1299">
                  <c:v>420.12099999999998</c:v>
                </c:pt>
                <c:pt idx="1300">
                  <c:v>420.113</c:v>
                </c:pt>
                <c:pt idx="1301">
                  <c:v>421.53500000000003</c:v>
                </c:pt>
                <c:pt idx="1302">
                  <c:v>421.20699999999999</c:v>
                </c:pt>
                <c:pt idx="1303">
                  <c:v>421.13299999999998</c:v>
                </c:pt>
                <c:pt idx="1304">
                  <c:v>424.17599999999999</c:v>
                </c:pt>
                <c:pt idx="1305">
                  <c:v>433.91</c:v>
                </c:pt>
                <c:pt idx="1306">
                  <c:v>432.31599999999997</c:v>
                </c:pt>
                <c:pt idx="1307">
                  <c:v>429.137</c:v>
                </c:pt>
                <c:pt idx="1308">
                  <c:v>422.77</c:v>
                </c:pt>
                <c:pt idx="1309">
                  <c:v>419.12900000000002</c:v>
                </c:pt>
                <c:pt idx="1310">
                  <c:v>417.05900000000003</c:v>
                </c:pt>
                <c:pt idx="1311">
                  <c:v>415.67200000000003</c:v>
                </c:pt>
                <c:pt idx="1312">
                  <c:v>414.18</c:v>
                </c:pt>
                <c:pt idx="1313">
                  <c:v>415.25799999999998</c:v>
                </c:pt>
                <c:pt idx="1314">
                  <c:v>414.73</c:v>
                </c:pt>
                <c:pt idx="1315">
                  <c:v>415.12900000000002</c:v>
                </c:pt>
                <c:pt idx="1316">
                  <c:v>417.56200000000001</c:v>
                </c:pt>
                <c:pt idx="1317">
                  <c:v>422.59</c:v>
                </c:pt>
                <c:pt idx="1318">
                  <c:v>415.89800000000002</c:v>
                </c:pt>
                <c:pt idx="1319">
                  <c:v>414.46499999999997</c:v>
                </c:pt>
                <c:pt idx="1320">
                  <c:v>414.18</c:v>
                </c:pt>
                <c:pt idx="1321">
                  <c:v>413.86700000000002</c:v>
                </c:pt>
                <c:pt idx="1322">
                  <c:v>413.91800000000001</c:v>
                </c:pt>
                <c:pt idx="1323">
                  <c:v>414.375</c:v>
                </c:pt>
                <c:pt idx="1324">
                  <c:v>413.90600000000001</c:v>
                </c:pt>
                <c:pt idx="1325">
                  <c:v>413.89100000000002</c:v>
                </c:pt>
                <c:pt idx="1326">
                  <c:v>413.88299999999998</c:v>
                </c:pt>
                <c:pt idx="1327">
                  <c:v>414.15199999999999</c:v>
                </c:pt>
                <c:pt idx="1328">
                  <c:v>414.03500000000003</c:v>
                </c:pt>
                <c:pt idx="1329">
                  <c:v>417.18799999999999</c:v>
                </c:pt>
                <c:pt idx="1330">
                  <c:v>419.46899999999999</c:v>
                </c:pt>
                <c:pt idx="1331">
                  <c:v>419.13299999999998</c:v>
                </c:pt>
                <c:pt idx="1332">
                  <c:v>422.94099999999997</c:v>
                </c:pt>
                <c:pt idx="1333">
                  <c:v>422.82</c:v>
                </c:pt>
                <c:pt idx="1334">
                  <c:v>422.35</c:v>
                </c:pt>
                <c:pt idx="1335">
                  <c:v>422.11500000000001</c:v>
                </c:pt>
                <c:pt idx="1336">
                  <c:v>421.90800000000002</c:v>
                </c:pt>
                <c:pt idx="1337">
                  <c:v>420.803</c:v>
                </c:pt>
                <c:pt idx="1338">
                  <c:v>420.21300000000002</c:v>
                </c:pt>
                <c:pt idx="1339">
                  <c:v>421.47899999999998</c:v>
                </c:pt>
                <c:pt idx="1340">
                  <c:v>419.51</c:v>
                </c:pt>
                <c:pt idx="1341">
                  <c:v>417.99</c:v>
                </c:pt>
                <c:pt idx="1342">
                  <c:v>416.721</c:v>
                </c:pt>
                <c:pt idx="1343">
                  <c:v>416.62700000000001</c:v>
                </c:pt>
                <c:pt idx="1344">
                  <c:v>416.56099999999998</c:v>
                </c:pt>
                <c:pt idx="1345">
                  <c:v>416.57600000000002</c:v>
                </c:pt>
                <c:pt idx="1346">
                  <c:v>416.61900000000003</c:v>
                </c:pt>
                <c:pt idx="1347">
                  <c:v>416.54500000000002</c:v>
                </c:pt>
                <c:pt idx="1348">
                  <c:v>419.65</c:v>
                </c:pt>
                <c:pt idx="1349">
                  <c:v>419.58800000000002</c:v>
                </c:pt>
                <c:pt idx="1350">
                  <c:v>418.48200000000003</c:v>
                </c:pt>
                <c:pt idx="1351">
                  <c:v>418.05700000000002</c:v>
                </c:pt>
                <c:pt idx="1352">
                  <c:v>417.87700000000001</c:v>
                </c:pt>
                <c:pt idx="1353">
                  <c:v>418.28300000000002</c:v>
                </c:pt>
                <c:pt idx="1354">
                  <c:v>418.29500000000002</c:v>
                </c:pt>
                <c:pt idx="1355">
                  <c:v>417.81400000000002</c:v>
                </c:pt>
                <c:pt idx="1356">
                  <c:v>417.81799999999998</c:v>
                </c:pt>
                <c:pt idx="1357">
                  <c:v>417.88900000000001</c:v>
                </c:pt>
                <c:pt idx="1358">
                  <c:v>417.80700000000002</c:v>
                </c:pt>
                <c:pt idx="1359">
                  <c:v>417.81099999999998</c:v>
                </c:pt>
                <c:pt idx="1360">
                  <c:v>417.70100000000002</c:v>
                </c:pt>
                <c:pt idx="1361">
                  <c:v>417.822</c:v>
                </c:pt>
                <c:pt idx="1362">
                  <c:v>417.96300000000002</c:v>
                </c:pt>
                <c:pt idx="1363">
                  <c:v>418.15800000000002</c:v>
                </c:pt>
                <c:pt idx="1364">
                  <c:v>418.00200000000001</c:v>
                </c:pt>
                <c:pt idx="1365">
                  <c:v>420.11099999999999</c:v>
                </c:pt>
                <c:pt idx="1366">
                  <c:v>421.11500000000001</c:v>
                </c:pt>
                <c:pt idx="1367">
                  <c:v>419.529</c:v>
                </c:pt>
                <c:pt idx="1368">
                  <c:v>418.36500000000001</c:v>
                </c:pt>
                <c:pt idx="1369">
                  <c:v>417.053</c:v>
                </c:pt>
                <c:pt idx="1370">
                  <c:v>416.77100000000002</c:v>
                </c:pt>
                <c:pt idx="1371">
                  <c:v>416.81400000000002</c:v>
                </c:pt>
                <c:pt idx="1372">
                  <c:v>416.76</c:v>
                </c:pt>
                <c:pt idx="1373">
                  <c:v>416.97500000000002</c:v>
                </c:pt>
                <c:pt idx="1374">
                  <c:v>416.87299999999999</c:v>
                </c:pt>
                <c:pt idx="1375">
                  <c:v>418.15</c:v>
                </c:pt>
                <c:pt idx="1376">
                  <c:v>418.971</c:v>
                </c:pt>
                <c:pt idx="1377">
                  <c:v>420.32600000000002</c:v>
                </c:pt>
                <c:pt idx="1378">
                  <c:v>418.596</c:v>
                </c:pt>
                <c:pt idx="1379">
                  <c:v>418.13099999999997</c:v>
                </c:pt>
                <c:pt idx="1380">
                  <c:v>417.65800000000002</c:v>
                </c:pt>
                <c:pt idx="1381">
                  <c:v>415.822</c:v>
                </c:pt>
                <c:pt idx="1382">
                  <c:v>415.49400000000003</c:v>
                </c:pt>
                <c:pt idx="1383">
                  <c:v>415.21699999999998</c:v>
                </c:pt>
                <c:pt idx="1384">
                  <c:v>415.20499999999998</c:v>
                </c:pt>
                <c:pt idx="1385">
                  <c:v>416.34199999999998</c:v>
                </c:pt>
                <c:pt idx="1386">
                  <c:v>416.32600000000002</c:v>
                </c:pt>
                <c:pt idx="1387">
                  <c:v>415.22899999999998</c:v>
                </c:pt>
                <c:pt idx="1388">
                  <c:v>415.197</c:v>
                </c:pt>
                <c:pt idx="1389">
                  <c:v>415.26799999999997</c:v>
                </c:pt>
                <c:pt idx="1390">
                  <c:v>415.29899999999998</c:v>
                </c:pt>
                <c:pt idx="1391">
                  <c:v>415.33</c:v>
                </c:pt>
                <c:pt idx="1392">
                  <c:v>415.334</c:v>
                </c:pt>
                <c:pt idx="1393">
                  <c:v>415.37299999999999</c:v>
                </c:pt>
                <c:pt idx="1394">
                  <c:v>415.334</c:v>
                </c:pt>
                <c:pt idx="1395">
                  <c:v>415.39600000000002</c:v>
                </c:pt>
                <c:pt idx="1396">
                  <c:v>415.94299999999998</c:v>
                </c:pt>
                <c:pt idx="1397">
                  <c:v>420.1</c:v>
                </c:pt>
                <c:pt idx="1398">
                  <c:v>420.10399999999998</c:v>
                </c:pt>
                <c:pt idx="1399">
                  <c:v>420.08</c:v>
                </c:pt>
                <c:pt idx="1400">
                  <c:v>418.39299999999997</c:v>
                </c:pt>
                <c:pt idx="1401">
                  <c:v>418.24</c:v>
                </c:pt>
                <c:pt idx="1402">
                  <c:v>416.85700000000003</c:v>
                </c:pt>
                <c:pt idx="1403">
                  <c:v>416.78699999999998</c:v>
                </c:pt>
                <c:pt idx="1404">
                  <c:v>416.93900000000002</c:v>
                </c:pt>
                <c:pt idx="1405">
                  <c:v>416.61900000000003</c:v>
                </c:pt>
                <c:pt idx="1406">
                  <c:v>416.34199999999998</c:v>
                </c:pt>
                <c:pt idx="1407">
                  <c:v>416.178</c:v>
                </c:pt>
                <c:pt idx="1408">
                  <c:v>415.58</c:v>
                </c:pt>
                <c:pt idx="1409">
                  <c:v>415.25599999999997</c:v>
                </c:pt>
                <c:pt idx="1410">
                  <c:v>415.154</c:v>
                </c:pt>
                <c:pt idx="1411">
                  <c:v>415.05700000000002</c:v>
                </c:pt>
                <c:pt idx="1412">
                  <c:v>415.01799999999997</c:v>
                </c:pt>
                <c:pt idx="1413">
                  <c:v>415.00200000000001</c:v>
                </c:pt>
                <c:pt idx="1414">
                  <c:v>414.97899999999998</c:v>
                </c:pt>
                <c:pt idx="1415">
                  <c:v>415.096</c:v>
                </c:pt>
                <c:pt idx="1416">
                  <c:v>418.697</c:v>
                </c:pt>
                <c:pt idx="1417">
                  <c:v>425.11900000000003</c:v>
                </c:pt>
                <c:pt idx="1418">
                  <c:v>433.74</c:v>
                </c:pt>
                <c:pt idx="1419">
                  <c:v>440.04899999999998</c:v>
                </c:pt>
                <c:pt idx="1420">
                  <c:v>436.197</c:v>
                </c:pt>
                <c:pt idx="1421">
                  <c:v>430.65800000000002</c:v>
                </c:pt>
                <c:pt idx="1422">
                  <c:v>428.4</c:v>
                </c:pt>
                <c:pt idx="1423">
                  <c:v>427.88499999999999</c:v>
                </c:pt>
                <c:pt idx="1424">
                  <c:v>427.63099999999997</c:v>
                </c:pt>
                <c:pt idx="1425">
                  <c:v>429.53300000000002</c:v>
                </c:pt>
                <c:pt idx="1426">
                  <c:v>428.93900000000002</c:v>
                </c:pt>
                <c:pt idx="1427">
                  <c:v>429.03699999999998</c:v>
                </c:pt>
                <c:pt idx="1428">
                  <c:v>428.916</c:v>
                </c:pt>
                <c:pt idx="1429">
                  <c:v>428.85399999999998</c:v>
                </c:pt>
                <c:pt idx="1430">
                  <c:v>428.49</c:v>
                </c:pt>
                <c:pt idx="1431">
                  <c:v>428.50599999999997</c:v>
                </c:pt>
                <c:pt idx="1432">
                  <c:v>428.47899999999998</c:v>
                </c:pt>
                <c:pt idx="1433">
                  <c:v>428.58800000000002</c:v>
                </c:pt>
                <c:pt idx="1434">
                  <c:v>428.51</c:v>
                </c:pt>
                <c:pt idx="1435">
                  <c:v>428.55700000000002</c:v>
                </c:pt>
                <c:pt idx="1436">
                  <c:v>428.49</c:v>
                </c:pt>
                <c:pt idx="1437">
                  <c:v>428.43200000000002</c:v>
                </c:pt>
                <c:pt idx="1438">
                  <c:v>428.404</c:v>
                </c:pt>
                <c:pt idx="1439">
                  <c:v>428.52100000000002</c:v>
                </c:pt>
                <c:pt idx="1440">
                  <c:v>428.53300000000002</c:v>
                </c:pt>
                <c:pt idx="1441">
                  <c:v>428.53300000000002</c:v>
                </c:pt>
                <c:pt idx="1442">
                  <c:v>428.56099999999998</c:v>
                </c:pt>
                <c:pt idx="1443">
                  <c:v>428.24</c:v>
                </c:pt>
                <c:pt idx="1444">
                  <c:v>432.89299999999997</c:v>
                </c:pt>
                <c:pt idx="1445">
                  <c:v>442.88499999999999</c:v>
                </c:pt>
                <c:pt idx="1446">
                  <c:v>436.23599999999999</c:v>
                </c:pt>
                <c:pt idx="1447">
                  <c:v>436.84199999999998</c:v>
                </c:pt>
                <c:pt idx="1448">
                  <c:v>433.23599999999999</c:v>
                </c:pt>
                <c:pt idx="1449">
                  <c:v>429.33</c:v>
                </c:pt>
                <c:pt idx="1450">
                  <c:v>423.23200000000003</c:v>
                </c:pt>
                <c:pt idx="1451">
                  <c:v>420.947</c:v>
                </c:pt>
                <c:pt idx="1452">
                  <c:v>419.834</c:v>
                </c:pt>
                <c:pt idx="1453">
                  <c:v>427.221</c:v>
                </c:pt>
                <c:pt idx="1454">
                  <c:v>432.67399999999998</c:v>
                </c:pt>
                <c:pt idx="1455">
                  <c:v>428.50599999999997</c:v>
                </c:pt>
                <c:pt idx="1456">
                  <c:v>424.49</c:v>
                </c:pt>
                <c:pt idx="1457">
                  <c:v>385.26799999999997</c:v>
                </c:pt>
                <c:pt idx="1458">
                  <c:v>336.25200000000001</c:v>
                </c:pt>
                <c:pt idx="1459">
                  <c:v>336.166</c:v>
                </c:pt>
                <c:pt idx="1460">
                  <c:v>336.16199999999998</c:v>
                </c:pt>
                <c:pt idx="1461">
                  <c:v>336.17599999999999</c:v>
                </c:pt>
                <c:pt idx="1462">
                  <c:v>336.262</c:v>
                </c:pt>
                <c:pt idx="1463">
                  <c:v>336.21100000000001</c:v>
                </c:pt>
                <c:pt idx="1464">
                  <c:v>336.20299999999997</c:v>
                </c:pt>
                <c:pt idx="1465">
                  <c:v>336.20299999999997</c:v>
                </c:pt>
                <c:pt idx="1466">
                  <c:v>336.22699999999998</c:v>
                </c:pt>
                <c:pt idx="1467">
                  <c:v>336.14800000000002</c:v>
                </c:pt>
                <c:pt idx="1468">
                  <c:v>335.91399999999999</c:v>
                </c:pt>
                <c:pt idx="1469">
                  <c:v>335.88299999999998</c:v>
                </c:pt>
                <c:pt idx="1470">
                  <c:v>335.887</c:v>
                </c:pt>
                <c:pt idx="1471">
                  <c:v>335.90600000000001</c:v>
                </c:pt>
                <c:pt idx="1472">
                  <c:v>335.91800000000001</c:v>
                </c:pt>
                <c:pt idx="1473">
                  <c:v>335.89800000000002</c:v>
                </c:pt>
                <c:pt idx="1474">
                  <c:v>335.94099999999997</c:v>
                </c:pt>
                <c:pt idx="1475">
                  <c:v>335.92200000000003</c:v>
                </c:pt>
                <c:pt idx="1476">
                  <c:v>335.89100000000002</c:v>
                </c:pt>
                <c:pt idx="1477">
                  <c:v>335.92599999999999</c:v>
                </c:pt>
                <c:pt idx="1478">
                  <c:v>335.77</c:v>
                </c:pt>
                <c:pt idx="1479">
                  <c:v>335.73399999999998</c:v>
                </c:pt>
                <c:pt idx="1480">
                  <c:v>335.79700000000003</c:v>
                </c:pt>
                <c:pt idx="1481">
                  <c:v>335.75400000000002</c:v>
                </c:pt>
                <c:pt idx="1482">
                  <c:v>335.77699999999999</c:v>
                </c:pt>
                <c:pt idx="1483">
                  <c:v>335.76600000000002</c:v>
                </c:pt>
                <c:pt idx="1484">
                  <c:v>335.76600000000002</c:v>
                </c:pt>
                <c:pt idx="1485">
                  <c:v>335.79300000000001</c:v>
                </c:pt>
                <c:pt idx="1486">
                  <c:v>335.77300000000002</c:v>
                </c:pt>
                <c:pt idx="1487">
                  <c:v>335.76600000000002</c:v>
                </c:pt>
                <c:pt idx="1488">
                  <c:v>335.71899999999999</c:v>
                </c:pt>
                <c:pt idx="1489">
                  <c:v>335.72699999999998</c:v>
                </c:pt>
                <c:pt idx="1490">
                  <c:v>335.70699999999999</c:v>
                </c:pt>
                <c:pt idx="1491">
                  <c:v>335.68400000000003</c:v>
                </c:pt>
                <c:pt idx="1492">
                  <c:v>335.72300000000001</c:v>
                </c:pt>
                <c:pt idx="1493">
                  <c:v>335.69900000000001</c:v>
                </c:pt>
                <c:pt idx="1494">
                  <c:v>335.69099999999997</c:v>
                </c:pt>
                <c:pt idx="1495">
                  <c:v>335.59800000000001</c:v>
                </c:pt>
                <c:pt idx="1496">
                  <c:v>335.60500000000002</c:v>
                </c:pt>
                <c:pt idx="1497">
                  <c:v>335.59800000000001</c:v>
                </c:pt>
                <c:pt idx="1498">
                  <c:v>335.59</c:v>
                </c:pt>
                <c:pt idx="1499">
                  <c:v>335.57400000000001</c:v>
                </c:pt>
                <c:pt idx="1500">
                  <c:v>335.61700000000002</c:v>
                </c:pt>
                <c:pt idx="1501">
                  <c:v>335.57</c:v>
                </c:pt>
                <c:pt idx="1502">
                  <c:v>335.55900000000003</c:v>
                </c:pt>
                <c:pt idx="1503">
                  <c:v>335.58199999999999</c:v>
                </c:pt>
                <c:pt idx="1504">
                  <c:v>335.56200000000001</c:v>
                </c:pt>
                <c:pt idx="1505">
                  <c:v>335.57799999999997</c:v>
                </c:pt>
                <c:pt idx="1506">
                  <c:v>335.59</c:v>
                </c:pt>
                <c:pt idx="1507">
                  <c:v>335.57</c:v>
                </c:pt>
                <c:pt idx="1508">
                  <c:v>335.488</c:v>
                </c:pt>
                <c:pt idx="1509">
                  <c:v>335.45699999999999</c:v>
                </c:pt>
                <c:pt idx="1510">
                  <c:v>335.48399999999998</c:v>
                </c:pt>
                <c:pt idx="1511">
                  <c:v>335.488</c:v>
                </c:pt>
                <c:pt idx="1512">
                  <c:v>335.48399999999998</c:v>
                </c:pt>
                <c:pt idx="1513">
                  <c:v>335.47300000000001</c:v>
                </c:pt>
                <c:pt idx="1514">
                  <c:v>335.37900000000002</c:v>
                </c:pt>
                <c:pt idx="1515">
                  <c:v>335.41399999999999</c:v>
                </c:pt>
                <c:pt idx="1516">
                  <c:v>335.37099999999998</c:v>
                </c:pt>
                <c:pt idx="1517">
                  <c:v>336.137</c:v>
                </c:pt>
                <c:pt idx="1518">
                  <c:v>335.66800000000001</c:v>
                </c:pt>
                <c:pt idx="1519">
                  <c:v>335.56599999999997</c:v>
                </c:pt>
                <c:pt idx="1520">
                  <c:v>335.59399999999999</c:v>
                </c:pt>
                <c:pt idx="1521">
                  <c:v>335.56599999999997</c:v>
                </c:pt>
                <c:pt idx="1522">
                  <c:v>336.00400000000002</c:v>
                </c:pt>
                <c:pt idx="1523">
                  <c:v>335.62900000000002</c:v>
                </c:pt>
                <c:pt idx="1524">
                  <c:v>335.51600000000002</c:v>
                </c:pt>
                <c:pt idx="1525">
                  <c:v>335.54300000000001</c:v>
                </c:pt>
                <c:pt idx="1526">
                  <c:v>335.52</c:v>
                </c:pt>
                <c:pt idx="1527">
                  <c:v>335.50400000000002</c:v>
                </c:pt>
                <c:pt idx="1528">
                  <c:v>335.53500000000003</c:v>
                </c:pt>
                <c:pt idx="1529">
                  <c:v>335.56200000000001</c:v>
                </c:pt>
                <c:pt idx="1530">
                  <c:v>335.54300000000001</c:v>
                </c:pt>
                <c:pt idx="1531">
                  <c:v>335.512</c:v>
                </c:pt>
                <c:pt idx="1532">
                  <c:v>335.5</c:v>
                </c:pt>
                <c:pt idx="1533">
                  <c:v>335.53899999999999</c:v>
                </c:pt>
                <c:pt idx="1534">
                  <c:v>335.51600000000002</c:v>
                </c:pt>
                <c:pt idx="1535">
                  <c:v>335.55900000000003</c:v>
                </c:pt>
                <c:pt idx="1536">
                  <c:v>335.52699999999999</c:v>
                </c:pt>
                <c:pt idx="1537">
                  <c:v>335.52</c:v>
                </c:pt>
                <c:pt idx="1538">
                  <c:v>335.52300000000002</c:v>
                </c:pt>
                <c:pt idx="1539">
                  <c:v>335.488</c:v>
                </c:pt>
                <c:pt idx="1540">
                  <c:v>335.47699999999998</c:v>
                </c:pt>
                <c:pt idx="1541">
                  <c:v>335.49599999999998</c:v>
                </c:pt>
                <c:pt idx="1542">
                  <c:v>335.46499999999997</c:v>
                </c:pt>
                <c:pt idx="1543">
                  <c:v>335.40600000000001</c:v>
                </c:pt>
                <c:pt idx="1544">
                  <c:v>335.39499999999998</c:v>
                </c:pt>
                <c:pt idx="1545">
                  <c:v>335.44499999999999</c:v>
                </c:pt>
                <c:pt idx="1546">
                  <c:v>335.41800000000001</c:v>
                </c:pt>
                <c:pt idx="1547">
                  <c:v>335.40600000000001</c:v>
                </c:pt>
                <c:pt idx="1548">
                  <c:v>335.43</c:v>
                </c:pt>
                <c:pt idx="1549">
                  <c:v>335.42200000000003</c:v>
                </c:pt>
                <c:pt idx="1550">
                  <c:v>335.43799999999999</c:v>
                </c:pt>
                <c:pt idx="1551">
                  <c:v>335.43400000000003</c:v>
                </c:pt>
                <c:pt idx="1552">
                  <c:v>335.42200000000003</c:v>
                </c:pt>
                <c:pt idx="1553">
                  <c:v>335.41</c:v>
                </c:pt>
                <c:pt idx="1554">
                  <c:v>335.38299999999998</c:v>
                </c:pt>
                <c:pt idx="1555">
                  <c:v>335.41</c:v>
                </c:pt>
                <c:pt idx="1556">
                  <c:v>335.43</c:v>
                </c:pt>
                <c:pt idx="1557">
                  <c:v>335.39800000000002</c:v>
                </c:pt>
                <c:pt idx="1558">
                  <c:v>335.35899999999998</c:v>
                </c:pt>
                <c:pt idx="1559">
                  <c:v>335.36700000000002</c:v>
                </c:pt>
                <c:pt idx="1560">
                  <c:v>335.36700000000002</c:v>
                </c:pt>
                <c:pt idx="1561">
                  <c:v>335.39800000000002</c:v>
                </c:pt>
                <c:pt idx="1562">
                  <c:v>335.375</c:v>
                </c:pt>
                <c:pt idx="1563">
                  <c:v>335.36700000000002</c:v>
                </c:pt>
                <c:pt idx="1564">
                  <c:v>335.36700000000002</c:v>
                </c:pt>
                <c:pt idx="1565">
                  <c:v>335.375</c:v>
                </c:pt>
                <c:pt idx="1566">
                  <c:v>335.35899999999998</c:v>
                </c:pt>
                <c:pt idx="1567">
                  <c:v>335.39800000000002</c:v>
                </c:pt>
                <c:pt idx="1568">
                  <c:v>335.37900000000002</c:v>
                </c:pt>
                <c:pt idx="1569">
                  <c:v>335.38299999999998</c:v>
                </c:pt>
                <c:pt idx="1570">
                  <c:v>335.36700000000002</c:v>
                </c:pt>
                <c:pt idx="1571">
                  <c:v>335.40600000000001</c:v>
                </c:pt>
                <c:pt idx="1572">
                  <c:v>335.39499999999998</c:v>
                </c:pt>
                <c:pt idx="1573">
                  <c:v>335.36700000000002</c:v>
                </c:pt>
                <c:pt idx="1574">
                  <c:v>335.39100000000002</c:v>
                </c:pt>
                <c:pt idx="1575">
                  <c:v>335.36700000000002</c:v>
                </c:pt>
                <c:pt idx="1576">
                  <c:v>335.41399999999999</c:v>
                </c:pt>
                <c:pt idx="1577">
                  <c:v>335.39800000000002</c:v>
                </c:pt>
                <c:pt idx="1578">
                  <c:v>335.41</c:v>
                </c:pt>
                <c:pt idx="1579">
                  <c:v>335.36700000000002</c:v>
                </c:pt>
                <c:pt idx="1580">
                  <c:v>335.34800000000001</c:v>
                </c:pt>
                <c:pt idx="1581">
                  <c:v>335.37099999999998</c:v>
                </c:pt>
                <c:pt idx="1582">
                  <c:v>335.363</c:v>
                </c:pt>
                <c:pt idx="1583">
                  <c:v>335.34800000000001</c:v>
                </c:pt>
                <c:pt idx="1584">
                  <c:v>335.39100000000002</c:v>
                </c:pt>
                <c:pt idx="1585">
                  <c:v>335.34</c:v>
                </c:pt>
                <c:pt idx="1586">
                  <c:v>335.32400000000001</c:v>
                </c:pt>
                <c:pt idx="1587">
                  <c:v>335.32799999999997</c:v>
                </c:pt>
                <c:pt idx="1588">
                  <c:v>335.32</c:v>
                </c:pt>
                <c:pt idx="1589">
                  <c:v>335.37099999999998</c:v>
                </c:pt>
                <c:pt idx="1590">
                  <c:v>335.28500000000003</c:v>
                </c:pt>
                <c:pt idx="1591">
                  <c:v>335.27300000000002</c:v>
                </c:pt>
                <c:pt idx="1592">
                  <c:v>335.24599999999998</c:v>
                </c:pt>
                <c:pt idx="1593">
                  <c:v>335.20299999999997</c:v>
                </c:pt>
                <c:pt idx="1594">
                  <c:v>335.27</c:v>
                </c:pt>
                <c:pt idx="1595">
                  <c:v>335.22300000000001</c:v>
                </c:pt>
                <c:pt idx="1596">
                  <c:v>335.06599999999997</c:v>
                </c:pt>
                <c:pt idx="1597">
                  <c:v>335.09800000000001</c:v>
                </c:pt>
                <c:pt idx="1598">
                  <c:v>335.05500000000001</c:v>
                </c:pt>
                <c:pt idx="1599">
                  <c:v>335.10899999999998</c:v>
                </c:pt>
                <c:pt idx="1600">
                  <c:v>335.07</c:v>
                </c:pt>
                <c:pt idx="1601">
                  <c:v>335.05900000000003</c:v>
                </c:pt>
                <c:pt idx="1602">
                  <c:v>335.09</c:v>
                </c:pt>
                <c:pt idx="1603">
                  <c:v>335.07400000000001</c:v>
                </c:pt>
                <c:pt idx="1604">
                  <c:v>335.09</c:v>
                </c:pt>
                <c:pt idx="1605">
                  <c:v>335.03899999999999</c:v>
                </c:pt>
                <c:pt idx="1606">
                  <c:v>335.02</c:v>
                </c:pt>
                <c:pt idx="1607">
                  <c:v>335.05500000000001</c:v>
                </c:pt>
                <c:pt idx="1608">
                  <c:v>335.03100000000001</c:v>
                </c:pt>
                <c:pt idx="1609">
                  <c:v>335.05900000000003</c:v>
                </c:pt>
                <c:pt idx="1610">
                  <c:v>335.01600000000002</c:v>
                </c:pt>
                <c:pt idx="1611">
                  <c:v>334.988</c:v>
                </c:pt>
                <c:pt idx="1612">
                  <c:v>335.00799999999998</c:v>
                </c:pt>
                <c:pt idx="1613">
                  <c:v>334.99200000000002</c:v>
                </c:pt>
                <c:pt idx="1614">
                  <c:v>335.00400000000002</c:v>
                </c:pt>
                <c:pt idx="1615">
                  <c:v>334.97300000000001</c:v>
                </c:pt>
                <c:pt idx="1616">
                  <c:v>334.96499999999997</c:v>
                </c:pt>
                <c:pt idx="1617">
                  <c:v>334.96899999999999</c:v>
                </c:pt>
                <c:pt idx="1618">
                  <c:v>334.92599999999999</c:v>
                </c:pt>
                <c:pt idx="1619">
                  <c:v>334.99200000000002</c:v>
                </c:pt>
                <c:pt idx="1620">
                  <c:v>334.97300000000001</c:v>
                </c:pt>
                <c:pt idx="1621">
                  <c:v>334.96100000000001</c:v>
                </c:pt>
                <c:pt idx="1622">
                  <c:v>334.95699999999999</c:v>
                </c:pt>
                <c:pt idx="1623">
                  <c:v>334.95699999999999</c:v>
                </c:pt>
                <c:pt idx="1624">
                  <c:v>334.96499999999997</c:v>
                </c:pt>
                <c:pt idx="1625">
                  <c:v>334.96100000000001</c:v>
                </c:pt>
                <c:pt idx="1626">
                  <c:v>334.95699999999999</c:v>
                </c:pt>
                <c:pt idx="1627">
                  <c:v>334.94099999999997</c:v>
                </c:pt>
                <c:pt idx="1628">
                  <c:v>334.988</c:v>
                </c:pt>
                <c:pt idx="1629">
                  <c:v>334.95699999999999</c:v>
                </c:pt>
                <c:pt idx="1630">
                  <c:v>334.99200000000002</c:v>
                </c:pt>
                <c:pt idx="1631">
                  <c:v>334.93799999999999</c:v>
                </c:pt>
                <c:pt idx="1632">
                  <c:v>334.91399999999999</c:v>
                </c:pt>
                <c:pt idx="1633">
                  <c:v>334.91800000000001</c:v>
                </c:pt>
                <c:pt idx="1634">
                  <c:v>334.91800000000001</c:v>
                </c:pt>
                <c:pt idx="1635">
                  <c:v>334.93799999999999</c:v>
                </c:pt>
                <c:pt idx="1636">
                  <c:v>334.95699999999999</c:v>
                </c:pt>
                <c:pt idx="1637">
                  <c:v>334.93400000000003</c:v>
                </c:pt>
                <c:pt idx="1638">
                  <c:v>334.93</c:v>
                </c:pt>
                <c:pt idx="1639">
                  <c:v>334.92599999999999</c:v>
                </c:pt>
                <c:pt idx="1640">
                  <c:v>334.94099999999997</c:v>
                </c:pt>
                <c:pt idx="1641">
                  <c:v>334.94099999999997</c:v>
                </c:pt>
                <c:pt idx="1642">
                  <c:v>334.92599999999999</c:v>
                </c:pt>
                <c:pt idx="1643">
                  <c:v>334.94499999999999</c:v>
                </c:pt>
                <c:pt idx="1644">
                  <c:v>334.92200000000003</c:v>
                </c:pt>
                <c:pt idx="1645">
                  <c:v>334.92599999999999</c:v>
                </c:pt>
                <c:pt idx="1646">
                  <c:v>334.94099999999997</c:v>
                </c:pt>
                <c:pt idx="1647">
                  <c:v>334.92200000000003</c:v>
                </c:pt>
                <c:pt idx="1648">
                  <c:v>334.93</c:v>
                </c:pt>
                <c:pt idx="1649">
                  <c:v>334.91800000000001</c:v>
                </c:pt>
                <c:pt idx="1650">
                  <c:v>334.91800000000001</c:v>
                </c:pt>
                <c:pt idx="1651">
                  <c:v>334.93799999999999</c:v>
                </c:pt>
                <c:pt idx="1652">
                  <c:v>334.91399999999999</c:v>
                </c:pt>
                <c:pt idx="1653">
                  <c:v>334.96100000000001</c:v>
                </c:pt>
                <c:pt idx="1654">
                  <c:v>334.91800000000001</c:v>
                </c:pt>
                <c:pt idx="1655">
                  <c:v>334.92599999999999</c:v>
                </c:pt>
                <c:pt idx="1656">
                  <c:v>334.89100000000002</c:v>
                </c:pt>
                <c:pt idx="1657">
                  <c:v>334.85199999999998</c:v>
                </c:pt>
                <c:pt idx="1658">
                  <c:v>334.85500000000002</c:v>
                </c:pt>
                <c:pt idx="1659">
                  <c:v>334.83600000000001</c:v>
                </c:pt>
                <c:pt idx="1660">
                  <c:v>334.85199999999998</c:v>
                </c:pt>
                <c:pt idx="1661">
                  <c:v>334.91399999999999</c:v>
                </c:pt>
                <c:pt idx="1662">
                  <c:v>334.85199999999998</c:v>
                </c:pt>
                <c:pt idx="1663">
                  <c:v>334.875</c:v>
                </c:pt>
                <c:pt idx="1664">
                  <c:v>334.85500000000002</c:v>
                </c:pt>
                <c:pt idx="1665">
                  <c:v>334.863</c:v>
                </c:pt>
                <c:pt idx="1666">
                  <c:v>334.887</c:v>
                </c:pt>
                <c:pt idx="1667">
                  <c:v>334.85899999999998</c:v>
                </c:pt>
                <c:pt idx="1668">
                  <c:v>334.90600000000001</c:v>
                </c:pt>
                <c:pt idx="1669">
                  <c:v>334.85899999999998</c:v>
                </c:pt>
                <c:pt idx="1670">
                  <c:v>334.84399999999999</c:v>
                </c:pt>
                <c:pt idx="1671">
                  <c:v>334.86700000000002</c:v>
                </c:pt>
                <c:pt idx="1672">
                  <c:v>334.85199999999998</c:v>
                </c:pt>
                <c:pt idx="1673">
                  <c:v>334.86700000000002</c:v>
                </c:pt>
                <c:pt idx="1674">
                  <c:v>334.85500000000002</c:v>
                </c:pt>
                <c:pt idx="1675">
                  <c:v>334.86700000000002</c:v>
                </c:pt>
                <c:pt idx="1676">
                  <c:v>334.89800000000002</c:v>
                </c:pt>
                <c:pt idx="1677">
                  <c:v>334.82799999999997</c:v>
                </c:pt>
                <c:pt idx="1678">
                  <c:v>334.80500000000001</c:v>
                </c:pt>
                <c:pt idx="1679">
                  <c:v>334.81200000000001</c:v>
                </c:pt>
                <c:pt idx="1680">
                  <c:v>334.80500000000001</c:v>
                </c:pt>
                <c:pt idx="1681">
                  <c:v>334.82</c:v>
                </c:pt>
                <c:pt idx="1682">
                  <c:v>334.80500000000001</c:v>
                </c:pt>
                <c:pt idx="1683">
                  <c:v>334.80099999999999</c:v>
                </c:pt>
                <c:pt idx="1684">
                  <c:v>334.77</c:v>
                </c:pt>
                <c:pt idx="1685">
                  <c:v>334.75400000000002</c:v>
                </c:pt>
                <c:pt idx="1686">
                  <c:v>334.78500000000003</c:v>
                </c:pt>
                <c:pt idx="1687">
                  <c:v>334.76600000000002</c:v>
                </c:pt>
                <c:pt idx="1688">
                  <c:v>334.78500000000003</c:v>
                </c:pt>
                <c:pt idx="1689">
                  <c:v>334.78100000000001</c:v>
                </c:pt>
                <c:pt idx="1690">
                  <c:v>334.80099999999999</c:v>
                </c:pt>
                <c:pt idx="1691">
                  <c:v>334.78500000000003</c:v>
                </c:pt>
                <c:pt idx="1692">
                  <c:v>334.78100000000001</c:v>
                </c:pt>
                <c:pt idx="1693">
                  <c:v>334.79700000000003</c:v>
                </c:pt>
              </c:numCache>
            </c:numRef>
          </c:val>
          <c:smooth val="0"/>
          <c:extLst>
            <c:ext xmlns:c16="http://schemas.microsoft.com/office/drawing/2014/chart" uri="{C3380CC4-5D6E-409C-BE32-E72D297353CC}">
              <c16:uniqueId val="{00000000-FB70-4719-A09F-7ECF5A1CB7B2}"/>
            </c:ext>
          </c:extLst>
        </c:ser>
        <c:dLbls>
          <c:showLegendKey val="0"/>
          <c:showVal val="0"/>
          <c:showCatName val="0"/>
          <c:showSerName val="0"/>
          <c:showPercent val="0"/>
          <c:showBubbleSize val="0"/>
        </c:dLbls>
        <c:smooth val="0"/>
        <c:axId val="1980872031"/>
        <c:axId val="176229056"/>
      </c:lineChart>
      <c:catAx>
        <c:axId val="198087203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76229056"/>
        <c:crosses val="autoZero"/>
        <c:auto val="1"/>
        <c:lblAlgn val="ctr"/>
        <c:lblOffset val="100"/>
        <c:noMultiLvlLbl val="0"/>
      </c:catAx>
      <c:valAx>
        <c:axId val="176229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80872031"/>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输入法</a:t>
            </a:r>
          </a:p>
        </c:rich>
      </c:tx>
      <c:overlay val="0"/>
      <c:spPr>
        <a:noFill/>
        <a:ln>
          <a:noFill/>
        </a:ln>
        <a:effectLst/>
      </c:spPr>
      <c:txPr>
        <a:bodyPr rot="0" spcFirstLastPara="1"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val>
            <c:numRef>
              <c:f>[4]内存泄漏测试!$A$1:$A$1478</c:f>
              <c:numCache>
                <c:formatCode>General</c:formatCode>
                <c:ptCount val="1478"/>
                <c:pt idx="0">
                  <c:v>36.7744</c:v>
                </c:pt>
                <c:pt idx="1">
                  <c:v>37.0625</c:v>
                </c:pt>
                <c:pt idx="2">
                  <c:v>37.046900000000001</c:v>
                </c:pt>
                <c:pt idx="3">
                  <c:v>37.042999999999999</c:v>
                </c:pt>
                <c:pt idx="4">
                  <c:v>37.046900000000001</c:v>
                </c:pt>
                <c:pt idx="5">
                  <c:v>37.046900000000001</c:v>
                </c:pt>
                <c:pt idx="6">
                  <c:v>37.050800000000002</c:v>
                </c:pt>
                <c:pt idx="7">
                  <c:v>37.046900000000001</c:v>
                </c:pt>
                <c:pt idx="8">
                  <c:v>37.050800000000002</c:v>
                </c:pt>
                <c:pt idx="9">
                  <c:v>37.046900000000001</c:v>
                </c:pt>
                <c:pt idx="10">
                  <c:v>36.976599999999998</c:v>
                </c:pt>
                <c:pt idx="11">
                  <c:v>36.972700000000003</c:v>
                </c:pt>
                <c:pt idx="12">
                  <c:v>36.976599999999998</c:v>
                </c:pt>
                <c:pt idx="13">
                  <c:v>36.972700000000003</c:v>
                </c:pt>
                <c:pt idx="14">
                  <c:v>36.976599999999998</c:v>
                </c:pt>
                <c:pt idx="15">
                  <c:v>36.972700000000003</c:v>
                </c:pt>
                <c:pt idx="16">
                  <c:v>36.976599999999998</c:v>
                </c:pt>
                <c:pt idx="17">
                  <c:v>36.972700000000003</c:v>
                </c:pt>
                <c:pt idx="18">
                  <c:v>36.976599999999998</c:v>
                </c:pt>
                <c:pt idx="19">
                  <c:v>36.972700000000003</c:v>
                </c:pt>
                <c:pt idx="20">
                  <c:v>36.976599999999998</c:v>
                </c:pt>
                <c:pt idx="21">
                  <c:v>36.972700000000003</c:v>
                </c:pt>
                <c:pt idx="22">
                  <c:v>36.976599999999998</c:v>
                </c:pt>
                <c:pt idx="23">
                  <c:v>36.968800000000002</c:v>
                </c:pt>
                <c:pt idx="24">
                  <c:v>36.972700000000003</c:v>
                </c:pt>
                <c:pt idx="25">
                  <c:v>36.968800000000002</c:v>
                </c:pt>
                <c:pt idx="26">
                  <c:v>36.972700000000003</c:v>
                </c:pt>
                <c:pt idx="27">
                  <c:v>36.968800000000002</c:v>
                </c:pt>
                <c:pt idx="28">
                  <c:v>36.972700000000003</c:v>
                </c:pt>
                <c:pt idx="29">
                  <c:v>36.968800000000002</c:v>
                </c:pt>
                <c:pt idx="30">
                  <c:v>36.968800000000002</c:v>
                </c:pt>
                <c:pt idx="31">
                  <c:v>36.972700000000003</c:v>
                </c:pt>
                <c:pt idx="32">
                  <c:v>36.972700000000003</c:v>
                </c:pt>
                <c:pt idx="33">
                  <c:v>36.968800000000002</c:v>
                </c:pt>
                <c:pt idx="34">
                  <c:v>36.972700000000003</c:v>
                </c:pt>
                <c:pt idx="35">
                  <c:v>36.968800000000002</c:v>
                </c:pt>
                <c:pt idx="36">
                  <c:v>36.972700000000003</c:v>
                </c:pt>
                <c:pt idx="37">
                  <c:v>36.968800000000002</c:v>
                </c:pt>
                <c:pt idx="38">
                  <c:v>36.972700000000003</c:v>
                </c:pt>
                <c:pt idx="39">
                  <c:v>36.957000000000001</c:v>
                </c:pt>
                <c:pt idx="40">
                  <c:v>36.960900000000002</c:v>
                </c:pt>
                <c:pt idx="41">
                  <c:v>36.957000000000001</c:v>
                </c:pt>
                <c:pt idx="42">
                  <c:v>36.960900000000002</c:v>
                </c:pt>
                <c:pt idx="43">
                  <c:v>36.957000000000001</c:v>
                </c:pt>
                <c:pt idx="44">
                  <c:v>36.945300000000003</c:v>
                </c:pt>
                <c:pt idx="45">
                  <c:v>36.941400000000002</c:v>
                </c:pt>
                <c:pt idx="46">
                  <c:v>36.945300000000003</c:v>
                </c:pt>
                <c:pt idx="47">
                  <c:v>36.941400000000002</c:v>
                </c:pt>
                <c:pt idx="48">
                  <c:v>36.945300000000003</c:v>
                </c:pt>
                <c:pt idx="49">
                  <c:v>36.941400000000002</c:v>
                </c:pt>
                <c:pt idx="50">
                  <c:v>36.945300000000003</c:v>
                </c:pt>
                <c:pt idx="51">
                  <c:v>36.941400000000002</c:v>
                </c:pt>
                <c:pt idx="52">
                  <c:v>36.945300000000003</c:v>
                </c:pt>
                <c:pt idx="53">
                  <c:v>36.941400000000002</c:v>
                </c:pt>
                <c:pt idx="54">
                  <c:v>36.945300000000003</c:v>
                </c:pt>
                <c:pt idx="55">
                  <c:v>36.941400000000002</c:v>
                </c:pt>
                <c:pt idx="56">
                  <c:v>36.945300000000003</c:v>
                </c:pt>
                <c:pt idx="57">
                  <c:v>36.941400000000002</c:v>
                </c:pt>
                <c:pt idx="58">
                  <c:v>36.945300000000003</c:v>
                </c:pt>
                <c:pt idx="59">
                  <c:v>36.941400000000002</c:v>
                </c:pt>
                <c:pt idx="60">
                  <c:v>36.941400000000002</c:v>
                </c:pt>
                <c:pt idx="61">
                  <c:v>36.949199999999998</c:v>
                </c:pt>
                <c:pt idx="62">
                  <c:v>36.945300000000003</c:v>
                </c:pt>
                <c:pt idx="63">
                  <c:v>36.941400000000002</c:v>
                </c:pt>
                <c:pt idx="64">
                  <c:v>36.945300000000003</c:v>
                </c:pt>
                <c:pt idx="65">
                  <c:v>36.941400000000002</c:v>
                </c:pt>
                <c:pt idx="66">
                  <c:v>36.945300000000003</c:v>
                </c:pt>
                <c:pt idx="67">
                  <c:v>36.941400000000002</c:v>
                </c:pt>
                <c:pt idx="68">
                  <c:v>36.945300000000003</c:v>
                </c:pt>
                <c:pt idx="69">
                  <c:v>36.941400000000002</c:v>
                </c:pt>
                <c:pt idx="70">
                  <c:v>36.945300000000003</c:v>
                </c:pt>
                <c:pt idx="71">
                  <c:v>36.941400000000002</c:v>
                </c:pt>
                <c:pt idx="72">
                  <c:v>36.945300000000003</c:v>
                </c:pt>
                <c:pt idx="73">
                  <c:v>36.941400000000002</c:v>
                </c:pt>
                <c:pt idx="74">
                  <c:v>36.945300000000003</c:v>
                </c:pt>
                <c:pt idx="75">
                  <c:v>36.941400000000002</c:v>
                </c:pt>
                <c:pt idx="76">
                  <c:v>36.945300000000003</c:v>
                </c:pt>
                <c:pt idx="77">
                  <c:v>36.941400000000002</c:v>
                </c:pt>
                <c:pt idx="78">
                  <c:v>36.945300000000003</c:v>
                </c:pt>
                <c:pt idx="79">
                  <c:v>36.941400000000002</c:v>
                </c:pt>
                <c:pt idx="80">
                  <c:v>36.945300000000003</c:v>
                </c:pt>
                <c:pt idx="81">
                  <c:v>36.941400000000002</c:v>
                </c:pt>
                <c:pt idx="82">
                  <c:v>36.945300000000003</c:v>
                </c:pt>
                <c:pt idx="83">
                  <c:v>36.941400000000002</c:v>
                </c:pt>
                <c:pt idx="84">
                  <c:v>36.945300000000003</c:v>
                </c:pt>
                <c:pt idx="85">
                  <c:v>36.941400000000002</c:v>
                </c:pt>
                <c:pt idx="86">
                  <c:v>36.945300000000003</c:v>
                </c:pt>
                <c:pt idx="87">
                  <c:v>36.941400000000002</c:v>
                </c:pt>
                <c:pt idx="88">
                  <c:v>36.945300000000003</c:v>
                </c:pt>
                <c:pt idx="89">
                  <c:v>36.941400000000002</c:v>
                </c:pt>
                <c:pt idx="90">
                  <c:v>36.941400000000002</c:v>
                </c:pt>
                <c:pt idx="91">
                  <c:v>36.945300000000003</c:v>
                </c:pt>
                <c:pt idx="92">
                  <c:v>36.945300000000003</c:v>
                </c:pt>
                <c:pt idx="93">
                  <c:v>36.945300000000003</c:v>
                </c:pt>
                <c:pt idx="94">
                  <c:v>36.945300000000003</c:v>
                </c:pt>
                <c:pt idx="95">
                  <c:v>36.945300000000003</c:v>
                </c:pt>
                <c:pt idx="96">
                  <c:v>36.945300000000003</c:v>
                </c:pt>
                <c:pt idx="97">
                  <c:v>36.945300000000003</c:v>
                </c:pt>
                <c:pt idx="98">
                  <c:v>36.945300000000003</c:v>
                </c:pt>
                <c:pt idx="99">
                  <c:v>36.945300000000003</c:v>
                </c:pt>
                <c:pt idx="100">
                  <c:v>36.945300000000003</c:v>
                </c:pt>
                <c:pt idx="101">
                  <c:v>36.945300000000003</c:v>
                </c:pt>
                <c:pt idx="102">
                  <c:v>36.945300000000003</c:v>
                </c:pt>
                <c:pt idx="103">
                  <c:v>36.945300000000003</c:v>
                </c:pt>
                <c:pt idx="104">
                  <c:v>36.945300000000003</c:v>
                </c:pt>
                <c:pt idx="105">
                  <c:v>36.945300000000003</c:v>
                </c:pt>
                <c:pt idx="106">
                  <c:v>36.945300000000003</c:v>
                </c:pt>
                <c:pt idx="107">
                  <c:v>36.945300000000003</c:v>
                </c:pt>
                <c:pt idx="108">
                  <c:v>36.945300000000003</c:v>
                </c:pt>
                <c:pt idx="109">
                  <c:v>36.945300000000003</c:v>
                </c:pt>
                <c:pt idx="110">
                  <c:v>36.945300000000003</c:v>
                </c:pt>
                <c:pt idx="111">
                  <c:v>36.945300000000003</c:v>
                </c:pt>
                <c:pt idx="112">
                  <c:v>36.945300000000003</c:v>
                </c:pt>
                <c:pt idx="113">
                  <c:v>36.945300000000003</c:v>
                </c:pt>
                <c:pt idx="114">
                  <c:v>36.945300000000003</c:v>
                </c:pt>
                <c:pt idx="115">
                  <c:v>36.945300000000003</c:v>
                </c:pt>
                <c:pt idx="116">
                  <c:v>36.945300000000003</c:v>
                </c:pt>
                <c:pt idx="117">
                  <c:v>36.945300000000003</c:v>
                </c:pt>
                <c:pt idx="118">
                  <c:v>36.945300000000003</c:v>
                </c:pt>
                <c:pt idx="119">
                  <c:v>36.945300000000003</c:v>
                </c:pt>
                <c:pt idx="120">
                  <c:v>36.949199999999998</c:v>
                </c:pt>
                <c:pt idx="121">
                  <c:v>36.945300000000003</c:v>
                </c:pt>
                <c:pt idx="122">
                  <c:v>36.945300000000003</c:v>
                </c:pt>
                <c:pt idx="123">
                  <c:v>36.945300000000003</c:v>
                </c:pt>
                <c:pt idx="124">
                  <c:v>36.945300000000003</c:v>
                </c:pt>
                <c:pt idx="125">
                  <c:v>36.945300000000003</c:v>
                </c:pt>
                <c:pt idx="126">
                  <c:v>36.945300000000003</c:v>
                </c:pt>
                <c:pt idx="127">
                  <c:v>36.945300000000003</c:v>
                </c:pt>
                <c:pt idx="128">
                  <c:v>36.945300000000003</c:v>
                </c:pt>
                <c:pt idx="129">
                  <c:v>36.945300000000003</c:v>
                </c:pt>
                <c:pt idx="130">
                  <c:v>36.945300000000003</c:v>
                </c:pt>
                <c:pt idx="131">
                  <c:v>36.945300000000003</c:v>
                </c:pt>
                <c:pt idx="132">
                  <c:v>36.945300000000003</c:v>
                </c:pt>
                <c:pt idx="133">
                  <c:v>36.945300000000003</c:v>
                </c:pt>
                <c:pt idx="134">
                  <c:v>36.945300000000003</c:v>
                </c:pt>
                <c:pt idx="135">
                  <c:v>36.945300000000003</c:v>
                </c:pt>
                <c:pt idx="136">
                  <c:v>36.945300000000003</c:v>
                </c:pt>
                <c:pt idx="137">
                  <c:v>36.945300000000003</c:v>
                </c:pt>
                <c:pt idx="138">
                  <c:v>36.945300000000003</c:v>
                </c:pt>
                <c:pt idx="139">
                  <c:v>36.945300000000003</c:v>
                </c:pt>
                <c:pt idx="140">
                  <c:v>36.945300000000003</c:v>
                </c:pt>
                <c:pt idx="141">
                  <c:v>36.945300000000003</c:v>
                </c:pt>
                <c:pt idx="142">
                  <c:v>36.945300000000003</c:v>
                </c:pt>
                <c:pt idx="143">
                  <c:v>36.945300000000003</c:v>
                </c:pt>
                <c:pt idx="144">
                  <c:v>36.945300000000003</c:v>
                </c:pt>
                <c:pt idx="145">
                  <c:v>36.945300000000003</c:v>
                </c:pt>
                <c:pt idx="146">
                  <c:v>36.945300000000003</c:v>
                </c:pt>
                <c:pt idx="147">
                  <c:v>36.945300000000003</c:v>
                </c:pt>
                <c:pt idx="148">
                  <c:v>36.945300000000003</c:v>
                </c:pt>
                <c:pt idx="149">
                  <c:v>36.949199999999998</c:v>
                </c:pt>
                <c:pt idx="150">
                  <c:v>36.945300000000003</c:v>
                </c:pt>
                <c:pt idx="151">
                  <c:v>36.945300000000003</c:v>
                </c:pt>
                <c:pt idx="152">
                  <c:v>36.945300000000003</c:v>
                </c:pt>
                <c:pt idx="153">
                  <c:v>36.945300000000003</c:v>
                </c:pt>
                <c:pt idx="154">
                  <c:v>36.945300000000003</c:v>
                </c:pt>
                <c:pt idx="155">
                  <c:v>36.945300000000003</c:v>
                </c:pt>
                <c:pt idx="156">
                  <c:v>36.945300000000003</c:v>
                </c:pt>
                <c:pt idx="157">
                  <c:v>36.945300000000003</c:v>
                </c:pt>
                <c:pt idx="158">
                  <c:v>36.945300000000003</c:v>
                </c:pt>
                <c:pt idx="159">
                  <c:v>36.945300000000003</c:v>
                </c:pt>
                <c:pt idx="160">
                  <c:v>36.945300000000003</c:v>
                </c:pt>
                <c:pt idx="161">
                  <c:v>36.945300000000003</c:v>
                </c:pt>
                <c:pt idx="162">
                  <c:v>36.945300000000003</c:v>
                </c:pt>
                <c:pt idx="163">
                  <c:v>36.945300000000003</c:v>
                </c:pt>
                <c:pt idx="164">
                  <c:v>36.945300000000003</c:v>
                </c:pt>
                <c:pt idx="165">
                  <c:v>36.945300000000003</c:v>
                </c:pt>
                <c:pt idx="166">
                  <c:v>36.945300000000003</c:v>
                </c:pt>
                <c:pt idx="167">
                  <c:v>36.945300000000003</c:v>
                </c:pt>
                <c:pt idx="168">
                  <c:v>36.945300000000003</c:v>
                </c:pt>
                <c:pt idx="169">
                  <c:v>36.945300000000003</c:v>
                </c:pt>
                <c:pt idx="170">
                  <c:v>36.945300000000003</c:v>
                </c:pt>
                <c:pt idx="171">
                  <c:v>36.945300000000003</c:v>
                </c:pt>
                <c:pt idx="172">
                  <c:v>36.945300000000003</c:v>
                </c:pt>
                <c:pt idx="173">
                  <c:v>36.945300000000003</c:v>
                </c:pt>
                <c:pt idx="174">
                  <c:v>36.945300000000003</c:v>
                </c:pt>
                <c:pt idx="175">
                  <c:v>36.945300000000003</c:v>
                </c:pt>
                <c:pt idx="176">
                  <c:v>36.945300000000003</c:v>
                </c:pt>
                <c:pt idx="177">
                  <c:v>36.945300000000003</c:v>
                </c:pt>
                <c:pt idx="178">
                  <c:v>36.945300000000003</c:v>
                </c:pt>
                <c:pt idx="179">
                  <c:v>36.945300000000003</c:v>
                </c:pt>
                <c:pt idx="180">
                  <c:v>36.941400000000002</c:v>
                </c:pt>
                <c:pt idx="181">
                  <c:v>36.945300000000003</c:v>
                </c:pt>
                <c:pt idx="182">
                  <c:v>36.945300000000003</c:v>
                </c:pt>
                <c:pt idx="183">
                  <c:v>36.945300000000003</c:v>
                </c:pt>
                <c:pt idx="184">
                  <c:v>36.945300000000003</c:v>
                </c:pt>
                <c:pt idx="185">
                  <c:v>36.945300000000003</c:v>
                </c:pt>
                <c:pt idx="186">
                  <c:v>36.945300000000003</c:v>
                </c:pt>
                <c:pt idx="187">
                  <c:v>36.945300000000003</c:v>
                </c:pt>
                <c:pt idx="188">
                  <c:v>36.945300000000003</c:v>
                </c:pt>
                <c:pt idx="189">
                  <c:v>36.945300000000003</c:v>
                </c:pt>
                <c:pt idx="190">
                  <c:v>36.945300000000003</c:v>
                </c:pt>
                <c:pt idx="191">
                  <c:v>36.945300000000003</c:v>
                </c:pt>
                <c:pt idx="192">
                  <c:v>36.945300000000003</c:v>
                </c:pt>
                <c:pt idx="193">
                  <c:v>36.945300000000003</c:v>
                </c:pt>
                <c:pt idx="194">
                  <c:v>36.945300000000003</c:v>
                </c:pt>
                <c:pt idx="195">
                  <c:v>36.945300000000003</c:v>
                </c:pt>
                <c:pt idx="196">
                  <c:v>36.945300000000003</c:v>
                </c:pt>
                <c:pt idx="197">
                  <c:v>36.945300000000003</c:v>
                </c:pt>
                <c:pt idx="198">
                  <c:v>36.945300000000003</c:v>
                </c:pt>
                <c:pt idx="199">
                  <c:v>36.945300000000003</c:v>
                </c:pt>
                <c:pt idx="200">
                  <c:v>36.945300000000003</c:v>
                </c:pt>
                <c:pt idx="201">
                  <c:v>36.945300000000003</c:v>
                </c:pt>
                <c:pt idx="202">
                  <c:v>36.945300000000003</c:v>
                </c:pt>
                <c:pt idx="203">
                  <c:v>36.945300000000003</c:v>
                </c:pt>
                <c:pt idx="204">
                  <c:v>36.945300000000003</c:v>
                </c:pt>
                <c:pt idx="205">
                  <c:v>36.945300000000003</c:v>
                </c:pt>
                <c:pt idx="206">
                  <c:v>36.945300000000003</c:v>
                </c:pt>
                <c:pt idx="207">
                  <c:v>36.945300000000003</c:v>
                </c:pt>
                <c:pt idx="208">
                  <c:v>36.949199999999998</c:v>
                </c:pt>
                <c:pt idx="209">
                  <c:v>36.945300000000003</c:v>
                </c:pt>
                <c:pt idx="210">
                  <c:v>36.9375</c:v>
                </c:pt>
                <c:pt idx="211">
                  <c:v>36.945300000000003</c:v>
                </c:pt>
                <c:pt idx="212">
                  <c:v>36.941400000000002</c:v>
                </c:pt>
                <c:pt idx="213">
                  <c:v>37.328099999999999</c:v>
                </c:pt>
                <c:pt idx="214">
                  <c:v>43.7881</c:v>
                </c:pt>
                <c:pt idx="215">
                  <c:v>43.792000000000002</c:v>
                </c:pt>
                <c:pt idx="216">
                  <c:v>43.792000000000002</c:v>
                </c:pt>
                <c:pt idx="217">
                  <c:v>43.792000000000002</c:v>
                </c:pt>
                <c:pt idx="218">
                  <c:v>43.792000000000002</c:v>
                </c:pt>
                <c:pt idx="219">
                  <c:v>43.792000000000002</c:v>
                </c:pt>
                <c:pt idx="220">
                  <c:v>43.792000000000002</c:v>
                </c:pt>
                <c:pt idx="221">
                  <c:v>53.432600000000001</c:v>
                </c:pt>
                <c:pt idx="222">
                  <c:v>63.939500000000002</c:v>
                </c:pt>
                <c:pt idx="223">
                  <c:v>64.549800000000005</c:v>
                </c:pt>
                <c:pt idx="224">
                  <c:v>63.767600000000002</c:v>
                </c:pt>
                <c:pt idx="225">
                  <c:v>64.947299999999998</c:v>
                </c:pt>
                <c:pt idx="226">
                  <c:v>64.501999999999995</c:v>
                </c:pt>
                <c:pt idx="227">
                  <c:v>64.780299999999997</c:v>
                </c:pt>
                <c:pt idx="228">
                  <c:v>64.471699999999998</c:v>
                </c:pt>
                <c:pt idx="229">
                  <c:v>64.472700000000003</c:v>
                </c:pt>
                <c:pt idx="230">
                  <c:v>64.574200000000005</c:v>
                </c:pt>
                <c:pt idx="231">
                  <c:v>64.339799999999997</c:v>
                </c:pt>
                <c:pt idx="232">
                  <c:v>64.668000000000006</c:v>
                </c:pt>
                <c:pt idx="233">
                  <c:v>64.464799999999997</c:v>
                </c:pt>
                <c:pt idx="234">
                  <c:v>64.997100000000003</c:v>
                </c:pt>
                <c:pt idx="235">
                  <c:v>64.469700000000003</c:v>
                </c:pt>
                <c:pt idx="236">
                  <c:v>64.633799999999994</c:v>
                </c:pt>
                <c:pt idx="237">
                  <c:v>64.459999999999994</c:v>
                </c:pt>
                <c:pt idx="238">
                  <c:v>64.803700000000006</c:v>
                </c:pt>
                <c:pt idx="239">
                  <c:v>64.471699999999998</c:v>
                </c:pt>
                <c:pt idx="240">
                  <c:v>64.604500000000002</c:v>
                </c:pt>
                <c:pt idx="241">
                  <c:v>64.5732</c:v>
                </c:pt>
                <c:pt idx="242">
                  <c:v>64.569299999999998</c:v>
                </c:pt>
                <c:pt idx="243">
                  <c:v>64.792000000000002</c:v>
                </c:pt>
                <c:pt idx="244">
                  <c:v>65.018600000000006</c:v>
                </c:pt>
                <c:pt idx="245">
                  <c:v>64.979500000000002</c:v>
                </c:pt>
                <c:pt idx="246">
                  <c:v>65.022499999999994</c:v>
                </c:pt>
                <c:pt idx="247">
                  <c:v>65.143600000000006</c:v>
                </c:pt>
                <c:pt idx="248">
                  <c:v>65.030299999999997</c:v>
                </c:pt>
                <c:pt idx="249">
                  <c:v>65.078100000000006</c:v>
                </c:pt>
                <c:pt idx="250">
                  <c:v>64.906199999999998</c:v>
                </c:pt>
                <c:pt idx="251">
                  <c:v>64.890600000000006</c:v>
                </c:pt>
                <c:pt idx="252">
                  <c:v>64.757800000000003</c:v>
                </c:pt>
                <c:pt idx="253">
                  <c:v>64.722700000000003</c:v>
                </c:pt>
                <c:pt idx="254">
                  <c:v>64.718800000000002</c:v>
                </c:pt>
                <c:pt idx="255">
                  <c:v>64.793000000000006</c:v>
                </c:pt>
                <c:pt idx="256">
                  <c:v>65.011700000000005</c:v>
                </c:pt>
                <c:pt idx="257">
                  <c:v>65.003900000000002</c:v>
                </c:pt>
                <c:pt idx="258">
                  <c:v>65.003900000000002</c:v>
                </c:pt>
                <c:pt idx="259">
                  <c:v>65.117199999999997</c:v>
                </c:pt>
                <c:pt idx="260">
                  <c:v>65.222700000000003</c:v>
                </c:pt>
                <c:pt idx="261">
                  <c:v>65.480500000000006</c:v>
                </c:pt>
                <c:pt idx="262">
                  <c:v>65.269499999999994</c:v>
                </c:pt>
                <c:pt idx="263">
                  <c:v>65.605500000000006</c:v>
                </c:pt>
                <c:pt idx="264">
                  <c:v>65.402299999999997</c:v>
                </c:pt>
                <c:pt idx="265">
                  <c:v>65.735399999999998</c:v>
                </c:pt>
                <c:pt idx="266">
                  <c:v>65.7119</c:v>
                </c:pt>
                <c:pt idx="267">
                  <c:v>65.900400000000005</c:v>
                </c:pt>
                <c:pt idx="268">
                  <c:v>65.790999999999997</c:v>
                </c:pt>
                <c:pt idx="269">
                  <c:v>65.931600000000003</c:v>
                </c:pt>
                <c:pt idx="270">
                  <c:v>66.033199999999994</c:v>
                </c:pt>
                <c:pt idx="271">
                  <c:v>65.990200000000002</c:v>
                </c:pt>
                <c:pt idx="272">
                  <c:v>66.119100000000003</c:v>
                </c:pt>
                <c:pt idx="273">
                  <c:v>66.040999999999997</c:v>
                </c:pt>
                <c:pt idx="274">
                  <c:v>66.1387</c:v>
                </c:pt>
                <c:pt idx="275">
                  <c:v>66.130899999999997</c:v>
                </c:pt>
                <c:pt idx="276">
                  <c:v>66.248000000000005</c:v>
                </c:pt>
                <c:pt idx="277">
                  <c:v>66.158199999999994</c:v>
                </c:pt>
                <c:pt idx="278">
                  <c:v>66.134799999999998</c:v>
                </c:pt>
                <c:pt idx="279">
                  <c:v>66.212900000000005</c:v>
                </c:pt>
                <c:pt idx="280">
                  <c:v>66.209000000000003</c:v>
                </c:pt>
                <c:pt idx="281">
                  <c:v>66.271500000000003</c:v>
                </c:pt>
                <c:pt idx="282">
                  <c:v>65.880899999999997</c:v>
                </c:pt>
                <c:pt idx="283">
                  <c:v>65.935500000000005</c:v>
                </c:pt>
                <c:pt idx="284">
                  <c:v>65.9238</c:v>
                </c:pt>
                <c:pt idx="285">
                  <c:v>65.935500000000005</c:v>
                </c:pt>
                <c:pt idx="286">
                  <c:v>65.908199999999994</c:v>
                </c:pt>
                <c:pt idx="287">
                  <c:v>65.927700000000002</c:v>
                </c:pt>
                <c:pt idx="288">
                  <c:v>66.080100000000002</c:v>
                </c:pt>
                <c:pt idx="289">
                  <c:v>66.044899999999998</c:v>
                </c:pt>
                <c:pt idx="290">
                  <c:v>66.033199999999994</c:v>
                </c:pt>
                <c:pt idx="291">
                  <c:v>65.955100000000002</c:v>
                </c:pt>
                <c:pt idx="292">
                  <c:v>65.9512</c:v>
                </c:pt>
                <c:pt idx="293">
                  <c:v>65.955100000000002</c:v>
                </c:pt>
                <c:pt idx="294">
                  <c:v>68.619100000000003</c:v>
                </c:pt>
                <c:pt idx="295">
                  <c:v>66.244100000000003</c:v>
                </c:pt>
                <c:pt idx="296">
                  <c:v>66.216800000000006</c:v>
                </c:pt>
                <c:pt idx="297">
                  <c:v>66.220699999999994</c:v>
                </c:pt>
                <c:pt idx="298">
                  <c:v>66.220699999999994</c:v>
                </c:pt>
                <c:pt idx="299">
                  <c:v>65.822299999999998</c:v>
                </c:pt>
                <c:pt idx="300">
                  <c:v>65.759799999999998</c:v>
                </c:pt>
                <c:pt idx="301">
                  <c:v>65.712900000000005</c:v>
                </c:pt>
                <c:pt idx="302">
                  <c:v>65.873000000000005</c:v>
                </c:pt>
                <c:pt idx="303">
                  <c:v>65.837900000000005</c:v>
                </c:pt>
                <c:pt idx="304">
                  <c:v>65.717799999999997</c:v>
                </c:pt>
                <c:pt idx="305">
                  <c:v>65.643600000000006</c:v>
                </c:pt>
                <c:pt idx="306">
                  <c:v>65.584999999999994</c:v>
                </c:pt>
                <c:pt idx="307">
                  <c:v>65.752899999999997</c:v>
                </c:pt>
                <c:pt idx="308">
                  <c:v>65.5732</c:v>
                </c:pt>
                <c:pt idx="309">
                  <c:v>65.6982</c:v>
                </c:pt>
                <c:pt idx="310">
                  <c:v>65.612300000000005</c:v>
                </c:pt>
                <c:pt idx="311">
                  <c:v>65.534199999999998</c:v>
                </c:pt>
                <c:pt idx="312">
                  <c:v>65.686499999999995</c:v>
                </c:pt>
                <c:pt idx="313">
                  <c:v>65.534199999999998</c:v>
                </c:pt>
                <c:pt idx="314">
                  <c:v>65.514600000000002</c:v>
                </c:pt>
                <c:pt idx="315">
                  <c:v>65.518600000000006</c:v>
                </c:pt>
                <c:pt idx="316">
                  <c:v>65.514600000000002</c:v>
                </c:pt>
                <c:pt idx="317">
                  <c:v>65.721699999999998</c:v>
                </c:pt>
                <c:pt idx="318">
                  <c:v>65.495099999999994</c:v>
                </c:pt>
                <c:pt idx="319">
                  <c:v>65.659199999999998</c:v>
                </c:pt>
                <c:pt idx="320">
                  <c:v>65.506799999999998</c:v>
                </c:pt>
                <c:pt idx="321">
                  <c:v>65.651399999999995</c:v>
                </c:pt>
                <c:pt idx="322">
                  <c:v>65.4131</c:v>
                </c:pt>
                <c:pt idx="323">
                  <c:v>65.334999999999994</c:v>
                </c:pt>
                <c:pt idx="324">
                  <c:v>65.221699999999998</c:v>
                </c:pt>
                <c:pt idx="325">
                  <c:v>65.383799999999994</c:v>
                </c:pt>
                <c:pt idx="326">
                  <c:v>65.254900000000006</c:v>
                </c:pt>
                <c:pt idx="327">
                  <c:v>65.813500000000005</c:v>
                </c:pt>
                <c:pt idx="328">
                  <c:v>66.177700000000002</c:v>
                </c:pt>
                <c:pt idx="329">
                  <c:v>65.896500000000003</c:v>
                </c:pt>
                <c:pt idx="330">
                  <c:v>65.880899999999997</c:v>
                </c:pt>
                <c:pt idx="331">
                  <c:v>66.146500000000003</c:v>
                </c:pt>
                <c:pt idx="332">
                  <c:v>65.8857</c:v>
                </c:pt>
                <c:pt idx="333">
                  <c:v>65.905299999999997</c:v>
                </c:pt>
                <c:pt idx="334">
                  <c:v>65.721699999999998</c:v>
                </c:pt>
                <c:pt idx="335">
                  <c:v>65.924800000000005</c:v>
                </c:pt>
                <c:pt idx="336">
                  <c:v>65.733400000000003</c:v>
                </c:pt>
                <c:pt idx="337">
                  <c:v>65.944299999999998</c:v>
                </c:pt>
                <c:pt idx="338">
                  <c:v>65.6357</c:v>
                </c:pt>
                <c:pt idx="339">
                  <c:v>65.803700000000006</c:v>
                </c:pt>
                <c:pt idx="340">
                  <c:v>65.596699999999998</c:v>
                </c:pt>
                <c:pt idx="341">
                  <c:v>65.706100000000006</c:v>
                </c:pt>
                <c:pt idx="342">
                  <c:v>66.540000000000006</c:v>
                </c:pt>
                <c:pt idx="343">
                  <c:v>66.126000000000005</c:v>
                </c:pt>
                <c:pt idx="344">
                  <c:v>66.106399999999994</c:v>
                </c:pt>
                <c:pt idx="345">
                  <c:v>66.223600000000005</c:v>
                </c:pt>
                <c:pt idx="346">
                  <c:v>66.368200000000002</c:v>
                </c:pt>
                <c:pt idx="347">
                  <c:v>66.161100000000005</c:v>
                </c:pt>
                <c:pt idx="348">
                  <c:v>66.0869</c:v>
                </c:pt>
                <c:pt idx="349">
                  <c:v>66.0244</c:v>
                </c:pt>
                <c:pt idx="350">
                  <c:v>66.012699999999995</c:v>
                </c:pt>
                <c:pt idx="351">
                  <c:v>66.129900000000006</c:v>
                </c:pt>
                <c:pt idx="352">
                  <c:v>66.001000000000005</c:v>
                </c:pt>
                <c:pt idx="353">
                  <c:v>66.033199999999994</c:v>
                </c:pt>
                <c:pt idx="354">
                  <c:v>65.994100000000003</c:v>
                </c:pt>
                <c:pt idx="355">
                  <c:v>65.990200000000002</c:v>
                </c:pt>
                <c:pt idx="356">
                  <c:v>65.834000000000003</c:v>
                </c:pt>
                <c:pt idx="357">
                  <c:v>65.849599999999995</c:v>
                </c:pt>
                <c:pt idx="358">
                  <c:v>65.849599999999995</c:v>
                </c:pt>
                <c:pt idx="359">
                  <c:v>65.884799999999998</c:v>
                </c:pt>
                <c:pt idx="360">
                  <c:v>65.849599999999995</c:v>
                </c:pt>
                <c:pt idx="361">
                  <c:v>65.892600000000002</c:v>
                </c:pt>
                <c:pt idx="362">
                  <c:v>65.845699999999994</c:v>
                </c:pt>
                <c:pt idx="363">
                  <c:v>65.876999999999995</c:v>
                </c:pt>
                <c:pt idx="364">
                  <c:v>65.779300000000006</c:v>
                </c:pt>
                <c:pt idx="365">
                  <c:v>65.783199999999994</c:v>
                </c:pt>
                <c:pt idx="366">
                  <c:v>65.779300000000006</c:v>
                </c:pt>
                <c:pt idx="367">
                  <c:v>65.783199999999994</c:v>
                </c:pt>
                <c:pt idx="368">
                  <c:v>65.779300000000006</c:v>
                </c:pt>
                <c:pt idx="369">
                  <c:v>66.419899999999998</c:v>
                </c:pt>
                <c:pt idx="370">
                  <c:v>66.185500000000005</c:v>
                </c:pt>
                <c:pt idx="371">
                  <c:v>66.177700000000002</c:v>
                </c:pt>
                <c:pt idx="372">
                  <c:v>66.177700000000002</c:v>
                </c:pt>
                <c:pt idx="373">
                  <c:v>66.177700000000002</c:v>
                </c:pt>
                <c:pt idx="374">
                  <c:v>66.603499999999997</c:v>
                </c:pt>
                <c:pt idx="375">
                  <c:v>66.478499999999997</c:v>
                </c:pt>
                <c:pt idx="376">
                  <c:v>66.349599999999995</c:v>
                </c:pt>
                <c:pt idx="377">
                  <c:v>66.345699999999994</c:v>
                </c:pt>
                <c:pt idx="378">
                  <c:v>66.255899999999997</c:v>
                </c:pt>
                <c:pt idx="379">
                  <c:v>66.2637</c:v>
                </c:pt>
                <c:pt idx="380">
                  <c:v>66.123000000000005</c:v>
                </c:pt>
                <c:pt idx="381">
                  <c:v>66.119100000000003</c:v>
                </c:pt>
                <c:pt idx="382">
                  <c:v>66.123000000000005</c:v>
                </c:pt>
                <c:pt idx="383">
                  <c:v>66.1113</c:v>
                </c:pt>
                <c:pt idx="384">
                  <c:v>66.119100000000003</c:v>
                </c:pt>
                <c:pt idx="385">
                  <c:v>66.115200000000002</c:v>
                </c:pt>
                <c:pt idx="386">
                  <c:v>66.4238</c:v>
                </c:pt>
                <c:pt idx="387">
                  <c:v>66.412099999999995</c:v>
                </c:pt>
                <c:pt idx="388">
                  <c:v>66.415999999999997</c:v>
                </c:pt>
                <c:pt idx="389">
                  <c:v>66.380899999999997</c:v>
                </c:pt>
                <c:pt idx="390">
                  <c:v>66.384799999999998</c:v>
                </c:pt>
                <c:pt idx="391">
                  <c:v>66.771500000000003</c:v>
                </c:pt>
                <c:pt idx="392">
                  <c:v>66.380899999999997</c:v>
                </c:pt>
                <c:pt idx="393">
                  <c:v>66.365200000000002</c:v>
                </c:pt>
                <c:pt idx="394">
                  <c:v>66.369100000000003</c:v>
                </c:pt>
                <c:pt idx="395">
                  <c:v>66.365200000000002</c:v>
                </c:pt>
                <c:pt idx="396">
                  <c:v>66.369100000000003</c:v>
                </c:pt>
                <c:pt idx="397">
                  <c:v>66.580100000000002</c:v>
                </c:pt>
                <c:pt idx="398">
                  <c:v>71.286100000000005</c:v>
                </c:pt>
                <c:pt idx="399">
                  <c:v>71.278300000000002</c:v>
                </c:pt>
                <c:pt idx="400">
                  <c:v>71.282200000000003</c:v>
                </c:pt>
                <c:pt idx="401">
                  <c:v>71.278300000000002</c:v>
                </c:pt>
                <c:pt idx="402">
                  <c:v>71.282200000000003</c:v>
                </c:pt>
                <c:pt idx="403">
                  <c:v>71.345699999999994</c:v>
                </c:pt>
                <c:pt idx="404">
                  <c:v>71.294899999999998</c:v>
                </c:pt>
                <c:pt idx="405">
                  <c:v>71.2988</c:v>
                </c:pt>
                <c:pt idx="406">
                  <c:v>71.294899999999998</c:v>
                </c:pt>
                <c:pt idx="407">
                  <c:v>71.290999999999997</c:v>
                </c:pt>
                <c:pt idx="408">
                  <c:v>71.294899999999998</c:v>
                </c:pt>
                <c:pt idx="409">
                  <c:v>71.290999999999997</c:v>
                </c:pt>
                <c:pt idx="410">
                  <c:v>71.462900000000005</c:v>
                </c:pt>
                <c:pt idx="411">
                  <c:v>71.380899999999997</c:v>
                </c:pt>
                <c:pt idx="412">
                  <c:v>71.408199999999994</c:v>
                </c:pt>
                <c:pt idx="413">
                  <c:v>71.275400000000005</c:v>
                </c:pt>
                <c:pt idx="414">
                  <c:v>71.271500000000003</c:v>
                </c:pt>
                <c:pt idx="415">
                  <c:v>71.271500000000003</c:v>
                </c:pt>
                <c:pt idx="416">
                  <c:v>41.177700000000002</c:v>
                </c:pt>
                <c:pt idx="417">
                  <c:v>40.818399999999997</c:v>
                </c:pt>
                <c:pt idx="418">
                  <c:v>40.810499999999998</c:v>
                </c:pt>
                <c:pt idx="419">
                  <c:v>40.814500000000002</c:v>
                </c:pt>
                <c:pt idx="420">
                  <c:v>40.814500000000002</c:v>
                </c:pt>
                <c:pt idx="421">
                  <c:v>40.818399999999997</c:v>
                </c:pt>
                <c:pt idx="422">
                  <c:v>40.814500000000002</c:v>
                </c:pt>
                <c:pt idx="423">
                  <c:v>40.7988</c:v>
                </c:pt>
                <c:pt idx="424">
                  <c:v>40.794899999999998</c:v>
                </c:pt>
                <c:pt idx="425">
                  <c:v>40.7988</c:v>
                </c:pt>
                <c:pt idx="426">
                  <c:v>40.810499999999998</c:v>
                </c:pt>
                <c:pt idx="427">
                  <c:v>40.752000000000002</c:v>
                </c:pt>
                <c:pt idx="428">
                  <c:v>40.744100000000003</c:v>
                </c:pt>
                <c:pt idx="429">
                  <c:v>40.747999999999998</c:v>
                </c:pt>
                <c:pt idx="430">
                  <c:v>40.744100000000003</c:v>
                </c:pt>
                <c:pt idx="431">
                  <c:v>40.747999999999998</c:v>
                </c:pt>
                <c:pt idx="432">
                  <c:v>40.744100000000003</c:v>
                </c:pt>
                <c:pt idx="433">
                  <c:v>40.752000000000002</c:v>
                </c:pt>
                <c:pt idx="434">
                  <c:v>40.747999999999998</c:v>
                </c:pt>
                <c:pt idx="435">
                  <c:v>40.747999999999998</c:v>
                </c:pt>
                <c:pt idx="436">
                  <c:v>40.747999999999998</c:v>
                </c:pt>
                <c:pt idx="437">
                  <c:v>40.747999999999998</c:v>
                </c:pt>
                <c:pt idx="438">
                  <c:v>40.747999999999998</c:v>
                </c:pt>
                <c:pt idx="439">
                  <c:v>40.747999999999998</c:v>
                </c:pt>
                <c:pt idx="440">
                  <c:v>40.744100000000003</c:v>
                </c:pt>
                <c:pt idx="441">
                  <c:v>40.744100000000003</c:v>
                </c:pt>
                <c:pt idx="442">
                  <c:v>40.744100000000003</c:v>
                </c:pt>
                <c:pt idx="443">
                  <c:v>40.744100000000003</c:v>
                </c:pt>
                <c:pt idx="444">
                  <c:v>40.744100000000003</c:v>
                </c:pt>
                <c:pt idx="445">
                  <c:v>40.744100000000003</c:v>
                </c:pt>
                <c:pt idx="446">
                  <c:v>40.744100000000003</c:v>
                </c:pt>
                <c:pt idx="447">
                  <c:v>40.744100000000003</c:v>
                </c:pt>
                <c:pt idx="448">
                  <c:v>40.744100000000003</c:v>
                </c:pt>
                <c:pt idx="449">
                  <c:v>40.744100000000003</c:v>
                </c:pt>
                <c:pt idx="450">
                  <c:v>40.744100000000003</c:v>
                </c:pt>
                <c:pt idx="451">
                  <c:v>40.740200000000002</c:v>
                </c:pt>
                <c:pt idx="452">
                  <c:v>40.740200000000002</c:v>
                </c:pt>
                <c:pt idx="453">
                  <c:v>40.740200000000002</c:v>
                </c:pt>
                <c:pt idx="454">
                  <c:v>40.740200000000002</c:v>
                </c:pt>
                <c:pt idx="455">
                  <c:v>40.740200000000002</c:v>
                </c:pt>
                <c:pt idx="456">
                  <c:v>40.740200000000002</c:v>
                </c:pt>
                <c:pt idx="457">
                  <c:v>40.740200000000002</c:v>
                </c:pt>
                <c:pt idx="458">
                  <c:v>40.740200000000002</c:v>
                </c:pt>
                <c:pt idx="459">
                  <c:v>40.740200000000002</c:v>
                </c:pt>
                <c:pt idx="460">
                  <c:v>40.740200000000002</c:v>
                </c:pt>
                <c:pt idx="461">
                  <c:v>40.740200000000002</c:v>
                </c:pt>
                <c:pt idx="462">
                  <c:v>40.744100000000003</c:v>
                </c:pt>
                <c:pt idx="463">
                  <c:v>40.740200000000002</c:v>
                </c:pt>
                <c:pt idx="464">
                  <c:v>40.7363</c:v>
                </c:pt>
                <c:pt idx="465">
                  <c:v>40.740200000000002</c:v>
                </c:pt>
                <c:pt idx="466">
                  <c:v>40.7363</c:v>
                </c:pt>
                <c:pt idx="467">
                  <c:v>40.740200000000002</c:v>
                </c:pt>
                <c:pt idx="468">
                  <c:v>40.7363</c:v>
                </c:pt>
                <c:pt idx="469">
                  <c:v>40.740200000000002</c:v>
                </c:pt>
                <c:pt idx="470">
                  <c:v>40.7363</c:v>
                </c:pt>
                <c:pt idx="471">
                  <c:v>40.740200000000002</c:v>
                </c:pt>
                <c:pt idx="472">
                  <c:v>40.7363</c:v>
                </c:pt>
                <c:pt idx="473">
                  <c:v>40.740200000000002</c:v>
                </c:pt>
                <c:pt idx="474">
                  <c:v>40.7363</c:v>
                </c:pt>
                <c:pt idx="475">
                  <c:v>40.740200000000002</c:v>
                </c:pt>
                <c:pt idx="476">
                  <c:v>40.7363</c:v>
                </c:pt>
                <c:pt idx="477">
                  <c:v>40.740200000000002</c:v>
                </c:pt>
                <c:pt idx="478">
                  <c:v>40.7363</c:v>
                </c:pt>
                <c:pt idx="479">
                  <c:v>40.740200000000002</c:v>
                </c:pt>
                <c:pt idx="480">
                  <c:v>40.7363</c:v>
                </c:pt>
                <c:pt idx="481">
                  <c:v>40.740200000000002</c:v>
                </c:pt>
                <c:pt idx="482">
                  <c:v>40.7363</c:v>
                </c:pt>
                <c:pt idx="483">
                  <c:v>40.693399999999997</c:v>
                </c:pt>
                <c:pt idx="484">
                  <c:v>40.689500000000002</c:v>
                </c:pt>
                <c:pt idx="485">
                  <c:v>40.693399999999997</c:v>
                </c:pt>
                <c:pt idx="486">
                  <c:v>40.689500000000002</c:v>
                </c:pt>
                <c:pt idx="487">
                  <c:v>40.693399999999997</c:v>
                </c:pt>
                <c:pt idx="488">
                  <c:v>40.689500000000002</c:v>
                </c:pt>
                <c:pt idx="489">
                  <c:v>40.693399999999997</c:v>
                </c:pt>
                <c:pt idx="490">
                  <c:v>40.689500000000002</c:v>
                </c:pt>
                <c:pt idx="491">
                  <c:v>40.693399999999997</c:v>
                </c:pt>
                <c:pt idx="492">
                  <c:v>40.693399999999997</c:v>
                </c:pt>
                <c:pt idx="493">
                  <c:v>40.693399999999997</c:v>
                </c:pt>
                <c:pt idx="494">
                  <c:v>40.693399999999997</c:v>
                </c:pt>
                <c:pt idx="495">
                  <c:v>40.693399999999997</c:v>
                </c:pt>
                <c:pt idx="496">
                  <c:v>40.693399999999997</c:v>
                </c:pt>
                <c:pt idx="497">
                  <c:v>40.693399999999997</c:v>
                </c:pt>
                <c:pt idx="498">
                  <c:v>40.693399999999997</c:v>
                </c:pt>
                <c:pt idx="499">
                  <c:v>40.689500000000002</c:v>
                </c:pt>
                <c:pt idx="500">
                  <c:v>40.693399999999997</c:v>
                </c:pt>
                <c:pt idx="501">
                  <c:v>40.693399999999997</c:v>
                </c:pt>
                <c:pt idx="502">
                  <c:v>40.693399999999997</c:v>
                </c:pt>
                <c:pt idx="503">
                  <c:v>40.693399999999997</c:v>
                </c:pt>
                <c:pt idx="504">
                  <c:v>40.693399999999997</c:v>
                </c:pt>
                <c:pt idx="505">
                  <c:v>40.693399999999997</c:v>
                </c:pt>
                <c:pt idx="506">
                  <c:v>40.693399999999997</c:v>
                </c:pt>
                <c:pt idx="507">
                  <c:v>40.693399999999997</c:v>
                </c:pt>
                <c:pt idx="508">
                  <c:v>40.693399999999997</c:v>
                </c:pt>
                <c:pt idx="509">
                  <c:v>40.693399999999997</c:v>
                </c:pt>
                <c:pt idx="510">
                  <c:v>40.693399999999997</c:v>
                </c:pt>
                <c:pt idx="511">
                  <c:v>40.693399999999997</c:v>
                </c:pt>
                <c:pt idx="512">
                  <c:v>40.693399999999997</c:v>
                </c:pt>
                <c:pt idx="513">
                  <c:v>40.693399999999997</c:v>
                </c:pt>
                <c:pt idx="514">
                  <c:v>40.693399999999997</c:v>
                </c:pt>
                <c:pt idx="515">
                  <c:v>40.693399999999997</c:v>
                </c:pt>
                <c:pt idx="516">
                  <c:v>40.693399999999997</c:v>
                </c:pt>
                <c:pt idx="517">
                  <c:v>40.693399999999997</c:v>
                </c:pt>
                <c:pt idx="518">
                  <c:v>40.693399999999997</c:v>
                </c:pt>
                <c:pt idx="519">
                  <c:v>40.693399999999997</c:v>
                </c:pt>
                <c:pt idx="520">
                  <c:v>40.697299999999998</c:v>
                </c:pt>
                <c:pt idx="521">
                  <c:v>40.693399999999997</c:v>
                </c:pt>
                <c:pt idx="522">
                  <c:v>40.689500000000002</c:v>
                </c:pt>
                <c:pt idx="523">
                  <c:v>40.693399999999997</c:v>
                </c:pt>
                <c:pt idx="524">
                  <c:v>40.689500000000002</c:v>
                </c:pt>
                <c:pt idx="525">
                  <c:v>40.693399999999997</c:v>
                </c:pt>
                <c:pt idx="526">
                  <c:v>40.689500000000002</c:v>
                </c:pt>
                <c:pt idx="527">
                  <c:v>40.693399999999997</c:v>
                </c:pt>
                <c:pt idx="528">
                  <c:v>40.689500000000002</c:v>
                </c:pt>
                <c:pt idx="529">
                  <c:v>40.693399999999997</c:v>
                </c:pt>
                <c:pt idx="530">
                  <c:v>40.689500000000002</c:v>
                </c:pt>
                <c:pt idx="531">
                  <c:v>40.693399999999997</c:v>
                </c:pt>
                <c:pt idx="532">
                  <c:v>40.689500000000002</c:v>
                </c:pt>
                <c:pt idx="533">
                  <c:v>40.693399999999997</c:v>
                </c:pt>
                <c:pt idx="534">
                  <c:v>40.689500000000002</c:v>
                </c:pt>
                <c:pt idx="535">
                  <c:v>40.693399999999997</c:v>
                </c:pt>
                <c:pt idx="536">
                  <c:v>40.689500000000002</c:v>
                </c:pt>
                <c:pt idx="537">
                  <c:v>40.693399999999997</c:v>
                </c:pt>
                <c:pt idx="538">
                  <c:v>40.689500000000002</c:v>
                </c:pt>
                <c:pt idx="539">
                  <c:v>40.693399999999997</c:v>
                </c:pt>
                <c:pt idx="540">
                  <c:v>40.689500000000002</c:v>
                </c:pt>
                <c:pt idx="541">
                  <c:v>40.693399999999997</c:v>
                </c:pt>
                <c:pt idx="542">
                  <c:v>40.689500000000002</c:v>
                </c:pt>
                <c:pt idx="543">
                  <c:v>40.693399999999997</c:v>
                </c:pt>
                <c:pt idx="544">
                  <c:v>40.689500000000002</c:v>
                </c:pt>
                <c:pt idx="545">
                  <c:v>40.693399999999997</c:v>
                </c:pt>
                <c:pt idx="546">
                  <c:v>40.689500000000002</c:v>
                </c:pt>
                <c:pt idx="547">
                  <c:v>40.693399999999997</c:v>
                </c:pt>
                <c:pt idx="548">
                  <c:v>40.689500000000002</c:v>
                </c:pt>
                <c:pt idx="549">
                  <c:v>40.697299999999998</c:v>
                </c:pt>
                <c:pt idx="550">
                  <c:v>40.693399999999997</c:v>
                </c:pt>
                <c:pt idx="551">
                  <c:v>40.693399999999997</c:v>
                </c:pt>
                <c:pt idx="552">
                  <c:v>40.693399999999997</c:v>
                </c:pt>
                <c:pt idx="553">
                  <c:v>40.693399999999997</c:v>
                </c:pt>
                <c:pt idx="554">
                  <c:v>40.693399999999997</c:v>
                </c:pt>
                <c:pt idx="555">
                  <c:v>40.693399999999997</c:v>
                </c:pt>
                <c:pt idx="556">
                  <c:v>40.693399999999997</c:v>
                </c:pt>
                <c:pt idx="557">
                  <c:v>40.693399999999997</c:v>
                </c:pt>
                <c:pt idx="558">
                  <c:v>40.693399999999997</c:v>
                </c:pt>
                <c:pt idx="559">
                  <c:v>40.693399999999997</c:v>
                </c:pt>
                <c:pt idx="560">
                  <c:v>40.693399999999997</c:v>
                </c:pt>
                <c:pt idx="561">
                  <c:v>40.693399999999997</c:v>
                </c:pt>
                <c:pt idx="562">
                  <c:v>40.693399999999997</c:v>
                </c:pt>
                <c:pt idx="563">
                  <c:v>40.693399999999997</c:v>
                </c:pt>
                <c:pt idx="564">
                  <c:v>40.693399999999997</c:v>
                </c:pt>
                <c:pt idx="565">
                  <c:v>40.693399999999997</c:v>
                </c:pt>
                <c:pt idx="566">
                  <c:v>40.693399999999997</c:v>
                </c:pt>
                <c:pt idx="567">
                  <c:v>40.693399999999997</c:v>
                </c:pt>
                <c:pt idx="568">
                  <c:v>40.693399999999997</c:v>
                </c:pt>
                <c:pt idx="569">
                  <c:v>40.693399999999997</c:v>
                </c:pt>
                <c:pt idx="570">
                  <c:v>40.693399999999997</c:v>
                </c:pt>
                <c:pt idx="571">
                  <c:v>40.693399999999997</c:v>
                </c:pt>
                <c:pt idx="572">
                  <c:v>40.693399999999997</c:v>
                </c:pt>
                <c:pt idx="573">
                  <c:v>40.693399999999997</c:v>
                </c:pt>
                <c:pt idx="574">
                  <c:v>40.693399999999997</c:v>
                </c:pt>
                <c:pt idx="575">
                  <c:v>40.693399999999997</c:v>
                </c:pt>
                <c:pt idx="576">
                  <c:v>40.693399999999997</c:v>
                </c:pt>
                <c:pt idx="577">
                  <c:v>40.693399999999997</c:v>
                </c:pt>
                <c:pt idx="578">
                  <c:v>40.697299999999998</c:v>
                </c:pt>
                <c:pt idx="579">
                  <c:v>40.693399999999997</c:v>
                </c:pt>
                <c:pt idx="580">
                  <c:v>40.689500000000002</c:v>
                </c:pt>
                <c:pt idx="581">
                  <c:v>40.693399999999997</c:v>
                </c:pt>
                <c:pt idx="582">
                  <c:v>40.689500000000002</c:v>
                </c:pt>
                <c:pt idx="583">
                  <c:v>40.693399999999997</c:v>
                </c:pt>
                <c:pt idx="584">
                  <c:v>40.689500000000002</c:v>
                </c:pt>
                <c:pt idx="585">
                  <c:v>40.693399999999997</c:v>
                </c:pt>
                <c:pt idx="586">
                  <c:v>40.689500000000002</c:v>
                </c:pt>
                <c:pt idx="587">
                  <c:v>40.693399999999997</c:v>
                </c:pt>
                <c:pt idx="588">
                  <c:v>40.689500000000002</c:v>
                </c:pt>
                <c:pt idx="589">
                  <c:v>40.693399999999997</c:v>
                </c:pt>
                <c:pt idx="590">
                  <c:v>40.689500000000002</c:v>
                </c:pt>
                <c:pt idx="591">
                  <c:v>40.693399999999997</c:v>
                </c:pt>
                <c:pt idx="592">
                  <c:v>40.689500000000002</c:v>
                </c:pt>
                <c:pt idx="593">
                  <c:v>40.693399999999997</c:v>
                </c:pt>
                <c:pt idx="594">
                  <c:v>40.689500000000002</c:v>
                </c:pt>
                <c:pt idx="595">
                  <c:v>40.693399999999997</c:v>
                </c:pt>
                <c:pt idx="596">
                  <c:v>40.689500000000002</c:v>
                </c:pt>
                <c:pt idx="597">
                  <c:v>40.693399999999997</c:v>
                </c:pt>
                <c:pt idx="598">
                  <c:v>40.689500000000002</c:v>
                </c:pt>
                <c:pt idx="599">
                  <c:v>40.693399999999997</c:v>
                </c:pt>
                <c:pt idx="600">
                  <c:v>40.689500000000002</c:v>
                </c:pt>
                <c:pt idx="601">
                  <c:v>40.693399999999997</c:v>
                </c:pt>
                <c:pt idx="602">
                  <c:v>40.689500000000002</c:v>
                </c:pt>
                <c:pt idx="603">
                  <c:v>40.693399999999997</c:v>
                </c:pt>
                <c:pt idx="604">
                  <c:v>40.689500000000002</c:v>
                </c:pt>
                <c:pt idx="605">
                  <c:v>40.693399999999997</c:v>
                </c:pt>
                <c:pt idx="606">
                  <c:v>40.689500000000002</c:v>
                </c:pt>
                <c:pt idx="607">
                  <c:v>40.697299999999998</c:v>
                </c:pt>
                <c:pt idx="608">
                  <c:v>40.693399999999997</c:v>
                </c:pt>
                <c:pt idx="609">
                  <c:v>40.693399999999997</c:v>
                </c:pt>
                <c:pt idx="610">
                  <c:v>40.693399999999997</c:v>
                </c:pt>
                <c:pt idx="611">
                  <c:v>40.693399999999997</c:v>
                </c:pt>
                <c:pt idx="612">
                  <c:v>40.693399999999997</c:v>
                </c:pt>
                <c:pt idx="613">
                  <c:v>40.693399999999997</c:v>
                </c:pt>
                <c:pt idx="614">
                  <c:v>40.693399999999997</c:v>
                </c:pt>
                <c:pt idx="615">
                  <c:v>40.693399999999997</c:v>
                </c:pt>
                <c:pt idx="616">
                  <c:v>40.693399999999997</c:v>
                </c:pt>
                <c:pt idx="617">
                  <c:v>40.693399999999997</c:v>
                </c:pt>
                <c:pt idx="618">
                  <c:v>40.693399999999997</c:v>
                </c:pt>
                <c:pt idx="619">
                  <c:v>40.693399999999997</c:v>
                </c:pt>
                <c:pt idx="620">
                  <c:v>40.693399999999997</c:v>
                </c:pt>
                <c:pt idx="621">
                  <c:v>40.693399999999997</c:v>
                </c:pt>
                <c:pt idx="622">
                  <c:v>40.693399999999997</c:v>
                </c:pt>
                <c:pt idx="623">
                  <c:v>40.693399999999997</c:v>
                </c:pt>
                <c:pt idx="624">
                  <c:v>40.693399999999997</c:v>
                </c:pt>
                <c:pt idx="625">
                  <c:v>40.693399999999997</c:v>
                </c:pt>
                <c:pt idx="626">
                  <c:v>40.693399999999997</c:v>
                </c:pt>
                <c:pt idx="627">
                  <c:v>40.693399999999997</c:v>
                </c:pt>
                <c:pt idx="628">
                  <c:v>40.693399999999997</c:v>
                </c:pt>
                <c:pt idx="629">
                  <c:v>40.693399999999997</c:v>
                </c:pt>
                <c:pt idx="630">
                  <c:v>40.693399999999997</c:v>
                </c:pt>
                <c:pt idx="631">
                  <c:v>40.693399999999997</c:v>
                </c:pt>
                <c:pt idx="632">
                  <c:v>40.693399999999997</c:v>
                </c:pt>
                <c:pt idx="633">
                  <c:v>40.693399999999997</c:v>
                </c:pt>
                <c:pt idx="634">
                  <c:v>40.693399999999997</c:v>
                </c:pt>
                <c:pt idx="635">
                  <c:v>40.693399999999997</c:v>
                </c:pt>
                <c:pt idx="636">
                  <c:v>40.693399999999997</c:v>
                </c:pt>
                <c:pt idx="637">
                  <c:v>40.693399999999997</c:v>
                </c:pt>
                <c:pt idx="638">
                  <c:v>40.693399999999997</c:v>
                </c:pt>
                <c:pt idx="639">
                  <c:v>40.693399999999997</c:v>
                </c:pt>
                <c:pt idx="640">
                  <c:v>40.693399999999997</c:v>
                </c:pt>
                <c:pt idx="641">
                  <c:v>40.693399999999997</c:v>
                </c:pt>
                <c:pt idx="642">
                  <c:v>40.693399999999997</c:v>
                </c:pt>
                <c:pt idx="643">
                  <c:v>40.693399999999997</c:v>
                </c:pt>
                <c:pt idx="644">
                  <c:v>40.693399999999997</c:v>
                </c:pt>
                <c:pt idx="645">
                  <c:v>40.693399999999997</c:v>
                </c:pt>
                <c:pt idx="646">
                  <c:v>40.693399999999997</c:v>
                </c:pt>
                <c:pt idx="647">
                  <c:v>40.693399999999997</c:v>
                </c:pt>
                <c:pt idx="648">
                  <c:v>40.693399999999997</c:v>
                </c:pt>
                <c:pt idx="649">
                  <c:v>40.693399999999997</c:v>
                </c:pt>
                <c:pt idx="650">
                  <c:v>40.693399999999997</c:v>
                </c:pt>
                <c:pt idx="651">
                  <c:v>40.693399999999997</c:v>
                </c:pt>
                <c:pt idx="652">
                  <c:v>40.693399999999997</c:v>
                </c:pt>
                <c:pt idx="653">
                  <c:v>40.693399999999997</c:v>
                </c:pt>
                <c:pt idx="654">
                  <c:v>40.693399999999997</c:v>
                </c:pt>
                <c:pt idx="655">
                  <c:v>40.693399999999997</c:v>
                </c:pt>
                <c:pt idx="656">
                  <c:v>40.693399999999997</c:v>
                </c:pt>
                <c:pt idx="657">
                  <c:v>40.693399999999997</c:v>
                </c:pt>
                <c:pt idx="658">
                  <c:v>40.693399999999997</c:v>
                </c:pt>
                <c:pt idx="659">
                  <c:v>40.693399999999997</c:v>
                </c:pt>
                <c:pt idx="660">
                  <c:v>40.693399999999997</c:v>
                </c:pt>
                <c:pt idx="661">
                  <c:v>40.693399999999997</c:v>
                </c:pt>
                <c:pt idx="662">
                  <c:v>40.693399999999997</c:v>
                </c:pt>
                <c:pt idx="663">
                  <c:v>40.693399999999997</c:v>
                </c:pt>
                <c:pt idx="664">
                  <c:v>40.693399999999997</c:v>
                </c:pt>
                <c:pt idx="665">
                  <c:v>40.693399999999997</c:v>
                </c:pt>
                <c:pt idx="666">
                  <c:v>40.693399999999997</c:v>
                </c:pt>
                <c:pt idx="667">
                  <c:v>40.693399999999997</c:v>
                </c:pt>
                <c:pt idx="668">
                  <c:v>40.693399999999997</c:v>
                </c:pt>
                <c:pt idx="669">
                  <c:v>40.693399999999997</c:v>
                </c:pt>
                <c:pt idx="670">
                  <c:v>40.693399999999997</c:v>
                </c:pt>
                <c:pt idx="671">
                  <c:v>40.693399999999997</c:v>
                </c:pt>
                <c:pt idx="672">
                  <c:v>40.693399999999997</c:v>
                </c:pt>
                <c:pt idx="673">
                  <c:v>40.693399999999997</c:v>
                </c:pt>
                <c:pt idx="674">
                  <c:v>40.693399999999997</c:v>
                </c:pt>
                <c:pt idx="675">
                  <c:v>41.068399999999997</c:v>
                </c:pt>
                <c:pt idx="676">
                  <c:v>46.170900000000003</c:v>
                </c:pt>
                <c:pt idx="677">
                  <c:v>46.018599999999999</c:v>
                </c:pt>
                <c:pt idx="678">
                  <c:v>46.018599999999999</c:v>
                </c:pt>
                <c:pt idx="679">
                  <c:v>46.014600000000002</c:v>
                </c:pt>
                <c:pt idx="680">
                  <c:v>46.018599999999999</c:v>
                </c:pt>
                <c:pt idx="681">
                  <c:v>67.245099999999994</c:v>
                </c:pt>
                <c:pt idx="682">
                  <c:v>66.9482</c:v>
                </c:pt>
                <c:pt idx="683">
                  <c:v>67.0381</c:v>
                </c:pt>
                <c:pt idx="684">
                  <c:v>66.8506</c:v>
                </c:pt>
                <c:pt idx="685">
                  <c:v>67.127899999999997</c:v>
                </c:pt>
                <c:pt idx="686">
                  <c:v>66.8506</c:v>
                </c:pt>
                <c:pt idx="687">
                  <c:v>67.3369</c:v>
                </c:pt>
                <c:pt idx="688">
                  <c:v>66.852500000000006</c:v>
                </c:pt>
                <c:pt idx="689">
                  <c:v>67.118200000000002</c:v>
                </c:pt>
                <c:pt idx="690">
                  <c:v>66.856399999999994</c:v>
                </c:pt>
                <c:pt idx="691">
                  <c:v>67.036100000000005</c:v>
                </c:pt>
                <c:pt idx="692">
                  <c:v>66.872100000000003</c:v>
                </c:pt>
                <c:pt idx="693">
                  <c:v>67.0869</c:v>
                </c:pt>
                <c:pt idx="694">
                  <c:v>66.872100000000003</c:v>
                </c:pt>
                <c:pt idx="695">
                  <c:v>66.891599999999997</c:v>
                </c:pt>
                <c:pt idx="696">
                  <c:v>67.200199999999995</c:v>
                </c:pt>
                <c:pt idx="697">
                  <c:v>66.626000000000005</c:v>
                </c:pt>
                <c:pt idx="698">
                  <c:v>67.286100000000005</c:v>
                </c:pt>
                <c:pt idx="699">
                  <c:v>67.090800000000002</c:v>
                </c:pt>
                <c:pt idx="700">
                  <c:v>67.0244</c:v>
                </c:pt>
                <c:pt idx="701">
                  <c:v>66.969700000000003</c:v>
                </c:pt>
                <c:pt idx="702">
                  <c:v>67.004900000000006</c:v>
                </c:pt>
                <c:pt idx="703">
                  <c:v>67.001000000000005</c:v>
                </c:pt>
                <c:pt idx="704">
                  <c:v>66.922899999999998</c:v>
                </c:pt>
                <c:pt idx="705">
                  <c:v>67.215800000000002</c:v>
                </c:pt>
                <c:pt idx="706">
                  <c:v>67.383799999999994</c:v>
                </c:pt>
                <c:pt idx="707">
                  <c:v>67.4619</c:v>
                </c:pt>
                <c:pt idx="708">
                  <c:v>67.622100000000003</c:v>
                </c:pt>
                <c:pt idx="709">
                  <c:v>67.7393</c:v>
                </c:pt>
                <c:pt idx="710">
                  <c:v>67.7744</c:v>
                </c:pt>
                <c:pt idx="711">
                  <c:v>67.7119</c:v>
                </c:pt>
                <c:pt idx="712">
                  <c:v>67.200199999999995</c:v>
                </c:pt>
                <c:pt idx="713">
                  <c:v>67.133799999999994</c:v>
                </c:pt>
                <c:pt idx="714">
                  <c:v>67.004900000000006</c:v>
                </c:pt>
                <c:pt idx="715">
                  <c:v>67.001000000000005</c:v>
                </c:pt>
                <c:pt idx="716">
                  <c:v>67.004900000000006</c:v>
                </c:pt>
                <c:pt idx="717">
                  <c:v>67.629900000000006</c:v>
                </c:pt>
                <c:pt idx="718">
                  <c:v>67.438500000000005</c:v>
                </c:pt>
                <c:pt idx="719">
                  <c:v>67.430700000000002</c:v>
                </c:pt>
                <c:pt idx="720">
                  <c:v>67.434600000000003</c:v>
                </c:pt>
                <c:pt idx="721">
                  <c:v>67.438500000000005</c:v>
                </c:pt>
                <c:pt idx="722">
                  <c:v>67.778300000000002</c:v>
                </c:pt>
                <c:pt idx="723">
                  <c:v>67.516599999999997</c:v>
                </c:pt>
                <c:pt idx="724">
                  <c:v>67.688500000000005</c:v>
                </c:pt>
                <c:pt idx="725">
                  <c:v>67.762699999999995</c:v>
                </c:pt>
                <c:pt idx="726">
                  <c:v>67.762699999999995</c:v>
                </c:pt>
                <c:pt idx="727">
                  <c:v>67.934600000000003</c:v>
                </c:pt>
                <c:pt idx="728">
                  <c:v>67.981399999999994</c:v>
                </c:pt>
                <c:pt idx="729">
                  <c:v>68.207999999999998</c:v>
                </c:pt>
                <c:pt idx="730">
                  <c:v>68.122100000000003</c:v>
                </c:pt>
                <c:pt idx="731">
                  <c:v>68.387699999999995</c:v>
                </c:pt>
                <c:pt idx="732">
                  <c:v>68.325199999999995</c:v>
                </c:pt>
                <c:pt idx="733">
                  <c:v>68.5518</c:v>
                </c:pt>
                <c:pt idx="734">
                  <c:v>68.571299999999994</c:v>
                </c:pt>
                <c:pt idx="735">
                  <c:v>68.485399999999998</c:v>
                </c:pt>
                <c:pt idx="736">
                  <c:v>68.575199999999995</c:v>
                </c:pt>
                <c:pt idx="737">
                  <c:v>68.497100000000003</c:v>
                </c:pt>
                <c:pt idx="738">
                  <c:v>68.743200000000002</c:v>
                </c:pt>
                <c:pt idx="739">
                  <c:v>68.516599999999997</c:v>
                </c:pt>
                <c:pt idx="740">
                  <c:v>68.582999999999998</c:v>
                </c:pt>
                <c:pt idx="741">
                  <c:v>68.5518</c:v>
                </c:pt>
                <c:pt idx="742">
                  <c:v>68.547899999999998</c:v>
                </c:pt>
                <c:pt idx="743">
                  <c:v>68.618200000000002</c:v>
                </c:pt>
                <c:pt idx="744">
                  <c:v>68.2119</c:v>
                </c:pt>
                <c:pt idx="745">
                  <c:v>68.258799999999994</c:v>
                </c:pt>
                <c:pt idx="746">
                  <c:v>68.258799999999994</c:v>
                </c:pt>
                <c:pt idx="747">
                  <c:v>68.254900000000006</c:v>
                </c:pt>
                <c:pt idx="748">
                  <c:v>68.262699999999995</c:v>
                </c:pt>
                <c:pt idx="749">
                  <c:v>68.391599999999997</c:v>
                </c:pt>
                <c:pt idx="750">
                  <c:v>68.360399999999998</c:v>
                </c:pt>
                <c:pt idx="751">
                  <c:v>68.376000000000005</c:v>
                </c:pt>
                <c:pt idx="752">
                  <c:v>68.313500000000005</c:v>
                </c:pt>
                <c:pt idx="753">
                  <c:v>68.2744</c:v>
                </c:pt>
                <c:pt idx="754">
                  <c:v>68.293899999999994</c:v>
                </c:pt>
                <c:pt idx="755">
                  <c:v>70.043899999999994</c:v>
                </c:pt>
                <c:pt idx="756">
                  <c:v>68.797899999999998</c:v>
                </c:pt>
                <c:pt idx="757">
                  <c:v>68.778300000000002</c:v>
                </c:pt>
                <c:pt idx="758">
                  <c:v>68.782200000000003</c:v>
                </c:pt>
                <c:pt idx="759">
                  <c:v>68.696299999999994</c:v>
                </c:pt>
                <c:pt idx="760">
                  <c:v>68.477500000000006</c:v>
                </c:pt>
                <c:pt idx="761">
                  <c:v>68.633799999999994</c:v>
                </c:pt>
                <c:pt idx="762">
                  <c:v>68.387699999999995</c:v>
                </c:pt>
                <c:pt idx="763">
                  <c:v>68.286100000000005</c:v>
                </c:pt>
                <c:pt idx="764">
                  <c:v>68.457999999999998</c:v>
                </c:pt>
                <c:pt idx="765">
                  <c:v>68.403300000000002</c:v>
                </c:pt>
                <c:pt idx="766">
                  <c:v>67.856399999999994</c:v>
                </c:pt>
                <c:pt idx="767">
                  <c:v>67.930700000000002</c:v>
                </c:pt>
                <c:pt idx="768">
                  <c:v>67.813500000000005</c:v>
                </c:pt>
                <c:pt idx="769">
                  <c:v>67.950199999999995</c:v>
                </c:pt>
                <c:pt idx="770">
                  <c:v>67.950199999999995</c:v>
                </c:pt>
                <c:pt idx="771">
                  <c:v>67.8018</c:v>
                </c:pt>
                <c:pt idx="772">
                  <c:v>67.954099999999997</c:v>
                </c:pt>
                <c:pt idx="773">
                  <c:v>67.805700000000002</c:v>
                </c:pt>
                <c:pt idx="774">
                  <c:v>67.790000000000006</c:v>
                </c:pt>
                <c:pt idx="775">
                  <c:v>67.782200000000003</c:v>
                </c:pt>
                <c:pt idx="776">
                  <c:v>67.762699999999995</c:v>
                </c:pt>
                <c:pt idx="777">
                  <c:v>67.876000000000005</c:v>
                </c:pt>
                <c:pt idx="778">
                  <c:v>67.832999999999998</c:v>
                </c:pt>
                <c:pt idx="779">
                  <c:v>67.8369</c:v>
                </c:pt>
                <c:pt idx="780">
                  <c:v>67.879900000000006</c:v>
                </c:pt>
                <c:pt idx="781">
                  <c:v>67.883799999999994</c:v>
                </c:pt>
                <c:pt idx="782">
                  <c:v>67.887699999999995</c:v>
                </c:pt>
                <c:pt idx="783">
                  <c:v>67.883799999999994</c:v>
                </c:pt>
                <c:pt idx="784">
                  <c:v>67.887699999999995</c:v>
                </c:pt>
                <c:pt idx="785">
                  <c:v>67.887699999999995</c:v>
                </c:pt>
                <c:pt idx="786">
                  <c:v>67.852500000000006</c:v>
                </c:pt>
                <c:pt idx="787">
                  <c:v>67.868200000000002</c:v>
                </c:pt>
                <c:pt idx="788">
                  <c:v>67.809600000000003</c:v>
                </c:pt>
                <c:pt idx="789">
                  <c:v>67.813500000000005</c:v>
                </c:pt>
                <c:pt idx="790">
                  <c:v>67.809600000000003</c:v>
                </c:pt>
                <c:pt idx="791">
                  <c:v>67.813500000000005</c:v>
                </c:pt>
                <c:pt idx="792">
                  <c:v>67.8018</c:v>
                </c:pt>
                <c:pt idx="793">
                  <c:v>68.321299999999994</c:v>
                </c:pt>
                <c:pt idx="794">
                  <c:v>68.004900000000006</c:v>
                </c:pt>
                <c:pt idx="795">
                  <c:v>67.993200000000002</c:v>
                </c:pt>
                <c:pt idx="796">
                  <c:v>67.993200000000002</c:v>
                </c:pt>
                <c:pt idx="797">
                  <c:v>68.012699999999995</c:v>
                </c:pt>
                <c:pt idx="798">
                  <c:v>68.1143</c:v>
                </c:pt>
                <c:pt idx="799">
                  <c:v>68.122100000000003</c:v>
                </c:pt>
                <c:pt idx="800">
                  <c:v>67.985399999999998</c:v>
                </c:pt>
                <c:pt idx="801">
                  <c:v>68.0869</c:v>
                </c:pt>
                <c:pt idx="802">
                  <c:v>68.016599999999997</c:v>
                </c:pt>
                <c:pt idx="803">
                  <c:v>67.9893</c:v>
                </c:pt>
                <c:pt idx="804">
                  <c:v>67.829099999999997</c:v>
                </c:pt>
                <c:pt idx="805">
                  <c:v>67.825199999999995</c:v>
                </c:pt>
                <c:pt idx="806">
                  <c:v>68.290000000000006</c:v>
                </c:pt>
                <c:pt idx="807">
                  <c:v>68.079099999999997</c:v>
                </c:pt>
                <c:pt idx="808">
                  <c:v>68.079099999999997</c:v>
                </c:pt>
                <c:pt idx="809">
                  <c:v>68.075199999999995</c:v>
                </c:pt>
                <c:pt idx="810">
                  <c:v>68.079099999999997</c:v>
                </c:pt>
                <c:pt idx="811">
                  <c:v>68.075199999999995</c:v>
                </c:pt>
                <c:pt idx="812">
                  <c:v>68.098600000000005</c:v>
                </c:pt>
                <c:pt idx="813">
                  <c:v>68.415000000000006</c:v>
                </c:pt>
                <c:pt idx="814">
                  <c:v>68.200199999999995</c:v>
                </c:pt>
                <c:pt idx="815">
                  <c:v>68.196299999999994</c:v>
                </c:pt>
                <c:pt idx="816">
                  <c:v>68.192400000000006</c:v>
                </c:pt>
                <c:pt idx="817">
                  <c:v>68.254900000000006</c:v>
                </c:pt>
                <c:pt idx="818">
                  <c:v>70.8018</c:v>
                </c:pt>
                <c:pt idx="819">
                  <c:v>70.797899999999998</c:v>
                </c:pt>
                <c:pt idx="820">
                  <c:v>70.797899999999998</c:v>
                </c:pt>
                <c:pt idx="821">
                  <c:v>70.872100000000003</c:v>
                </c:pt>
                <c:pt idx="822">
                  <c:v>70.692400000000006</c:v>
                </c:pt>
                <c:pt idx="823">
                  <c:v>70.684600000000003</c:v>
                </c:pt>
                <c:pt idx="824">
                  <c:v>70.688500000000005</c:v>
                </c:pt>
                <c:pt idx="825">
                  <c:v>70.727500000000006</c:v>
                </c:pt>
                <c:pt idx="826">
                  <c:v>70.606399999999994</c:v>
                </c:pt>
                <c:pt idx="827">
                  <c:v>70.563500000000005</c:v>
                </c:pt>
                <c:pt idx="828">
                  <c:v>70.719700000000003</c:v>
                </c:pt>
                <c:pt idx="829">
                  <c:v>70.536100000000005</c:v>
                </c:pt>
                <c:pt idx="830">
                  <c:v>40.610399999999998</c:v>
                </c:pt>
                <c:pt idx="831">
                  <c:v>40.3018</c:v>
                </c:pt>
                <c:pt idx="832">
                  <c:v>40.293900000000001</c:v>
                </c:pt>
                <c:pt idx="833">
                  <c:v>40.297899999999998</c:v>
                </c:pt>
                <c:pt idx="834">
                  <c:v>40.297899999999998</c:v>
                </c:pt>
                <c:pt idx="835">
                  <c:v>40.297899999999998</c:v>
                </c:pt>
                <c:pt idx="836">
                  <c:v>40.305700000000002</c:v>
                </c:pt>
                <c:pt idx="837">
                  <c:v>40.297899999999998</c:v>
                </c:pt>
                <c:pt idx="838">
                  <c:v>40.293900000000001</c:v>
                </c:pt>
                <c:pt idx="839">
                  <c:v>40.297899999999998</c:v>
                </c:pt>
                <c:pt idx="840">
                  <c:v>40.293900000000001</c:v>
                </c:pt>
                <c:pt idx="841">
                  <c:v>40.297899999999998</c:v>
                </c:pt>
                <c:pt idx="842">
                  <c:v>40.293900000000001</c:v>
                </c:pt>
                <c:pt idx="843">
                  <c:v>40.297899999999998</c:v>
                </c:pt>
                <c:pt idx="844">
                  <c:v>40.293900000000001</c:v>
                </c:pt>
                <c:pt idx="845">
                  <c:v>40.297899999999998</c:v>
                </c:pt>
                <c:pt idx="846">
                  <c:v>40.293900000000001</c:v>
                </c:pt>
                <c:pt idx="847">
                  <c:v>40.297899999999998</c:v>
                </c:pt>
                <c:pt idx="848">
                  <c:v>40.293900000000001</c:v>
                </c:pt>
                <c:pt idx="849">
                  <c:v>40.297899999999998</c:v>
                </c:pt>
                <c:pt idx="850">
                  <c:v>40.293900000000001</c:v>
                </c:pt>
                <c:pt idx="851">
                  <c:v>40.293900000000001</c:v>
                </c:pt>
                <c:pt idx="852">
                  <c:v>40.29</c:v>
                </c:pt>
                <c:pt idx="853">
                  <c:v>40.286099999999998</c:v>
                </c:pt>
                <c:pt idx="854">
                  <c:v>40.278300000000002</c:v>
                </c:pt>
                <c:pt idx="855">
                  <c:v>40.282200000000003</c:v>
                </c:pt>
                <c:pt idx="856">
                  <c:v>40.266599999999997</c:v>
                </c:pt>
                <c:pt idx="857">
                  <c:v>40.270499999999998</c:v>
                </c:pt>
                <c:pt idx="858">
                  <c:v>40.266599999999997</c:v>
                </c:pt>
                <c:pt idx="859">
                  <c:v>40.270499999999998</c:v>
                </c:pt>
                <c:pt idx="860">
                  <c:v>40.266599999999997</c:v>
                </c:pt>
                <c:pt idx="861">
                  <c:v>40.270499999999998</c:v>
                </c:pt>
                <c:pt idx="862">
                  <c:v>40.270499999999998</c:v>
                </c:pt>
                <c:pt idx="863">
                  <c:v>40.270499999999998</c:v>
                </c:pt>
                <c:pt idx="864">
                  <c:v>40.266599999999997</c:v>
                </c:pt>
                <c:pt idx="865">
                  <c:v>40.719700000000003</c:v>
                </c:pt>
                <c:pt idx="866">
                  <c:v>40.266599999999997</c:v>
                </c:pt>
                <c:pt idx="867">
                  <c:v>40.266599999999997</c:v>
                </c:pt>
                <c:pt idx="868">
                  <c:v>40.270499999999998</c:v>
                </c:pt>
                <c:pt idx="869">
                  <c:v>40.262700000000002</c:v>
                </c:pt>
                <c:pt idx="870">
                  <c:v>40.258800000000001</c:v>
                </c:pt>
                <c:pt idx="871">
                  <c:v>40.254899999999999</c:v>
                </c:pt>
                <c:pt idx="872">
                  <c:v>40.258800000000001</c:v>
                </c:pt>
                <c:pt idx="873">
                  <c:v>40.254899999999999</c:v>
                </c:pt>
                <c:pt idx="874">
                  <c:v>40.258800000000001</c:v>
                </c:pt>
                <c:pt idx="875">
                  <c:v>40.254899999999999</c:v>
                </c:pt>
                <c:pt idx="876">
                  <c:v>40.258800000000001</c:v>
                </c:pt>
                <c:pt idx="877">
                  <c:v>40.254899999999999</c:v>
                </c:pt>
                <c:pt idx="878">
                  <c:v>40.258800000000001</c:v>
                </c:pt>
                <c:pt idx="879">
                  <c:v>40.254899999999999</c:v>
                </c:pt>
                <c:pt idx="880">
                  <c:v>40.258800000000001</c:v>
                </c:pt>
                <c:pt idx="881">
                  <c:v>40.254899999999999</c:v>
                </c:pt>
                <c:pt idx="882">
                  <c:v>40.258800000000001</c:v>
                </c:pt>
                <c:pt idx="883">
                  <c:v>40.254899999999999</c:v>
                </c:pt>
                <c:pt idx="884">
                  <c:v>40.258800000000001</c:v>
                </c:pt>
                <c:pt idx="885">
                  <c:v>40.254899999999999</c:v>
                </c:pt>
                <c:pt idx="886">
                  <c:v>40.258800000000001</c:v>
                </c:pt>
                <c:pt idx="887">
                  <c:v>40.254899999999999</c:v>
                </c:pt>
                <c:pt idx="888">
                  <c:v>40.258800000000001</c:v>
                </c:pt>
                <c:pt idx="889">
                  <c:v>40.254899999999999</c:v>
                </c:pt>
                <c:pt idx="890">
                  <c:v>40.258800000000001</c:v>
                </c:pt>
                <c:pt idx="891">
                  <c:v>40.258800000000001</c:v>
                </c:pt>
                <c:pt idx="892">
                  <c:v>40.258800000000001</c:v>
                </c:pt>
                <c:pt idx="893">
                  <c:v>40.254899999999999</c:v>
                </c:pt>
                <c:pt idx="894">
                  <c:v>40.258800000000001</c:v>
                </c:pt>
                <c:pt idx="895">
                  <c:v>40.254899999999999</c:v>
                </c:pt>
                <c:pt idx="896">
                  <c:v>40.258800000000001</c:v>
                </c:pt>
                <c:pt idx="897">
                  <c:v>40.254899999999999</c:v>
                </c:pt>
                <c:pt idx="898">
                  <c:v>40.258800000000001</c:v>
                </c:pt>
                <c:pt idx="899">
                  <c:v>40.254899999999999</c:v>
                </c:pt>
                <c:pt idx="900">
                  <c:v>40.258800000000001</c:v>
                </c:pt>
                <c:pt idx="901">
                  <c:v>40.254899999999999</c:v>
                </c:pt>
                <c:pt idx="902">
                  <c:v>40.258800000000001</c:v>
                </c:pt>
                <c:pt idx="903">
                  <c:v>40.254899999999999</c:v>
                </c:pt>
                <c:pt idx="904">
                  <c:v>40.258800000000001</c:v>
                </c:pt>
                <c:pt idx="905">
                  <c:v>40.254899999999999</c:v>
                </c:pt>
                <c:pt idx="906">
                  <c:v>40.235399999999998</c:v>
                </c:pt>
                <c:pt idx="907">
                  <c:v>40.231400000000001</c:v>
                </c:pt>
                <c:pt idx="908">
                  <c:v>40.235399999999998</c:v>
                </c:pt>
                <c:pt idx="909">
                  <c:v>40.227499999999999</c:v>
                </c:pt>
                <c:pt idx="910">
                  <c:v>40.235399999999998</c:v>
                </c:pt>
                <c:pt idx="911">
                  <c:v>40.231400000000001</c:v>
                </c:pt>
                <c:pt idx="912">
                  <c:v>40.235399999999998</c:v>
                </c:pt>
                <c:pt idx="913">
                  <c:v>40.231400000000001</c:v>
                </c:pt>
                <c:pt idx="914">
                  <c:v>40.235399999999998</c:v>
                </c:pt>
                <c:pt idx="915">
                  <c:v>40.231400000000001</c:v>
                </c:pt>
                <c:pt idx="916">
                  <c:v>40.235399999999998</c:v>
                </c:pt>
                <c:pt idx="917">
                  <c:v>40.231400000000001</c:v>
                </c:pt>
                <c:pt idx="918">
                  <c:v>40.235399999999998</c:v>
                </c:pt>
                <c:pt idx="919">
                  <c:v>40.231400000000001</c:v>
                </c:pt>
                <c:pt idx="920">
                  <c:v>40.235399999999998</c:v>
                </c:pt>
                <c:pt idx="921">
                  <c:v>40.235399999999998</c:v>
                </c:pt>
                <c:pt idx="922">
                  <c:v>40.235399999999998</c:v>
                </c:pt>
                <c:pt idx="923">
                  <c:v>40.235399999999998</c:v>
                </c:pt>
                <c:pt idx="924">
                  <c:v>40.235399999999998</c:v>
                </c:pt>
                <c:pt idx="925">
                  <c:v>40.235399999999998</c:v>
                </c:pt>
                <c:pt idx="926">
                  <c:v>40.235399999999998</c:v>
                </c:pt>
                <c:pt idx="927">
                  <c:v>40.235399999999998</c:v>
                </c:pt>
                <c:pt idx="928">
                  <c:v>40.235399999999998</c:v>
                </c:pt>
                <c:pt idx="929">
                  <c:v>40.235399999999998</c:v>
                </c:pt>
                <c:pt idx="930">
                  <c:v>40.235399999999998</c:v>
                </c:pt>
                <c:pt idx="931">
                  <c:v>40.235399999999998</c:v>
                </c:pt>
                <c:pt idx="932">
                  <c:v>40.235399999999998</c:v>
                </c:pt>
                <c:pt idx="933">
                  <c:v>40.235399999999998</c:v>
                </c:pt>
                <c:pt idx="934">
                  <c:v>40.235399999999998</c:v>
                </c:pt>
                <c:pt idx="935">
                  <c:v>40.235399999999998</c:v>
                </c:pt>
                <c:pt idx="936">
                  <c:v>40.235399999999998</c:v>
                </c:pt>
                <c:pt idx="937">
                  <c:v>40.235399999999998</c:v>
                </c:pt>
                <c:pt idx="938">
                  <c:v>40.235399999999998</c:v>
                </c:pt>
                <c:pt idx="939">
                  <c:v>40.235399999999998</c:v>
                </c:pt>
                <c:pt idx="940">
                  <c:v>40.235399999999998</c:v>
                </c:pt>
                <c:pt idx="941">
                  <c:v>40.235399999999998</c:v>
                </c:pt>
                <c:pt idx="942">
                  <c:v>40.235399999999998</c:v>
                </c:pt>
                <c:pt idx="943">
                  <c:v>40.235399999999998</c:v>
                </c:pt>
                <c:pt idx="944">
                  <c:v>40.235399999999998</c:v>
                </c:pt>
                <c:pt idx="945">
                  <c:v>40.223599999999998</c:v>
                </c:pt>
                <c:pt idx="946">
                  <c:v>40.223599999999998</c:v>
                </c:pt>
                <c:pt idx="947">
                  <c:v>40.223599999999998</c:v>
                </c:pt>
                <c:pt idx="948">
                  <c:v>40.223599999999998</c:v>
                </c:pt>
                <c:pt idx="949">
                  <c:v>40.223599999999998</c:v>
                </c:pt>
                <c:pt idx="950">
                  <c:v>40.223599999999998</c:v>
                </c:pt>
                <c:pt idx="951">
                  <c:v>40.219700000000003</c:v>
                </c:pt>
                <c:pt idx="952">
                  <c:v>40.223599999999998</c:v>
                </c:pt>
                <c:pt idx="953">
                  <c:v>40.219700000000003</c:v>
                </c:pt>
                <c:pt idx="954">
                  <c:v>40.228499999999997</c:v>
                </c:pt>
                <c:pt idx="955">
                  <c:v>40.224600000000002</c:v>
                </c:pt>
                <c:pt idx="956">
                  <c:v>40.224600000000002</c:v>
                </c:pt>
                <c:pt idx="957">
                  <c:v>40.224600000000002</c:v>
                </c:pt>
                <c:pt idx="958">
                  <c:v>40.224600000000002</c:v>
                </c:pt>
                <c:pt idx="959">
                  <c:v>40.224600000000002</c:v>
                </c:pt>
                <c:pt idx="960">
                  <c:v>40.224600000000002</c:v>
                </c:pt>
                <c:pt idx="961">
                  <c:v>40.224600000000002</c:v>
                </c:pt>
                <c:pt idx="962">
                  <c:v>40.224600000000002</c:v>
                </c:pt>
                <c:pt idx="963">
                  <c:v>40.224600000000002</c:v>
                </c:pt>
                <c:pt idx="964">
                  <c:v>40.224600000000002</c:v>
                </c:pt>
                <c:pt idx="965">
                  <c:v>40.224600000000002</c:v>
                </c:pt>
                <c:pt idx="966">
                  <c:v>40.224600000000002</c:v>
                </c:pt>
                <c:pt idx="967">
                  <c:v>40.224600000000002</c:v>
                </c:pt>
                <c:pt idx="968">
                  <c:v>40.224600000000002</c:v>
                </c:pt>
                <c:pt idx="969">
                  <c:v>40.224600000000002</c:v>
                </c:pt>
                <c:pt idx="970">
                  <c:v>40.224600000000002</c:v>
                </c:pt>
                <c:pt idx="971">
                  <c:v>40.224600000000002</c:v>
                </c:pt>
                <c:pt idx="972">
                  <c:v>40.224600000000002</c:v>
                </c:pt>
                <c:pt idx="973">
                  <c:v>40.224600000000002</c:v>
                </c:pt>
                <c:pt idx="974">
                  <c:v>40.224600000000002</c:v>
                </c:pt>
                <c:pt idx="975">
                  <c:v>40.224600000000002</c:v>
                </c:pt>
                <c:pt idx="976">
                  <c:v>40.224600000000002</c:v>
                </c:pt>
                <c:pt idx="977">
                  <c:v>40.224600000000002</c:v>
                </c:pt>
                <c:pt idx="978">
                  <c:v>40.228499999999997</c:v>
                </c:pt>
                <c:pt idx="979">
                  <c:v>40.224600000000002</c:v>
                </c:pt>
                <c:pt idx="980">
                  <c:v>40.220700000000001</c:v>
                </c:pt>
                <c:pt idx="981">
                  <c:v>40.224600000000002</c:v>
                </c:pt>
                <c:pt idx="982">
                  <c:v>40.220700000000001</c:v>
                </c:pt>
                <c:pt idx="983">
                  <c:v>40.224600000000002</c:v>
                </c:pt>
                <c:pt idx="984">
                  <c:v>40.220700000000001</c:v>
                </c:pt>
                <c:pt idx="985">
                  <c:v>40.224600000000002</c:v>
                </c:pt>
                <c:pt idx="986">
                  <c:v>40.220700000000001</c:v>
                </c:pt>
                <c:pt idx="987">
                  <c:v>40.224600000000002</c:v>
                </c:pt>
                <c:pt idx="988">
                  <c:v>40.220700000000001</c:v>
                </c:pt>
                <c:pt idx="989">
                  <c:v>40.224600000000002</c:v>
                </c:pt>
                <c:pt idx="990">
                  <c:v>40.220700000000001</c:v>
                </c:pt>
                <c:pt idx="991">
                  <c:v>40.224600000000002</c:v>
                </c:pt>
                <c:pt idx="992">
                  <c:v>40.220700000000001</c:v>
                </c:pt>
                <c:pt idx="993">
                  <c:v>40.224600000000002</c:v>
                </c:pt>
                <c:pt idx="994">
                  <c:v>40.220700000000001</c:v>
                </c:pt>
                <c:pt idx="995">
                  <c:v>40.224600000000002</c:v>
                </c:pt>
                <c:pt idx="996">
                  <c:v>40.220700000000001</c:v>
                </c:pt>
                <c:pt idx="997">
                  <c:v>40.224600000000002</c:v>
                </c:pt>
                <c:pt idx="998">
                  <c:v>40.220700000000001</c:v>
                </c:pt>
                <c:pt idx="999">
                  <c:v>40.224600000000002</c:v>
                </c:pt>
                <c:pt idx="1000">
                  <c:v>40.220700000000001</c:v>
                </c:pt>
                <c:pt idx="1001">
                  <c:v>40.224600000000002</c:v>
                </c:pt>
                <c:pt idx="1002">
                  <c:v>40.220700000000001</c:v>
                </c:pt>
                <c:pt idx="1003">
                  <c:v>40.224600000000002</c:v>
                </c:pt>
                <c:pt idx="1004">
                  <c:v>40.220700000000001</c:v>
                </c:pt>
                <c:pt idx="1005">
                  <c:v>40.224600000000002</c:v>
                </c:pt>
                <c:pt idx="1006">
                  <c:v>40.220700000000001</c:v>
                </c:pt>
                <c:pt idx="1007">
                  <c:v>40.228499999999997</c:v>
                </c:pt>
                <c:pt idx="1008">
                  <c:v>40.220700000000001</c:v>
                </c:pt>
                <c:pt idx="1009">
                  <c:v>40.224600000000002</c:v>
                </c:pt>
                <c:pt idx="1010">
                  <c:v>40.220700000000001</c:v>
                </c:pt>
                <c:pt idx="1011">
                  <c:v>40.224600000000002</c:v>
                </c:pt>
                <c:pt idx="1012">
                  <c:v>40.220700000000001</c:v>
                </c:pt>
                <c:pt idx="1013">
                  <c:v>40.224600000000002</c:v>
                </c:pt>
                <c:pt idx="1014">
                  <c:v>40.220700000000001</c:v>
                </c:pt>
                <c:pt idx="1015">
                  <c:v>40.224600000000002</c:v>
                </c:pt>
                <c:pt idx="1016">
                  <c:v>40.220700000000001</c:v>
                </c:pt>
                <c:pt idx="1017">
                  <c:v>40.224600000000002</c:v>
                </c:pt>
                <c:pt idx="1018">
                  <c:v>40.220700000000001</c:v>
                </c:pt>
                <c:pt idx="1019">
                  <c:v>40.224600000000002</c:v>
                </c:pt>
                <c:pt idx="1020">
                  <c:v>40.220700000000001</c:v>
                </c:pt>
                <c:pt idx="1021">
                  <c:v>40.224600000000002</c:v>
                </c:pt>
                <c:pt idx="1022">
                  <c:v>40.220700000000001</c:v>
                </c:pt>
                <c:pt idx="1023">
                  <c:v>40.224600000000002</c:v>
                </c:pt>
                <c:pt idx="1024">
                  <c:v>40.220700000000001</c:v>
                </c:pt>
                <c:pt idx="1025">
                  <c:v>40.224600000000002</c:v>
                </c:pt>
                <c:pt idx="1026">
                  <c:v>40.220700000000001</c:v>
                </c:pt>
                <c:pt idx="1027">
                  <c:v>40.224600000000002</c:v>
                </c:pt>
                <c:pt idx="1028">
                  <c:v>40.220700000000001</c:v>
                </c:pt>
                <c:pt idx="1029">
                  <c:v>40.224600000000002</c:v>
                </c:pt>
                <c:pt idx="1030">
                  <c:v>40.220700000000001</c:v>
                </c:pt>
                <c:pt idx="1031">
                  <c:v>40.224600000000002</c:v>
                </c:pt>
                <c:pt idx="1032">
                  <c:v>40.220700000000001</c:v>
                </c:pt>
                <c:pt idx="1033">
                  <c:v>40.224600000000002</c:v>
                </c:pt>
                <c:pt idx="1034">
                  <c:v>40.220700000000001</c:v>
                </c:pt>
                <c:pt idx="1035">
                  <c:v>40.224600000000002</c:v>
                </c:pt>
                <c:pt idx="1036">
                  <c:v>40.224600000000002</c:v>
                </c:pt>
                <c:pt idx="1037">
                  <c:v>40.224600000000002</c:v>
                </c:pt>
                <c:pt idx="1038">
                  <c:v>40.220700000000001</c:v>
                </c:pt>
                <c:pt idx="1039">
                  <c:v>40.224600000000002</c:v>
                </c:pt>
                <c:pt idx="1040">
                  <c:v>40.220700000000001</c:v>
                </c:pt>
                <c:pt idx="1041">
                  <c:v>40.224600000000002</c:v>
                </c:pt>
                <c:pt idx="1042">
                  <c:v>40.220700000000001</c:v>
                </c:pt>
                <c:pt idx="1043">
                  <c:v>40.224600000000002</c:v>
                </c:pt>
                <c:pt idx="1044">
                  <c:v>40.220700000000001</c:v>
                </c:pt>
                <c:pt idx="1045">
                  <c:v>40.224600000000002</c:v>
                </c:pt>
                <c:pt idx="1046">
                  <c:v>40.220700000000001</c:v>
                </c:pt>
                <c:pt idx="1047">
                  <c:v>40.224600000000002</c:v>
                </c:pt>
                <c:pt idx="1048">
                  <c:v>40.220700000000001</c:v>
                </c:pt>
                <c:pt idx="1049">
                  <c:v>40.224600000000002</c:v>
                </c:pt>
                <c:pt idx="1050">
                  <c:v>40.220700000000001</c:v>
                </c:pt>
                <c:pt idx="1051">
                  <c:v>40.224600000000002</c:v>
                </c:pt>
                <c:pt idx="1052">
                  <c:v>40.220700000000001</c:v>
                </c:pt>
                <c:pt idx="1053">
                  <c:v>40.224600000000002</c:v>
                </c:pt>
                <c:pt idx="1054">
                  <c:v>40.220700000000001</c:v>
                </c:pt>
                <c:pt idx="1055">
                  <c:v>40.224600000000002</c:v>
                </c:pt>
                <c:pt idx="1056">
                  <c:v>40.220700000000001</c:v>
                </c:pt>
                <c:pt idx="1057">
                  <c:v>40.220700000000001</c:v>
                </c:pt>
                <c:pt idx="1058">
                  <c:v>40.220700000000001</c:v>
                </c:pt>
                <c:pt idx="1059">
                  <c:v>40.224600000000002</c:v>
                </c:pt>
                <c:pt idx="1060">
                  <c:v>40.220700000000001</c:v>
                </c:pt>
                <c:pt idx="1061">
                  <c:v>40.224600000000002</c:v>
                </c:pt>
                <c:pt idx="1062">
                  <c:v>40.220700000000001</c:v>
                </c:pt>
                <c:pt idx="1063">
                  <c:v>40.224600000000002</c:v>
                </c:pt>
                <c:pt idx="1064">
                  <c:v>40.220700000000001</c:v>
                </c:pt>
                <c:pt idx="1065">
                  <c:v>40.228499999999997</c:v>
                </c:pt>
                <c:pt idx="1066">
                  <c:v>40.224600000000002</c:v>
                </c:pt>
                <c:pt idx="1067">
                  <c:v>40.224600000000002</c:v>
                </c:pt>
                <c:pt idx="1068">
                  <c:v>40.224600000000002</c:v>
                </c:pt>
                <c:pt idx="1069">
                  <c:v>40.224600000000002</c:v>
                </c:pt>
                <c:pt idx="1070">
                  <c:v>40.224600000000002</c:v>
                </c:pt>
                <c:pt idx="1071">
                  <c:v>40.224600000000002</c:v>
                </c:pt>
                <c:pt idx="1072">
                  <c:v>40.224600000000002</c:v>
                </c:pt>
                <c:pt idx="1073">
                  <c:v>40.224600000000002</c:v>
                </c:pt>
                <c:pt idx="1074">
                  <c:v>40.224600000000002</c:v>
                </c:pt>
                <c:pt idx="1075">
                  <c:v>40.224600000000002</c:v>
                </c:pt>
                <c:pt idx="1076">
                  <c:v>40.224600000000002</c:v>
                </c:pt>
                <c:pt idx="1077">
                  <c:v>40.224600000000002</c:v>
                </c:pt>
                <c:pt idx="1078">
                  <c:v>40.224600000000002</c:v>
                </c:pt>
                <c:pt idx="1079">
                  <c:v>40.224600000000002</c:v>
                </c:pt>
                <c:pt idx="1080">
                  <c:v>40.224600000000002</c:v>
                </c:pt>
                <c:pt idx="1081">
                  <c:v>40.224600000000002</c:v>
                </c:pt>
                <c:pt idx="1082">
                  <c:v>40.224600000000002</c:v>
                </c:pt>
                <c:pt idx="1083">
                  <c:v>40.224600000000002</c:v>
                </c:pt>
                <c:pt idx="1084">
                  <c:v>40.224600000000002</c:v>
                </c:pt>
                <c:pt idx="1085">
                  <c:v>40.224600000000002</c:v>
                </c:pt>
                <c:pt idx="1086">
                  <c:v>40.220700000000001</c:v>
                </c:pt>
                <c:pt idx="1087">
                  <c:v>40.224600000000002</c:v>
                </c:pt>
                <c:pt idx="1088">
                  <c:v>40.224600000000002</c:v>
                </c:pt>
                <c:pt idx="1089">
                  <c:v>40.224600000000002</c:v>
                </c:pt>
                <c:pt idx="1090">
                  <c:v>40.224600000000002</c:v>
                </c:pt>
                <c:pt idx="1091">
                  <c:v>40.224600000000002</c:v>
                </c:pt>
                <c:pt idx="1092">
                  <c:v>40.224600000000002</c:v>
                </c:pt>
                <c:pt idx="1093">
                  <c:v>40.224600000000002</c:v>
                </c:pt>
                <c:pt idx="1094">
                  <c:v>40.224600000000002</c:v>
                </c:pt>
                <c:pt idx="1095">
                  <c:v>40.220700000000001</c:v>
                </c:pt>
                <c:pt idx="1096">
                  <c:v>40.224600000000002</c:v>
                </c:pt>
                <c:pt idx="1097">
                  <c:v>40.220700000000001</c:v>
                </c:pt>
                <c:pt idx="1098">
                  <c:v>40.224600000000002</c:v>
                </c:pt>
                <c:pt idx="1099">
                  <c:v>40.220700000000001</c:v>
                </c:pt>
                <c:pt idx="1100">
                  <c:v>40.224600000000002</c:v>
                </c:pt>
                <c:pt idx="1101">
                  <c:v>40.220700000000001</c:v>
                </c:pt>
                <c:pt idx="1102">
                  <c:v>40.224600000000002</c:v>
                </c:pt>
                <c:pt idx="1103">
                  <c:v>40.220700000000001</c:v>
                </c:pt>
                <c:pt idx="1104">
                  <c:v>40.224600000000002</c:v>
                </c:pt>
                <c:pt idx="1105">
                  <c:v>40.220700000000001</c:v>
                </c:pt>
                <c:pt idx="1106">
                  <c:v>40.224600000000002</c:v>
                </c:pt>
                <c:pt idx="1107">
                  <c:v>40.220700000000001</c:v>
                </c:pt>
                <c:pt idx="1108">
                  <c:v>40.224600000000002</c:v>
                </c:pt>
                <c:pt idx="1109">
                  <c:v>40.220700000000001</c:v>
                </c:pt>
                <c:pt idx="1110">
                  <c:v>40.224600000000002</c:v>
                </c:pt>
                <c:pt idx="1111">
                  <c:v>40.220700000000001</c:v>
                </c:pt>
                <c:pt idx="1112">
                  <c:v>40.224600000000002</c:v>
                </c:pt>
                <c:pt idx="1113">
                  <c:v>40.220700000000001</c:v>
                </c:pt>
                <c:pt idx="1114">
                  <c:v>40.224600000000002</c:v>
                </c:pt>
                <c:pt idx="1115">
                  <c:v>40.216799999999999</c:v>
                </c:pt>
                <c:pt idx="1116">
                  <c:v>40.224600000000002</c:v>
                </c:pt>
                <c:pt idx="1117">
                  <c:v>40.220700000000001</c:v>
                </c:pt>
                <c:pt idx="1118">
                  <c:v>40.224600000000002</c:v>
                </c:pt>
                <c:pt idx="1119">
                  <c:v>40.220700000000001</c:v>
                </c:pt>
                <c:pt idx="1120">
                  <c:v>40.224600000000002</c:v>
                </c:pt>
                <c:pt idx="1121">
                  <c:v>40.220700000000001</c:v>
                </c:pt>
                <c:pt idx="1122">
                  <c:v>40.228499999999997</c:v>
                </c:pt>
                <c:pt idx="1123">
                  <c:v>40.224600000000002</c:v>
                </c:pt>
                <c:pt idx="1124">
                  <c:v>40.224600000000002</c:v>
                </c:pt>
                <c:pt idx="1125">
                  <c:v>40.224600000000002</c:v>
                </c:pt>
                <c:pt idx="1126">
                  <c:v>40.224600000000002</c:v>
                </c:pt>
                <c:pt idx="1127">
                  <c:v>40.224600000000002</c:v>
                </c:pt>
                <c:pt idx="1128">
                  <c:v>40.224600000000002</c:v>
                </c:pt>
                <c:pt idx="1129">
                  <c:v>40.224600000000002</c:v>
                </c:pt>
                <c:pt idx="1130">
                  <c:v>40.224600000000002</c:v>
                </c:pt>
                <c:pt idx="1131">
                  <c:v>40.224600000000002</c:v>
                </c:pt>
                <c:pt idx="1132">
                  <c:v>40.224600000000002</c:v>
                </c:pt>
                <c:pt idx="1133">
                  <c:v>40.224600000000002</c:v>
                </c:pt>
                <c:pt idx="1134">
                  <c:v>40.224600000000002</c:v>
                </c:pt>
                <c:pt idx="1135">
                  <c:v>40.224600000000002</c:v>
                </c:pt>
                <c:pt idx="1136">
                  <c:v>40.224600000000002</c:v>
                </c:pt>
                <c:pt idx="1137">
                  <c:v>40.224600000000002</c:v>
                </c:pt>
                <c:pt idx="1138">
                  <c:v>40.224600000000002</c:v>
                </c:pt>
                <c:pt idx="1139">
                  <c:v>40.224600000000002</c:v>
                </c:pt>
                <c:pt idx="1140">
                  <c:v>40.224600000000002</c:v>
                </c:pt>
                <c:pt idx="1141">
                  <c:v>40.224600000000002</c:v>
                </c:pt>
                <c:pt idx="1142">
                  <c:v>40.224600000000002</c:v>
                </c:pt>
                <c:pt idx="1143">
                  <c:v>40.224600000000002</c:v>
                </c:pt>
                <c:pt idx="1144">
                  <c:v>40.224600000000002</c:v>
                </c:pt>
                <c:pt idx="1145">
                  <c:v>40.224600000000002</c:v>
                </c:pt>
                <c:pt idx="1146">
                  <c:v>40.224600000000002</c:v>
                </c:pt>
                <c:pt idx="1147">
                  <c:v>40.224600000000002</c:v>
                </c:pt>
                <c:pt idx="1148">
                  <c:v>40.224600000000002</c:v>
                </c:pt>
                <c:pt idx="1149">
                  <c:v>40.224600000000002</c:v>
                </c:pt>
                <c:pt idx="1150">
                  <c:v>40.224600000000002</c:v>
                </c:pt>
                <c:pt idx="1151">
                  <c:v>40.228499999999997</c:v>
                </c:pt>
                <c:pt idx="1152">
                  <c:v>40.224600000000002</c:v>
                </c:pt>
                <c:pt idx="1153">
                  <c:v>40.220700000000001</c:v>
                </c:pt>
                <c:pt idx="1154">
                  <c:v>40.224600000000002</c:v>
                </c:pt>
                <c:pt idx="1155">
                  <c:v>40.220700000000001</c:v>
                </c:pt>
                <c:pt idx="1156">
                  <c:v>40.224600000000002</c:v>
                </c:pt>
                <c:pt idx="1157">
                  <c:v>40.220700000000001</c:v>
                </c:pt>
                <c:pt idx="1158">
                  <c:v>40.224600000000002</c:v>
                </c:pt>
                <c:pt idx="1159">
                  <c:v>40.220700000000001</c:v>
                </c:pt>
                <c:pt idx="1160">
                  <c:v>40.224600000000002</c:v>
                </c:pt>
                <c:pt idx="1161">
                  <c:v>40.220700000000001</c:v>
                </c:pt>
                <c:pt idx="1162">
                  <c:v>40.255899999999997</c:v>
                </c:pt>
                <c:pt idx="1163">
                  <c:v>50.252000000000002</c:v>
                </c:pt>
                <c:pt idx="1164">
                  <c:v>45.716799999999999</c:v>
                </c:pt>
                <c:pt idx="1165">
                  <c:v>45.7012</c:v>
                </c:pt>
                <c:pt idx="1166">
                  <c:v>45.705100000000002</c:v>
                </c:pt>
                <c:pt idx="1167">
                  <c:v>45.7012</c:v>
                </c:pt>
                <c:pt idx="1168">
                  <c:v>65.915999999999997</c:v>
                </c:pt>
                <c:pt idx="1169">
                  <c:v>65.8613</c:v>
                </c:pt>
                <c:pt idx="1170">
                  <c:v>66.001999999999995</c:v>
                </c:pt>
                <c:pt idx="1171">
                  <c:v>65.7363</c:v>
                </c:pt>
                <c:pt idx="1172">
                  <c:v>66.505899999999997</c:v>
                </c:pt>
                <c:pt idx="1173">
                  <c:v>66.001999999999995</c:v>
                </c:pt>
                <c:pt idx="1174">
                  <c:v>66.525400000000005</c:v>
                </c:pt>
                <c:pt idx="1175">
                  <c:v>66.220699999999994</c:v>
                </c:pt>
                <c:pt idx="1176">
                  <c:v>66.5488</c:v>
                </c:pt>
                <c:pt idx="1177">
                  <c:v>66.197299999999998</c:v>
                </c:pt>
                <c:pt idx="1178">
                  <c:v>66.302700000000002</c:v>
                </c:pt>
                <c:pt idx="1179">
                  <c:v>66.197299999999998</c:v>
                </c:pt>
                <c:pt idx="1180">
                  <c:v>66.290999999999997</c:v>
                </c:pt>
                <c:pt idx="1181">
                  <c:v>66.193399999999997</c:v>
                </c:pt>
                <c:pt idx="1182">
                  <c:v>67.0137</c:v>
                </c:pt>
                <c:pt idx="1183">
                  <c:v>66.966800000000006</c:v>
                </c:pt>
                <c:pt idx="1184">
                  <c:v>67.009799999999998</c:v>
                </c:pt>
                <c:pt idx="1185">
                  <c:v>66.935500000000005</c:v>
                </c:pt>
                <c:pt idx="1186">
                  <c:v>67.322299999999998</c:v>
                </c:pt>
                <c:pt idx="1187">
                  <c:v>66.9512</c:v>
                </c:pt>
                <c:pt idx="1188">
                  <c:v>66.943399999999997</c:v>
                </c:pt>
                <c:pt idx="1189">
                  <c:v>66.947299999999998</c:v>
                </c:pt>
                <c:pt idx="1190">
                  <c:v>66.982399999999998</c:v>
                </c:pt>
                <c:pt idx="1191">
                  <c:v>66.947299999999998</c:v>
                </c:pt>
                <c:pt idx="1192">
                  <c:v>66.947299999999998</c:v>
                </c:pt>
                <c:pt idx="1193">
                  <c:v>67.126999999999995</c:v>
                </c:pt>
                <c:pt idx="1194">
                  <c:v>67.330100000000002</c:v>
                </c:pt>
                <c:pt idx="1195">
                  <c:v>67.431600000000003</c:v>
                </c:pt>
                <c:pt idx="1196">
                  <c:v>67.334000000000003</c:v>
                </c:pt>
                <c:pt idx="1197">
                  <c:v>67.501999999999995</c:v>
                </c:pt>
                <c:pt idx="1198">
                  <c:v>67.603499999999997</c:v>
                </c:pt>
                <c:pt idx="1199">
                  <c:v>67.7744</c:v>
                </c:pt>
                <c:pt idx="1200">
                  <c:v>67.418899999999994</c:v>
                </c:pt>
                <c:pt idx="1201">
                  <c:v>67.391599999999997</c:v>
                </c:pt>
                <c:pt idx="1202">
                  <c:v>67.418899999999994</c:v>
                </c:pt>
                <c:pt idx="1203">
                  <c:v>67.293899999999994</c:v>
                </c:pt>
                <c:pt idx="1204">
                  <c:v>67.293899999999994</c:v>
                </c:pt>
                <c:pt idx="1205">
                  <c:v>67.618200000000002</c:v>
                </c:pt>
                <c:pt idx="1206">
                  <c:v>67.626000000000005</c:v>
                </c:pt>
                <c:pt idx="1207">
                  <c:v>67.618200000000002</c:v>
                </c:pt>
                <c:pt idx="1208">
                  <c:v>67.563500000000005</c:v>
                </c:pt>
                <c:pt idx="1209">
                  <c:v>67.872100000000003</c:v>
                </c:pt>
                <c:pt idx="1210">
                  <c:v>67.735399999999998</c:v>
                </c:pt>
                <c:pt idx="1211">
                  <c:v>67.922899999999998</c:v>
                </c:pt>
                <c:pt idx="1212">
                  <c:v>67.868200000000002</c:v>
                </c:pt>
                <c:pt idx="1213">
                  <c:v>67.915000000000006</c:v>
                </c:pt>
                <c:pt idx="1214">
                  <c:v>68.207999999999998</c:v>
                </c:pt>
                <c:pt idx="1215">
                  <c:v>68.197299999999998</c:v>
                </c:pt>
                <c:pt idx="1216">
                  <c:v>68.439499999999995</c:v>
                </c:pt>
                <c:pt idx="1217">
                  <c:v>68.212900000000005</c:v>
                </c:pt>
                <c:pt idx="1218">
                  <c:v>68.599599999999995</c:v>
                </c:pt>
                <c:pt idx="1219">
                  <c:v>68.337900000000005</c:v>
                </c:pt>
                <c:pt idx="1220">
                  <c:v>68.462900000000005</c:v>
                </c:pt>
                <c:pt idx="1221">
                  <c:v>68.384799999999998</c:v>
                </c:pt>
                <c:pt idx="1222">
                  <c:v>68.474599999999995</c:v>
                </c:pt>
                <c:pt idx="1223">
                  <c:v>68.392600000000002</c:v>
                </c:pt>
                <c:pt idx="1224">
                  <c:v>68.689499999999995</c:v>
                </c:pt>
                <c:pt idx="1225">
                  <c:v>68.560500000000005</c:v>
                </c:pt>
                <c:pt idx="1226">
                  <c:v>68.724599999999995</c:v>
                </c:pt>
                <c:pt idx="1227">
                  <c:v>68.5488</c:v>
                </c:pt>
                <c:pt idx="1228">
                  <c:v>68.646500000000003</c:v>
                </c:pt>
                <c:pt idx="1229">
                  <c:v>68.6113</c:v>
                </c:pt>
                <c:pt idx="1230">
                  <c:v>68.603499999999997</c:v>
                </c:pt>
                <c:pt idx="1231">
                  <c:v>68.6738</c:v>
                </c:pt>
                <c:pt idx="1232">
                  <c:v>68.540999999999997</c:v>
                </c:pt>
                <c:pt idx="1233">
                  <c:v>68.310500000000005</c:v>
                </c:pt>
                <c:pt idx="1234">
                  <c:v>68.275400000000005</c:v>
                </c:pt>
                <c:pt idx="1235">
                  <c:v>68.322299999999998</c:v>
                </c:pt>
                <c:pt idx="1236">
                  <c:v>68.3262</c:v>
                </c:pt>
                <c:pt idx="1237">
                  <c:v>68.279300000000006</c:v>
                </c:pt>
                <c:pt idx="1238">
                  <c:v>68.4863</c:v>
                </c:pt>
                <c:pt idx="1239">
                  <c:v>68.267600000000002</c:v>
                </c:pt>
                <c:pt idx="1240">
                  <c:v>68.287099999999995</c:v>
                </c:pt>
                <c:pt idx="1241">
                  <c:v>68.228499999999997</c:v>
                </c:pt>
                <c:pt idx="1242">
                  <c:v>68.220699999999994</c:v>
                </c:pt>
                <c:pt idx="1243">
                  <c:v>68.228499999999997</c:v>
                </c:pt>
                <c:pt idx="1244">
                  <c:v>69.248000000000005</c:v>
                </c:pt>
                <c:pt idx="1245">
                  <c:v>68.779300000000006</c:v>
                </c:pt>
                <c:pt idx="1246">
                  <c:v>68.759799999999998</c:v>
                </c:pt>
                <c:pt idx="1247">
                  <c:v>68.7637</c:v>
                </c:pt>
                <c:pt idx="1248">
                  <c:v>68.732399999999998</c:v>
                </c:pt>
                <c:pt idx="1249">
                  <c:v>68.646500000000003</c:v>
                </c:pt>
                <c:pt idx="1250">
                  <c:v>68.802700000000002</c:v>
                </c:pt>
                <c:pt idx="1251">
                  <c:v>68.447299999999998</c:v>
                </c:pt>
                <c:pt idx="1252">
                  <c:v>68.123000000000005</c:v>
                </c:pt>
                <c:pt idx="1253">
                  <c:v>68.290999999999997</c:v>
                </c:pt>
                <c:pt idx="1254">
                  <c:v>68.025400000000005</c:v>
                </c:pt>
                <c:pt idx="1255">
                  <c:v>68.009799999999998</c:v>
                </c:pt>
                <c:pt idx="1256">
                  <c:v>67.8887</c:v>
                </c:pt>
                <c:pt idx="1257">
                  <c:v>68.044899999999998</c:v>
                </c:pt>
                <c:pt idx="1258">
                  <c:v>67.904300000000006</c:v>
                </c:pt>
                <c:pt idx="1259">
                  <c:v>68.060500000000005</c:v>
                </c:pt>
                <c:pt idx="1260">
                  <c:v>68.052700000000002</c:v>
                </c:pt>
                <c:pt idx="1261">
                  <c:v>67.900400000000005</c:v>
                </c:pt>
                <c:pt idx="1262">
                  <c:v>68.072299999999998</c:v>
                </c:pt>
                <c:pt idx="1263">
                  <c:v>67.912099999999995</c:v>
                </c:pt>
                <c:pt idx="1264">
                  <c:v>68.0762</c:v>
                </c:pt>
                <c:pt idx="1265">
                  <c:v>67.876999999999995</c:v>
                </c:pt>
                <c:pt idx="1266">
                  <c:v>67.8613</c:v>
                </c:pt>
                <c:pt idx="1267">
                  <c:v>67.865200000000002</c:v>
                </c:pt>
                <c:pt idx="1268">
                  <c:v>67.8613</c:v>
                </c:pt>
                <c:pt idx="1269">
                  <c:v>67.865200000000002</c:v>
                </c:pt>
                <c:pt idx="1270">
                  <c:v>67.915999999999997</c:v>
                </c:pt>
                <c:pt idx="1271">
                  <c:v>67.990200000000002</c:v>
                </c:pt>
                <c:pt idx="1272">
                  <c:v>68.099599999999995</c:v>
                </c:pt>
                <c:pt idx="1273">
                  <c:v>68.0137</c:v>
                </c:pt>
                <c:pt idx="1274">
                  <c:v>68.060500000000005</c:v>
                </c:pt>
                <c:pt idx="1275">
                  <c:v>67.939499999999995</c:v>
                </c:pt>
                <c:pt idx="1276">
                  <c:v>68.087900000000005</c:v>
                </c:pt>
                <c:pt idx="1277">
                  <c:v>68.009799999999998</c:v>
                </c:pt>
                <c:pt idx="1278">
                  <c:v>68.009799999999998</c:v>
                </c:pt>
                <c:pt idx="1279">
                  <c:v>67.939499999999995</c:v>
                </c:pt>
                <c:pt idx="1280">
                  <c:v>68.9238</c:v>
                </c:pt>
                <c:pt idx="1281">
                  <c:v>68.498000000000005</c:v>
                </c:pt>
                <c:pt idx="1282">
                  <c:v>68.677700000000002</c:v>
                </c:pt>
                <c:pt idx="1283">
                  <c:v>68.435500000000005</c:v>
                </c:pt>
                <c:pt idx="1284">
                  <c:v>68.3262</c:v>
                </c:pt>
                <c:pt idx="1285">
                  <c:v>68.404300000000006</c:v>
                </c:pt>
                <c:pt idx="1286">
                  <c:v>68.322299999999998</c:v>
                </c:pt>
                <c:pt idx="1287">
                  <c:v>68.169899999999998</c:v>
                </c:pt>
                <c:pt idx="1288">
                  <c:v>68.095699999999994</c:v>
                </c:pt>
                <c:pt idx="1289">
                  <c:v>68.7988</c:v>
                </c:pt>
                <c:pt idx="1290">
                  <c:v>68.646500000000003</c:v>
                </c:pt>
                <c:pt idx="1291">
                  <c:v>68.6113</c:v>
                </c:pt>
                <c:pt idx="1292">
                  <c:v>68.626999999999995</c:v>
                </c:pt>
                <c:pt idx="1293">
                  <c:v>68.650400000000005</c:v>
                </c:pt>
                <c:pt idx="1294">
                  <c:v>68.482399999999998</c:v>
                </c:pt>
                <c:pt idx="1295">
                  <c:v>68.337900000000005</c:v>
                </c:pt>
                <c:pt idx="1296">
                  <c:v>68.322299999999998</c:v>
                </c:pt>
                <c:pt idx="1297">
                  <c:v>68.255899999999997</c:v>
                </c:pt>
                <c:pt idx="1298">
                  <c:v>68.283199999999994</c:v>
                </c:pt>
                <c:pt idx="1299">
                  <c:v>68.439499999999995</c:v>
                </c:pt>
                <c:pt idx="1300">
                  <c:v>68.279300000000006</c:v>
                </c:pt>
                <c:pt idx="1301">
                  <c:v>68.279300000000006</c:v>
                </c:pt>
                <c:pt idx="1302">
                  <c:v>68.322299999999998</c:v>
                </c:pt>
                <c:pt idx="1303">
                  <c:v>68.349599999999995</c:v>
                </c:pt>
                <c:pt idx="1304">
                  <c:v>68.334000000000003</c:v>
                </c:pt>
                <c:pt idx="1305">
                  <c:v>68.380899999999997</c:v>
                </c:pt>
                <c:pt idx="1306">
                  <c:v>68.345699999999994</c:v>
                </c:pt>
                <c:pt idx="1307">
                  <c:v>68.365200000000002</c:v>
                </c:pt>
                <c:pt idx="1308">
                  <c:v>68.353499999999997</c:v>
                </c:pt>
                <c:pt idx="1309">
                  <c:v>68.349599999999995</c:v>
                </c:pt>
                <c:pt idx="1310">
                  <c:v>68.341800000000006</c:v>
                </c:pt>
                <c:pt idx="1311">
                  <c:v>68.2637</c:v>
                </c:pt>
                <c:pt idx="1312">
                  <c:v>68.255899999999997</c:v>
                </c:pt>
                <c:pt idx="1313">
                  <c:v>68.259799999999998</c:v>
                </c:pt>
                <c:pt idx="1314">
                  <c:v>68.255899999999997</c:v>
                </c:pt>
                <c:pt idx="1315">
                  <c:v>68.677700000000002</c:v>
                </c:pt>
                <c:pt idx="1316">
                  <c:v>68.376999999999995</c:v>
                </c:pt>
                <c:pt idx="1317">
                  <c:v>68.3613</c:v>
                </c:pt>
                <c:pt idx="1318">
                  <c:v>69.154300000000006</c:v>
                </c:pt>
                <c:pt idx="1319">
                  <c:v>68.919899999999998</c:v>
                </c:pt>
                <c:pt idx="1320">
                  <c:v>68.7988</c:v>
                </c:pt>
                <c:pt idx="1321">
                  <c:v>68.802700000000002</c:v>
                </c:pt>
                <c:pt idx="1322">
                  <c:v>68.7988</c:v>
                </c:pt>
                <c:pt idx="1323">
                  <c:v>68.876999999999995</c:v>
                </c:pt>
                <c:pt idx="1324">
                  <c:v>68.505899999999997</c:v>
                </c:pt>
                <c:pt idx="1325">
                  <c:v>68.501999999999995</c:v>
                </c:pt>
                <c:pt idx="1326">
                  <c:v>68.498000000000005</c:v>
                </c:pt>
                <c:pt idx="1327">
                  <c:v>68.626999999999995</c:v>
                </c:pt>
                <c:pt idx="1328">
                  <c:v>68.616200000000006</c:v>
                </c:pt>
                <c:pt idx="1329">
                  <c:v>68.436499999999995</c:v>
                </c:pt>
                <c:pt idx="1330">
                  <c:v>68.577100000000002</c:v>
                </c:pt>
                <c:pt idx="1331">
                  <c:v>68.531199999999998</c:v>
                </c:pt>
                <c:pt idx="1332">
                  <c:v>68.348600000000005</c:v>
                </c:pt>
                <c:pt idx="1333">
                  <c:v>68.153300000000002</c:v>
                </c:pt>
                <c:pt idx="1334">
                  <c:v>68.6494</c:v>
                </c:pt>
                <c:pt idx="1335">
                  <c:v>68.438500000000005</c:v>
                </c:pt>
                <c:pt idx="1336">
                  <c:v>68.434600000000003</c:v>
                </c:pt>
                <c:pt idx="1337">
                  <c:v>68.434600000000003</c:v>
                </c:pt>
                <c:pt idx="1338">
                  <c:v>68.434600000000003</c:v>
                </c:pt>
                <c:pt idx="1339">
                  <c:v>68.719700000000003</c:v>
                </c:pt>
                <c:pt idx="1340">
                  <c:v>68.567400000000006</c:v>
                </c:pt>
                <c:pt idx="1341">
                  <c:v>68.5518</c:v>
                </c:pt>
                <c:pt idx="1342">
                  <c:v>68.555700000000002</c:v>
                </c:pt>
                <c:pt idx="1343">
                  <c:v>68.5518</c:v>
                </c:pt>
                <c:pt idx="1344">
                  <c:v>71.305700000000002</c:v>
                </c:pt>
                <c:pt idx="1345">
                  <c:v>71.145499999999998</c:v>
                </c:pt>
                <c:pt idx="1346">
                  <c:v>71.137699999999995</c:v>
                </c:pt>
                <c:pt idx="1347">
                  <c:v>71.137699999999995</c:v>
                </c:pt>
                <c:pt idx="1348">
                  <c:v>71.258799999999994</c:v>
                </c:pt>
                <c:pt idx="1349">
                  <c:v>71.047899999999998</c:v>
                </c:pt>
                <c:pt idx="1350">
                  <c:v>71.0518</c:v>
                </c:pt>
                <c:pt idx="1351">
                  <c:v>71.047899999999998</c:v>
                </c:pt>
                <c:pt idx="1352">
                  <c:v>71.047899999999998</c:v>
                </c:pt>
                <c:pt idx="1353">
                  <c:v>70.969700000000003</c:v>
                </c:pt>
                <c:pt idx="1354">
                  <c:v>70.946299999999994</c:v>
                </c:pt>
                <c:pt idx="1355">
                  <c:v>70.942400000000006</c:v>
                </c:pt>
                <c:pt idx="1356">
                  <c:v>40.543900000000001</c:v>
                </c:pt>
                <c:pt idx="1357">
                  <c:v>40.497100000000003</c:v>
                </c:pt>
                <c:pt idx="1358">
                  <c:v>40.500999999999998</c:v>
                </c:pt>
                <c:pt idx="1359">
                  <c:v>40.497100000000003</c:v>
                </c:pt>
                <c:pt idx="1360">
                  <c:v>40.500999999999998</c:v>
                </c:pt>
                <c:pt idx="1361">
                  <c:v>40.571300000000001</c:v>
                </c:pt>
                <c:pt idx="1362">
                  <c:v>40.500999999999998</c:v>
                </c:pt>
                <c:pt idx="1363">
                  <c:v>40.497100000000003</c:v>
                </c:pt>
                <c:pt idx="1364">
                  <c:v>40.500999999999998</c:v>
                </c:pt>
                <c:pt idx="1365">
                  <c:v>40.497100000000003</c:v>
                </c:pt>
                <c:pt idx="1366">
                  <c:v>40.500999999999998</c:v>
                </c:pt>
                <c:pt idx="1367">
                  <c:v>40.497100000000003</c:v>
                </c:pt>
                <c:pt idx="1368">
                  <c:v>40.500999999999998</c:v>
                </c:pt>
                <c:pt idx="1369">
                  <c:v>40.497100000000003</c:v>
                </c:pt>
                <c:pt idx="1370">
                  <c:v>40.500999999999998</c:v>
                </c:pt>
                <c:pt idx="1371">
                  <c:v>40.4893</c:v>
                </c:pt>
                <c:pt idx="1372">
                  <c:v>40.493200000000002</c:v>
                </c:pt>
                <c:pt idx="1373">
                  <c:v>40.4893</c:v>
                </c:pt>
                <c:pt idx="1374">
                  <c:v>40.493200000000002</c:v>
                </c:pt>
                <c:pt idx="1375">
                  <c:v>40.493200000000002</c:v>
                </c:pt>
                <c:pt idx="1376">
                  <c:v>40.4893</c:v>
                </c:pt>
                <c:pt idx="1377">
                  <c:v>40.485399999999998</c:v>
                </c:pt>
                <c:pt idx="1378">
                  <c:v>40.4893</c:v>
                </c:pt>
                <c:pt idx="1379">
                  <c:v>40.485399999999998</c:v>
                </c:pt>
                <c:pt idx="1380">
                  <c:v>40.4893</c:v>
                </c:pt>
                <c:pt idx="1381">
                  <c:v>40.485399999999998</c:v>
                </c:pt>
                <c:pt idx="1382">
                  <c:v>40.4893</c:v>
                </c:pt>
                <c:pt idx="1383">
                  <c:v>40.485399999999998</c:v>
                </c:pt>
                <c:pt idx="1384">
                  <c:v>40.4893</c:v>
                </c:pt>
                <c:pt idx="1385">
                  <c:v>40.485399999999998</c:v>
                </c:pt>
                <c:pt idx="1386">
                  <c:v>40.4893</c:v>
                </c:pt>
                <c:pt idx="1387">
                  <c:v>40.485399999999998</c:v>
                </c:pt>
                <c:pt idx="1388">
                  <c:v>40.4893</c:v>
                </c:pt>
                <c:pt idx="1389">
                  <c:v>40.485399999999998</c:v>
                </c:pt>
                <c:pt idx="1390">
                  <c:v>41.661099999999998</c:v>
                </c:pt>
                <c:pt idx="1391">
                  <c:v>40.4893</c:v>
                </c:pt>
                <c:pt idx="1392">
                  <c:v>40.485399999999998</c:v>
                </c:pt>
                <c:pt idx="1393">
                  <c:v>40.4893</c:v>
                </c:pt>
                <c:pt idx="1394">
                  <c:v>40.485399999999998</c:v>
                </c:pt>
                <c:pt idx="1395">
                  <c:v>40.4893</c:v>
                </c:pt>
                <c:pt idx="1396">
                  <c:v>40.485399999999998</c:v>
                </c:pt>
                <c:pt idx="1397">
                  <c:v>40.4893</c:v>
                </c:pt>
                <c:pt idx="1398">
                  <c:v>40.485399999999998</c:v>
                </c:pt>
                <c:pt idx="1399">
                  <c:v>40.4893</c:v>
                </c:pt>
                <c:pt idx="1400">
                  <c:v>40.485399999999998</c:v>
                </c:pt>
                <c:pt idx="1401">
                  <c:v>40.4893</c:v>
                </c:pt>
                <c:pt idx="1402">
                  <c:v>40.485399999999998</c:v>
                </c:pt>
                <c:pt idx="1403">
                  <c:v>40.4893</c:v>
                </c:pt>
                <c:pt idx="1404">
                  <c:v>40.4893</c:v>
                </c:pt>
                <c:pt idx="1405">
                  <c:v>40.4893</c:v>
                </c:pt>
                <c:pt idx="1406">
                  <c:v>40.485399999999998</c:v>
                </c:pt>
                <c:pt idx="1407">
                  <c:v>40.4893</c:v>
                </c:pt>
                <c:pt idx="1408">
                  <c:v>40.485399999999998</c:v>
                </c:pt>
                <c:pt idx="1409">
                  <c:v>40.4893</c:v>
                </c:pt>
                <c:pt idx="1410">
                  <c:v>40.477499999999999</c:v>
                </c:pt>
                <c:pt idx="1411">
                  <c:v>40.481400000000001</c:v>
                </c:pt>
                <c:pt idx="1412">
                  <c:v>40.477499999999999</c:v>
                </c:pt>
                <c:pt idx="1413">
                  <c:v>40.481400000000001</c:v>
                </c:pt>
                <c:pt idx="1414">
                  <c:v>40.477499999999999</c:v>
                </c:pt>
                <c:pt idx="1415">
                  <c:v>40.481400000000001</c:v>
                </c:pt>
                <c:pt idx="1416">
                  <c:v>40.477499999999999</c:v>
                </c:pt>
                <c:pt idx="1417">
                  <c:v>40.481400000000001</c:v>
                </c:pt>
                <c:pt idx="1418">
                  <c:v>40.477499999999999</c:v>
                </c:pt>
                <c:pt idx="1419">
                  <c:v>40.481400000000001</c:v>
                </c:pt>
                <c:pt idx="1420">
                  <c:v>40.477499999999999</c:v>
                </c:pt>
                <c:pt idx="1421">
                  <c:v>40.481400000000001</c:v>
                </c:pt>
                <c:pt idx="1422">
                  <c:v>40.477499999999999</c:v>
                </c:pt>
                <c:pt idx="1423">
                  <c:v>40.481400000000001</c:v>
                </c:pt>
                <c:pt idx="1424">
                  <c:v>40.477499999999999</c:v>
                </c:pt>
                <c:pt idx="1425">
                  <c:v>40.481400000000001</c:v>
                </c:pt>
                <c:pt idx="1426">
                  <c:v>40.477499999999999</c:v>
                </c:pt>
                <c:pt idx="1427">
                  <c:v>40.481400000000001</c:v>
                </c:pt>
                <c:pt idx="1428">
                  <c:v>40.477499999999999</c:v>
                </c:pt>
                <c:pt idx="1429">
                  <c:v>40.481400000000001</c:v>
                </c:pt>
                <c:pt idx="1430">
                  <c:v>40.477499999999999</c:v>
                </c:pt>
                <c:pt idx="1431">
                  <c:v>40.481400000000001</c:v>
                </c:pt>
                <c:pt idx="1432">
                  <c:v>40.477499999999999</c:v>
                </c:pt>
                <c:pt idx="1433">
                  <c:v>40.485399999999998</c:v>
                </c:pt>
                <c:pt idx="1434">
                  <c:v>40.481400000000001</c:v>
                </c:pt>
                <c:pt idx="1435">
                  <c:v>40.481400000000001</c:v>
                </c:pt>
                <c:pt idx="1436">
                  <c:v>40.481400000000001</c:v>
                </c:pt>
                <c:pt idx="1437">
                  <c:v>40.481400000000001</c:v>
                </c:pt>
                <c:pt idx="1438">
                  <c:v>40.481400000000001</c:v>
                </c:pt>
                <c:pt idx="1439">
                  <c:v>40.481400000000001</c:v>
                </c:pt>
                <c:pt idx="1440">
                  <c:v>40.481400000000001</c:v>
                </c:pt>
                <c:pt idx="1441">
                  <c:v>40.481400000000001</c:v>
                </c:pt>
                <c:pt idx="1442">
                  <c:v>40.481400000000001</c:v>
                </c:pt>
                <c:pt idx="1443">
                  <c:v>40.481400000000001</c:v>
                </c:pt>
                <c:pt idx="1444">
                  <c:v>40.481400000000001</c:v>
                </c:pt>
                <c:pt idx="1445">
                  <c:v>40.481400000000001</c:v>
                </c:pt>
                <c:pt idx="1446">
                  <c:v>40.481400000000001</c:v>
                </c:pt>
                <c:pt idx="1447">
                  <c:v>40.481400000000001</c:v>
                </c:pt>
                <c:pt idx="1448">
                  <c:v>40.481400000000001</c:v>
                </c:pt>
                <c:pt idx="1449">
                  <c:v>40.481400000000001</c:v>
                </c:pt>
                <c:pt idx="1450">
                  <c:v>40.481400000000001</c:v>
                </c:pt>
                <c:pt idx="1451">
                  <c:v>40.481400000000001</c:v>
                </c:pt>
                <c:pt idx="1452">
                  <c:v>40.481400000000001</c:v>
                </c:pt>
                <c:pt idx="1453">
                  <c:v>40.481400000000001</c:v>
                </c:pt>
                <c:pt idx="1454">
                  <c:v>40.481400000000001</c:v>
                </c:pt>
                <c:pt idx="1455">
                  <c:v>40.481400000000001</c:v>
                </c:pt>
                <c:pt idx="1456">
                  <c:v>40.481400000000001</c:v>
                </c:pt>
                <c:pt idx="1457">
                  <c:v>40.481400000000001</c:v>
                </c:pt>
                <c:pt idx="1458">
                  <c:v>40.481400000000001</c:v>
                </c:pt>
                <c:pt idx="1459">
                  <c:v>40.481400000000001</c:v>
                </c:pt>
                <c:pt idx="1460">
                  <c:v>40.481400000000001</c:v>
                </c:pt>
                <c:pt idx="1461">
                  <c:v>40.481400000000001</c:v>
                </c:pt>
                <c:pt idx="1462">
                  <c:v>40.477499999999999</c:v>
                </c:pt>
                <c:pt idx="1463">
                  <c:v>40.481400000000001</c:v>
                </c:pt>
                <c:pt idx="1464">
                  <c:v>40.481400000000001</c:v>
                </c:pt>
                <c:pt idx="1465">
                  <c:v>40.481400000000001</c:v>
                </c:pt>
                <c:pt idx="1466">
                  <c:v>40.481400000000001</c:v>
                </c:pt>
                <c:pt idx="1467">
                  <c:v>40.481400000000001</c:v>
                </c:pt>
                <c:pt idx="1468">
                  <c:v>40.481400000000001</c:v>
                </c:pt>
                <c:pt idx="1469">
                  <c:v>40.481400000000001</c:v>
                </c:pt>
                <c:pt idx="1470">
                  <c:v>40.481400000000001</c:v>
                </c:pt>
                <c:pt idx="1471">
                  <c:v>40.481400000000001</c:v>
                </c:pt>
                <c:pt idx="1472">
                  <c:v>40.481400000000001</c:v>
                </c:pt>
                <c:pt idx="1473">
                  <c:v>40.481400000000001</c:v>
                </c:pt>
                <c:pt idx="1474">
                  <c:v>40.481400000000001</c:v>
                </c:pt>
                <c:pt idx="1475">
                  <c:v>40.481400000000001</c:v>
                </c:pt>
                <c:pt idx="1476">
                  <c:v>40.481400000000001</c:v>
                </c:pt>
                <c:pt idx="1477">
                  <c:v>40.481400000000001</c:v>
                </c:pt>
              </c:numCache>
            </c:numRef>
          </c:val>
          <c:smooth val="0"/>
          <c:extLst>
            <c:ext xmlns:c16="http://schemas.microsoft.com/office/drawing/2014/chart" uri="{C3380CC4-5D6E-409C-BE32-E72D297353CC}">
              <c16:uniqueId val="{00000000-FDFC-42E3-A1CB-6BAE651954FE}"/>
            </c:ext>
          </c:extLst>
        </c:ser>
        <c:dLbls>
          <c:showLegendKey val="0"/>
          <c:showVal val="0"/>
          <c:showCatName val="0"/>
          <c:showSerName val="0"/>
          <c:showPercent val="0"/>
          <c:showBubbleSize val="0"/>
        </c:dLbls>
        <c:smooth val="0"/>
        <c:axId val="591041247"/>
        <c:axId val="590768191"/>
      </c:lineChart>
      <c:catAx>
        <c:axId val="59104124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590768191"/>
        <c:crosses val="autoZero"/>
        <c:auto val="1"/>
        <c:lblAlgn val="ctr"/>
        <c:lblOffset val="100"/>
        <c:noMultiLvlLbl val="0"/>
      </c:catAx>
      <c:valAx>
        <c:axId val="590768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591041247"/>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随心拍</a:t>
            </a:r>
          </a:p>
        </c:rich>
      </c:tx>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val>
            <c:numRef>
              <c:f>[5]内存泄漏!$A$1:$A$1202</c:f>
              <c:numCache>
                <c:formatCode>General</c:formatCode>
                <c:ptCount val="1202"/>
                <c:pt idx="0">
                  <c:v>98.777299999999997</c:v>
                </c:pt>
                <c:pt idx="1">
                  <c:v>87.746099999999998</c:v>
                </c:pt>
                <c:pt idx="2">
                  <c:v>91.191400000000002</c:v>
                </c:pt>
                <c:pt idx="3">
                  <c:v>86.343800000000002</c:v>
                </c:pt>
                <c:pt idx="4">
                  <c:v>86.328100000000006</c:v>
                </c:pt>
                <c:pt idx="5">
                  <c:v>86.328100000000006</c:v>
                </c:pt>
                <c:pt idx="6">
                  <c:v>86.308599999999998</c:v>
                </c:pt>
                <c:pt idx="7">
                  <c:v>86.300799999999995</c:v>
                </c:pt>
                <c:pt idx="8">
                  <c:v>86.296899999999994</c:v>
                </c:pt>
                <c:pt idx="9">
                  <c:v>86.289100000000005</c:v>
                </c:pt>
                <c:pt idx="10">
                  <c:v>84.968800000000002</c:v>
                </c:pt>
                <c:pt idx="11">
                  <c:v>89.203100000000006</c:v>
                </c:pt>
                <c:pt idx="12">
                  <c:v>92.511700000000005</c:v>
                </c:pt>
                <c:pt idx="13">
                  <c:v>87.668000000000006</c:v>
                </c:pt>
                <c:pt idx="14">
                  <c:v>87.668000000000006</c:v>
                </c:pt>
                <c:pt idx="15">
                  <c:v>89.238299999999995</c:v>
                </c:pt>
                <c:pt idx="16">
                  <c:v>87.683599999999998</c:v>
                </c:pt>
                <c:pt idx="17">
                  <c:v>87.6875</c:v>
                </c:pt>
                <c:pt idx="18">
                  <c:v>89.005899999999997</c:v>
                </c:pt>
                <c:pt idx="19">
                  <c:v>86.343800000000002</c:v>
                </c:pt>
                <c:pt idx="20">
                  <c:v>86.363299999999995</c:v>
                </c:pt>
                <c:pt idx="21">
                  <c:v>87.691400000000002</c:v>
                </c:pt>
                <c:pt idx="22">
                  <c:v>87.683599999999998</c:v>
                </c:pt>
                <c:pt idx="23">
                  <c:v>87.675799999999995</c:v>
                </c:pt>
                <c:pt idx="24">
                  <c:v>87.683599999999998</c:v>
                </c:pt>
                <c:pt idx="25">
                  <c:v>91.199200000000005</c:v>
                </c:pt>
                <c:pt idx="26">
                  <c:v>87.691400000000002</c:v>
                </c:pt>
                <c:pt idx="27">
                  <c:v>87.6875</c:v>
                </c:pt>
                <c:pt idx="28">
                  <c:v>87.679699999999997</c:v>
                </c:pt>
                <c:pt idx="29">
                  <c:v>87.671899999999994</c:v>
                </c:pt>
                <c:pt idx="30">
                  <c:v>87.675799999999995</c:v>
                </c:pt>
                <c:pt idx="31">
                  <c:v>87.691400000000002</c:v>
                </c:pt>
                <c:pt idx="32">
                  <c:v>92.585899999999995</c:v>
                </c:pt>
                <c:pt idx="33">
                  <c:v>86.335899999999995</c:v>
                </c:pt>
                <c:pt idx="34">
                  <c:v>86.3125</c:v>
                </c:pt>
                <c:pt idx="35">
                  <c:v>86.311499999999995</c:v>
                </c:pt>
                <c:pt idx="36">
                  <c:v>89.835899999999995</c:v>
                </c:pt>
                <c:pt idx="37">
                  <c:v>88.976600000000005</c:v>
                </c:pt>
                <c:pt idx="38">
                  <c:v>89.835899999999995</c:v>
                </c:pt>
                <c:pt idx="39">
                  <c:v>87.628900000000002</c:v>
                </c:pt>
                <c:pt idx="40">
                  <c:v>87.660200000000003</c:v>
                </c:pt>
                <c:pt idx="41">
                  <c:v>87.683599999999998</c:v>
                </c:pt>
                <c:pt idx="42">
                  <c:v>87.660200000000003</c:v>
                </c:pt>
                <c:pt idx="43">
                  <c:v>87.652299999999997</c:v>
                </c:pt>
                <c:pt idx="44">
                  <c:v>88.992199999999997</c:v>
                </c:pt>
                <c:pt idx="45">
                  <c:v>86.360399999999998</c:v>
                </c:pt>
                <c:pt idx="46">
                  <c:v>91.188500000000005</c:v>
                </c:pt>
                <c:pt idx="47">
                  <c:v>86.329099999999997</c:v>
                </c:pt>
                <c:pt idx="48">
                  <c:v>91.200199999999995</c:v>
                </c:pt>
                <c:pt idx="49">
                  <c:v>91.1982</c:v>
                </c:pt>
                <c:pt idx="50">
                  <c:v>86.3232</c:v>
                </c:pt>
                <c:pt idx="51">
                  <c:v>67.853499999999997</c:v>
                </c:pt>
                <c:pt idx="52">
                  <c:v>67.297899999999998</c:v>
                </c:pt>
                <c:pt idx="53">
                  <c:v>63.450200000000002</c:v>
                </c:pt>
                <c:pt idx="54">
                  <c:v>63.422899999999998</c:v>
                </c:pt>
                <c:pt idx="55">
                  <c:v>63.4268</c:v>
                </c:pt>
                <c:pt idx="56">
                  <c:v>63.438499999999998</c:v>
                </c:pt>
                <c:pt idx="57">
                  <c:v>63.434600000000003</c:v>
                </c:pt>
                <c:pt idx="58">
                  <c:v>63.446300000000001</c:v>
                </c:pt>
                <c:pt idx="59">
                  <c:v>64.792000000000002</c:v>
                </c:pt>
                <c:pt idx="60">
                  <c:v>66.997100000000003</c:v>
                </c:pt>
                <c:pt idx="61">
                  <c:v>63.450200000000002</c:v>
                </c:pt>
                <c:pt idx="62">
                  <c:v>63.438499999999998</c:v>
                </c:pt>
                <c:pt idx="63">
                  <c:v>63.434600000000003</c:v>
                </c:pt>
                <c:pt idx="64">
                  <c:v>63.4268</c:v>
                </c:pt>
                <c:pt idx="65">
                  <c:v>64.852500000000006</c:v>
                </c:pt>
                <c:pt idx="66">
                  <c:v>67.001000000000005</c:v>
                </c:pt>
                <c:pt idx="67">
                  <c:v>63.4619</c:v>
                </c:pt>
                <c:pt idx="68">
                  <c:v>64.997100000000003</c:v>
                </c:pt>
                <c:pt idx="69">
                  <c:v>63.697299999999998</c:v>
                </c:pt>
                <c:pt idx="70">
                  <c:v>63.669899999999998</c:v>
                </c:pt>
                <c:pt idx="71">
                  <c:v>63.654299999999999</c:v>
                </c:pt>
                <c:pt idx="72">
                  <c:v>63.658200000000001</c:v>
                </c:pt>
                <c:pt idx="73">
                  <c:v>62.334000000000003</c:v>
                </c:pt>
                <c:pt idx="74">
                  <c:v>63.669899999999998</c:v>
                </c:pt>
                <c:pt idx="75">
                  <c:v>63.654299999999999</c:v>
                </c:pt>
                <c:pt idx="76">
                  <c:v>63.677700000000002</c:v>
                </c:pt>
                <c:pt idx="77">
                  <c:v>63.658200000000001</c:v>
                </c:pt>
                <c:pt idx="78">
                  <c:v>63.689500000000002</c:v>
                </c:pt>
                <c:pt idx="79">
                  <c:v>63.681600000000003</c:v>
                </c:pt>
                <c:pt idx="80">
                  <c:v>63.681600000000003</c:v>
                </c:pt>
                <c:pt idx="81">
                  <c:v>68.517600000000002</c:v>
                </c:pt>
                <c:pt idx="82">
                  <c:v>65.732399999999998</c:v>
                </c:pt>
                <c:pt idx="83">
                  <c:v>67.970699999999994</c:v>
                </c:pt>
                <c:pt idx="84">
                  <c:v>64.431600000000003</c:v>
                </c:pt>
                <c:pt idx="85">
                  <c:v>66.0732</c:v>
                </c:pt>
                <c:pt idx="86">
                  <c:v>68.543899999999994</c:v>
                </c:pt>
                <c:pt idx="87">
                  <c:v>68.031199999999998</c:v>
                </c:pt>
                <c:pt idx="88">
                  <c:v>64.439499999999995</c:v>
                </c:pt>
                <c:pt idx="89">
                  <c:v>67.144499999999994</c:v>
                </c:pt>
                <c:pt idx="90">
                  <c:v>65.777299999999997</c:v>
                </c:pt>
                <c:pt idx="91">
                  <c:v>68.550799999999995</c:v>
                </c:pt>
                <c:pt idx="92">
                  <c:v>64.446299999999994</c:v>
                </c:pt>
                <c:pt idx="93">
                  <c:v>70.6143</c:v>
                </c:pt>
                <c:pt idx="94">
                  <c:v>64.379900000000006</c:v>
                </c:pt>
                <c:pt idx="95">
                  <c:v>64.360399999999998</c:v>
                </c:pt>
                <c:pt idx="96">
                  <c:v>64.368200000000002</c:v>
                </c:pt>
                <c:pt idx="97">
                  <c:v>64.3643</c:v>
                </c:pt>
                <c:pt idx="98">
                  <c:v>64.376000000000005</c:v>
                </c:pt>
                <c:pt idx="99">
                  <c:v>67.145499999999998</c:v>
                </c:pt>
                <c:pt idx="100">
                  <c:v>69.307599999999994</c:v>
                </c:pt>
                <c:pt idx="101">
                  <c:v>63.043900000000001</c:v>
                </c:pt>
                <c:pt idx="102">
                  <c:v>63.071300000000001</c:v>
                </c:pt>
                <c:pt idx="103">
                  <c:v>64.407200000000003</c:v>
                </c:pt>
                <c:pt idx="104">
                  <c:v>64.403300000000002</c:v>
                </c:pt>
                <c:pt idx="105">
                  <c:v>64.3994</c:v>
                </c:pt>
                <c:pt idx="106">
                  <c:v>64.411100000000005</c:v>
                </c:pt>
                <c:pt idx="107">
                  <c:v>64.407200000000003</c:v>
                </c:pt>
                <c:pt idx="108">
                  <c:v>64.407200000000003</c:v>
                </c:pt>
                <c:pt idx="109">
                  <c:v>64.3994</c:v>
                </c:pt>
                <c:pt idx="110">
                  <c:v>64.3994</c:v>
                </c:pt>
                <c:pt idx="111">
                  <c:v>64.403300000000002</c:v>
                </c:pt>
                <c:pt idx="112">
                  <c:v>64.391599999999997</c:v>
                </c:pt>
                <c:pt idx="113">
                  <c:v>64.387699999999995</c:v>
                </c:pt>
                <c:pt idx="114">
                  <c:v>64.391599999999997</c:v>
                </c:pt>
                <c:pt idx="115">
                  <c:v>67.911100000000005</c:v>
                </c:pt>
                <c:pt idx="116">
                  <c:v>63.032200000000003</c:v>
                </c:pt>
                <c:pt idx="117">
                  <c:v>63.04</c:v>
                </c:pt>
                <c:pt idx="118">
                  <c:v>63.032200000000003</c:v>
                </c:pt>
                <c:pt idx="119">
                  <c:v>67.915999999999997</c:v>
                </c:pt>
                <c:pt idx="120">
                  <c:v>71.219700000000003</c:v>
                </c:pt>
                <c:pt idx="121">
                  <c:v>71.196299999999994</c:v>
                </c:pt>
                <c:pt idx="122">
                  <c:v>71.188500000000005</c:v>
                </c:pt>
                <c:pt idx="123">
                  <c:v>69.770499999999998</c:v>
                </c:pt>
                <c:pt idx="124">
                  <c:v>67.130899999999997</c:v>
                </c:pt>
                <c:pt idx="125">
                  <c:v>67.1494</c:v>
                </c:pt>
                <c:pt idx="126">
                  <c:v>67.145499999999998</c:v>
                </c:pt>
                <c:pt idx="127">
                  <c:v>67.118200000000002</c:v>
                </c:pt>
                <c:pt idx="128">
                  <c:v>67.129900000000006</c:v>
                </c:pt>
                <c:pt idx="129">
                  <c:v>67.129900000000006</c:v>
                </c:pt>
                <c:pt idx="130">
                  <c:v>67.118200000000002</c:v>
                </c:pt>
                <c:pt idx="131">
                  <c:v>67.122100000000003</c:v>
                </c:pt>
                <c:pt idx="132">
                  <c:v>67.129900000000006</c:v>
                </c:pt>
                <c:pt idx="133">
                  <c:v>67.180700000000002</c:v>
                </c:pt>
                <c:pt idx="134">
                  <c:v>67.184600000000003</c:v>
                </c:pt>
                <c:pt idx="135">
                  <c:v>78.457999999999998</c:v>
                </c:pt>
                <c:pt idx="136">
                  <c:v>92.168000000000006</c:v>
                </c:pt>
                <c:pt idx="137">
                  <c:v>94.978499999999997</c:v>
                </c:pt>
                <c:pt idx="138">
                  <c:v>88.735399999999998</c:v>
                </c:pt>
                <c:pt idx="139">
                  <c:v>82.762699999999995</c:v>
                </c:pt>
                <c:pt idx="140">
                  <c:v>84.0518</c:v>
                </c:pt>
                <c:pt idx="141">
                  <c:v>93.848600000000005</c:v>
                </c:pt>
                <c:pt idx="142">
                  <c:v>92.995099999999994</c:v>
                </c:pt>
                <c:pt idx="143">
                  <c:v>92.304699999999997</c:v>
                </c:pt>
                <c:pt idx="144">
                  <c:v>87.745099999999994</c:v>
                </c:pt>
                <c:pt idx="145">
                  <c:v>95.242199999999997</c:v>
                </c:pt>
                <c:pt idx="146">
                  <c:v>80.265600000000006</c:v>
                </c:pt>
                <c:pt idx="147">
                  <c:v>93.159199999999998</c:v>
                </c:pt>
                <c:pt idx="148">
                  <c:v>100.664</c:v>
                </c:pt>
                <c:pt idx="149">
                  <c:v>104.018</c:v>
                </c:pt>
                <c:pt idx="150">
                  <c:v>104.771</c:v>
                </c:pt>
                <c:pt idx="151">
                  <c:v>104.752</c:v>
                </c:pt>
                <c:pt idx="152">
                  <c:v>74.552700000000002</c:v>
                </c:pt>
                <c:pt idx="153">
                  <c:v>74.552700000000002</c:v>
                </c:pt>
                <c:pt idx="154">
                  <c:v>74.552700000000002</c:v>
                </c:pt>
                <c:pt idx="155">
                  <c:v>74.556600000000003</c:v>
                </c:pt>
                <c:pt idx="156">
                  <c:v>74.556600000000003</c:v>
                </c:pt>
                <c:pt idx="157">
                  <c:v>79.4238</c:v>
                </c:pt>
                <c:pt idx="158">
                  <c:v>74.5488</c:v>
                </c:pt>
                <c:pt idx="159">
                  <c:v>74.525400000000005</c:v>
                </c:pt>
                <c:pt idx="160">
                  <c:v>74.552700000000002</c:v>
                </c:pt>
                <c:pt idx="161">
                  <c:v>74.552700000000002</c:v>
                </c:pt>
                <c:pt idx="162">
                  <c:v>74.552700000000002</c:v>
                </c:pt>
                <c:pt idx="163">
                  <c:v>74.556600000000003</c:v>
                </c:pt>
                <c:pt idx="164">
                  <c:v>77.345699999999994</c:v>
                </c:pt>
                <c:pt idx="165">
                  <c:v>75.935500000000005</c:v>
                </c:pt>
                <c:pt idx="166">
                  <c:v>79.427700000000002</c:v>
                </c:pt>
                <c:pt idx="167">
                  <c:v>80.470699999999994</c:v>
                </c:pt>
                <c:pt idx="168">
                  <c:v>79.492199999999997</c:v>
                </c:pt>
                <c:pt idx="169">
                  <c:v>75.953100000000006</c:v>
                </c:pt>
                <c:pt idx="170">
                  <c:v>76.003900000000002</c:v>
                </c:pt>
                <c:pt idx="171">
                  <c:v>75.960899999999995</c:v>
                </c:pt>
                <c:pt idx="172">
                  <c:v>79.3125</c:v>
                </c:pt>
                <c:pt idx="173">
                  <c:v>74.488299999999995</c:v>
                </c:pt>
                <c:pt idx="174">
                  <c:v>74.468800000000002</c:v>
                </c:pt>
                <c:pt idx="175">
                  <c:v>73.605500000000006</c:v>
                </c:pt>
                <c:pt idx="176">
                  <c:v>76.6875</c:v>
                </c:pt>
                <c:pt idx="177">
                  <c:v>79.980500000000006</c:v>
                </c:pt>
                <c:pt idx="178">
                  <c:v>79.827100000000002</c:v>
                </c:pt>
                <c:pt idx="179">
                  <c:v>79.872100000000003</c:v>
                </c:pt>
                <c:pt idx="180">
                  <c:v>83.450199999999995</c:v>
                </c:pt>
                <c:pt idx="181">
                  <c:v>80.059600000000003</c:v>
                </c:pt>
                <c:pt idx="182">
                  <c:v>83.813500000000005</c:v>
                </c:pt>
                <c:pt idx="183">
                  <c:v>83.9619</c:v>
                </c:pt>
                <c:pt idx="184">
                  <c:v>80.575199999999995</c:v>
                </c:pt>
                <c:pt idx="185">
                  <c:v>80.768600000000006</c:v>
                </c:pt>
                <c:pt idx="186">
                  <c:v>80.897499999999994</c:v>
                </c:pt>
                <c:pt idx="187">
                  <c:v>78.217799999999997</c:v>
                </c:pt>
                <c:pt idx="188">
                  <c:v>79.532200000000003</c:v>
                </c:pt>
                <c:pt idx="189">
                  <c:v>79.028300000000002</c:v>
                </c:pt>
                <c:pt idx="190">
                  <c:v>79.2881</c:v>
                </c:pt>
                <c:pt idx="191">
                  <c:v>79.412099999999995</c:v>
                </c:pt>
                <c:pt idx="192">
                  <c:v>79.474599999999995</c:v>
                </c:pt>
                <c:pt idx="193">
                  <c:v>79.490200000000002</c:v>
                </c:pt>
                <c:pt idx="194">
                  <c:v>84.406199999999998</c:v>
                </c:pt>
                <c:pt idx="195">
                  <c:v>81.052700000000002</c:v>
                </c:pt>
                <c:pt idx="196">
                  <c:v>81.060500000000005</c:v>
                </c:pt>
                <c:pt idx="197">
                  <c:v>81.172899999999998</c:v>
                </c:pt>
                <c:pt idx="198">
                  <c:v>84.797899999999998</c:v>
                </c:pt>
                <c:pt idx="199">
                  <c:v>81.415000000000006</c:v>
                </c:pt>
                <c:pt idx="200">
                  <c:v>84.9893</c:v>
                </c:pt>
                <c:pt idx="201">
                  <c:v>85.131799999999998</c:v>
                </c:pt>
                <c:pt idx="202">
                  <c:v>80.418899999999994</c:v>
                </c:pt>
                <c:pt idx="203">
                  <c:v>81.829099999999997</c:v>
                </c:pt>
                <c:pt idx="204">
                  <c:v>85.465800000000002</c:v>
                </c:pt>
                <c:pt idx="205">
                  <c:v>85.590800000000002</c:v>
                </c:pt>
                <c:pt idx="206">
                  <c:v>80.872100000000003</c:v>
                </c:pt>
                <c:pt idx="207">
                  <c:v>82.270499999999998</c:v>
                </c:pt>
                <c:pt idx="208">
                  <c:v>82.3018</c:v>
                </c:pt>
                <c:pt idx="209">
                  <c:v>82.54</c:v>
                </c:pt>
                <c:pt idx="210">
                  <c:v>82.389600000000002</c:v>
                </c:pt>
                <c:pt idx="211">
                  <c:v>82.559600000000003</c:v>
                </c:pt>
                <c:pt idx="212">
                  <c:v>82.545900000000003</c:v>
                </c:pt>
                <c:pt idx="213">
                  <c:v>82.534199999999998</c:v>
                </c:pt>
                <c:pt idx="214">
                  <c:v>82.547899999999998</c:v>
                </c:pt>
                <c:pt idx="215">
                  <c:v>83.979500000000002</c:v>
                </c:pt>
                <c:pt idx="216">
                  <c:v>81.3369</c:v>
                </c:pt>
                <c:pt idx="217">
                  <c:v>81.344700000000003</c:v>
                </c:pt>
                <c:pt idx="218">
                  <c:v>82.7744</c:v>
                </c:pt>
                <c:pt idx="219">
                  <c:v>82.803700000000006</c:v>
                </c:pt>
                <c:pt idx="220">
                  <c:v>82.8232</c:v>
                </c:pt>
                <c:pt idx="221">
                  <c:v>82.905299999999997</c:v>
                </c:pt>
                <c:pt idx="222">
                  <c:v>82.905299999999997</c:v>
                </c:pt>
                <c:pt idx="223">
                  <c:v>82.940399999999997</c:v>
                </c:pt>
                <c:pt idx="224">
                  <c:v>79.668899999999994</c:v>
                </c:pt>
                <c:pt idx="225">
                  <c:v>82.831100000000006</c:v>
                </c:pt>
                <c:pt idx="226">
                  <c:v>79.682599999999994</c:v>
                </c:pt>
                <c:pt idx="227">
                  <c:v>78.284199999999998</c:v>
                </c:pt>
                <c:pt idx="228">
                  <c:v>73.295900000000003</c:v>
                </c:pt>
                <c:pt idx="229">
                  <c:v>75.772499999999994</c:v>
                </c:pt>
                <c:pt idx="230">
                  <c:v>75.315399999999997</c:v>
                </c:pt>
                <c:pt idx="231">
                  <c:v>73.968800000000002</c:v>
                </c:pt>
                <c:pt idx="232">
                  <c:v>77.414100000000005</c:v>
                </c:pt>
                <c:pt idx="233">
                  <c:v>72.758799999999994</c:v>
                </c:pt>
                <c:pt idx="234">
                  <c:v>72.738299999999995</c:v>
                </c:pt>
                <c:pt idx="235">
                  <c:v>77.815399999999997</c:v>
                </c:pt>
                <c:pt idx="236">
                  <c:v>72.873999999999995</c:v>
                </c:pt>
                <c:pt idx="237">
                  <c:v>77.784199999999998</c:v>
                </c:pt>
                <c:pt idx="238">
                  <c:v>72.831100000000006</c:v>
                </c:pt>
                <c:pt idx="239">
                  <c:v>72.757800000000003</c:v>
                </c:pt>
                <c:pt idx="240">
                  <c:v>72.805700000000002</c:v>
                </c:pt>
                <c:pt idx="241">
                  <c:v>72.727500000000006</c:v>
                </c:pt>
                <c:pt idx="242">
                  <c:v>72.741200000000006</c:v>
                </c:pt>
                <c:pt idx="243">
                  <c:v>72.737300000000005</c:v>
                </c:pt>
                <c:pt idx="244">
                  <c:v>72.784199999999998</c:v>
                </c:pt>
                <c:pt idx="245">
                  <c:v>72.745099999999994</c:v>
                </c:pt>
                <c:pt idx="246">
                  <c:v>72.784199999999998</c:v>
                </c:pt>
                <c:pt idx="247">
                  <c:v>72.733400000000003</c:v>
                </c:pt>
                <c:pt idx="248">
                  <c:v>72.7256</c:v>
                </c:pt>
                <c:pt idx="249">
                  <c:v>72.733400000000003</c:v>
                </c:pt>
                <c:pt idx="250">
                  <c:v>74.131799999999998</c:v>
                </c:pt>
                <c:pt idx="251">
                  <c:v>74.084999999999994</c:v>
                </c:pt>
                <c:pt idx="252">
                  <c:v>74.053700000000006</c:v>
                </c:pt>
                <c:pt idx="253">
                  <c:v>77.584999999999994</c:v>
                </c:pt>
                <c:pt idx="254">
                  <c:v>72.7256</c:v>
                </c:pt>
                <c:pt idx="255">
                  <c:v>72.702100000000002</c:v>
                </c:pt>
                <c:pt idx="256">
                  <c:v>72.702100000000002</c:v>
                </c:pt>
                <c:pt idx="257">
                  <c:v>72.745099999999994</c:v>
                </c:pt>
                <c:pt idx="258">
                  <c:v>74.106399999999994</c:v>
                </c:pt>
                <c:pt idx="259">
                  <c:v>74.055700000000002</c:v>
                </c:pt>
                <c:pt idx="260">
                  <c:v>77.575199999999995</c:v>
                </c:pt>
                <c:pt idx="261">
                  <c:v>72.727500000000006</c:v>
                </c:pt>
                <c:pt idx="262">
                  <c:v>72.743200000000002</c:v>
                </c:pt>
                <c:pt idx="263">
                  <c:v>71.414100000000005</c:v>
                </c:pt>
                <c:pt idx="264">
                  <c:v>78.5</c:v>
                </c:pt>
                <c:pt idx="265">
                  <c:v>75.855500000000006</c:v>
                </c:pt>
                <c:pt idx="266">
                  <c:v>75.8125</c:v>
                </c:pt>
                <c:pt idx="267">
                  <c:v>75.835899999999995</c:v>
                </c:pt>
                <c:pt idx="268">
                  <c:v>76.212900000000005</c:v>
                </c:pt>
                <c:pt idx="269">
                  <c:v>76.293000000000006</c:v>
                </c:pt>
                <c:pt idx="270">
                  <c:v>76.540999999999997</c:v>
                </c:pt>
                <c:pt idx="271">
                  <c:v>76.617199999999997</c:v>
                </c:pt>
                <c:pt idx="272">
                  <c:v>76.849599999999995</c:v>
                </c:pt>
                <c:pt idx="273">
                  <c:v>76.998000000000005</c:v>
                </c:pt>
                <c:pt idx="274">
                  <c:v>77.097700000000003</c:v>
                </c:pt>
                <c:pt idx="275">
                  <c:v>77.121099999999998</c:v>
                </c:pt>
                <c:pt idx="276">
                  <c:v>77.168000000000006</c:v>
                </c:pt>
                <c:pt idx="277">
                  <c:v>82.150400000000005</c:v>
                </c:pt>
                <c:pt idx="278">
                  <c:v>77.334000000000003</c:v>
                </c:pt>
                <c:pt idx="279">
                  <c:v>82.265600000000006</c:v>
                </c:pt>
                <c:pt idx="280">
                  <c:v>82.418000000000006</c:v>
                </c:pt>
                <c:pt idx="281">
                  <c:v>82.533199999999994</c:v>
                </c:pt>
                <c:pt idx="282">
                  <c:v>79.121099999999998</c:v>
                </c:pt>
                <c:pt idx="283">
                  <c:v>79.181600000000003</c:v>
                </c:pt>
                <c:pt idx="284">
                  <c:v>79.246099999999998</c:v>
                </c:pt>
                <c:pt idx="285">
                  <c:v>79.269499999999994</c:v>
                </c:pt>
                <c:pt idx="286">
                  <c:v>79.306600000000003</c:v>
                </c:pt>
                <c:pt idx="287">
                  <c:v>79.2637</c:v>
                </c:pt>
                <c:pt idx="288">
                  <c:v>78.001999999999995</c:v>
                </c:pt>
                <c:pt idx="289">
                  <c:v>79.339799999999997</c:v>
                </c:pt>
                <c:pt idx="290">
                  <c:v>82.949200000000005</c:v>
                </c:pt>
                <c:pt idx="291">
                  <c:v>79.429699999999997</c:v>
                </c:pt>
                <c:pt idx="292">
                  <c:v>82.976600000000005</c:v>
                </c:pt>
                <c:pt idx="293">
                  <c:v>78.144499999999994</c:v>
                </c:pt>
                <c:pt idx="294">
                  <c:v>78.164100000000005</c:v>
                </c:pt>
                <c:pt idx="295">
                  <c:v>78.222700000000003</c:v>
                </c:pt>
                <c:pt idx="296">
                  <c:v>78.365200000000002</c:v>
                </c:pt>
                <c:pt idx="297">
                  <c:v>78.474599999999995</c:v>
                </c:pt>
                <c:pt idx="298">
                  <c:v>78.580100000000002</c:v>
                </c:pt>
                <c:pt idx="299">
                  <c:v>78.626999999999995</c:v>
                </c:pt>
                <c:pt idx="300">
                  <c:v>78.706999999999994</c:v>
                </c:pt>
                <c:pt idx="301">
                  <c:v>78.703100000000006</c:v>
                </c:pt>
                <c:pt idx="302">
                  <c:v>78.712900000000005</c:v>
                </c:pt>
                <c:pt idx="303">
                  <c:v>78.7012</c:v>
                </c:pt>
                <c:pt idx="304">
                  <c:v>78.716800000000006</c:v>
                </c:pt>
                <c:pt idx="305">
                  <c:v>78.896500000000003</c:v>
                </c:pt>
                <c:pt idx="306">
                  <c:v>78.912099999999995</c:v>
                </c:pt>
                <c:pt idx="307">
                  <c:v>78.941400000000002</c:v>
                </c:pt>
                <c:pt idx="308">
                  <c:v>78.953100000000006</c:v>
                </c:pt>
                <c:pt idx="309">
                  <c:v>78.896500000000003</c:v>
                </c:pt>
                <c:pt idx="310">
                  <c:v>78.9512</c:v>
                </c:pt>
                <c:pt idx="311">
                  <c:v>78.947299999999998</c:v>
                </c:pt>
                <c:pt idx="312">
                  <c:v>78.755899999999997</c:v>
                </c:pt>
                <c:pt idx="313">
                  <c:v>78.849599999999995</c:v>
                </c:pt>
                <c:pt idx="314">
                  <c:v>78.976600000000005</c:v>
                </c:pt>
                <c:pt idx="315">
                  <c:v>83.935500000000005</c:v>
                </c:pt>
                <c:pt idx="316">
                  <c:v>79.084000000000003</c:v>
                </c:pt>
                <c:pt idx="317">
                  <c:v>79.084000000000003</c:v>
                </c:pt>
                <c:pt idx="318">
                  <c:v>79.160200000000003</c:v>
                </c:pt>
                <c:pt idx="319">
                  <c:v>84.035200000000003</c:v>
                </c:pt>
                <c:pt idx="320">
                  <c:v>79.115200000000002</c:v>
                </c:pt>
                <c:pt idx="321">
                  <c:v>79.121099999999998</c:v>
                </c:pt>
                <c:pt idx="322">
                  <c:v>79.132800000000003</c:v>
                </c:pt>
                <c:pt idx="323">
                  <c:v>79.162099999999995</c:v>
                </c:pt>
                <c:pt idx="324">
                  <c:v>79.205100000000002</c:v>
                </c:pt>
                <c:pt idx="325">
                  <c:v>79.212900000000005</c:v>
                </c:pt>
                <c:pt idx="326">
                  <c:v>79.2363</c:v>
                </c:pt>
                <c:pt idx="327">
                  <c:v>79.232399999999998</c:v>
                </c:pt>
                <c:pt idx="328">
                  <c:v>79.322299999999998</c:v>
                </c:pt>
                <c:pt idx="329">
                  <c:v>79.337900000000005</c:v>
                </c:pt>
                <c:pt idx="330">
                  <c:v>79.341800000000006</c:v>
                </c:pt>
                <c:pt idx="331">
                  <c:v>79.404300000000006</c:v>
                </c:pt>
                <c:pt idx="332">
                  <c:v>79.380899999999997</c:v>
                </c:pt>
                <c:pt idx="333">
                  <c:v>79.404300000000006</c:v>
                </c:pt>
                <c:pt idx="334">
                  <c:v>79.404300000000006</c:v>
                </c:pt>
                <c:pt idx="335">
                  <c:v>79.447299999999998</c:v>
                </c:pt>
                <c:pt idx="336">
                  <c:v>79.447299999999998</c:v>
                </c:pt>
                <c:pt idx="337">
                  <c:v>79.439499999999995</c:v>
                </c:pt>
                <c:pt idx="338">
                  <c:v>79.462900000000005</c:v>
                </c:pt>
                <c:pt idx="339">
                  <c:v>79.498000000000005</c:v>
                </c:pt>
                <c:pt idx="340">
                  <c:v>79.552700000000002</c:v>
                </c:pt>
                <c:pt idx="341">
                  <c:v>83.215800000000002</c:v>
                </c:pt>
                <c:pt idx="342">
                  <c:v>79.654300000000006</c:v>
                </c:pt>
                <c:pt idx="343">
                  <c:v>79.728499999999997</c:v>
                </c:pt>
                <c:pt idx="344">
                  <c:v>79.642600000000002</c:v>
                </c:pt>
                <c:pt idx="345">
                  <c:v>79.724599999999995</c:v>
                </c:pt>
                <c:pt idx="346">
                  <c:v>78.439499999999995</c:v>
                </c:pt>
                <c:pt idx="347">
                  <c:v>82.459000000000003</c:v>
                </c:pt>
                <c:pt idx="348">
                  <c:v>79.732399999999998</c:v>
                </c:pt>
                <c:pt idx="349">
                  <c:v>79.7637</c:v>
                </c:pt>
                <c:pt idx="350">
                  <c:v>79.7988</c:v>
                </c:pt>
                <c:pt idx="351">
                  <c:v>79.759799999999998</c:v>
                </c:pt>
                <c:pt idx="352">
                  <c:v>81.029300000000006</c:v>
                </c:pt>
                <c:pt idx="353">
                  <c:v>79.552700000000002</c:v>
                </c:pt>
                <c:pt idx="354">
                  <c:v>79.607399999999998</c:v>
                </c:pt>
                <c:pt idx="355">
                  <c:v>84.560500000000005</c:v>
                </c:pt>
                <c:pt idx="356">
                  <c:v>83.902299999999997</c:v>
                </c:pt>
                <c:pt idx="357">
                  <c:v>87.456999999999994</c:v>
                </c:pt>
                <c:pt idx="358">
                  <c:v>87.533199999999994</c:v>
                </c:pt>
                <c:pt idx="359">
                  <c:v>89.001999999999995</c:v>
                </c:pt>
                <c:pt idx="360">
                  <c:v>85.6387</c:v>
                </c:pt>
                <c:pt idx="361">
                  <c:v>87.904300000000006</c:v>
                </c:pt>
                <c:pt idx="362">
                  <c:v>87.990200000000002</c:v>
                </c:pt>
                <c:pt idx="363">
                  <c:v>84.595699999999994</c:v>
                </c:pt>
                <c:pt idx="364">
                  <c:v>84.689499999999995</c:v>
                </c:pt>
                <c:pt idx="365">
                  <c:v>81.685500000000005</c:v>
                </c:pt>
                <c:pt idx="366">
                  <c:v>83.470699999999994</c:v>
                </c:pt>
                <c:pt idx="367">
                  <c:v>82.9238</c:v>
                </c:pt>
                <c:pt idx="368">
                  <c:v>81.396500000000003</c:v>
                </c:pt>
                <c:pt idx="369">
                  <c:v>75.134799999999998</c:v>
                </c:pt>
                <c:pt idx="370">
                  <c:v>74.869100000000003</c:v>
                </c:pt>
                <c:pt idx="371">
                  <c:v>79.779300000000006</c:v>
                </c:pt>
                <c:pt idx="372">
                  <c:v>73.521500000000003</c:v>
                </c:pt>
                <c:pt idx="373">
                  <c:v>72.091800000000006</c:v>
                </c:pt>
                <c:pt idx="374">
                  <c:v>74.716800000000006</c:v>
                </c:pt>
                <c:pt idx="375">
                  <c:v>74.7363</c:v>
                </c:pt>
                <c:pt idx="376">
                  <c:v>79.447299999999998</c:v>
                </c:pt>
                <c:pt idx="377">
                  <c:v>74.580100000000002</c:v>
                </c:pt>
                <c:pt idx="378">
                  <c:v>74.587900000000005</c:v>
                </c:pt>
                <c:pt idx="379">
                  <c:v>74.595699999999994</c:v>
                </c:pt>
                <c:pt idx="380">
                  <c:v>75.908199999999994</c:v>
                </c:pt>
                <c:pt idx="381">
                  <c:v>71.880899999999997</c:v>
                </c:pt>
                <c:pt idx="382">
                  <c:v>74.415999999999997</c:v>
                </c:pt>
                <c:pt idx="383">
                  <c:v>74.462900000000005</c:v>
                </c:pt>
                <c:pt idx="384">
                  <c:v>74.4512</c:v>
                </c:pt>
                <c:pt idx="385">
                  <c:v>74.4238</c:v>
                </c:pt>
                <c:pt idx="386">
                  <c:v>74.603499999999997</c:v>
                </c:pt>
                <c:pt idx="387">
                  <c:v>74.587900000000005</c:v>
                </c:pt>
                <c:pt idx="388">
                  <c:v>74.599599999999995</c:v>
                </c:pt>
                <c:pt idx="389">
                  <c:v>74.615200000000002</c:v>
                </c:pt>
                <c:pt idx="390">
                  <c:v>74.603499999999997</c:v>
                </c:pt>
                <c:pt idx="391">
                  <c:v>74.599599999999995</c:v>
                </c:pt>
                <c:pt idx="392">
                  <c:v>74.591800000000006</c:v>
                </c:pt>
                <c:pt idx="393">
                  <c:v>74.607399999999998</c:v>
                </c:pt>
                <c:pt idx="394">
                  <c:v>83.134799999999998</c:v>
                </c:pt>
                <c:pt idx="395">
                  <c:v>81.072299999999998</c:v>
                </c:pt>
                <c:pt idx="396">
                  <c:v>80.9238</c:v>
                </c:pt>
                <c:pt idx="397">
                  <c:v>80.927700000000002</c:v>
                </c:pt>
                <c:pt idx="398">
                  <c:v>78.2988</c:v>
                </c:pt>
                <c:pt idx="399">
                  <c:v>78.279300000000006</c:v>
                </c:pt>
                <c:pt idx="400">
                  <c:v>78.302700000000002</c:v>
                </c:pt>
                <c:pt idx="401">
                  <c:v>78.290999999999997</c:v>
                </c:pt>
                <c:pt idx="402">
                  <c:v>85.6738</c:v>
                </c:pt>
                <c:pt idx="403">
                  <c:v>84.588899999999995</c:v>
                </c:pt>
                <c:pt idx="404">
                  <c:v>84.479500000000002</c:v>
                </c:pt>
                <c:pt idx="405">
                  <c:v>84.366200000000006</c:v>
                </c:pt>
                <c:pt idx="406">
                  <c:v>82.776399999999995</c:v>
                </c:pt>
                <c:pt idx="407">
                  <c:v>82.780299999999997</c:v>
                </c:pt>
                <c:pt idx="408">
                  <c:v>78.389600000000002</c:v>
                </c:pt>
                <c:pt idx="409">
                  <c:v>78.398399999999995</c:v>
                </c:pt>
                <c:pt idx="410">
                  <c:v>78.265600000000006</c:v>
                </c:pt>
                <c:pt idx="411">
                  <c:v>78.253900000000002</c:v>
                </c:pt>
                <c:pt idx="412">
                  <c:v>78.969700000000003</c:v>
                </c:pt>
                <c:pt idx="413">
                  <c:v>78.597700000000003</c:v>
                </c:pt>
                <c:pt idx="414">
                  <c:v>78.570300000000003</c:v>
                </c:pt>
                <c:pt idx="415">
                  <c:v>79.898399999999995</c:v>
                </c:pt>
                <c:pt idx="416">
                  <c:v>77.300799999999995</c:v>
                </c:pt>
                <c:pt idx="417">
                  <c:v>77.777299999999997</c:v>
                </c:pt>
                <c:pt idx="418">
                  <c:v>78.550799999999995</c:v>
                </c:pt>
                <c:pt idx="419">
                  <c:v>78.577100000000002</c:v>
                </c:pt>
                <c:pt idx="420">
                  <c:v>78.596699999999998</c:v>
                </c:pt>
                <c:pt idx="421">
                  <c:v>78.643600000000006</c:v>
                </c:pt>
                <c:pt idx="422">
                  <c:v>78.659199999999998</c:v>
                </c:pt>
                <c:pt idx="423">
                  <c:v>61.974600000000002</c:v>
                </c:pt>
                <c:pt idx="424">
                  <c:v>62.029299999999999</c:v>
                </c:pt>
                <c:pt idx="425">
                  <c:v>69.031199999999998</c:v>
                </c:pt>
                <c:pt idx="426">
                  <c:v>72.781199999999998</c:v>
                </c:pt>
                <c:pt idx="427">
                  <c:v>86.270499999999998</c:v>
                </c:pt>
                <c:pt idx="428">
                  <c:v>79.992199999999997</c:v>
                </c:pt>
                <c:pt idx="429">
                  <c:v>79.991200000000006</c:v>
                </c:pt>
                <c:pt idx="430">
                  <c:v>76.409199999999998</c:v>
                </c:pt>
                <c:pt idx="431">
                  <c:v>76.393600000000006</c:v>
                </c:pt>
                <c:pt idx="432">
                  <c:v>76.389600000000002</c:v>
                </c:pt>
                <c:pt idx="433">
                  <c:v>81.2607</c:v>
                </c:pt>
                <c:pt idx="434">
                  <c:v>76.381799999999998</c:v>
                </c:pt>
                <c:pt idx="435">
                  <c:v>76.389600000000002</c:v>
                </c:pt>
                <c:pt idx="436">
                  <c:v>76.389600000000002</c:v>
                </c:pt>
                <c:pt idx="437">
                  <c:v>76.377899999999997</c:v>
                </c:pt>
                <c:pt idx="438">
                  <c:v>76.397499999999994</c:v>
                </c:pt>
                <c:pt idx="439">
                  <c:v>76.401399999999995</c:v>
                </c:pt>
                <c:pt idx="440">
                  <c:v>76.401399999999995</c:v>
                </c:pt>
                <c:pt idx="441">
                  <c:v>81.3643</c:v>
                </c:pt>
                <c:pt idx="442">
                  <c:v>88.9238</c:v>
                </c:pt>
                <c:pt idx="443">
                  <c:v>87.521500000000003</c:v>
                </c:pt>
                <c:pt idx="444">
                  <c:v>87.443399999999997</c:v>
                </c:pt>
                <c:pt idx="445">
                  <c:v>87.455100000000002</c:v>
                </c:pt>
                <c:pt idx="446">
                  <c:v>77.267600000000002</c:v>
                </c:pt>
                <c:pt idx="447">
                  <c:v>77.119100000000003</c:v>
                </c:pt>
                <c:pt idx="448">
                  <c:v>77.177700000000002</c:v>
                </c:pt>
                <c:pt idx="449">
                  <c:v>77.146500000000003</c:v>
                </c:pt>
                <c:pt idx="450">
                  <c:v>77.205100000000002</c:v>
                </c:pt>
                <c:pt idx="451">
                  <c:v>77.412099999999995</c:v>
                </c:pt>
                <c:pt idx="452">
                  <c:v>78.740200000000002</c:v>
                </c:pt>
                <c:pt idx="453">
                  <c:v>78.720699999999994</c:v>
                </c:pt>
                <c:pt idx="454">
                  <c:v>77.380899999999997</c:v>
                </c:pt>
                <c:pt idx="455">
                  <c:v>91.157200000000003</c:v>
                </c:pt>
                <c:pt idx="456">
                  <c:v>85.032200000000003</c:v>
                </c:pt>
                <c:pt idx="457">
                  <c:v>84.520499999999998</c:v>
                </c:pt>
                <c:pt idx="458">
                  <c:v>84.477500000000006</c:v>
                </c:pt>
                <c:pt idx="459">
                  <c:v>78.778300000000002</c:v>
                </c:pt>
                <c:pt idx="460">
                  <c:v>77.434600000000003</c:v>
                </c:pt>
                <c:pt idx="461">
                  <c:v>78.813500000000005</c:v>
                </c:pt>
                <c:pt idx="462">
                  <c:v>78.790000000000006</c:v>
                </c:pt>
                <c:pt idx="463">
                  <c:v>87.6494</c:v>
                </c:pt>
                <c:pt idx="464">
                  <c:v>84.977500000000006</c:v>
                </c:pt>
                <c:pt idx="465">
                  <c:v>84.934600000000003</c:v>
                </c:pt>
                <c:pt idx="466">
                  <c:v>84.969700000000003</c:v>
                </c:pt>
                <c:pt idx="467">
                  <c:v>78.655299999999997</c:v>
                </c:pt>
                <c:pt idx="468">
                  <c:v>78.608400000000003</c:v>
                </c:pt>
                <c:pt idx="469">
                  <c:v>78.873999999999995</c:v>
                </c:pt>
                <c:pt idx="470">
                  <c:v>78.873999999999995</c:v>
                </c:pt>
                <c:pt idx="471">
                  <c:v>83.733400000000003</c:v>
                </c:pt>
                <c:pt idx="472">
                  <c:v>86.506799999999998</c:v>
                </c:pt>
                <c:pt idx="473">
                  <c:v>83.773399999999995</c:v>
                </c:pt>
                <c:pt idx="474">
                  <c:v>83.453100000000006</c:v>
                </c:pt>
                <c:pt idx="475">
                  <c:v>78.168000000000006</c:v>
                </c:pt>
                <c:pt idx="476">
                  <c:v>78.886700000000005</c:v>
                </c:pt>
                <c:pt idx="477">
                  <c:v>81.019499999999994</c:v>
                </c:pt>
                <c:pt idx="478">
                  <c:v>84.871099999999998</c:v>
                </c:pt>
                <c:pt idx="479">
                  <c:v>85.165999999999997</c:v>
                </c:pt>
                <c:pt idx="480">
                  <c:v>90.021500000000003</c:v>
                </c:pt>
                <c:pt idx="481">
                  <c:v>86.146500000000003</c:v>
                </c:pt>
                <c:pt idx="482">
                  <c:v>81.720699999999994</c:v>
                </c:pt>
                <c:pt idx="483">
                  <c:v>77.126999999999995</c:v>
                </c:pt>
                <c:pt idx="484">
                  <c:v>81.904300000000006</c:v>
                </c:pt>
                <c:pt idx="485">
                  <c:v>77.021500000000003</c:v>
                </c:pt>
                <c:pt idx="486">
                  <c:v>77.044899999999998</c:v>
                </c:pt>
                <c:pt idx="487">
                  <c:v>77.139600000000002</c:v>
                </c:pt>
                <c:pt idx="488">
                  <c:v>81.866200000000006</c:v>
                </c:pt>
                <c:pt idx="489">
                  <c:v>76.9482</c:v>
                </c:pt>
                <c:pt idx="490">
                  <c:v>76.963899999999995</c:v>
                </c:pt>
                <c:pt idx="491">
                  <c:v>76.998999999999995</c:v>
                </c:pt>
                <c:pt idx="492">
                  <c:v>81.846699999999998</c:v>
                </c:pt>
                <c:pt idx="493">
                  <c:v>76.963899999999995</c:v>
                </c:pt>
                <c:pt idx="494">
                  <c:v>76.967799999999997</c:v>
                </c:pt>
                <c:pt idx="495">
                  <c:v>76.940399999999997</c:v>
                </c:pt>
                <c:pt idx="496">
                  <c:v>75.799800000000005</c:v>
                </c:pt>
                <c:pt idx="497">
                  <c:v>84.79</c:v>
                </c:pt>
                <c:pt idx="498">
                  <c:v>85.145499999999998</c:v>
                </c:pt>
                <c:pt idx="499">
                  <c:v>80.254900000000006</c:v>
                </c:pt>
                <c:pt idx="500">
                  <c:v>80.327100000000002</c:v>
                </c:pt>
                <c:pt idx="501">
                  <c:v>80.319299999999998</c:v>
                </c:pt>
                <c:pt idx="502">
                  <c:v>80.393600000000006</c:v>
                </c:pt>
                <c:pt idx="503">
                  <c:v>80.721699999999998</c:v>
                </c:pt>
                <c:pt idx="504">
                  <c:v>80.881799999999998</c:v>
                </c:pt>
                <c:pt idx="505">
                  <c:v>81.049800000000005</c:v>
                </c:pt>
                <c:pt idx="506">
                  <c:v>81.204099999999997</c:v>
                </c:pt>
                <c:pt idx="507">
                  <c:v>81.219700000000003</c:v>
                </c:pt>
                <c:pt idx="508">
                  <c:v>81.352500000000006</c:v>
                </c:pt>
                <c:pt idx="509">
                  <c:v>81.354500000000002</c:v>
                </c:pt>
                <c:pt idx="510">
                  <c:v>81.465800000000002</c:v>
                </c:pt>
                <c:pt idx="511">
                  <c:v>81.590800000000002</c:v>
                </c:pt>
                <c:pt idx="512">
                  <c:v>81.674800000000005</c:v>
                </c:pt>
                <c:pt idx="513">
                  <c:v>86.688500000000005</c:v>
                </c:pt>
                <c:pt idx="514">
                  <c:v>83.411100000000005</c:v>
                </c:pt>
                <c:pt idx="515">
                  <c:v>83.6631</c:v>
                </c:pt>
                <c:pt idx="516">
                  <c:v>83.748999999999995</c:v>
                </c:pt>
                <c:pt idx="517">
                  <c:v>85.188500000000005</c:v>
                </c:pt>
                <c:pt idx="518">
                  <c:v>86.145499999999998</c:v>
                </c:pt>
                <c:pt idx="519">
                  <c:v>82.748999999999995</c:v>
                </c:pt>
                <c:pt idx="520">
                  <c:v>82.840800000000002</c:v>
                </c:pt>
                <c:pt idx="521">
                  <c:v>82.973600000000005</c:v>
                </c:pt>
                <c:pt idx="522">
                  <c:v>83.084999999999994</c:v>
                </c:pt>
                <c:pt idx="523">
                  <c:v>83.139600000000002</c:v>
                </c:pt>
                <c:pt idx="524">
                  <c:v>83.237300000000005</c:v>
                </c:pt>
                <c:pt idx="525">
                  <c:v>83.3506</c:v>
                </c:pt>
                <c:pt idx="526">
                  <c:v>83.432599999999994</c:v>
                </c:pt>
                <c:pt idx="527">
                  <c:v>85.032200000000003</c:v>
                </c:pt>
                <c:pt idx="528">
                  <c:v>84.957999999999998</c:v>
                </c:pt>
                <c:pt idx="529">
                  <c:v>84.979500000000002</c:v>
                </c:pt>
                <c:pt idx="530">
                  <c:v>84.909199999999998</c:v>
                </c:pt>
                <c:pt idx="531">
                  <c:v>84.9482</c:v>
                </c:pt>
                <c:pt idx="532">
                  <c:v>85.020499999999998</c:v>
                </c:pt>
                <c:pt idx="533">
                  <c:v>85.008799999999994</c:v>
                </c:pt>
                <c:pt idx="534">
                  <c:v>85.043899999999994</c:v>
                </c:pt>
                <c:pt idx="535">
                  <c:v>85.081100000000006</c:v>
                </c:pt>
                <c:pt idx="536">
                  <c:v>85.108400000000003</c:v>
                </c:pt>
                <c:pt idx="537">
                  <c:v>85.155299999999997</c:v>
                </c:pt>
                <c:pt idx="538">
                  <c:v>85.147499999999994</c:v>
                </c:pt>
                <c:pt idx="539">
                  <c:v>85.170900000000003</c:v>
                </c:pt>
                <c:pt idx="540">
                  <c:v>84.700199999999995</c:v>
                </c:pt>
                <c:pt idx="541">
                  <c:v>84.793899999999994</c:v>
                </c:pt>
                <c:pt idx="542">
                  <c:v>84.922899999999998</c:v>
                </c:pt>
                <c:pt idx="543">
                  <c:v>85.026399999999995</c:v>
                </c:pt>
                <c:pt idx="544">
                  <c:v>88.647499999999994</c:v>
                </c:pt>
                <c:pt idx="545">
                  <c:v>85.229500000000002</c:v>
                </c:pt>
                <c:pt idx="546">
                  <c:v>82.030299999999997</c:v>
                </c:pt>
                <c:pt idx="547">
                  <c:v>83.733400000000003</c:v>
                </c:pt>
                <c:pt idx="548">
                  <c:v>82.756799999999998</c:v>
                </c:pt>
                <c:pt idx="549">
                  <c:v>85.702100000000002</c:v>
                </c:pt>
                <c:pt idx="550">
                  <c:v>79.748999999999995</c:v>
                </c:pt>
                <c:pt idx="551">
                  <c:v>77.738299999999995</c:v>
                </c:pt>
                <c:pt idx="552">
                  <c:v>75.585899999999995</c:v>
                </c:pt>
                <c:pt idx="553">
                  <c:v>75.539100000000005</c:v>
                </c:pt>
                <c:pt idx="554">
                  <c:v>75.558599999999998</c:v>
                </c:pt>
                <c:pt idx="555">
                  <c:v>75.570300000000003</c:v>
                </c:pt>
                <c:pt idx="556">
                  <c:v>75.574200000000005</c:v>
                </c:pt>
                <c:pt idx="557">
                  <c:v>75.546899999999994</c:v>
                </c:pt>
                <c:pt idx="558">
                  <c:v>75.546899999999994</c:v>
                </c:pt>
                <c:pt idx="559">
                  <c:v>75.570300000000003</c:v>
                </c:pt>
                <c:pt idx="560">
                  <c:v>75.566400000000002</c:v>
                </c:pt>
                <c:pt idx="561">
                  <c:v>75.5625</c:v>
                </c:pt>
                <c:pt idx="562">
                  <c:v>75.527299999999997</c:v>
                </c:pt>
                <c:pt idx="563">
                  <c:v>75.535200000000003</c:v>
                </c:pt>
                <c:pt idx="564">
                  <c:v>75.535200000000003</c:v>
                </c:pt>
                <c:pt idx="565">
                  <c:v>75.496099999999998</c:v>
                </c:pt>
                <c:pt idx="566">
                  <c:v>75.503900000000002</c:v>
                </c:pt>
                <c:pt idx="567">
                  <c:v>75.484399999999994</c:v>
                </c:pt>
                <c:pt idx="568">
                  <c:v>75.472700000000003</c:v>
                </c:pt>
                <c:pt idx="569">
                  <c:v>75.472700000000003</c:v>
                </c:pt>
                <c:pt idx="570">
                  <c:v>75.476600000000005</c:v>
                </c:pt>
                <c:pt idx="571">
                  <c:v>75.476600000000005</c:v>
                </c:pt>
                <c:pt idx="572">
                  <c:v>75.476600000000005</c:v>
                </c:pt>
                <c:pt idx="573">
                  <c:v>78.996099999999998</c:v>
                </c:pt>
                <c:pt idx="574">
                  <c:v>74.175799999999995</c:v>
                </c:pt>
                <c:pt idx="575">
                  <c:v>74.148399999999995</c:v>
                </c:pt>
                <c:pt idx="576">
                  <c:v>74.125</c:v>
                </c:pt>
                <c:pt idx="577">
                  <c:v>74.136700000000005</c:v>
                </c:pt>
                <c:pt idx="578">
                  <c:v>74.144499999999994</c:v>
                </c:pt>
                <c:pt idx="579">
                  <c:v>74.144499999999994</c:v>
                </c:pt>
                <c:pt idx="580">
                  <c:v>74.125</c:v>
                </c:pt>
                <c:pt idx="581">
                  <c:v>74.132800000000003</c:v>
                </c:pt>
                <c:pt idx="582">
                  <c:v>74.125</c:v>
                </c:pt>
                <c:pt idx="583">
                  <c:v>74.132800000000003</c:v>
                </c:pt>
                <c:pt idx="584">
                  <c:v>74.117199999999997</c:v>
                </c:pt>
                <c:pt idx="585">
                  <c:v>74.125</c:v>
                </c:pt>
                <c:pt idx="586">
                  <c:v>74.125</c:v>
                </c:pt>
                <c:pt idx="587">
                  <c:v>74.128900000000002</c:v>
                </c:pt>
                <c:pt idx="588">
                  <c:v>74.121099999999998</c:v>
                </c:pt>
                <c:pt idx="589">
                  <c:v>74.128900000000002</c:v>
                </c:pt>
                <c:pt idx="590">
                  <c:v>74.125</c:v>
                </c:pt>
                <c:pt idx="591">
                  <c:v>74.121099999999998</c:v>
                </c:pt>
                <c:pt idx="592">
                  <c:v>74.128900000000002</c:v>
                </c:pt>
                <c:pt idx="593">
                  <c:v>74.121099999999998</c:v>
                </c:pt>
                <c:pt idx="594">
                  <c:v>74.128900000000002</c:v>
                </c:pt>
                <c:pt idx="595">
                  <c:v>74.117199999999997</c:v>
                </c:pt>
                <c:pt idx="596">
                  <c:v>74.121099999999998</c:v>
                </c:pt>
                <c:pt idx="597">
                  <c:v>74.128900000000002</c:v>
                </c:pt>
                <c:pt idx="598">
                  <c:v>74.121099999999998</c:v>
                </c:pt>
                <c:pt idx="599">
                  <c:v>74.125</c:v>
                </c:pt>
                <c:pt idx="600">
                  <c:v>74.132800000000003</c:v>
                </c:pt>
                <c:pt idx="601">
                  <c:v>74.128900000000002</c:v>
                </c:pt>
                <c:pt idx="602">
                  <c:v>74.125</c:v>
                </c:pt>
                <c:pt idx="603">
                  <c:v>74.126999999999995</c:v>
                </c:pt>
                <c:pt idx="604">
                  <c:v>74.128900000000002</c:v>
                </c:pt>
                <c:pt idx="605">
                  <c:v>74.128900000000002</c:v>
                </c:pt>
                <c:pt idx="606">
                  <c:v>74.132800000000003</c:v>
                </c:pt>
                <c:pt idx="607">
                  <c:v>74.132800000000003</c:v>
                </c:pt>
                <c:pt idx="608">
                  <c:v>80.328100000000006</c:v>
                </c:pt>
                <c:pt idx="609">
                  <c:v>80.347700000000003</c:v>
                </c:pt>
                <c:pt idx="610">
                  <c:v>75.488299999999995</c:v>
                </c:pt>
                <c:pt idx="611">
                  <c:v>75.5</c:v>
                </c:pt>
                <c:pt idx="612">
                  <c:v>75.492199999999997</c:v>
                </c:pt>
                <c:pt idx="613">
                  <c:v>75.492199999999997</c:v>
                </c:pt>
                <c:pt idx="614">
                  <c:v>75.492199999999997</c:v>
                </c:pt>
                <c:pt idx="615">
                  <c:v>75.5</c:v>
                </c:pt>
                <c:pt idx="616">
                  <c:v>75.507800000000003</c:v>
                </c:pt>
                <c:pt idx="617">
                  <c:v>75.496099999999998</c:v>
                </c:pt>
                <c:pt idx="618">
                  <c:v>75.496099999999998</c:v>
                </c:pt>
                <c:pt idx="619">
                  <c:v>75.492199999999997</c:v>
                </c:pt>
                <c:pt idx="620">
                  <c:v>75.503900000000002</c:v>
                </c:pt>
                <c:pt idx="621">
                  <c:v>75.515600000000006</c:v>
                </c:pt>
                <c:pt idx="622">
                  <c:v>79.031199999999998</c:v>
                </c:pt>
                <c:pt idx="623">
                  <c:v>74.152299999999997</c:v>
                </c:pt>
                <c:pt idx="624">
                  <c:v>74.164100000000005</c:v>
                </c:pt>
                <c:pt idx="625">
                  <c:v>75.558599999999998</c:v>
                </c:pt>
                <c:pt idx="626">
                  <c:v>78.281199999999998</c:v>
                </c:pt>
                <c:pt idx="627">
                  <c:v>79.125</c:v>
                </c:pt>
                <c:pt idx="628">
                  <c:v>75.507800000000003</c:v>
                </c:pt>
                <c:pt idx="629">
                  <c:v>75.5</c:v>
                </c:pt>
                <c:pt idx="630">
                  <c:v>77.081100000000006</c:v>
                </c:pt>
                <c:pt idx="631">
                  <c:v>75.691400000000002</c:v>
                </c:pt>
                <c:pt idx="632">
                  <c:v>75.660200000000003</c:v>
                </c:pt>
                <c:pt idx="633">
                  <c:v>75.636700000000005</c:v>
                </c:pt>
                <c:pt idx="634">
                  <c:v>75.640600000000006</c:v>
                </c:pt>
                <c:pt idx="635">
                  <c:v>75.628900000000002</c:v>
                </c:pt>
                <c:pt idx="636">
                  <c:v>77.277299999999997</c:v>
                </c:pt>
                <c:pt idx="637">
                  <c:v>77.292000000000002</c:v>
                </c:pt>
                <c:pt idx="638">
                  <c:v>77.248999999999995</c:v>
                </c:pt>
                <c:pt idx="639">
                  <c:v>75.858400000000003</c:v>
                </c:pt>
                <c:pt idx="640">
                  <c:v>75.737300000000005</c:v>
                </c:pt>
                <c:pt idx="641">
                  <c:v>75.737300000000005</c:v>
                </c:pt>
                <c:pt idx="642">
                  <c:v>80.717799999999997</c:v>
                </c:pt>
                <c:pt idx="643">
                  <c:v>79.354500000000002</c:v>
                </c:pt>
                <c:pt idx="644">
                  <c:v>77.116200000000006</c:v>
                </c:pt>
                <c:pt idx="645">
                  <c:v>79.327100000000002</c:v>
                </c:pt>
                <c:pt idx="646">
                  <c:v>80.643600000000006</c:v>
                </c:pt>
                <c:pt idx="647">
                  <c:v>77.145499999999998</c:v>
                </c:pt>
                <c:pt idx="648">
                  <c:v>75.775400000000005</c:v>
                </c:pt>
                <c:pt idx="649">
                  <c:v>75.755899999999997</c:v>
                </c:pt>
                <c:pt idx="650">
                  <c:v>75.765600000000006</c:v>
                </c:pt>
                <c:pt idx="651">
                  <c:v>75.738299999999995</c:v>
                </c:pt>
                <c:pt idx="652">
                  <c:v>73.085899999999995</c:v>
                </c:pt>
                <c:pt idx="653">
                  <c:v>80.131799999999998</c:v>
                </c:pt>
                <c:pt idx="654">
                  <c:v>76.870099999999994</c:v>
                </c:pt>
                <c:pt idx="655">
                  <c:v>84.485399999999998</c:v>
                </c:pt>
                <c:pt idx="656">
                  <c:v>80.6113</c:v>
                </c:pt>
                <c:pt idx="657">
                  <c:v>77.884799999999998</c:v>
                </c:pt>
                <c:pt idx="658">
                  <c:v>83.027299999999997</c:v>
                </c:pt>
                <c:pt idx="659">
                  <c:v>83.193399999999997</c:v>
                </c:pt>
                <c:pt idx="660">
                  <c:v>79.728499999999997</c:v>
                </c:pt>
                <c:pt idx="661">
                  <c:v>79.785200000000003</c:v>
                </c:pt>
                <c:pt idx="662">
                  <c:v>81.300799999999995</c:v>
                </c:pt>
                <c:pt idx="663">
                  <c:v>78.777299999999997</c:v>
                </c:pt>
                <c:pt idx="664">
                  <c:v>80.232399999999998</c:v>
                </c:pt>
                <c:pt idx="665">
                  <c:v>79.876999999999995</c:v>
                </c:pt>
                <c:pt idx="666">
                  <c:v>81.5625</c:v>
                </c:pt>
                <c:pt idx="667">
                  <c:v>85.181600000000003</c:v>
                </c:pt>
                <c:pt idx="668">
                  <c:v>80.656199999999998</c:v>
                </c:pt>
                <c:pt idx="669">
                  <c:v>80.521500000000003</c:v>
                </c:pt>
                <c:pt idx="670">
                  <c:v>80.642600000000002</c:v>
                </c:pt>
                <c:pt idx="671">
                  <c:v>82.070300000000003</c:v>
                </c:pt>
                <c:pt idx="672">
                  <c:v>79.480500000000006</c:v>
                </c:pt>
                <c:pt idx="673">
                  <c:v>80.818399999999997</c:v>
                </c:pt>
                <c:pt idx="674">
                  <c:v>84.488299999999995</c:v>
                </c:pt>
                <c:pt idx="675">
                  <c:v>81.103499999999997</c:v>
                </c:pt>
                <c:pt idx="676">
                  <c:v>82.5</c:v>
                </c:pt>
                <c:pt idx="677">
                  <c:v>86.150400000000005</c:v>
                </c:pt>
                <c:pt idx="678">
                  <c:v>85.311499999999995</c:v>
                </c:pt>
                <c:pt idx="679">
                  <c:v>90.96</c:v>
                </c:pt>
                <c:pt idx="680">
                  <c:v>86.454099999999997</c:v>
                </c:pt>
                <c:pt idx="681">
                  <c:v>83.469700000000003</c:v>
                </c:pt>
                <c:pt idx="682">
                  <c:v>86.270499999999998</c:v>
                </c:pt>
                <c:pt idx="683">
                  <c:v>83.746099999999998</c:v>
                </c:pt>
                <c:pt idx="684">
                  <c:v>85.234399999999994</c:v>
                </c:pt>
                <c:pt idx="685">
                  <c:v>90.158199999999994</c:v>
                </c:pt>
                <c:pt idx="686">
                  <c:v>88.1387</c:v>
                </c:pt>
                <c:pt idx="687">
                  <c:v>85.445300000000003</c:v>
                </c:pt>
                <c:pt idx="688">
                  <c:v>85.466800000000006</c:v>
                </c:pt>
                <c:pt idx="689">
                  <c:v>85.394499999999994</c:v>
                </c:pt>
                <c:pt idx="690">
                  <c:v>85.412099999999995</c:v>
                </c:pt>
                <c:pt idx="691">
                  <c:v>86.787099999999995</c:v>
                </c:pt>
                <c:pt idx="692">
                  <c:v>82.296899999999994</c:v>
                </c:pt>
                <c:pt idx="693">
                  <c:v>83.682599999999994</c:v>
                </c:pt>
                <c:pt idx="694">
                  <c:v>82.909199999999998</c:v>
                </c:pt>
                <c:pt idx="695">
                  <c:v>81.440399999999997</c:v>
                </c:pt>
                <c:pt idx="696">
                  <c:v>81.381799999999998</c:v>
                </c:pt>
                <c:pt idx="697">
                  <c:v>78.9756</c:v>
                </c:pt>
                <c:pt idx="698">
                  <c:v>76.295900000000003</c:v>
                </c:pt>
                <c:pt idx="699">
                  <c:v>77.733400000000003</c:v>
                </c:pt>
                <c:pt idx="700">
                  <c:v>76.311499999999995</c:v>
                </c:pt>
                <c:pt idx="701">
                  <c:v>77.545900000000003</c:v>
                </c:pt>
                <c:pt idx="702">
                  <c:v>76.190399999999997</c:v>
                </c:pt>
                <c:pt idx="703">
                  <c:v>76.170900000000003</c:v>
                </c:pt>
                <c:pt idx="704">
                  <c:v>76.167000000000002</c:v>
                </c:pt>
                <c:pt idx="705">
                  <c:v>76.123999999999995</c:v>
                </c:pt>
                <c:pt idx="706">
                  <c:v>77.643600000000006</c:v>
                </c:pt>
                <c:pt idx="707">
                  <c:v>76.342799999999997</c:v>
                </c:pt>
                <c:pt idx="708">
                  <c:v>76.327100000000002</c:v>
                </c:pt>
                <c:pt idx="709">
                  <c:v>78.924800000000005</c:v>
                </c:pt>
                <c:pt idx="710">
                  <c:v>76.077100000000002</c:v>
                </c:pt>
                <c:pt idx="711">
                  <c:v>77.373999999999995</c:v>
                </c:pt>
                <c:pt idx="712">
                  <c:v>76.026399999999995</c:v>
                </c:pt>
                <c:pt idx="713">
                  <c:v>75.991200000000006</c:v>
                </c:pt>
                <c:pt idx="714">
                  <c:v>76.084999999999994</c:v>
                </c:pt>
                <c:pt idx="715">
                  <c:v>78.3018</c:v>
                </c:pt>
                <c:pt idx="716">
                  <c:v>83.491200000000006</c:v>
                </c:pt>
                <c:pt idx="717">
                  <c:v>79.258799999999994</c:v>
                </c:pt>
                <c:pt idx="718">
                  <c:v>79.184600000000003</c:v>
                </c:pt>
                <c:pt idx="719">
                  <c:v>79.504900000000006</c:v>
                </c:pt>
                <c:pt idx="720">
                  <c:v>88.990200000000002</c:v>
                </c:pt>
                <c:pt idx="721">
                  <c:v>79.994100000000003</c:v>
                </c:pt>
                <c:pt idx="722">
                  <c:v>81.8262</c:v>
                </c:pt>
                <c:pt idx="723">
                  <c:v>85.445300000000003</c:v>
                </c:pt>
                <c:pt idx="724">
                  <c:v>79.2363</c:v>
                </c:pt>
                <c:pt idx="725">
                  <c:v>79.293000000000006</c:v>
                </c:pt>
                <c:pt idx="726">
                  <c:v>89.441400000000002</c:v>
                </c:pt>
                <c:pt idx="727">
                  <c:v>89.419899999999998</c:v>
                </c:pt>
                <c:pt idx="728">
                  <c:v>87.982399999999998</c:v>
                </c:pt>
                <c:pt idx="729">
                  <c:v>85.755899999999997</c:v>
                </c:pt>
                <c:pt idx="730">
                  <c:v>86.259799999999998</c:v>
                </c:pt>
                <c:pt idx="731">
                  <c:v>86.4375</c:v>
                </c:pt>
                <c:pt idx="732">
                  <c:v>83.408199999999994</c:v>
                </c:pt>
                <c:pt idx="733">
                  <c:v>83.587900000000005</c:v>
                </c:pt>
                <c:pt idx="734">
                  <c:v>82.408199999999994</c:v>
                </c:pt>
                <c:pt idx="735">
                  <c:v>82.408199999999994</c:v>
                </c:pt>
                <c:pt idx="736">
                  <c:v>67.678700000000006</c:v>
                </c:pt>
                <c:pt idx="737">
                  <c:v>66.206100000000006</c:v>
                </c:pt>
                <c:pt idx="738">
                  <c:v>63.299799999999998</c:v>
                </c:pt>
                <c:pt idx="739">
                  <c:v>63.155299999999997</c:v>
                </c:pt>
                <c:pt idx="740">
                  <c:v>64.5518</c:v>
                </c:pt>
                <c:pt idx="741">
                  <c:v>60.981400000000001</c:v>
                </c:pt>
                <c:pt idx="742">
                  <c:v>67.184600000000003</c:v>
                </c:pt>
                <c:pt idx="743">
                  <c:v>64.473600000000005</c:v>
                </c:pt>
                <c:pt idx="744">
                  <c:v>60.957999999999998</c:v>
                </c:pt>
                <c:pt idx="745">
                  <c:v>56.914999999999999</c:v>
                </c:pt>
                <c:pt idx="746">
                  <c:v>56.914999999999999</c:v>
                </c:pt>
                <c:pt idx="747">
                  <c:v>58.261699999999998</c:v>
                </c:pt>
                <c:pt idx="748">
                  <c:v>56.949199999999998</c:v>
                </c:pt>
                <c:pt idx="749">
                  <c:v>55.542999999999999</c:v>
                </c:pt>
                <c:pt idx="750">
                  <c:v>64.545900000000003</c:v>
                </c:pt>
                <c:pt idx="751">
                  <c:v>61.729500000000002</c:v>
                </c:pt>
                <c:pt idx="752">
                  <c:v>59.604500000000002</c:v>
                </c:pt>
                <c:pt idx="753">
                  <c:v>58.2744</c:v>
                </c:pt>
                <c:pt idx="754">
                  <c:v>55.532200000000003</c:v>
                </c:pt>
                <c:pt idx="755">
                  <c:v>56.872100000000003</c:v>
                </c:pt>
                <c:pt idx="756">
                  <c:v>61.605499999999999</c:v>
                </c:pt>
                <c:pt idx="757">
                  <c:v>87.052700000000002</c:v>
                </c:pt>
                <c:pt idx="758">
                  <c:v>85.880899999999997</c:v>
                </c:pt>
                <c:pt idx="759">
                  <c:v>80.1387</c:v>
                </c:pt>
                <c:pt idx="760">
                  <c:v>81.603499999999997</c:v>
                </c:pt>
                <c:pt idx="761">
                  <c:v>65.445300000000003</c:v>
                </c:pt>
                <c:pt idx="762">
                  <c:v>75.845699999999994</c:v>
                </c:pt>
                <c:pt idx="763">
                  <c:v>73.227500000000006</c:v>
                </c:pt>
                <c:pt idx="764">
                  <c:v>68.594700000000003</c:v>
                </c:pt>
                <c:pt idx="765">
                  <c:v>61.731400000000001</c:v>
                </c:pt>
                <c:pt idx="766">
                  <c:v>60.442399999999999</c:v>
                </c:pt>
                <c:pt idx="767">
                  <c:v>60.418900000000001</c:v>
                </c:pt>
                <c:pt idx="768">
                  <c:v>60.411099999999998</c:v>
                </c:pt>
                <c:pt idx="769">
                  <c:v>60.390599999999999</c:v>
                </c:pt>
                <c:pt idx="770">
                  <c:v>60.371099999999998</c:v>
                </c:pt>
                <c:pt idx="771">
                  <c:v>60.371099999999998</c:v>
                </c:pt>
                <c:pt idx="772">
                  <c:v>63.582000000000001</c:v>
                </c:pt>
                <c:pt idx="773">
                  <c:v>63.785200000000003</c:v>
                </c:pt>
                <c:pt idx="774">
                  <c:v>74.824200000000005</c:v>
                </c:pt>
                <c:pt idx="775">
                  <c:v>77.25</c:v>
                </c:pt>
                <c:pt idx="776">
                  <c:v>77.246099999999998</c:v>
                </c:pt>
                <c:pt idx="777">
                  <c:v>75.226600000000005</c:v>
                </c:pt>
                <c:pt idx="778">
                  <c:v>75.210899999999995</c:v>
                </c:pt>
                <c:pt idx="779">
                  <c:v>75.203100000000006</c:v>
                </c:pt>
                <c:pt idx="780">
                  <c:v>75.210899999999995</c:v>
                </c:pt>
                <c:pt idx="781">
                  <c:v>75.214799999999997</c:v>
                </c:pt>
                <c:pt idx="782">
                  <c:v>76.871099999999998</c:v>
                </c:pt>
                <c:pt idx="783">
                  <c:v>74.081999999999994</c:v>
                </c:pt>
                <c:pt idx="784">
                  <c:v>75.390600000000006</c:v>
                </c:pt>
                <c:pt idx="785">
                  <c:v>74.035200000000003</c:v>
                </c:pt>
                <c:pt idx="786">
                  <c:v>75.1875</c:v>
                </c:pt>
                <c:pt idx="787">
                  <c:v>76.433599999999998</c:v>
                </c:pt>
                <c:pt idx="788">
                  <c:v>76.445300000000003</c:v>
                </c:pt>
                <c:pt idx="789">
                  <c:v>60.202100000000002</c:v>
                </c:pt>
                <c:pt idx="790">
                  <c:v>58.827100000000002</c:v>
                </c:pt>
                <c:pt idx="791">
                  <c:v>65.588899999999995</c:v>
                </c:pt>
                <c:pt idx="792">
                  <c:v>59.7881</c:v>
                </c:pt>
                <c:pt idx="793">
                  <c:v>64.185500000000005</c:v>
                </c:pt>
                <c:pt idx="794">
                  <c:v>73.431600000000003</c:v>
                </c:pt>
                <c:pt idx="795">
                  <c:v>59.540999999999997</c:v>
                </c:pt>
                <c:pt idx="796">
                  <c:v>56.834000000000003</c:v>
                </c:pt>
                <c:pt idx="797">
                  <c:v>56.8262</c:v>
                </c:pt>
                <c:pt idx="798">
                  <c:v>56.849600000000002</c:v>
                </c:pt>
                <c:pt idx="799">
                  <c:v>56.802700000000002</c:v>
                </c:pt>
                <c:pt idx="800">
                  <c:v>56.834000000000003</c:v>
                </c:pt>
                <c:pt idx="801">
                  <c:v>58.244100000000003</c:v>
                </c:pt>
                <c:pt idx="802">
                  <c:v>58.970700000000001</c:v>
                </c:pt>
                <c:pt idx="803">
                  <c:v>58.084000000000003</c:v>
                </c:pt>
                <c:pt idx="804">
                  <c:v>55.252000000000002</c:v>
                </c:pt>
                <c:pt idx="805">
                  <c:v>60.121099999999998</c:v>
                </c:pt>
                <c:pt idx="806">
                  <c:v>59.470700000000001</c:v>
                </c:pt>
                <c:pt idx="807">
                  <c:v>80.925799999999995</c:v>
                </c:pt>
                <c:pt idx="808">
                  <c:v>80.242199999999997</c:v>
                </c:pt>
                <c:pt idx="809">
                  <c:v>76.695300000000003</c:v>
                </c:pt>
                <c:pt idx="810">
                  <c:v>73.425799999999995</c:v>
                </c:pt>
                <c:pt idx="811">
                  <c:v>76.371099999999998</c:v>
                </c:pt>
                <c:pt idx="812">
                  <c:v>76.492199999999997</c:v>
                </c:pt>
                <c:pt idx="813">
                  <c:v>74.972700000000003</c:v>
                </c:pt>
                <c:pt idx="814">
                  <c:v>74.960899999999995</c:v>
                </c:pt>
                <c:pt idx="815">
                  <c:v>74.925799999999995</c:v>
                </c:pt>
                <c:pt idx="816">
                  <c:v>79.742199999999997</c:v>
                </c:pt>
                <c:pt idx="817">
                  <c:v>79.289100000000005</c:v>
                </c:pt>
                <c:pt idx="818">
                  <c:v>76.535200000000003</c:v>
                </c:pt>
                <c:pt idx="819">
                  <c:v>77.246099999999998</c:v>
                </c:pt>
                <c:pt idx="820">
                  <c:v>73.716800000000006</c:v>
                </c:pt>
                <c:pt idx="821">
                  <c:v>73.6875</c:v>
                </c:pt>
                <c:pt idx="822">
                  <c:v>73.703100000000006</c:v>
                </c:pt>
                <c:pt idx="823">
                  <c:v>75.035200000000003</c:v>
                </c:pt>
                <c:pt idx="824">
                  <c:v>75.785200000000003</c:v>
                </c:pt>
                <c:pt idx="825">
                  <c:v>75.796899999999994</c:v>
                </c:pt>
                <c:pt idx="826">
                  <c:v>75.820300000000003</c:v>
                </c:pt>
                <c:pt idx="827">
                  <c:v>75.827100000000002</c:v>
                </c:pt>
                <c:pt idx="828">
                  <c:v>76.084999999999994</c:v>
                </c:pt>
                <c:pt idx="829">
                  <c:v>80.182599999999994</c:v>
                </c:pt>
                <c:pt idx="830">
                  <c:v>76.049800000000005</c:v>
                </c:pt>
                <c:pt idx="831">
                  <c:v>75.870099999999994</c:v>
                </c:pt>
                <c:pt idx="832">
                  <c:v>75.620099999999994</c:v>
                </c:pt>
                <c:pt idx="833">
                  <c:v>75.627899999999997</c:v>
                </c:pt>
                <c:pt idx="834">
                  <c:v>75.706100000000006</c:v>
                </c:pt>
                <c:pt idx="835">
                  <c:v>80.831100000000006</c:v>
                </c:pt>
                <c:pt idx="836">
                  <c:v>79.471699999999998</c:v>
                </c:pt>
                <c:pt idx="837">
                  <c:v>78.553700000000006</c:v>
                </c:pt>
                <c:pt idx="838">
                  <c:v>75.815399999999997</c:v>
                </c:pt>
                <c:pt idx="839">
                  <c:v>75.819299999999998</c:v>
                </c:pt>
                <c:pt idx="840">
                  <c:v>75.779300000000006</c:v>
                </c:pt>
                <c:pt idx="841">
                  <c:v>75.755899999999997</c:v>
                </c:pt>
                <c:pt idx="842">
                  <c:v>77.126999999999995</c:v>
                </c:pt>
                <c:pt idx="843">
                  <c:v>74.415999999999997</c:v>
                </c:pt>
                <c:pt idx="844">
                  <c:v>75.767600000000002</c:v>
                </c:pt>
                <c:pt idx="845">
                  <c:v>75.787099999999995</c:v>
                </c:pt>
                <c:pt idx="846">
                  <c:v>64.447299999999998</c:v>
                </c:pt>
                <c:pt idx="847">
                  <c:v>56.693399999999997</c:v>
                </c:pt>
                <c:pt idx="848">
                  <c:v>56.689500000000002</c:v>
                </c:pt>
                <c:pt idx="849">
                  <c:v>56.677700000000002</c:v>
                </c:pt>
                <c:pt idx="850">
                  <c:v>61.584000000000003</c:v>
                </c:pt>
                <c:pt idx="851">
                  <c:v>72.480500000000006</c:v>
                </c:pt>
                <c:pt idx="852">
                  <c:v>76.945300000000003</c:v>
                </c:pt>
                <c:pt idx="853">
                  <c:v>78.244100000000003</c:v>
                </c:pt>
                <c:pt idx="854">
                  <c:v>79.078100000000006</c:v>
                </c:pt>
                <c:pt idx="855">
                  <c:v>75.527299999999997</c:v>
                </c:pt>
                <c:pt idx="856">
                  <c:v>73.793000000000006</c:v>
                </c:pt>
                <c:pt idx="857">
                  <c:v>78.683599999999998</c:v>
                </c:pt>
                <c:pt idx="858">
                  <c:v>78.668000000000006</c:v>
                </c:pt>
                <c:pt idx="859">
                  <c:v>75.136700000000005</c:v>
                </c:pt>
                <c:pt idx="860">
                  <c:v>75.152299999999997</c:v>
                </c:pt>
                <c:pt idx="861">
                  <c:v>62.133800000000001</c:v>
                </c:pt>
                <c:pt idx="862">
                  <c:v>73.512699999999995</c:v>
                </c:pt>
                <c:pt idx="863">
                  <c:v>62.903300000000002</c:v>
                </c:pt>
                <c:pt idx="864">
                  <c:v>60.9619</c:v>
                </c:pt>
                <c:pt idx="865">
                  <c:v>59.879899999999999</c:v>
                </c:pt>
                <c:pt idx="866">
                  <c:v>63.2744</c:v>
                </c:pt>
                <c:pt idx="867">
                  <c:v>58.227499999999999</c:v>
                </c:pt>
                <c:pt idx="868">
                  <c:v>56.918900000000001</c:v>
                </c:pt>
                <c:pt idx="869">
                  <c:v>58.227499999999999</c:v>
                </c:pt>
                <c:pt idx="870">
                  <c:v>58.161099999999998</c:v>
                </c:pt>
                <c:pt idx="871">
                  <c:v>56.914999999999999</c:v>
                </c:pt>
                <c:pt idx="872">
                  <c:v>56.829099999999997</c:v>
                </c:pt>
                <c:pt idx="873">
                  <c:v>56.8643</c:v>
                </c:pt>
                <c:pt idx="874">
                  <c:v>58.172899999999998</c:v>
                </c:pt>
                <c:pt idx="875">
                  <c:v>56.860399999999998</c:v>
                </c:pt>
                <c:pt idx="876">
                  <c:v>60.356400000000001</c:v>
                </c:pt>
                <c:pt idx="877">
                  <c:v>60.383800000000001</c:v>
                </c:pt>
                <c:pt idx="878">
                  <c:v>58.153300000000002</c:v>
                </c:pt>
                <c:pt idx="879">
                  <c:v>55.8369</c:v>
                </c:pt>
                <c:pt idx="880">
                  <c:v>69.895499999999998</c:v>
                </c:pt>
                <c:pt idx="881">
                  <c:v>75.848600000000005</c:v>
                </c:pt>
                <c:pt idx="882">
                  <c:v>75.832999999999998</c:v>
                </c:pt>
                <c:pt idx="883">
                  <c:v>78.6768</c:v>
                </c:pt>
                <c:pt idx="884">
                  <c:v>75.168899999999994</c:v>
                </c:pt>
                <c:pt idx="885">
                  <c:v>78.633799999999994</c:v>
                </c:pt>
                <c:pt idx="886">
                  <c:v>73.852500000000006</c:v>
                </c:pt>
                <c:pt idx="887">
                  <c:v>75.145499999999998</c:v>
                </c:pt>
                <c:pt idx="888">
                  <c:v>75.218800000000002</c:v>
                </c:pt>
                <c:pt idx="889">
                  <c:v>61.324199999999998</c:v>
                </c:pt>
                <c:pt idx="890">
                  <c:v>67.564499999999995</c:v>
                </c:pt>
                <c:pt idx="891">
                  <c:v>64.4512</c:v>
                </c:pt>
                <c:pt idx="892">
                  <c:v>64.4238</c:v>
                </c:pt>
                <c:pt idx="893">
                  <c:v>76.474599999999995</c:v>
                </c:pt>
                <c:pt idx="894">
                  <c:v>87.037099999999995</c:v>
                </c:pt>
                <c:pt idx="895">
                  <c:v>57.365200000000002</c:v>
                </c:pt>
                <c:pt idx="896">
                  <c:v>67.068399999999997</c:v>
                </c:pt>
                <c:pt idx="897">
                  <c:v>66.310500000000005</c:v>
                </c:pt>
                <c:pt idx="898">
                  <c:v>75.7637</c:v>
                </c:pt>
                <c:pt idx="899">
                  <c:v>93.204099999999997</c:v>
                </c:pt>
                <c:pt idx="900">
                  <c:v>78.180700000000002</c:v>
                </c:pt>
                <c:pt idx="901">
                  <c:v>80.090800000000002</c:v>
                </c:pt>
                <c:pt idx="902">
                  <c:v>77.895499999999998</c:v>
                </c:pt>
                <c:pt idx="903">
                  <c:v>75.200199999999995</c:v>
                </c:pt>
                <c:pt idx="904">
                  <c:v>75.153300000000002</c:v>
                </c:pt>
                <c:pt idx="905">
                  <c:v>76.473600000000005</c:v>
                </c:pt>
                <c:pt idx="906">
                  <c:v>75.243200000000002</c:v>
                </c:pt>
                <c:pt idx="907">
                  <c:v>76.528300000000002</c:v>
                </c:pt>
                <c:pt idx="908">
                  <c:v>78.661100000000005</c:v>
                </c:pt>
                <c:pt idx="909">
                  <c:v>75.126000000000005</c:v>
                </c:pt>
                <c:pt idx="910">
                  <c:v>76.434600000000003</c:v>
                </c:pt>
                <c:pt idx="911">
                  <c:v>76.434600000000003</c:v>
                </c:pt>
                <c:pt idx="912">
                  <c:v>73.821299999999994</c:v>
                </c:pt>
                <c:pt idx="913">
                  <c:v>75.079099999999997</c:v>
                </c:pt>
                <c:pt idx="914">
                  <c:v>75.090800000000002</c:v>
                </c:pt>
                <c:pt idx="915">
                  <c:v>74.9893</c:v>
                </c:pt>
                <c:pt idx="916">
                  <c:v>76.457999999999998</c:v>
                </c:pt>
                <c:pt idx="917">
                  <c:v>75.032200000000003</c:v>
                </c:pt>
                <c:pt idx="918">
                  <c:v>81.352500000000006</c:v>
                </c:pt>
                <c:pt idx="919">
                  <c:v>81.379900000000006</c:v>
                </c:pt>
                <c:pt idx="920">
                  <c:v>76.536100000000005</c:v>
                </c:pt>
                <c:pt idx="921">
                  <c:v>75.087900000000005</c:v>
                </c:pt>
                <c:pt idx="922">
                  <c:v>74.978499999999997</c:v>
                </c:pt>
                <c:pt idx="923">
                  <c:v>77.779300000000006</c:v>
                </c:pt>
                <c:pt idx="924">
                  <c:v>75.064499999999995</c:v>
                </c:pt>
                <c:pt idx="925">
                  <c:v>75.021500000000003</c:v>
                </c:pt>
                <c:pt idx="926">
                  <c:v>74.994100000000003</c:v>
                </c:pt>
                <c:pt idx="927">
                  <c:v>74.978499999999997</c:v>
                </c:pt>
                <c:pt idx="928">
                  <c:v>75.834000000000003</c:v>
                </c:pt>
                <c:pt idx="929">
                  <c:v>64.184600000000003</c:v>
                </c:pt>
                <c:pt idx="930">
                  <c:v>81.667000000000002</c:v>
                </c:pt>
                <c:pt idx="931">
                  <c:v>79.248999999999995</c:v>
                </c:pt>
                <c:pt idx="932">
                  <c:v>90.218800000000002</c:v>
                </c:pt>
                <c:pt idx="933">
                  <c:v>79.320300000000003</c:v>
                </c:pt>
                <c:pt idx="934">
                  <c:v>75.277299999999997</c:v>
                </c:pt>
                <c:pt idx="935">
                  <c:v>56.800800000000002</c:v>
                </c:pt>
                <c:pt idx="936">
                  <c:v>61.523400000000002</c:v>
                </c:pt>
                <c:pt idx="937">
                  <c:v>70.613299999999995</c:v>
                </c:pt>
                <c:pt idx="938">
                  <c:v>64.216800000000006</c:v>
                </c:pt>
                <c:pt idx="939">
                  <c:v>68.857399999999998</c:v>
                </c:pt>
                <c:pt idx="940">
                  <c:v>88.349599999999995</c:v>
                </c:pt>
                <c:pt idx="941">
                  <c:v>75.396500000000003</c:v>
                </c:pt>
                <c:pt idx="942">
                  <c:v>75.330100000000002</c:v>
                </c:pt>
                <c:pt idx="943">
                  <c:v>77.498000000000005</c:v>
                </c:pt>
                <c:pt idx="944">
                  <c:v>77.4238</c:v>
                </c:pt>
                <c:pt idx="945">
                  <c:v>65.431600000000003</c:v>
                </c:pt>
                <c:pt idx="946">
                  <c:v>65.146500000000003</c:v>
                </c:pt>
                <c:pt idx="947">
                  <c:v>61.146500000000003</c:v>
                </c:pt>
                <c:pt idx="948">
                  <c:v>57.107399999999998</c:v>
                </c:pt>
                <c:pt idx="949">
                  <c:v>71.172899999999998</c:v>
                </c:pt>
                <c:pt idx="950">
                  <c:v>60.602499999999999</c:v>
                </c:pt>
                <c:pt idx="951">
                  <c:v>56.9619</c:v>
                </c:pt>
                <c:pt idx="952">
                  <c:v>56.9619</c:v>
                </c:pt>
                <c:pt idx="953">
                  <c:v>56.997100000000003</c:v>
                </c:pt>
                <c:pt idx="954">
                  <c:v>55.633800000000001</c:v>
                </c:pt>
                <c:pt idx="955">
                  <c:v>55.629899999999999</c:v>
                </c:pt>
                <c:pt idx="956">
                  <c:v>59.226599999999998</c:v>
                </c:pt>
                <c:pt idx="957">
                  <c:v>79.171899999999994</c:v>
                </c:pt>
                <c:pt idx="958">
                  <c:v>79.156199999999998</c:v>
                </c:pt>
                <c:pt idx="959">
                  <c:v>82.671899999999994</c:v>
                </c:pt>
                <c:pt idx="960">
                  <c:v>60.703099999999999</c:v>
                </c:pt>
                <c:pt idx="961">
                  <c:v>64.625</c:v>
                </c:pt>
                <c:pt idx="962">
                  <c:v>59.794899999999998</c:v>
                </c:pt>
                <c:pt idx="963">
                  <c:v>74.9238</c:v>
                </c:pt>
                <c:pt idx="964">
                  <c:v>89.258799999999994</c:v>
                </c:pt>
                <c:pt idx="965">
                  <c:v>81.840800000000002</c:v>
                </c:pt>
                <c:pt idx="966">
                  <c:v>83.0869</c:v>
                </c:pt>
                <c:pt idx="967">
                  <c:v>91.223600000000005</c:v>
                </c:pt>
                <c:pt idx="968">
                  <c:v>89.747100000000003</c:v>
                </c:pt>
                <c:pt idx="969">
                  <c:v>84.695300000000003</c:v>
                </c:pt>
                <c:pt idx="970">
                  <c:v>77.7744</c:v>
                </c:pt>
                <c:pt idx="971">
                  <c:v>80.879900000000006</c:v>
                </c:pt>
                <c:pt idx="972">
                  <c:v>70.376000000000005</c:v>
                </c:pt>
                <c:pt idx="973">
                  <c:v>58.182600000000001</c:v>
                </c:pt>
                <c:pt idx="974">
                  <c:v>61.090800000000002</c:v>
                </c:pt>
                <c:pt idx="975">
                  <c:v>67.626000000000005</c:v>
                </c:pt>
                <c:pt idx="976">
                  <c:v>62.196300000000001</c:v>
                </c:pt>
                <c:pt idx="977">
                  <c:v>69.7119</c:v>
                </c:pt>
                <c:pt idx="978">
                  <c:v>61.633800000000001</c:v>
                </c:pt>
                <c:pt idx="979">
                  <c:v>78.879900000000006</c:v>
                </c:pt>
                <c:pt idx="980">
                  <c:v>83.403300000000002</c:v>
                </c:pt>
                <c:pt idx="981">
                  <c:v>79.790000000000006</c:v>
                </c:pt>
                <c:pt idx="982">
                  <c:v>75.6494</c:v>
                </c:pt>
                <c:pt idx="983">
                  <c:v>75.618200000000002</c:v>
                </c:pt>
                <c:pt idx="984">
                  <c:v>82.106399999999994</c:v>
                </c:pt>
                <c:pt idx="985">
                  <c:v>64.001000000000005</c:v>
                </c:pt>
                <c:pt idx="986">
                  <c:v>68.947299999999998</c:v>
                </c:pt>
                <c:pt idx="987">
                  <c:v>64.985399999999998</c:v>
                </c:pt>
                <c:pt idx="988">
                  <c:v>65.103499999999997</c:v>
                </c:pt>
                <c:pt idx="989">
                  <c:v>86.271500000000003</c:v>
                </c:pt>
                <c:pt idx="990">
                  <c:v>79.960899999999995</c:v>
                </c:pt>
                <c:pt idx="991">
                  <c:v>61.527299999999997</c:v>
                </c:pt>
                <c:pt idx="992">
                  <c:v>66.494100000000003</c:v>
                </c:pt>
                <c:pt idx="993">
                  <c:v>67.162099999999995</c:v>
                </c:pt>
                <c:pt idx="994">
                  <c:v>65.0488</c:v>
                </c:pt>
                <c:pt idx="995">
                  <c:v>59.968800000000002</c:v>
                </c:pt>
                <c:pt idx="996">
                  <c:v>69.543000000000006</c:v>
                </c:pt>
                <c:pt idx="997">
                  <c:v>68.240200000000002</c:v>
                </c:pt>
                <c:pt idx="998">
                  <c:v>68.447299999999998</c:v>
                </c:pt>
                <c:pt idx="999">
                  <c:v>67.084000000000003</c:v>
                </c:pt>
                <c:pt idx="1000">
                  <c:v>60.3887</c:v>
                </c:pt>
                <c:pt idx="1001">
                  <c:v>60.959000000000003</c:v>
                </c:pt>
                <c:pt idx="1002">
                  <c:v>61.240200000000002</c:v>
                </c:pt>
                <c:pt idx="1003">
                  <c:v>58.533200000000001</c:v>
                </c:pt>
                <c:pt idx="1004">
                  <c:v>55.728499999999997</c:v>
                </c:pt>
                <c:pt idx="1005">
                  <c:v>57.037100000000002</c:v>
                </c:pt>
                <c:pt idx="1006">
                  <c:v>56.978499999999997</c:v>
                </c:pt>
                <c:pt idx="1007">
                  <c:v>57.056600000000003</c:v>
                </c:pt>
                <c:pt idx="1008">
                  <c:v>63.844700000000003</c:v>
                </c:pt>
                <c:pt idx="1009">
                  <c:v>72.766599999999997</c:v>
                </c:pt>
                <c:pt idx="1010">
                  <c:v>79.141599999999997</c:v>
                </c:pt>
                <c:pt idx="1011">
                  <c:v>76.157200000000003</c:v>
                </c:pt>
                <c:pt idx="1012">
                  <c:v>75.477500000000006</c:v>
                </c:pt>
                <c:pt idx="1013">
                  <c:v>75.481399999999994</c:v>
                </c:pt>
                <c:pt idx="1014">
                  <c:v>75.469700000000003</c:v>
                </c:pt>
                <c:pt idx="1015">
                  <c:v>75.473600000000005</c:v>
                </c:pt>
                <c:pt idx="1016">
                  <c:v>75.446299999999994</c:v>
                </c:pt>
                <c:pt idx="1017">
                  <c:v>75.497100000000003</c:v>
                </c:pt>
                <c:pt idx="1018">
                  <c:v>75.477500000000006</c:v>
                </c:pt>
                <c:pt idx="1019">
                  <c:v>75.610399999999998</c:v>
                </c:pt>
                <c:pt idx="1020">
                  <c:v>75.528300000000002</c:v>
                </c:pt>
                <c:pt idx="1021">
                  <c:v>75.454099999999997</c:v>
                </c:pt>
                <c:pt idx="1022">
                  <c:v>75.508799999999994</c:v>
                </c:pt>
                <c:pt idx="1023">
                  <c:v>75.512699999999995</c:v>
                </c:pt>
                <c:pt idx="1024">
                  <c:v>75.501000000000005</c:v>
                </c:pt>
                <c:pt idx="1025">
                  <c:v>75.504900000000006</c:v>
                </c:pt>
                <c:pt idx="1026">
                  <c:v>75.469700000000003</c:v>
                </c:pt>
                <c:pt idx="1027">
                  <c:v>75.493200000000002</c:v>
                </c:pt>
                <c:pt idx="1028">
                  <c:v>75.465800000000002</c:v>
                </c:pt>
                <c:pt idx="1029">
                  <c:v>76.219700000000003</c:v>
                </c:pt>
                <c:pt idx="1030">
                  <c:v>76.2119</c:v>
                </c:pt>
                <c:pt idx="1031">
                  <c:v>76.387699999999995</c:v>
                </c:pt>
                <c:pt idx="1032">
                  <c:v>76.266599999999997</c:v>
                </c:pt>
                <c:pt idx="1033">
                  <c:v>76.251000000000005</c:v>
                </c:pt>
                <c:pt idx="1034">
                  <c:v>76.266599999999997</c:v>
                </c:pt>
                <c:pt idx="1035">
                  <c:v>76.286100000000005</c:v>
                </c:pt>
                <c:pt idx="1036">
                  <c:v>76.2393</c:v>
                </c:pt>
                <c:pt idx="1037">
                  <c:v>76.235399999999998</c:v>
                </c:pt>
                <c:pt idx="1038">
                  <c:v>76.332999999999998</c:v>
                </c:pt>
                <c:pt idx="1039">
                  <c:v>68.757800000000003</c:v>
                </c:pt>
                <c:pt idx="1040">
                  <c:v>64.113299999999995</c:v>
                </c:pt>
                <c:pt idx="1041">
                  <c:v>60.445300000000003</c:v>
                </c:pt>
                <c:pt idx="1042">
                  <c:v>62.269500000000001</c:v>
                </c:pt>
                <c:pt idx="1043">
                  <c:v>61.894500000000001</c:v>
                </c:pt>
                <c:pt idx="1044">
                  <c:v>57.195300000000003</c:v>
                </c:pt>
                <c:pt idx="1045">
                  <c:v>60.742199999999997</c:v>
                </c:pt>
                <c:pt idx="1046">
                  <c:v>57.222700000000003</c:v>
                </c:pt>
                <c:pt idx="1047">
                  <c:v>57.234400000000001</c:v>
                </c:pt>
                <c:pt idx="1048">
                  <c:v>62.515599999999999</c:v>
                </c:pt>
                <c:pt idx="1049">
                  <c:v>65.543000000000006</c:v>
                </c:pt>
                <c:pt idx="1050">
                  <c:v>79.011700000000005</c:v>
                </c:pt>
                <c:pt idx="1051">
                  <c:v>81.199200000000005</c:v>
                </c:pt>
                <c:pt idx="1052">
                  <c:v>77.515600000000006</c:v>
                </c:pt>
                <c:pt idx="1053">
                  <c:v>77.507800000000003</c:v>
                </c:pt>
                <c:pt idx="1054">
                  <c:v>77.496099999999998</c:v>
                </c:pt>
                <c:pt idx="1055">
                  <c:v>75.574200000000005</c:v>
                </c:pt>
                <c:pt idx="1056">
                  <c:v>75.578100000000006</c:v>
                </c:pt>
                <c:pt idx="1057">
                  <c:v>74.164100000000005</c:v>
                </c:pt>
                <c:pt idx="1058">
                  <c:v>67.199200000000005</c:v>
                </c:pt>
                <c:pt idx="1059">
                  <c:v>66.095699999999994</c:v>
                </c:pt>
                <c:pt idx="1060">
                  <c:v>68.805700000000002</c:v>
                </c:pt>
                <c:pt idx="1061">
                  <c:v>85.629900000000006</c:v>
                </c:pt>
                <c:pt idx="1062">
                  <c:v>81.946299999999994</c:v>
                </c:pt>
                <c:pt idx="1063">
                  <c:v>79.9268</c:v>
                </c:pt>
                <c:pt idx="1064">
                  <c:v>79.9482</c:v>
                </c:pt>
                <c:pt idx="1065">
                  <c:v>83.1006</c:v>
                </c:pt>
                <c:pt idx="1066">
                  <c:v>81.387699999999995</c:v>
                </c:pt>
                <c:pt idx="1067">
                  <c:v>63.872100000000003</c:v>
                </c:pt>
                <c:pt idx="1068">
                  <c:v>69.258799999999994</c:v>
                </c:pt>
                <c:pt idx="1069">
                  <c:v>61.835900000000002</c:v>
                </c:pt>
                <c:pt idx="1070">
                  <c:v>64.492199999999997</c:v>
                </c:pt>
                <c:pt idx="1071">
                  <c:v>67.625</c:v>
                </c:pt>
                <c:pt idx="1072">
                  <c:v>58.652299999999997</c:v>
                </c:pt>
                <c:pt idx="1073">
                  <c:v>57.882800000000003</c:v>
                </c:pt>
                <c:pt idx="1074">
                  <c:v>62.566400000000002</c:v>
                </c:pt>
                <c:pt idx="1075">
                  <c:v>82.842799999999997</c:v>
                </c:pt>
                <c:pt idx="1076">
                  <c:v>82.373999999999995</c:v>
                </c:pt>
                <c:pt idx="1077">
                  <c:v>81.002899999999997</c:v>
                </c:pt>
                <c:pt idx="1078">
                  <c:v>76.139600000000002</c:v>
                </c:pt>
                <c:pt idx="1079">
                  <c:v>58.0381</c:v>
                </c:pt>
                <c:pt idx="1080">
                  <c:v>67.040000000000006</c:v>
                </c:pt>
                <c:pt idx="1081">
                  <c:v>63.172899999999998</c:v>
                </c:pt>
                <c:pt idx="1082">
                  <c:v>64.778300000000002</c:v>
                </c:pt>
                <c:pt idx="1083">
                  <c:v>67.825199999999995</c:v>
                </c:pt>
                <c:pt idx="1084">
                  <c:v>61.579099999999997</c:v>
                </c:pt>
                <c:pt idx="1085">
                  <c:v>58.504899999999999</c:v>
                </c:pt>
                <c:pt idx="1086">
                  <c:v>57.610399999999998</c:v>
                </c:pt>
                <c:pt idx="1087">
                  <c:v>57.664999999999999</c:v>
                </c:pt>
                <c:pt idx="1088">
                  <c:v>57.5869</c:v>
                </c:pt>
                <c:pt idx="1089">
                  <c:v>62.555700000000002</c:v>
                </c:pt>
                <c:pt idx="1090">
                  <c:v>81.644499999999994</c:v>
                </c:pt>
                <c:pt idx="1091">
                  <c:v>78.882800000000003</c:v>
                </c:pt>
                <c:pt idx="1092">
                  <c:v>80.371099999999998</c:v>
                </c:pt>
                <c:pt idx="1093">
                  <c:v>59.710900000000002</c:v>
                </c:pt>
                <c:pt idx="1094">
                  <c:v>68.25</c:v>
                </c:pt>
                <c:pt idx="1095">
                  <c:v>71.8125</c:v>
                </c:pt>
                <c:pt idx="1096">
                  <c:v>66.552700000000002</c:v>
                </c:pt>
                <c:pt idx="1097">
                  <c:v>86.849599999999995</c:v>
                </c:pt>
                <c:pt idx="1098">
                  <c:v>87.6387</c:v>
                </c:pt>
                <c:pt idx="1099">
                  <c:v>90.851600000000005</c:v>
                </c:pt>
                <c:pt idx="1100">
                  <c:v>77.421899999999994</c:v>
                </c:pt>
                <c:pt idx="1101">
                  <c:v>76.841800000000006</c:v>
                </c:pt>
                <c:pt idx="1102">
                  <c:v>78.283199999999994</c:v>
                </c:pt>
                <c:pt idx="1103">
                  <c:v>77.517600000000002</c:v>
                </c:pt>
                <c:pt idx="1104">
                  <c:v>76.537099999999995</c:v>
                </c:pt>
                <c:pt idx="1105">
                  <c:v>80.822299999999998</c:v>
                </c:pt>
                <c:pt idx="1106">
                  <c:v>74.4512</c:v>
                </c:pt>
                <c:pt idx="1107">
                  <c:v>74.533199999999994</c:v>
                </c:pt>
                <c:pt idx="1108">
                  <c:v>75.732399999999998</c:v>
                </c:pt>
                <c:pt idx="1109">
                  <c:v>75.853499999999997</c:v>
                </c:pt>
                <c:pt idx="1110">
                  <c:v>75.755899999999997</c:v>
                </c:pt>
                <c:pt idx="1111">
                  <c:v>75.755899999999997</c:v>
                </c:pt>
                <c:pt idx="1112">
                  <c:v>75.705100000000002</c:v>
                </c:pt>
                <c:pt idx="1113">
                  <c:v>75.720699999999994</c:v>
                </c:pt>
                <c:pt idx="1114">
                  <c:v>75.732399999999998</c:v>
                </c:pt>
                <c:pt idx="1115">
                  <c:v>75.728499999999997</c:v>
                </c:pt>
                <c:pt idx="1116">
                  <c:v>75.665999999999997</c:v>
                </c:pt>
                <c:pt idx="1117">
                  <c:v>75.720699999999994</c:v>
                </c:pt>
                <c:pt idx="1118">
                  <c:v>75.697299999999998</c:v>
                </c:pt>
                <c:pt idx="1119">
                  <c:v>79.220699999999994</c:v>
                </c:pt>
                <c:pt idx="1120">
                  <c:v>79.2012</c:v>
                </c:pt>
                <c:pt idx="1121">
                  <c:v>75.720699999999994</c:v>
                </c:pt>
                <c:pt idx="1122">
                  <c:v>75.787099999999995</c:v>
                </c:pt>
                <c:pt idx="1123">
                  <c:v>75.693399999999997</c:v>
                </c:pt>
                <c:pt idx="1124">
                  <c:v>74.412099999999995</c:v>
                </c:pt>
                <c:pt idx="1125">
                  <c:v>79.2012</c:v>
                </c:pt>
                <c:pt idx="1126">
                  <c:v>75.685500000000005</c:v>
                </c:pt>
                <c:pt idx="1127">
                  <c:v>75.7363</c:v>
                </c:pt>
                <c:pt idx="1128">
                  <c:v>75.775400000000005</c:v>
                </c:pt>
                <c:pt idx="1129">
                  <c:v>75.7363</c:v>
                </c:pt>
                <c:pt idx="1130">
                  <c:v>75.646500000000003</c:v>
                </c:pt>
                <c:pt idx="1131">
                  <c:v>75.720699999999994</c:v>
                </c:pt>
                <c:pt idx="1132">
                  <c:v>75.587900000000005</c:v>
                </c:pt>
                <c:pt idx="1133">
                  <c:v>75.603499999999997</c:v>
                </c:pt>
                <c:pt idx="1134">
                  <c:v>76.357399999999998</c:v>
                </c:pt>
                <c:pt idx="1135">
                  <c:v>76.365200000000002</c:v>
                </c:pt>
                <c:pt idx="1136">
                  <c:v>76.369100000000003</c:v>
                </c:pt>
                <c:pt idx="1137">
                  <c:v>76.392600000000002</c:v>
                </c:pt>
                <c:pt idx="1138">
                  <c:v>75.0137</c:v>
                </c:pt>
                <c:pt idx="1139">
                  <c:v>75.040999999999997</c:v>
                </c:pt>
                <c:pt idx="1140">
                  <c:v>75.009799999999998</c:v>
                </c:pt>
                <c:pt idx="1141">
                  <c:v>75.0488</c:v>
                </c:pt>
                <c:pt idx="1142">
                  <c:v>74.9863</c:v>
                </c:pt>
                <c:pt idx="1143">
                  <c:v>75.0762</c:v>
                </c:pt>
                <c:pt idx="1144">
                  <c:v>75.044899999999998</c:v>
                </c:pt>
                <c:pt idx="1145">
                  <c:v>75.064499999999995</c:v>
                </c:pt>
                <c:pt idx="1146">
                  <c:v>74.982399999999998</c:v>
                </c:pt>
                <c:pt idx="1147">
                  <c:v>75.0137</c:v>
                </c:pt>
                <c:pt idx="1148">
                  <c:v>75.001999999999995</c:v>
                </c:pt>
                <c:pt idx="1149">
                  <c:v>75.025400000000005</c:v>
                </c:pt>
                <c:pt idx="1150">
                  <c:v>75.033199999999994</c:v>
                </c:pt>
                <c:pt idx="1151">
                  <c:v>75.017600000000002</c:v>
                </c:pt>
                <c:pt idx="1152">
                  <c:v>74.998000000000005</c:v>
                </c:pt>
                <c:pt idx="1153">
                  <c:v>75.040999999999997</c:v>
                </c:pt>
                <c:pt idx="1154">
                  <c:v>75.0137</c:v>
                </c:pt>
                <c:pt idx="1155">
                  <c:v>75.001999999999995</c:v>
                </c:pt>
                <c:pt idx="1156">
                  <c:v>75.056600000000003</c:v>
                </c:pt>
                <c:pt idx="1157">
                  <c:v>74.990200000000002</c:v>
                </c:pt>
                <c:pt idx="1158">
                  <c:v>75.009799999999998</c:v>
                </c:pt>
                <c:pt idx="1159">
                  <c:v>75.029300000000006</c:v>
                </c:pt>
                <c:pt idx="1160">
                  <c:v>74.998000000000005</c:v>
                </c:pt>
                <c:pt idx="1161">
                  <c:v>75.060500000000005</c:v>
                </c:pt>
                <c:pt idx="1162">
                  <c:v>75.033199999999994</c:v>
                </c:pt>
                <c:pt idx="1163">
                  <c:v>74.998000000000005</c:v>
                </c:pt>
                <c:pt idx="1164">
                  <c:v>75.033199999999994</c:v>
                </c:pt>
                <c:pt idx="1165">
                  <c:v>74.960899999999995</c:v>
                </c:pt>
                <c:pt idx="1166">
                  <c:v>74.822299999999998</c:v>
                </c:pt>
                <c:pt idx="1167">
                  <c:v>74.7988</c:v>
                </c:pt>
                <c:pt idx="1168">
                  <c:v>74.779300000000006</c:v>
                </c:pt>
                <c:pt idx="1169">
                  <c:v>74.822299999999998</c:v>
                </c:pt>
                <c:pt idx="1170">
                  <c:v>74.880899999999997</c:v>
                </c:pt>
                <c:pt idx="1171">
                  <c:v>76.189499999999995</c:v>
                </c:pt>
                <c:pt idx="1172">
                  <c:v>76.259799999999998</c:v>
                </c:pt>
                <c:pt idx="1173">
                  <c:v>79.712900000000005</c:v>
                </c:pt>
                <c:pt idx="1174">
                  <c:v>79.7012</c:v>
                </c:pt>
                <c:pt idx="1175">
                  <c:v>79.783199999999994</c:v>
                </c:pt>
                <c:pt idx="1176">
                  <c:v>76.197299999999998</c:v>
                </c:pt>
                <c:pt idx="1177">
                  <c:v>79.665999999999997</c:v>
                </c:pt>
                <c:pt idx="1178">
                  <c:v>79.7012</c:v>
                </c:pt>
                <c:pt idx="1179">
                  <c:v>74.857399999999998</c:v>
                </c:pt>
                <c:pt idx="1180">
                  <c:v>79.677700000000002</c:v>
                </c:pt>
                <c:pt idx="1181">
                  <c:v>76.2012</c:v>
                </c:pt>
                <c:pt idx="1182">
                  <c:v>76.290999999999997</c:v>
                </c:pt>
                <c:pt idx="1183">
                  <c:v>76.2012</c:v>
                </c:pt>
                <c:pt idx="1184">
                  <c:v>76.216800000000006</c:v>
                </c:pt>
                <c:pt idx="1185">
                  <c:v>79.7637</c:v>
                </c:pt>
                <c:pt idx="1186">
                  <c:v>76.216800000000006</c:v>
                </c:pt>
                <c:pt idx="1187">
                  <c:v>76.185500000000005</c:v>
                </c:pt>
                <c:pt idx="1188">
                  <c:v>76.169899999999998</c:v>
                </c:pt>
                <c:pt idx="1189">
                  <c:v>76.205100000000002</c:v>
                </c:pt>
                <c:pt idx="1190">
                  <c:v>79.681600000000003</c:v>
                </c:pt>
                <c:pt idx="1191">
                  <c:v>74.900400000000005</c:v>
                </c:pt>
                <c:pt idx="1192">
                  <c:v>76.240200000000002</c:v>
                </c:pt>
                <c:pt idx="1193">
                  <c:v>76.267600000000002</c:v>
                </c:pt>
                <c:pt idx="1194">
                  <c:v>79.716800000000006</c:v>
                </c:pt>
                <c:pt idx="1195">
                  <c:v>76.275400000000005</c:v>
                </c:pt>
                <c:pt idx="1196">
                  <c:v>76.228499999999997</c:v>
                </c:pt>
                <c:pt idx="1197">
                  <c:v>76.251999999999995</c:v>
                </c:pt>
                <c:pt idx="1198">
                  <c:v>79.7363</c:v>
                </c:pt>
                <c:pt idx="1199">
                  <c:v>76.220699999999994</c:v>
                </c:pt>
                <c:pt idx="1200">
                  <c:v>74.853499999999997</c:v>
                </c:pt>
                <c:pt idx="1201">
                  <c:v>79.705100000000002</c:v>
                </c:pt>
              </c:numCache>
            </c:numRef>
          </c:val>
          <c:smooth val="0"/>
          <c:extLst>
            <c:ext xmlns:c16="http://schemas.microsoft.com/office/drawing/2014/chart" uri="{C3380CC4-5D6E-409C-BE32-E72D297353CC}">
              <c16:uniqueId val="{00000000-781D-4EBB-95C6-B17433E27344}"/>
            </c:ext>
          </c:extLst>
        </c:ser>
        <c:dLbls>
          <c:showLegendKey val="0"/>
          <c:showVal val="0"/>
          <c:showCatName val="0"/>
          <c:showSerName val="0"/>
          <c:showPercent val="0"/>
          <c:showBubbleSize val="0"/>
        </c:dLbls>
        <c:smooth val="0"/>
        <c:axId val="796158529"/>
        <c:axId val="562113052"/>
      </c:lineChart>
      <c:catAx>
        <c:axId val="79615852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562113052"/>
        <c:crosses val="autoZero"/>
        <c:auto val="1"/>
        <c:lblAlgn val="ctr"/>
        <c:lblOffset val="100"/>
        <c:noMultiLvlLbl val="0"/>
      </c:catAx>
      <c:valAx>
        <c:axId val="5621130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796158529"/>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随心听</a:t>
            </a:r>
          </a:p>
        </c:rich>
      </c:tx>
      <c:overlay val="0"/>
      <c:spPr>
        <a:noFill/>
        <a:ln>
          <a:noFill/>
        </a:ln>
        <a:effectLst/>
      </c:spPr>
      <c:txPr>
        <a:bodyPr rot="0" spcFirstLastPara="1"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val>
            <c:numRef>
              <c:f>[6]内存泄漏!$A$1:$A$743</c:f>
              <c:numCache>
                <c:formatCode>General</c:formatCode>
                <c:ptCount val="743"/>
                <c:pt idx="0">
                  <c:v>250.24199999999999</c:v>
                </c:pt>
                <c:pt idx="1">
                  <c:v>233.95500000000001</c:v>
                </c:pt>
                <c:pt idx="2">
                  <c:v>232.721</c:v>
                </c:pt>
                <c:pt idx="3">
                  <c:v>232.68600000000001</c:v>
                </c:pt>
                <c:pt idx="4">
                  <c:v>232.67400000000001</c:v>
                </c:pt>
                <c:pt idx="5">
                  <c:v>232.68199999999999</c:v>
                </c:pt>
                <c:pt idx="6">
                  <c:v>232.697</c:v>
                </c:pt>
                <c:pt idx="7">
                  <c:v>232.678</c:v>
                </c:pt>
                <c:pt idx="8">
                  <c:v>232.68600000000001</c:v>
                </c:pt>
                <c:pt idx="9">
                  <c:v>232.67400000000001</c:v>
                </c:pt>
                <c:pt idx="10">
                  <c:v>232.53299999999999</c:v>
                </c:pt>
                <c:pt idx="11">
                  <c:v>232.52500000000001</c:v>
                </c:pt>
                <c:pt idx="12">
                  <c:v>232.53299999999999</c:v>
                </c:pt>
                <c:pt idx="13">
                  <c:v>232.52099999999999</c:v>
                </c:pt>
                <c:pt idx="14">
                  <c:v>232.6</c:v>
                </c:pt>
                <c:pt idx="15">
                  <c:v>232.143</c:v>
                </c:pt>
                <c:pt idx="16">
                  <c:v>232.143</c:v>
                </c:pt>
                <c:pt idx="17">
                  <c:v>232.131</c:v>
                </c:pt>
                <c:pt idx="18">
                  <c:v>232.27500000000001</c:v>
                </c:pt>
                <c:pt idx="19">
                  <c:v>232.143</c:v>
                </c:pt>
                <c:pt idx="20">
                  <c:v>232.131</c:v>
                </c:pt>
                <c:pt idx="21">
                  <c:v>232.13900000000001</c:v>
                </c:pt>
                <c:pt idx="22">
                  <c:v>232.13499999999999</c:v>
                </c:pt>
                <c:pt idx="23">
                  <c:v>232.15</c:v>
                </c:pt>
                <c:pt idx="24">
                  <c:v>232.11099999999999</c:v>
                </c:pt>
                <c:pt idx="25">
                  <c:v>232.12299999999999</c:v>
                </c:pt>
                <c:pt idx="26">
                  <c:v>232.11500000000001</c:v>
                </c:pt>
                <c:pt idx="27">
                  <c:v>232.119</c:v>
                </c:pt>
                <c:pt idx="28">
                  <c:v>232.119</c:v>
                </c:pt>
                <c:pt idx="29">
                  <c:v>232.119</c:v>
                </c:pt>
                <c:pt idx="30">
                  <c:v>232.11099999999999</c:v>
                </c:pt>
                <c:pt idx="31">
                  <c:v>232.107</c:v>
                </c:pt>
                <c:pt idx="32">
                  <c:v>232.24</c:v>
                </c:pt>
                <c:pt idx="33">
                  <c:v>232.12299999999999</c:v>
                </c:pt>
                <c:pt idx="34">
                  <c:v>232.13499999999999</c:v>
                </c:pt>
                <c:pt idx="35">
                  <c:v>232.119</c:v>
                </c:pt>
                <c:pt idx="36">
                  <c:v>232.26</c:v>
                </c:pt>
                <c:pt idx="37">
                  <c:v>231.619</c:v>
                </c:pt>
                <c:pt idx="38">
                  <c:v>231.607</c:v>
                </c:pt>
                <c:pt idx="39">
                  <c:v>231.6</c:v>
                </c:pt>
                <c:pt idx="40">
                  <c:v>231.6</c:v>
                </c:pt>
                <c:pt idx="41">
                  <c:v>231.66200000000001</c:v>
                </c:pt>
                <c:pt idx="42">
                  <c:v>231.58799999999999</c:v>
                </c:pt>
                <c:pt idx="43">
                  <c:v>231.584</c:v>
                </c:pt>
                <c:pt idx="44">
                  <c:v>231.59200000000001</c:v>
                </c:pt>
                <c:pt idx="45">
                  <c:v>231.584</c:v>
                </c:pt>
                <c:pt idx="46">
                  <c:v>231.572</c:v>
                </c:pt>
                <c:pt idx="47">
                  <c:v>231.572</c:v>
                </c:pt>
                <c:pt idx="48">
                  <c:v>231.79499999999999</c:v>
                </c:pt>
                <c:pt idx="49">
                  <c:v>231.79900000000001</c:v>
                </c:pt>
                <c:pt idx="50">
                  <c:v>231.79499999999999</c:v>
                </c:pt>
                <c:pt idx="51">
                  <c:v>231.79900000000001</c:v>
                </c:pt>
                <c:pt idx="52">
                  <c:v>231.791</c:v>
                </c:pt>
                <c:pt idx="53">
                  <c:v>231.666</c:v>
                </c:pt>
                <c:pt idx="54">
                  <c:v>231.6</c:v>
                </c:pt>
                <c:pt idx="55">
                  <c:v>231.607</c:v>
                </c:pt>
                <c:pt idx="56">
                  <c:v>231.607</c:v>
                </c:pt>
                <c:pt idx="57">
                  <c:v>231.6</c:v>
                </c:pt>
                <c:pt idx="58">
                  <c:v>231.6</c:v>
                </c:pt>
                <c:pt idx="59">
                  <c:v>231.72499999999999</c:v>
                </c:pt>
                <c:pt idx="60">
                  <c:v>231.59200000000001</c:v>
                </c:pt>
                <c:pt idx="61">
                  <c:v>231.584</c:v>
                </c:pt>
                <c:pt idx="62">
                  <c:v>231.6</c:v>
                </c:pt>
                <c:pt idx="63">
                  <c:v>231.584</c:v>
                </c:pt>
                <c:pt idx="64">
                  <c:v>231.584</c:v>
                </c:pt>
                <c:pt idx="65">
                  <c:v>231.596</c:v>
                </c:pt>
                <c:pt idx="66">
                  <c:v>231.596</c:v>
                </c:pt>
                <c:pt idx="67">
                  <c:v>231.54499999999999</c:v>
                </c:pt>
                <c:pt idx="68">
                  <c:v>231.54499999999999</c:v>
                </c:pt>
                <c:pt idx="69">
                  <c:v>231.53700000000001</c:v>
                </c:pt>
                <c:pt idx="70">
                  <c:v>231.541</c:v>
                </c:pt>
                <c:pt idx="71">
                  <c:v>231.68199999999999</c:v>
                </c:pt>
                <c:pt idx="72">
                  <c:v>231.53700000000001</c:v>
                </c:pt>
                <c:pt idx="73">
                  <c:v>231.54499999999999</c:v>
                </c:pt>
                <c:pt idx="74">
                  <c:v>231.53700000000001</c:v>
                </c:pt>
                <c:pt idx="75">
                  <c:v>231.53700000000001</c:v>
                </c:pt>
                <c:pt idx="76">
                  <c:v>231.541</c:v>
                </c:pt>
                <c:pt idx="77">
                  <c:v>231.643</c:v>
                </c:pt>
                <c:pt idx="78">
                  <c:v>231.51</c:v>
                </c:pt>
                <c:pt idx="79">
                  <c:v>231.51</c:v>
                </c:pt>
                <c:pt idx="80">
                  <c:v>231.506</c:v>
                </c:pt>
                <c:pt idx="81">
                  <c:v>231.52099999999999</c:v>
                </c:pt>
                <c:pt idx="82">
                  <c:v>231.52099999999999</c:v>
                </c:pt>
                <c:pt idx="83">
                  <c:v>231.51</c:v>
                </c:pt>
                <c:pt idx="84">
                  <c:v>231.518</c:v>
                </c:pt>
                <c:pt idx="85">
                  <c:v>231.506</c:v>
                </c:pt>
                <c:pt idx="86">
                  <c:v>231.518</c:v>
                </c:pt>
                <c:pt idx="87">
                  <c:v>231.506</c:v>
                </c:pt>
                <c:pt idx="88">
                  <c:v>231.51400000000001</c:v>
                </c:pt>
                <c:pt idx="89">
                  <c:v>231.584</c:v>
                </c:pt>
                <c:pt idx="90">
                  <c:v>231.51</c:v>
                </c:pt>
                <c:pt idx="91">
                  <c:v>231.50200000000001</c:v>
                </c:pt>
                <c:pt idx="92">
                  <c:v>231.518</c:v>
                </c:pt>
                <c:pt idx="93">
                  <c:v>231.506</c:v>
                </c:pt>
                <c:pt idx="94">
                  <c:v>231.572</c:v>
                </c:pt>
                <c:pt idx="95">
                  <c:v>231.51400000000001</c:v>
                </c:pt>
                <c:pt idx="96">
                  <c:v>231.51400000000001</c:v>
                </c:pt>
                <c:pt idx="97">
                  <c:v>231.51</c:v>
                </c:pt>
                <c:pt idx="98">
                  <c:v>231.51400000000001</c:v>
                </c:pt>
                <c:pt idx="99">
                  <c:v>231.52099999999999</c:v>
                </c:pt>
                <c:pt idx="100">
                  <c:v>231.53700000000001</c:v>
                </c:pt>
                <c:pt idx="101">
                  <c:v>270.18599999999998</c:v>
                </c:pt>
                <c:pt idx="102">
                  <c:v>268.447</c:v>
                </c:pt>
                <c:pt idx="103">
                  <c:v>267.67</c:v>
                </c:pt>
                <c:pt idx="104">
                  <c:v>266.36700000000002</c:v>
                </c:pt>
                <c:pt idx="105">
                  <c:v>262.43</c:v>
                </c:pt>
                <c:pt idx="106">
                  <c:v>268.29700000000003</c:v>
                </c:pt>
                <c:pt idx="107">
                  <c:v>265.41800000000001</c:v>
                </c:pt>
                <c:pt idx="108">
                  <c:v>286.43799999999999</c:v>
                </c:pt>
                <c:pt idx="109">
                  <c:v>286.06200000000001</c:v>
                </c:pt>
                <c:pt idx="110">
                  <c:v>285.46499999999997</c:v>
                </c:pt>
                <c:pt idx="111">
                  <c:v>287.71300000000002</c:v>
                </c:pt>
                <c:pt idx="112">
                  <c:v>283.09199999999998</c:v>
                </c:pt>
                <c:pt idx="113">
                  <c:v>288.404</c:v>
                </c:pt>
                <c:pt idx="114">
                  <c:v>283.85700000000003</c:v>
                </c:pt>
                <c:pt idx="115">
                  <c:v>283.541</c:v>
                </c:pt>
                <c:pt idx="116">
                  <c:v>283.63900000000001</c:v>
                </c:pt>
                <c:pt idx="117">
                  <c:v>282.72399999999999</c:v>
                </c:pt>
                <c:pt idx="118">
                  <c:v>281.798</c:v>
                </c:pt>
                <c:pt idx="119">
                  <c:v>282.149</c:v>
                </c:pt>
                <c:pt idx="120">
                  <c:v>281.63</c:v>
                </c:pt>
                <c:pt idx="121">
                  <c:v>281.69200000000001</c:v>
                </c:pt>
                <c:pt idx="122">
                  <c:v>293.72399999999999</c:v>
                </c:pt>
                <c:pt idx="123">
                  <c:v>271.81700000000001</c:v>
                </c:pt>
                <c:pt idx="124">
                  <c:v>285.20400000000001</c:v>
                </c:pt>
                <c:pt idx="125">
                  <c:v>287.00099999999998</c:v>
                </c:pt>
                <c:pt idx="126">
                  <c:v>284.36399999999998</c:v>
                </c:pt>
                <c:pt idx="127">
                  <c:v>276.12200000000001</c:v>
                </c:pt>
                <c:pt idx="128">
                  <c:v>269.28199999999998</c:v>
                </c:pt>
                <c:pt idx="129">
                  <c:v>267.43099999999998</c:v>
                </c:pt>
                <c:pt idx="130">
                  <c:v>261.55599999999998</c:v>
                </c:pt>
                <c:pt idx="131">
                  <c:v>261.09800000000001</c:v>
                </c:pt>
                <c:pt idx="132">
                  <c:v>263.44499999999999</c:v>
                </c:pt>
                <c:pt idx="133">
                  <c:v>264.04700000000003</c:v>
                </c:pt>
                <c:pt idx="134">
                  <c:v>269.43799999999999</c:v>
                </c:pt>
                <c:pt idx="135">
                  <c:v>265.58600000000001</c:v>
                </c:pt>
                <c:pt idx="136">
                  <c:v>266.35199999999998</c:v>
                </c:pt>
                <c:pt idx="137">
                  <c:v>276.05500000000001</c:v>
                </c:pt>
                <c:pt idx="138">
                  <c:v>295.70299999999997</c:v>
                </c:pt>
                <c:pt idx="139">
                  <c:v>282.71499999999997</c:v>
                </c:pt>
                <c:pt idx="140">
                  <c:v>281.74599999999998</c:v>
                </c:pt>
                <c:pt idx="141">
                  <c:v>284.18400000000003</c:v>
                </c:pt>
                <c:pt idx="142">
                  <c:v>283.995</c:v>
                </c:pt>
                <c:pt idx="143">
                  <c:v>282.69</c:v>
                </c:pt>
                <c:pt idx="144">
                  <c:v>283.952</c:v>
                </c:pt>
                <c:pt idx="145">
                  <c:v>282.71800000000002</c:v>
                </c:pt>
                <c:pt idx="146">
                  <c:v>282.37799999999999</c:v>
                </c:pt>
                <c:pt idx="147">
                  <c:v>268.56200000000001</c:v>
                </c:pt>
                <c:pt idx="148">
                  <c:v>268.48700000000002</c:v>
                </c:pt>
                <c:pt idx="149">
                  <c:v>268.8</c:v>
                </c:pt>
                <c:pt idx="150">
                  <c:v>295.63600000000002</c:v>
                </c:pt>
                <c:pt idx="151">
                  <c:v>283.46800000000002</c:v>
                </c:pt>
                <c:pt idx="152">
                  <c:v>274.59699999999998</c:v>
                </c:pt>
                <c:pt idx="153">
                  <c:v>269.03899999999999</c:v>
                </c:pt>
                <c:pt idx="154">
                  <c:v>256.10199999999998</c:v>
                </c:pt>
                <c:pt idx="155">
                  <c:v>254.76599999999999</c:v>
                </c:pt>
                <c:pt idx="156">
                  <c:v>253.19900000000001</c:v>
                </c:pt>
                <c:pt idx="157">
                  <c:v>252.55500000000001</c:v>
                </c:pt>
                <c:pt idx="158">
                  <c:v>254.465</c:v>
                </c:pt>
                <c:pt idx="159">
                  <c:v>253.376</c:v>
                </c:pt>
                <c:pt idx="160">
                  <c:v>287.13900000000001</c:v>
                </c:pt>
                <c:pt idx="161">
                  <c:v>293.08100000000002</c:v>
                </c:pt>
                <c:pt idx="162">
                  <c:v>280.02800000000002</c:v>
                </c:pt>
                <c:pt idx="163">
                  <c:v>296.65699999999998</c:v>
                </c:pt>
                <c:pt idx="164">
                  <c:v>282.45</c:v>
                </c:pt>
                <c:pt idx="165">
                  <c:v>283.98599999999999</c:v>
                </c:pt>
                <c:pt idx="166">
                  <c:v>275.80700000000002</c:v>
                </c:pt>
                <c:pt idx="167">
                  <c:v>274.56099999999998</c:v>
                </c:pt>
                <c:pt idx="168">
                  <c:v>266.834</c:v>
                </c:pt>
                <c:pt idx="169">
                  <c:v>266.29300000000001</c:v>
                </c:pt>
                <c:pt idx="170">
                  <c:v>266.36700000000002</c:v>
                </c:pt>
                <c:pt idx="171">
                  <c:v>266.17500000000001</c:v>
                </c:pt>
                <c:pt idx="172">
                  <c:v>266.78399999999999</c:v>
                </c:pt>
                <c:pt idx="173">
                  <c:v>266.65100000000001</c:v>
                </c:pt>
                <c:pt idx="174">
                  <c:v>272.00900000000001</c:v>
                </c:pt>
                <c:pt idx="175">
                  <c:v>269.11399999999998</c:v>
                </c:pt>
                <c:pt idx="176">
                  <c:v>269.62200000000001</c:v>
                </c:pt>
                <c:pt idx="177">
                  <c:v>270.14699999999999</c:v>
                </c:pt>
                <c:pt idx="178">
                  <c:v>273.32299999999998</c:v>
                </c:pt>
                <c:pt idx="179">
                  <c:v>273.452</c:v>
                </c:pt>
                <c:pt idx="180">
                  <c:v>275.89800000000002</c:v>
                </c:pt>
                <c:pt idx="181">
                  <c:v>275.26600000000002</c:v>
                </c:pt>
                <c:pt idx="182">
                  <c:v>300.548</c:v>
                </c:pt>
                <c:pt idx="183">
                  <c:v>260.66500000000002</c:v>
                </c:pt>
                <c:pt idx="184">
                  <c:v>259.35599999999999</c:v>
                </c:pt>
                <c:pt idx="185">
                  <c:v>276.69600000000003</c:v>
                </c:pt>
                <c:pt idx="186">
                  <c:v>277.80599999999998</c:v>
                </c:pt>
                <c:pt idx="187">
                  <c:v>283.90499999999997</c:v>
                </c:pt>
                <c:pt idx="188">
                  <c:v>285.74400000000003</c:v>
                </c:pt>
                <c:pt idx="189">
                  <c:v>281.447</c:v>
                </c:pt>
                <c:pt idx="190">
                  <c:v>285.15800000000002</c:v>
                </c:pt>
                <c:pt idx="191">
                  <c:v>283.89100000000002</c:v>
                </c:pt>
                <c:pt idx="192">
                  <c:v>283.387</c:v>
                </c:pt>
                <c:pt idx="193">
                  <c:v>289.88499999999999</c:v>
                </c:pt>
                <c:pt idx="194">
                  <c:v>293.13</c:v>
                </c:pt>
                <c:pt idx="195">
                  <c:v>289.80200000000002</c:v>
                </c:pt>
                <c:pt idx="196">
                  <c:v>288.74700000000001</c:v>
                </c:pt>
                <c:pt idx="197">
                  <c:v>287.755</c:v>
                </c:pt>
                <c:pt idx="198">
                  <c:v>293.517</c:v>
                </c:pt>
                <c:pt idx="199">
                  <c:v>302.21899999999999</c:v>
                </c:pt>
                <c:pt idx="200">
                  <c:v>299.34399999999999</c:v>
                </c:pt>
                <c:pt idx="201">
                  <c:v>297.762</c:v>
                </c:pt>
                <c:pt idx="202">
                  <c:v>242.45599999999999</c:v>
                </c:pt>
                <c:pt idx="203">
                  <c:v>241.54599999999999</c:v>
                </c:pt>
                <c:pt idx="204">
                  <c:v>241.33500000000001</c:v>
                </c:pt>
                <c:pt idx="205">
                  <c:v>241.31200000000001</c:v>
                </c:pt>
                <c:pt idx="206">
                  <c:v>241.31200000000001</c:v>
                </c:pt>
                <c:pt idx="207">
                  <c:v>241.26499999999999</c:v>
                </c:pt>
                <c:pt idx="208">
                  <c:v>241.26499999999999</c:v>
                </c:pt>
                <c:pt idx="209">
                  <c:v>241.27199999999999</c:v>
                </c:pt>
                <c:pt idx="210">
                  <c:v>241.26900000000001</c:v>
                </c:pt>
                <c:pt idx="211">
                  <c:v>241.249</c:v>
                </c:pt>
                <c:pt idx="212">
                  <c:v>241.249</c:v>
                </c:pt>
                <c:pt idx="213">
                  <c:v>241.214</c:v>
                </c:pt>
                <c:pt idx="214">
                  <c:v>241.214</c:v>
                </c:pt>
                <c:pt idx="215">
                  <c:v>241.226</c:v>
                </c:pt>
                <c:pt idx="216">
                  <c:v>241.21799999999999</c:v>
                </c:pt>
                <c:pt idx="217">
                  <c:v>241.26900000000001</c:v>
                </c:pt>
                <c:pt idx="218">
                  <c:v>241.58500000000001</c:v>
                </c:pt>
                <c:pt idx="219">
                  <c:v>241.42099999999999</c:v>
                </c:pt>
                <c:pt idx="220">
                  <c:v>241.31200000000001</c:v>
                </c:pt>
                <c:pt idx="221">
                  <c:v>241.31200000000001</c:v>
                </c:pt>
                <c:pt idx="222">
                  <c:v>241.31200000000001</c:v>
                </c:pt>
                <c:pt idx="223">
                  <c:v>241.31200000000001</c:v>
                </c:pt>
                <c:pt idx="224">
                  <c:v>241.292</c:v>
                </c:pt>
                <c:pt idx="225">
                  <c:v>241.27600000000001</c:v>
                </c:pt>
                <c:pt idx="226">
                  <c:v>241.30799999999999</c:v>
                </c:pt>
                <c:pt idx="227">
                  <c:v>241.28399999999999</c:v>
                </c:pt>
                <c:pt idx="228">
                  <c:v>241.29599999999999</c:v>
                </c:pt>
                <c:pt idx="229">
                  <c:v>241.28800000000001</c:v>
                </c:pt>
                <c:pt idx="230">
                  <c:v>241.20599999999999</c:v>
                </c:pt>
                <c:pt idx="231">
                  <c:v>241.19800000000001</c:v>
                </c:pt>
                <c:pt idx="232">
                  <c:v>241.214</c:v>
                </c:pt>
                <c:pt idx="233">
                  <c:v>241.20599999999999</c:v>
                </c:pt>
                <c:pt idx="234">
                  <c:v>241.21</c:v>
                </c:pt>
                <c:pt idx="235">
                  <c:v>241.53800000000001</c:v>
                </c:pt>
                <c:pt idx="236">
                  <c:v>241.35400000000001</c:v>
                </c:pt>
                <c:pt idx="237">
                  <c:v>241.29599999999999</c:v>
                </c:pt>
                <c:pt idx="238">
                  <c:v>241.28800000000001</c:v>
                </c:pt>
                <c:pt idx="239">
                  <c:v>241.29599999999999</c:v>
                </c:pt>
                <c:pt idx="240">
                  <c:v>241.22200000000001</c:v>
                </c:pt>
                <c:pt idx="241">
                  <c:v>241.226</c:v>
                </c:pt>
                <c:pt idx="242">
                  <c:v>241.22200000000001</c:v>
                </c:pt>
                <c:pt idx="243">
                  <c:v>241.14</c:v>
                </c:pt>
                <c:pt idx="244">
                  <c:v>241.124</c:v>
                </c:pt>
                <c:pt idx="245">
                  <c:v>241.12799999999999</c:v>
                </c:pt>
                <c:pt idx="246">
                  <c:v>241.12799999999999</c:v>
                </c:pt>
                <c:pt idx="247">
                  <c:v>241.12799999999999</c:v>
                </c:pt>
                <c:pt idx="248">
                  <c:v>241.13200000000001</c:v>
                </c:pt>
                <c:pt idx="249">
                  <c:v>241.124</c:v>
                </c:pt>
                <c:pt idx="250">
                  <c:v>241.12799999999999</c:v>
                </c:pt>
                <c:pt idx="251">
                  <c:v>241.124</c:v>
                </c:pt>
                <c:pt idx="252">
                  <c:v>241.46</c:v>
                </c:pt>
                <c:pt idx="253">
                  <c:v>241.59299999999999</c:v>
                </c:pt>
                <c:pt idx="254">
                  <c:v>241.73699999999999</c:v>
                </c:pt>
                <c:pt idx="255">
                  <c:v>241.41300000000001</c:v>
                </c:pt>
                <c:pt idx="256">
                  <c:v>241.14699999999999</c:v>
                </c:pt>
                <c:pt idx="257">
                  <c:v>241.14400000000001</c:v>
                </c:pt>
                <c:pt idx="258">
                  <c:v>241.155</c:v>
                </c:pt>
                <c:pt idx="259">
                  <c:v>241.14400000000001</c:v>
                </c:pt>
                <c:pt idx="260">
                  <c:v>241.14</c:v>
                </c:pt>
                <c:pt idx="261">
                  <c:v>241.14699999999999</c:v>
                </c:pt>
                <c:pt idx="262">
                  <c:v>241.14</c:v>
                </c:pt>
                <c:pt idx="263">
                  <c:v>241.15100000000001</c:v>
                </c:pt>
                <c:pt idx="264">
                  <c:v>241.14</c:v>
                </c:pt>
                <c:pt idx="265">
                  <c:v>241.14699999999999</c:v>
                </c:pt>
                <c:pt idx="266">
                  <c:v>241.14</c:v>
                </c:pt>
                <c:pt idx="267">
                  <c:v>241.14699999999999</c:v>
                </c:pt>
                <c:pt idx="268">
                  <c:v>241.14400000000001</c:v>
                </c:pt>
                <c:pt idx="269">
                  <c:v>241.22200000000001</c:v>
                </c:pt>
                <c:pt idx="270">
                  <c:v>241.14699999999999</c:v>
                </c:pt>
                <c:pt idx="271">
                  <c:v>241.19800000000001</c:v>
                </c:pt>
                <c:pt idx="272">
                  <c:v>241.14699999999999</c:v>
                </c:pt>
                <c:pt idx="273">
                  <c:v>241.136</c:v>
                </c:pt>
                <c:pt idx="274">
                  <c:v>241.14699999999999</c:v>
                </c:pt>
                <c:pt idx="275">
                  <c:v>241.06899999999999</c:v>
                </c:pt>
                <c:pt idx="276">
                  <c:v>241.089</c:v>
                </c:pt>
                <c:pt idx="277">
                  <c:v>241.06899999999999</c:v>
                </c:pt>
                <c:pt idx="278">
                  <c:v>241.08500000000001</c:v>
                </c:pt>
                <c:pt idx="279">
                  <c:v>241.06899999999999</c:v>
                </c:pt>
                <c:pt idx="280">
                  <c:v>241.08099999999999</c:v>
                </c:pt>
                <c:pt idx="281">
                  <c:v>240.952</c:v>
                </c:pt>
                <c:pt idx="282">
                  <c:v>240.94800000000001</c:v>
                </c:pt>
                <c:pt idx="283">
                  <c:v>240.952</c:v>
                </c:pt>
                <c:pt idx="284">
                  <c:v>240.94399999999999</c:v>
                </c:pt>
                <c:pt idx="285">
                  <c:v>240.952</c:v>
                </c:pt>
                <c:pt idx="286">
                  <c:v>240.952</c:v>
                </c:pt>
                <c:pt idx="287">
                  <c:v>241.09299999999999</c:v>
                </c:pt>
                <c:pt idx="288">
                  <c:v>240.952</c:v>
                </c:pt>
                <c:pt idx="289">
                  <c:v>241.08099999999999</c:v>
                </c:pt>
                <c:pt idx="290">
                  <c:v>240.94399999999999</c:v>
                </c:pt>
                <c:pt idx="291">
                  <c:v>240.94399999999999</c:v>
                </c:pt>
                <c:pt idx="292">
                  <c:v>240.94</c:v>
                </c:pt>
                <c:pt idx="293">
                  <c:v>240.94</c:v>
                </c:pt>
                <c:pt idx="294">
                  <c:v>240.94</c:v>
                </c:pt>
                <c:pt idx="295">
                  <c:v>240.929</c:v>
                </c:pt>
                <c:pt idx="296">
                  <c:v>241.01499999999999</c:v>
                </c:pt>
                <c:pt idx="297">
                  <c:v>280.75700000000001</c:v>
                </c:pt>
                <c:pt idx="298">
                  <c:v>278.04199999999997</c:v>
                </c:pt>
                <c:pt idx="299">
                  <c:v>277.78399999999999</c:v>
                </c:pt>
                <c:pt idx="300">
                  <c:v>281.964</c:v>
                </c:pt>
                <c:pt idx="301">
                  <c:v>275.18299999999999</c:v>
                </c:pt>
                <c:pt idx="302">
                  <c:v>278.089</c:v>
                </c:pt>
                <c:pt idx="303">
                  <c:v>282.79199999999997</c:v>
                </c:pt>
                <c:pt idx="304">
                  <c:v>275.56200000000001</c:v>
                </c:pt>
                <c:pt idx="305">
                  <c:v>286.48899999999998</c:v>
                </c:pt>
                <c:pt idx="306">
                  <c:v>306.911</c:v>
                </c:pt>
                <c:pt idx="307">
                  <c:v>292.935</c:v>
                </c:pt>
                <c:pt idx="308">
                  <c:v>296.10700000000003</c:v>
                </c:pt>
                <c:pt idx="309">
                  <c:v>293.43599999999998</c:v>
                </c:pt>
                <c:pt idx="310">
                  <c:v>292.428</c:v>
                </c:pt>
                <c:pt idx="311">
                  <c:v>295.28699999999998</c:v>
                </c:pt>
                <c:pt idx="312">
                  <c:v>292.39999999999998</c:v>
                </c:pt>
                <c:pt idx="313">
                  <c:v>292.99799999999999</c:v>
                </c:pt>
                <c:pt idx="314">
                  <c:v>291.75599999999997</c:v>
                </c:pt>
                <c:pt idx="315">
                  <c:v>291.54899999999998</c:v>
                </c:pt>
                <c:pt idx="316">
                  <c:v>291.28699999999998</c:v>
                </c:pt>
                <c:pt idx="317">
                  <c:v>292.19299999999998</c:v>
                </c:pt>
                <c:pt idx="318">
                  <c:v>291.71699999999998</c:v>
                </c:pt>
                <c:pt idx="319">
                  <c:v>291.74799999999999</c:v>
                </c:pt>
                <c:pt idx="320">
                  <c:v>292.04500000000002</c:v>
                </c:pt>
                <c:pt idx="321">
                  <c:v>291.791</c:v>
                </c:pt>
                <c:pt idx="322">
                  <c:v>291.86500000000001</c:v>
                </c:pt>
                <c:pt idx="323">
                  <c:v>292.20100000000002</c:v>
                </c:pt>
                <c:pt idx="324">
                  <c:v>291.72899999999998</c:v>
                </c:pt>
                <c:pt idx="325">
                  <c:v>292.18900000000002</c:v>
                </c:pt>
                <c:pt idx="326">
                  <c:v>291.68900000000002</c:v>
                </c:pt>
                <c:pt idx="327">
                  <c:v>290.64999999999998</c:v>
                </c:pt>
                <c:pt idx="328">
                  <c:v>304.01799999999997</c:v>
                </c:pt>
                <c:pt idx="329">
                  <c:v>291.36099999999999</c:v>
                </c:pt>
                <c:pt idx="330">
                  <c:v>294.48200000000003</c:v>
                </c:pt>
                <c:pt idx="331">
                  <c:v>293.02499999999998</c:v>
                </c:pt>
                <c:pt idx="332">
                  <c:v>293.029</c:v>
                </c:pt>
                <c:pt idx="333">
                  <c:v>275.529</c:v>
                </c:pt>
                <c:pt idx="334">
                  <c:v>309.89299999999997</c:v>
                </c:pt>
                <c:pt idx="335">
                  <c:v>268.50200000000001</c:v>
                </c:pt>
                <c:pt idx="336">
                  <c:v>271.52499999999998</c:v>
                </c:pt>
                <c:pt idx="337">
                  <c:v>271.71699999999998</c:v>
                </c:pt>
                <c:pt idx="338">
                  <c:v>277.49900000000002</c:v>
                </c:pt>
                <c:pt idx="339">
                  <c:v>275.01900000000001</c:v>
                </c:pt>
                <c:pt idx="340">
                  <c:v>276.476</c:v>
                </c:pt>
                <c:pt idx="341">
                  <c:v>301.78399999999999</c:v>
                </c:pt>
                <c:pt idx="342">
                  <c:v>292.92899999999997</c:v>
                </c:pt>
                <c:pt idx="343">
                  <c:v>278.53399999999999</c:v>
                </c:pt>
                <c:pt idx="344">
                  <c:v>289.09300000000002</c:v>
                </c:pt>
                <c:pt idx="345">
                  <c:v>277.108</c:v>
                </c:pt>
                <c:pt idx="346">
                  <c:v>276.01499999999999</c:v>
                </c:pt>
                <c:pt idx="347">
                  <c:v>294.66300000000001</c:v>
                </c:pt>
                <c:pt idx="348">
                  <c:v>279.22899999999998</c:v>
                </c:pt>
                <c:pt idx="349">
                  <c:v>281.65899999999999</c:v>
                </c:pt>
                <c:pt idx="350">
                  <c:v>269.93299999999999</c:v>
                </c:pt>
                <c:pt idx="351">
                  <c:v>265.38600000000002</c:v>
                </c:pt>
                <c:pt idx="352">
                  <c:v>267.46800000000002</c:v>
                </c:pt>
                <c:pt idx="353">
                  <c:v>264.601</c:v>
                </c:pt>
                <c:pt idx="354">
                  <c:v>266.61200000000002</c:v>
                </c:pt>
                <c:pt idx="355">
                  <c:v>264.45999999999998</c:v>
                </c:pt>
                <c:pt idx="356">
                  <c:v>298.12599999999998</c:v>
                </c:pt>
                <c:pt idx="357">
                  <c:v>333.77600000000001</c:v>
                </c:pt>
                <c:pt idx="358">
                  <c:v>329.702</c:v>
                </c:pt>
                <c:pt idx="359">
                  <c:v>308.26900000000001</c:v>
                </c:pt>
                <c:pt idx="360">
                  <c:v>313.75299999999999</c:v>
                </c:pt>
                <c:pt idx="361">
                  <c:v>287.726</c:v>
                </c:pt>
                <c:pt idx="362">
                  <c:v>296.05200000000002</c:v>
                </c:pt>
                <c:pt idx="363">
                  <c:v>290.01</c:v>
                </c:pt>
                <c:pt idx="364">
                  <c:v>279.03300000000002</c:v>
                </c:pt>
                <c:pt idx="365">
                  <c:v>278.26799999999997</c:v>
                </c:pt>
                <c:pt idx="366">
                  <c:v>278.02100000000002</c:v>
                </c:pt>
                <c:pt idx="367">
                  <c:v>277.553</c:v>
                </c:pt>
                <c:pt idx="368">
                  <c:v>277.85700000000003</c:v>
                </c:pt>
                <c:pt idx="369">
                  <c:v>278.56099999999998</c:v>
                </c:pt>
                <c:pt idx="370">
                  <c:v>278.834</c:v>
                </c:pt>
                <c:pt idx="371">
                  <c:v>282.90300000000002</c:v>
                </c:pt>
                <c:pt idx="372">
                  <c:v>281.58499999999998</c:v>
                </c:pt>
                <c:pt idx="373">
                  <c:v>283.08499999999998</c:v>
                </c:pt>
                <c:pt idx="374">
                  <c:v>283.26600000000002</c:v>
                </c:pt>
                <c:pt idx="375">
                  <c:v>283.35500000000002</c:v>
                </c:pt>
                <c:pt idx="376">
                  <c:v>269.52</c:v>
                </c:pt>
                <c:pt idx="377">
                  <c:v>267.98399999999998</c:v>
                </c:pt>
                <c:pt idx="378">
                  <c:v>285.78100000000001</c:v>
                </c:pt>
                <c:pt idx="379">
                  <c:v>286.19499999999999</c:v>
                </c:pt>
                <c:pt idx="380">
                  <c:v>286.43599999999998</c:v>
                </c:pt>
                <c:pt idx="381">
                  <c:v>290.67399999999998</c:v>
                </c:pt>
                <c:pt idx="382">
                  <c:v>293</c:v>
                </c:pt>
                <c:pt idx="383">
                  <c:v>289.64299999999997</c:v>
                </c:pt>
                <c:pt idx="384">
                  <c:v>295.52699999999999</c:v>
                </c:pt>
                <c:pt idx="385">
                  <c:v>291.61900000000003</c:v>
                </c:pt>
                <c:pt idx="386">
                  <c:v>290.06099999999998</c:v>
                </c:pt>
                <c:pt idx="387">
                  <c:v>298.34500000000003</c:v>
                </c:pt>
                <c:pt idx="388">
                  <c:v>295.38</c:v>
                </c:pt>
                <c:pt idx="389">
                  <c:v>302.31299999999999</c:v>
                </c:pt>
                <c:pt idx="390">
                  <c:v>299.36799999999999</c:v>
                </c:pt>
                <c:pt idx="391">
                  <c:v>299.28399999999999</c:v>
                </c:pt>
                <c:pt idx="392">
                  <c:v>297.45999999999998</c:v>
                </c:pt>
                <c:pt idx="393">
                  <c:v>321.34699999999998</c:v>
                </c:pt>
                <c:pt idx="394">
                  <c:v>310.536</c:v>
                </c:pt>
                <c:pt idx="395">
                  <c:v>309.22800000000001</c:v>
                </c:pt>
                <c:pt idx="396">
                  <c:v>252.61</c:v>
                </c:pt>
                <c:pt idx="397">
                  <c:v>250.77799999999999</c:v>
                </c:pt>
                <c:pt idx="398">
                  <c:v>250.09100000000001</c:v>
                </c:pt>
                <c:pt idx="399">
                  <c:v>249.88399999999999</c:v>
                </c:pt>
                <c:pt idx="400">
                  <c:v>249.81700000000001</c:v>
                </c:pt>
                <c:pt idx="401">
                  <c:v>249.82900000000001</c:v>
                </c:pt>
                <c:pt idx="402">
                  <c:v>249.821</c:v>
                </c:pt>
                <c:pt idx="403">
                  <c:v>249.845</c:v>
                </c:pt>
                <c:pt idx="404">
                  <c:v>249.82499999999999</c:v>
                </c:pt>
                <c:pt idx="405">
                  <c:v>249.81299999999999</c:v>
                </c:pt>
                <c:pt idx="406">
                  <c:v>249.80600000000001</c:v>
                </c:pt>
                <c:pt idx="407">
                  <c:v>249.81299999999999</c:v>
                </c:pt>
                <c:pt idx="408">
                  <c:v>249.80199999999999</c:v>
                </c:pt>
                <c:pt idx="409">
                  <c:v>249.89599999999999</c:v>
                </c:pt>
                <c:pt idx="410">
                  <c:v>249.935</c:v>
                </c:pt>
                <c:pt idx="411">
                  <c:v>249.821</c:v>
                </c:pt>
                <c:pt idx="412">
                  <c:v>249.82499999999999</c:v>
                </c:pt>
                <c:pt idx="413">
                  <c:v>249.81700000000001</c:v>
                </c:pt>
                <c:pt idx="414">
                  <c:v>249.84100000000001</c:v>
                </c:pt>
                <c:pt idx="415">
                  <c:v>249.82499999999999</c:v>
                </c:pt>
                <c:pt idx="416">
                  <c:v>249.91900000000001</c:v>
                </c:pt>
                <c:pt idx="417">
                  <c:v>249.78200000000001</c:v>
                </c:pt>
                <c:pt idx="418">
                  <c:v>249.786</c:v>
                </c:pt>
                <c:pt idx="419">
                  <c:v>249.774</c:v>
                </c:pt>
                <c:pt idx="420">
                  <c:v>249.80199999999999</c:v>
                </c:pt>
                <c:pt idx="421">
                  <c:v>249.774</c:v>
                </c:pt>
                <c:pt idx="422">
                  <c:v>249.798</c:v>
                </c:pt>
                <c:pt idx="423">
                  <c:v>249.79</c:v>
                </c:pt>
                <c:pt idx="424">
                  <c:v>249.79400000000001</c:v>
                </c:pt>
                <c:pt idx="425">
                  <c:v>249.79</c:v>
                </c:pt>
                <c:pt idx="426">
                  <c:v>249.798</c:v>
                </c:pt>
                <c:pt idx="427">
                  <c:v>250.33699999999999</c:v>
                </c:pt>
                <c:pt idx="428">
                  <c:v>249.95</c:v>
                </c:pt>
                <c:pt idx="429">
                  <c:v>249.95400000000001</c:v>
                </c:pt>
                <c:pt idx="430">
                  <c:v>249.935</c:v>
                </c:pt>
                <c:pt idx="431">
                  <c:v>249.95</c:v>
                </c:pt>
                <c:pt idx="432">
                  <c:v>249.93799999999999</c:v>
                </c:pt>
                <c:pt idx="433">
                  <c:v>250.09899999999999</c:v>
                </c:pt>
                <c:pt idx="434">
                  <c:v>249.95</c:v>
                </c:pt>
                <c:pt idx="435">
                  <c:v>249.95400000000001</c:v>
                </c:pt>
                <c:pt idx="436">
                  <c:v>249.94200000000001</c:v>
                </c:pt>
                <c:pt idx="437">
                  <c:v>249.946</c:v>
                </c:pt>
                <c:pt idx="438">
                  <c:v>249.958</c:v>
                </c:pt>
                <c:pt idx="439">
                  <c:v>249.958</c:v>
                </c:pt>
                <c:pt idx="440">
                  <c:v>249.97399999999999</c:v>
                </c:pt>
                <c:pt idx="441">
                  <c:v>249.95400000000001</c:v>
                </c:pt>
                <c:pt idx="442">
                  <c:v>249.97</c:v>
                </c:pt>
                <c:pt idx="443">
                  <c:v>249.946</c:v>
                </c:pt>
                <c:pt idx="444">
                  <c:v>250.28200000000001</c:v>
                </c:pt>
                <c:pt idx="445">
                  <c:v>250.017</c:v>
                </c:pt>
                <c:pt idx="446">
                  <c:v>250.04</c:v>
                </c:pt>
                <c:pt idx="447">
                  <c:v>250.00899999999999</c:v>
                </c:pt>
                <c:pt idx="448">
                  <c:v>250.02099999999999</c:v>
                </c:pt>
                <c:pt idx="449">
                  <c:v>249.989</c:v>
                </c:pt>
                <c:pt idx="450">
                  <c:v>249.97</c:v>
                </c:pt>
                <c:pt idx="451">
                  <c:v>250.05600000000001</c:v>
                </c:pt>
                <c:pt idx="452">
                  <c:v>249.98500000000001</c:v>
                </c:pt>
                <c:pt idx="453">
                  <c:v>249.98099999999999</c:v>
                </c:pt>
                <c:pt idx="454">
                  <c:v>250.41900000000001</c:v>
                </c:pt>
                <c:pt idx="455">
                  <c:v>250.435</c:v>
                </c:pt>
                <c:pt idx="456">
                  <c:v>250.423</c:v>
                </c:pt>
                <c:pt idx="457">
                  <c:v>250.44200000000001</c:v>
                </c:pt>
                <c:pt idx="458">
                  <c:v>250.41900000000001</c:v>
                </c:pt>
                <c:pt idx="459">
                  <c:v>250.44200000000001</c:v>
                </c:pt>
                <c:pt idx="460">
                  <c:v>250.43100000000001</c:v>
                </c:pt>
                <c:pt idx="461">
                  <c:v>250.095</c:v>
                </c:pt>
                <c:pt idx="462">
                  <c:v>249.958</c:v>
                </c:pt>
                <c:pt idx="463">
                  <c:v>249.946</c:v>
                </c:pt>
                <c:pt idx="464">
                  <c:v>249.97</c:v>
                </c:pt>
                <c:pt idx="465">
                  <c:v>249.946</c:v>
                </c:pt>
                <c:pt idx="466">
                  <c:v>249.96199999999999</c:v>
                </c:pt>
                <c:pt idx="467">
                  <c:v>249.95</c:v>
                </c:pt>
                <c:pt idx="468">
                  <c:v>250.09899999999999</c:v>
                </c:pt>
                <c:pt idx="469">
                  <c:v>249.96199999999999</c:v>
                </c:pt>
                <c:pt idx="470">
                  <c:v>249.96199999999999</c:v>
                </c:pt>
                <c:pt idx="471">
                  <c:v>249.946</c:v>
                </c:pt>
                <c:pt idx="472">
                  <c:v>249.946</c:v>
                </c:pt>
                <c:pt idx="473">
                  <c:v>249.95</c:v>
                </c:pt>
                <c:pt idx="474">
                  <c:v>249.95400000000001</c:v>
                </c:pt>
                <c:pt idx="475">
                  <c:v>249.95400000000001</c:v>
                </c:pt>
                <c:pt idx="476">
                  <c:v>249.946</c:v>
                </c:pt>
                <c:pt idx="477">
                  <c:v>249.96600000000001</c:v>
                </c:pt>
                <c:pt idx="478">
                  <c:v>250.017</c:v>
                </c:pt>
                <c:pt idx="479">
                  <c:v>249.96600000000001</c:v>
                </c:pt>
                <c:pt idx="480">
                  <c:v>249.94200000000001</c:v>
                </c:pt>
                <c:pt idx="481">
                  <c:v>249.96199999999999</c:v>
                </c:pt>
                <c:pt idx="482">
                  <c:v>249.94200000000001</c:v>
                </c:pt>
                <c:pt idx="483">
                  <c:v>249.96600000000001</c:v>
                </c:pt>
                <c:pt idx="484">
                  <c:v>249.958</c:v>
                </c:pt>
                <c:pt idx="485">
                  <c:v>250.01300000000001</c:v>
                </c:pt>
                <c:pt idx="486">
                  <c:v>250.04</c:v>
                </c:pt>
                <c:pt idx="487">
                  <c:v>249.85300000000001</c:v>
                </c:pt>
                <c:pt idx="488">
                  <c:v>249.84899999999999</c:v>
                </c:pt>
                <c:pt idx="489">
                  <c:v>249.85300000000001</c:v>
                </c:pt>
                <c:pt idx="490">
                  <c:v>249.84899999999999</c:v>
                </c:pt>
                <c:pt idx="491">
                  <c:v>249.84100000000001</c:v>
                </c:pt>
                <c:pt idx="492">
                  <c:v>249.85599999999999</c:v>
                </c:pt>
                <c:pt idx="493">
                  <c:v>249.84100000000001</c:v>
                </c:pt>
                <c:pt idx="494">
                  <c:v>249.84100000000001</c:v>
                </c:pt>
                <c:pt idx="495">
                  <c:v>249.845</c:v>
                </c:pt>
                <c:pt idx="496">
                  <c:v>249.946</c:v>
                </c:pt>
                <c:pt idx="497">
                  <c:v>249.86799999999999</c:v>
                </c:pt>
                <c:pt idx="498">
                  <c:v>249.86799999999999</c:v>
                </c:pt>
                <c:pt idx="499">
                  <c:v>249.739</c:v>
                </c:pt>
                <c:pt idx="500">
                  <c:v>249.74299999999999</c:v>
                </c:pt>
                <c:pt idx="501">
                  <c:v>249.73500000000001</c:v>
                </c:pt>
                <c:pt idx="502">
                  <c:v>249.65700000000001</c:v>
                </c:pt>
                <c:pt idx="503">
                  <c:v>249.739</c:v>
                </c:pt>
                <c:pt idx="504">
                  <c:v>249.661</c:v>
                </c:pt>
                <c:pt idx="505">
                  <c:v>249.55199999999999</c:v>
                </c:pt>
                <c:pt idx="506">
                  <c:v>249.21600000000001</c:v>
                </c:pt>
                <c:pt idx="507">
                  <c:v>249.22800000000001</c:v>
                </c:pt>
                <c:pt idx="508">
                  <c:v>249.208</c:v>
                </c:pt>
                <c:pt idx="509">
                  <c:v>249.22399999999999</c:v>
                </c:pt>
                <c:pt idx="510">
                  <c:v>249.208</c:v>
                </c:pt>
                <c:pt idx="511">
                  <c:v>249.21600000000001</c:v>
                </c:pt>
                <c:pt idx="512">
                  <c:v>249.208</c:v>
                </c:pt>
                <c:pt idx="513">
                  <c:v>249.208</c:v>
                </c:pt>
                <c:pt idx="514">
                  <c:v>249.2</c:v>
                </c:pt>
                <c:pt idx="515">
                  <c:v>249.208</c:v>
                </c:pt>
                <c:pt idx="516">
                  <c:v>249.21600000000001</c:v>
                </c:pt>
                <c:pt idx="517">
                  <c:v>249.21199999999999</c:v>
                </c:pt>
                <c:pt idx="518">
                  <c:v>249.02799999999999</c:v>
                </c:pt>
                <c:pt idx="519">
                  <c:v>249.024</c:v>
                </c:pt>
                <c:pt idx="520">
                  <c:v>249.149</c:v>
                </c:pt>
                <c:pt idx="521">
                  <c:v>248.86</c:v>
                </c:pt>
                <c:pt idx="522">
                  <c:v>248.84899999999999</c:v>
                </c:pt>
                <c:pt idx="523">
                  <c:v>248.74700000000001</c:v>
                </c:pt>
                <c:pt idx="524">
                  <c:v>248.755</c:v>
                </c:pt>
                <c:pt idx="525">
                  <c:v>248.69200000000001</c:v>
                </c:pt>
                <c:pt idx="526">
                  <c:v>248.696</c:v>
                </c:pt>
                <c:pt idx="527">
                  <c:v>248.68100000000001</c:v>
                </c:pt>
                <c:pt idx="528">
                  <c:v>248.685</c:v>
                </c:pt>
                <c:pt idx="529">
                  <c:v>248.69200000000001</c:v>
                </c:pt>
                <c:pt idx="530">
                  <c:v>248.685</c:v>
                </c:pt>
                <c:pt idx="531">
                  <c:v>248.7</c:v>
                </c:pt>
                <c:pt idx="532">
                  <c:v>248.68799999999999</c:v>
                </c:pt>
                <c:pt idx="533">
                  <c:v>248.68799999999999</c:v>
                </c:pt>
                <c:pt idx="534">
                  <c:v>248.61799999999999</c:v>
                </c:pt>
                <c:pt idx="535">
                  <c:v>248.63399999999999</c:v>
                </c:pt>
                <c:pt idx="536">
                  <c:v>248.61799999999999</c:v>
                </c:pt>
                <c:pt idx="537">
                  <c:v>248.708</c:v>
                </c:pt>
                <c:pt idx="538">
                  <c:v>248.72800000000001</c:v>
                </c:pt>
                <c:pt idx="539">
                  <c:v>249.08699999999999</c:v>
                </c:pt>
                <c:pt idx="540">
                  <c:v>249.274</c:v>
                </c:pt>
                <c:pt idx="541">
                  <c:v>248.989</c:v>
                </c:pt>
                <c:pt idx="542">
                  <c:v>290.75099999999998</c:v>
                </c:pt>
                <c:pt idx="543">
                  <c:v>288.036</c:v>
                </c:pt>
                <c:pt idx="544">
                  <c:v>286.37599999999998</c:v>
                </c:pt>
                <c:pt idx="545">
                  <c:v>289.09500000000003</c:v>
                </c:pt>
                <c:pt idx="546">
                  <c:v>288.48899999999998</c:v>
                </c:pt>
                <c:pt idx="547">
                  <c:v>286.73500000000001</c:v>
                </c:pt>
                <c:pt idx="548">
                  <c:v>291.58100000000002</c:v>
                </c:pt>
                <c:pt idx="549">
                  <c:v>291.02600000000001</c:v>
                </c:pt>
                <c:pt idx="550">
                  <c:v>307.91899999999998</c:v>
                </c:pt>
                <c:pt idx="551">
                  <c:v>291.43799999999999</c:v>
                </c:pt>
                <c:pt idx="552">
                  <c:v>292.87200000000001</c:v>
                </c:pt>
                <c:pt idx="553">
                  <c:v>295.31099999999998</c:v>
                </c:pt>
                <c:pt idx="554">
                  <c:v>293.21699999999998</c:v>
                </c:pt>
                <c:pt idx="555">
                  <c:v>293.43599999999998</c:v>
                </c:pt>
                <c:pt idx="556">
                  <c:v>292.85000000000002</c:v>
                </c:pt>
                <c:pt idx="557">
                  <c:v>292.36500000000001</c:v>
                </c:pt>
                <c:pt idx="558">
                  <c:v>292.20100000000002</c:v>
                </c:pt>
                <c:pt idx="559">
                  <c:v>293.03699999999998</c:v>
                </c:pt>
                <c:pt idx="560">
                  <c:v>292.62299999999999</c:v>
                </c:pt>
                <c:pt idx="561">
                  <c:v>292.93599999999998</c:v>
                </c:pt>
                <c:pt idx="562">
                  <c:v>292.82600000000002</c:v>
                </c:pt>
                <c:pt idx="563">
                  <c:v>292.57600000000002</c:v>
                </c:pt>
                <c:pt idx="564">
                  <c:v>292.791</c:v>
                </c:pt>
                <c:pt idx="565">
                  <c:v>293.471</c:v>
                </c:pt>
                <c:pt idx="566">
                  <c:v>292.63099999999997</c:v>
                </c:pt>
                <c:pt idx="567">
                  <c:v>292.09199999999998</c:v>
                </c:pt>
                <c:pt idx="568">
                  <c:v>291.35399999999998</c:v>
                </c:pt>
                <c:pt idx="569">
                  <c:v>292.245</c:v>
                </c:pt>
                <c:pt idx="570">
                  <c:v>292.16300000000001</c:v>
                </c:pt>
                <c:pt idx="571">
                  <c:v>303.56200000000001</c:v>
                </c:pt>
                <c:pt idx="572">
                  <c:v>288.39100000000002</c:v>
                </c:pt>
                <c:pt idx="573">
                  <c:v>306.29700000000003</c:v>
                </c:pt>
                <c:pt idx="574">
                  <c:v>290.73399999999998</c:v>
                </c:pt>
                <c:pt idx="575">
                  <c:v>295.87099999999998</c:v>
                </c:pt>
                <c:pt idx="576">
                  <c:v>284.64800000000002</c:v>
                </c:pt>
                <c:pt idx="577">
                  <c:v>269.02100000000002</c:v>
                </c:pt>
                <c:pt idx="578">
                  <c:v>275.959</c:v>
                </c:pt>
                <c:pt idx="579">
                  <c:v>280.00200000000001</c:v>
                </c:pt>
                <c:pt idx="580">
                  <c:v>276.291</c:v>
                </c:pt>
                <c:pt idx="581">
                  <c:v>278.084</c:v>
                </c:pt>
                <c:pt idx="582">
                  <c:v>287.20100000000002</c:v>
                </c:pt>
                <c:pt idx="583">
                  <c:v>304.471</c:v>
                </c:pt>
                <c:pt idx="584">
                  <c:v>294.60500000000002</c:v>
                </c:pt>
                <c:pt idx="585">
                  <c:v>292.83999999999997</c:v>
                </c:pt>
                <c:pt idx="586">
                  <c:v>279.57400000000001</c:v>
                </c:pt>
                <c:pt idx="587">
                  <c:v>290.94499999999999</c:v>
                </c:pt>
                <c:pt idx="588">
                  <c:v>278.02699999999999</c:v>
                </c:pt>
                <c:pt idx="589">
                  <c:v>276.48</c:v>
                </c:pt>
                <c:pt idx="590">
                  <c:v>284.10899999999998</c:v>
                </c:pt>
                <c:pt idx="591">
                  <c:v>281.16000000000003</c:v>
                </c:pt>
                <c:pt idx="592">
                  <c:v>284.33499999999998</c:v>
                </c:pt>
                <c:pt idx="593">
                  <c:v>273.12</c:v>
                </c:pt>
                <c:pt idx="594">
                  <c:v>268.358</c:v>
                </c:pt>
                <c:pt idx="595">
                  <c:v>269.61200000000002</c:v>
                </c:pt>
                <c:pt idx="596">
                  <c:v>265.36599999999999</c:v>
                </c:pt>
                <c:pt idx="597">
                  <c:v>264.88600000000002</c:v>
                </c:pt>
                <c:pt idx="598">
                  <c:v>263.47899999999998</c:v>
                </c:pt>
                <c:pt idx="599">
                  <c:v>267.858</c:v>
                </c:pt>
                <c:pt idx="600">
                  <c:v>282.82400000000001</c:v>
                </c:pt>
                <c:pt idx="601">
                  <c:v>319.32499999999999</c:v>
                </c:pt>
                <c:pt idx="602">
                  <c:v>275.81</c:v>
                </c:pt>
                <c:pt idx="603">
                  <c:v>301.8</c:v>
                </c:pt>
                <c:pt idx="604">
                  <c:v>271.87799999999999</c:v>
                </c:pt>
                <c:pt idx="605">
                  <c:v>270.56799999999998</c:v>
                </c:pt>
                <c:pt idx="606">
                  <c:v>270.64800000000002</c:v>
                </c:pt>
                <c:pt idx="607">
                  <c:v>269.52699999999999</c:v>
                </c:pt>
                <c:pt idx="608">
                  <c:v>269.17599999999999</c:v>
                </c:pt>
                <c:pt idx="609">
                  <c:v>268.71100000000001</c:v>
                </c:pt>
                <c:pt idx="610">
                  <c:v>268.57400000000001</c:v>
                </c:pt>
                <c:pt idx="611">
                  <c:v>268</c:v>
                </c:pt>
                <c:pt idx="612">
                  <c:v>268.28100000000001</c:v>
                </c:pt>
                <c:pt idx="613">
                  <c:v>267.82799999999997</c:v>
                </c:pt>
                <c:pt idx="614">
                  <c:v>271.41800000000001</c:v>
                </c:pt>
                <c:pt idx="615">
                  <c:v>271.60199999999998</c:v>
                </c:pt>
                <c:pt idx="616">
                  <c:v>272.57</c:v>
                </c:pt>
                <c:pt idx="617">
                  <c:v>273.58199999999999</c:v>
                </c:pt>
                <c:pt idx="618">
                  <c:v>286.85599999999999</c:v>
                </c:pt>
                <c:pt idx="619">
                  <c:v>260.10300000000001</c:v>
                </c:pt>
                <c:pt idx="620">
                  <c:v>276.38799999999998</c:v>
                </c:pt>
                <c:pt idx="621">
                  <c:v>276.82900000000001</c:v>
                </c:pt>
                <c:pt idx="622">
                  <c:v>282.89699999999999</c:v>
                </c:pt>
                <c:pt idx="623">
                  <c:v>279.37599999999998</c:v>
                </c:pt>
                <c:pt idx="624">
                  <c:v>283.08100000000002</c:v>
                </c:pt>
                <c:pt idx="625">
                  <c:v>281.52100000000002</c:v>
                </c:pt>
                <c:pt idx="626">
                  <c:v>280.08699999999999</c:v>
                </c:pt>
                <c:pt idx="627">
                  <c:v>284.22399999999999</c:v>
                </c:pt>
                <c:pt idx="628">
                  <c:v>285.95</c:v>
                </c:pt>
                <c:pt idx="629">
                  <c:v>283.50099999999998</c:v>
                </c:pt>
                <c:pt idx="630">
                  <c:v>281.97800000000001</c:v>
                </c:pt>
                <c:pt idx="631">
                  <c:v>283.74700000000001</c:v>
                </c:pt>
                <c:pt idx="632">
                  <c:v>282.47800000000001</c:v>
                </c:pt>
                <c:pt idx="633">
                  <c:v>301.25099999999998</c:v>
                </c:pt>
                <c:pt idx="634">
                  <c:v>295.80200000000002</c:v>
                </c:pt>
                <c:pt idx="635">
                  <c:v>294.423</c:v>
                </c:pt>
                <c:pt idx="636">
                  <c:v>244.43100000000001</c:v>
                </c:pt>
                <c:pt idx="637">
                  <c:v>241.25399999999999</c:v>
                </c:pt>
                <c:pt idx="638">
                  <c:v>240.95699999999999</c:v>
                </c:pt>
                <c:pt idx="639">
                  <c:v>240.691</c:v>
                </c:pt>
                <c:pt idx="640">
                  <c:v>240.68799999999999</c:v>
                </c:pt>
                <c:pt idx="641">
                  <c:v>240.691</c:v>
                </c:pt>
                <c:pt idx="642">
                  <c:v>240.691</c:v>
                </c:pt>
                <c:pt idx="643">
                  <c:v>240.648</c:v>
                </c:pt>
                <c:pt idx="644">
                  <c:v>240.64099999999999</c:v>
                </c:pt>
                <c:pt idx="645">
                  <c:v>240.648</c:v>
                </c:pt>
                <c:pt idx="646">
                  <c:v>240.648</c:v>
                </c:pt>
                <c:pt idx="647">
                  <c:v>240.65600000000001</c:v>
                </c:pt>
                <c:pt idx="648">
                  <c:v>240.648</c:v>
                </c:pt>
                <c:pt idx="649">
                  <c:v>240.65199999999999</c:v>
                </c:pt>
                <c:pt idx="650">
                  <c:v>240.75399999999999</c:v>
                </c:pt>
                <c:pt idx="651">
                  <c:v>241.06200000000001</c:v>
                </c:pt>
                <c:pt idx="652">
                  <c:v>240.727</c:v>
                </c:pt>
                <c:pt idx="653">
                  <c:v>240.71100000000001</c:v>
                </c:pt>
                <c:pt idx="654">
                  <c:v>240.72300000000001</c:v>
                </c:pt>
                <c:pt idx="655">
                  <c:v>240.715</c:v>
                </c:pt>
                <c:pt idx="656">
                  <c:v>240.68799999999999</c:v>
                </c:pt>
                <c:pt idx="657">
                  <c:v>240.684</c:v>
                </c:pt>
                <c:pt idx="658">
                  <c:v>240.69900000000001</c:v>
                </c:pt>
                <c:pt idx="659">
                  <c:v>240.68799999999999</c:v>
                </c:pt>
                <c:pt idx="660">
                  <c:v>240.691</c:v>
                </c:pt>
                <c:pt idx="661">
                  <c:v>240.691</c:v>
                </c:pt>
                <c:pt idx="662">
                  <c:v>240.68</c:v>
                </c:pt>
                <c:pt idx="663">
                  <c:v>240.684</c:v>
                </c:pt>
                <c:pt idx="664">
                  <c:v>240.691</c:v>
                </c:pt>
                <c:pt idx="665">
                  <c:v>240.684</c:v>
                </c:pt>
                <c:pt idx="666">
                  <c:v>240.68799999999999</c:v>
                </c:pt>
                <c:pt idx="667">
                  <c:v>240.828</c:v>
                </c:pt>
                <c:pt idx="668">
                  <c:v>240.773</c:v>
                </c:pt>
                <c:pt idx="669">
                  <c:v>240.76599999999999</c:v>
                </c:pt>
                <c:pt idx="670">
                  <c:v>241.238</c:v>
                </c:pt>
                <c:pt idx="671">
                  <c:v>241.24600000000001</c:v>
                </c:pt>
                <c:pt idx="672">
                  <c:v>241.23400000000001</c:v>
                </c:pt>
                <c:pt idx="673">
                  <c:v>241.24199999999999</c:v>
                </c:pt>
                <c:pt idx="674">
                  <c:v>241.23400000000001</c:v>
                </c:pt>
                <c:pt idx="675">
                  <c:v>241.238</c:v>
                </c:pt>
                <c:pt idx="676">
                  <c:v>241.238</c:v>
                </c:pt>
                <c:pt idx="677">
                  <c:v>240.75800000000001</c:v>
                </c:pt>
                <c:pt idx="678">
                  <c:v>240.75399999999999</c:v>
                </c:pt>
                <c:pt idx="679">
                  <c:v>240.77</c:v>
                </c:pt>
                <c:pt idx="680">
                  <c:v>240.76599999999999</c:v>
                </c:pt>
                <c:pt idx="681">
                  <c:v>240.773</c:v>
                </c:pt>
                <c:pt idx="682">
                  <c:v>240.77</c:v>
                </c:pt>
                <c:pt idx="683">
                  <c:v>240.76599999999999</c:v>
                </c:pt>
                <c:pt idx="684">
                  <c:v>240.90600000000001</c:v>
                </c:pt>
                <c:pt idx="685">
                  <c:v>240.773</c:v>
                </c:pt>
                <c:pt idx="686">
                  <c:v>241.07</c:v>
                </c:pt>
                <c:pt idx="687">
                  <c:v>240.852</c:v>
                </c:pt>
                <c:pt idx="688">
                  <c:v>240.852</c:v>
                </c:pt>
                <c:pt idx="689">
                  <c:v>240.852</c:v>
                </c:pt>
                <c:pt idx="690">
                  <c:v>240.87100000000001</c:v>
                </c:pt>
                <c:pt idx="691">
                  <c:v>240.85499999999999</c:v>
                </c:pt>
                <c:pt idx="692">
                  <c:v>240.85499999999999</c:v>
                </c:pt>
                <c:pt idx="693">
                  <c:v>240.863</c:v>
                </c:pt>
                <c:pt idx="694">
                  <c:v>240.85900000000001</c:v>
                </c:pt>
                <c:pt idx="695">
                  <c:v>240.86699999999999</c:v>
                </c:pt>
                <c:pt idx="696">
                  <c:v>240.863</c:v>
                </c:pt>
                <c:pt idx="697">
                  <c:v>240.863</c:v>
                </c:pt>
                <c:pt idx="698">
                  <c:v>240.85499999999999</c:v>
                </c:pt>
                <c:pt idx="699">
                  <c:v>240.863</c:v>
                </c:pt>
                <c:pt idx="700">
                  <c:v>240.85900000000001</c:v>
                </c:pt>
                <c:pt idx="701">
                  <c:v>240.92599999999999</c:v>
                </c:pt>
                <c:pt idx="702">
                  <c:v>240.852</c:v>
                </c:pt>
                <c:pt idx="703">
                  <c:v>241.16800000000001</c:v>
                </c:pt>
                <c:pt idx="704">
                  <c:v>240.953</c:v>
                </c:pt>
                <c:pt idx="705">
                  <c:v>240.96100000000001</c:v>
                </c:pt>
                <c:pt idx="706">
                  <c:v>240.94900000000001</c:v>
                </c:pt>
                <c:pt idx="707">
                  <c:v>240.953</c:v>
                </c:pt>
                <c:pt idx="708">
                  <c:v>240.965</c:v>
                </c:pt>
                <c:pt idx="709">
                  <c:v>240.94900000000001</c:v>
                </c:pt>
                <c:pt idx="710">
                  <c:v>240.95699999999999</c:v>
                </c:pt>
                <c:pt idx="711">
                  <c:v>240.953</c:v>
                </c:pt>
                <c:pt idx="712">
                  <c:v>240.95699999999999</c:v>
                </c:pt>
                <c:pt idx="713">
                  <c:v>240.934</c:v>
                </c:pt>
                <c:pt idx="714">
                  <c:v>240.93799999999999</c:v>
                </c:pt>
                <c:pt idx="715">
                  <c:v>240.93799999999999</c:v>
                </c:pt>
                <c:pt idx="716">
                  <c:v>240.94499999999999</c:v>
                </c:pt>
                <c:pt idx="717">
                  <c:v>240.941</c:v>
                </c:pt>
                <c:pt idx="718">
                  <c:v>240.94499999999999</c:v>
                </c:pt>
                <c:pt idx="719">
                  <c:v>241.02699999999999</c:v>
                </c:pt>
                <c:pt idx="720">
                  <c:v>241.078</c:v>
                </c:pt>
                <c:pt idx="721">
                  <c:v>240.94900000000001</c:v>
                </c:pt>
                <c:pt idx="722">
                  <c:v>240.887</c:v>
                </c:pt>
                <c:pt idx="723">
                  <c:v>240.89099999999999</c:v>
                </c:pt>
                <c:pt idx="724">
                  <c:v>240.887</c:v>
                </c:pt>
                <c:pt idx="725">
                  <c:v>240.898</c:v>
                </c:pt>
                <c:pt idx="726">
                  <c:v>240.887</c:v>
                </c:pt>
                <c:pt idx="727">
                  <c:v>240.89099999999999</c:v>
                </c:pt>
                <c:pt idx="728">
                  <c:v>240.89099999999999</c:v>
                </c:pt>
                <c:pt idx="729">
                  <c:v>240.898</c:v>
                </c:pt>
                <c:pt idx="730">
                  <c:v>240.887</c:v>
                </c:pt>
                <c:pt idx="731">
                  <c:v>240.89099999999999</c:v>
                </c:pt>
                <c:pt idx="732">
                  <c:v>240.89500000000001</c:v>
                </c:pt>
                <c:pt idx="733">
                  <c:v>240.89099999999999</c:v>
                </c:pt>
                <c:pt idx="734">
                  <c:v>240.89500000000001</c:v>
                </c:pt>
                <c:pt idx="735">
                  <c:v>240.89500000000001</c:v>
                </c:pt>
                <c:pt idx="736">
                  <c:v>241.02</c:v>
                </c:pt>
                <c:pt idx="737">
                  <c:v>240.95699999999999</c:v>
                </c:pt>
                <c:pt idx="738">
                  <c:v>240.898</c:v>
                </c:pt>
                <c:pt idx="739">
                  <c:v>240.88300000000001</c:v>
                </c:pt>
                <c:pt idx="740">
                  <c:v>240.887</c:v>
                </c:pt>
                <c:pt idx="741">
                  <c:v>240.863</c:v>
                </c:pt>
                <c:pt idx="742">
                  <c:v>240.87899999999999</c:v>
                </c:pt>
              </c:numCache>
            </c:numRef>
          </c:val>
          <c:smooth val="0"/>
          <c:extLst>
            <c:ext xmlns:c16="http://schemas.microsoft.com/office/drawing/2014/chart" uri="{C3380CC4-5D6E-409C-BE32-E72D297353CC}">
              <c16:uniqueId val="{00000000-516B-48DA-89A4-A208BDF032BB}"/>
            </c:ext>
          </c:extLst>
        </c:ser>
        <c:dLbls>
          <c:showLegendKey val="0"/>
          <c:showVal val="0"/>
          <c:showCatName val="0"/>
          <c:showSerName val="0"/>
          <c:showPercent val="0"/>
          <c:showBubbleSize val="0"/>
        </c:dLbls>
        <c:smooth val="0"/>
        <c:axId val="565472095"/>
        <c:axId val="566631023"/>
      </c:lineChart>
      <c:catAx>
        <c:axId val="56547209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566631023"/>
        <c:crosses val="autoZero"/>
        <c:auto val="1"/>
        <c:lblAlgn val="ctr"/>
        <c:lblOffset val="100"/>
        <c:noMultiLvlLbl val="0"/>
      </c:catAx>
      <c:valAx>
        <c:axId val="5666310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565472095"/>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消息中心</a:t>
            </a:r>
          </a:p>
        </c:rich>
      </c:tx>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cked"/>
        <c:varyColors val="0"/>
        <c:ser>
          <c:idx val="0"/>
          <c:order val="0"/>
          <c:spPr>
            <a:ln w="28575" cap="rnd">
              <a:solidFill>
                <a:schemeClr val="accent1"/>
              </a:solidFill>
              <a:round/>
            </a:ln>
            <a:effectLst/>
          </c:spPr>
          <c:marker>
            <c:symbol val="none"/>
          </c:marker>
          <c:val>
            <c:numRef>
              <c:f>[7]内存泄露!$A$1:$A$2207</c:f>
              <c:numCache>
                <c:formatCode>General</c:formatCode>
                <c:ptCount val="2207"/>
                <c:pt idx="0">
                  <c:v>28.1768</c:v>
                </c:pt>
                <c:pt idx="1">
                  <c:v>28.120100000000001</c:v>
                </c:pt>
                <c:pt idx="2">
                  <c:v>28.049800000000001</c:v>
                </c:pt>
                <c:pt idx="3">
                  <c:v>28.049800000000001</c:v>
                </c:pt>
                <c:pt idx="4">
                  <c:v>28.049800000000001</c:v>
                </c:pt>
                <c:pt idx="5">
                  <c:v>28.049800000000001</c:v>
                </c:pt>
                <c:pt idx="6">
                  <c:v>28.053699999999999</c:v>
                </c:pt>
                <c:pt idx="7">
                  <c:v>28.052700000000002</c:v>
                </c:pt>
                <c:pt idx="8">
                  <c:v>28.052700000000002</c:v>
                </c:pt>
                <c:pt idx="9">
                  <c:v>28.052700000000002</c:v>
                </c:pt>
                <c:pt idx="10">
                  <c:v>28.052700000000002</c:v>
                </c:pt>
                <c:pt idx="11">
                  <c:v>28.052700000000002</c:v>
                </c:pt>
                <c:pt idx="12">
                  <c:v>28.052700000000002</c:v>
                </c:pt>
                <c:pt idx="13">
                  <c:v>28.0566</c:v>
                </c:pt>
                <c:pt idx="14">
                  <c:v>28.0566</c:v>
                </c:pt>
                <c:pt idx="15">
                  <c:v>28.0566</c:v>
                </c:pt>
                <c:pt idx="16">
                  <c:v>28.0566</c:v>
                </c:pt>
                <c:pt idx="17">
                  <c:v>28.0566</c:v>
                </c:pt>
                <c:pt idx="18">
                  <c:v>28.0566</c:v>
                </c:pt>
                <c:pt idx="19">
                  <c:v>28.0566</c:v>
                </c:pt>
                <c:pt idx="20">
                  <c:v>28.0566</c:v>
                </c:pt>
                <c:pt idx="21">
                  <c:v>28.0566</c:v>
                </c:pt>
                <c:pt idx="22">
                  <c:v>28.0566</c:v>
                </c:pt>
                <c:pt idx="23">
                  <c:v>28.0566</c:v>
                </c:pt>
                <c:pt idx="24">
                  <c:v>28.0566</c:v>
                </c:pt>
                <c:pt idx="25">
                  <c:v>28.0566</c:v>
                </c:pt>
                <c:pt idx="26">
                  <c:v>28.0566</c:v>
                </c:pt>
                <c:pt idx="27">
                  <c:v>28.0566</c:v>
                </c:pt>
                <c:pt idx="28">
                  <c:v>28.0566</c:v>
                </c:pt>
                <c:pt idx="29">
                  <c:v>28.060500000000001</c:v>
                </c:pt>
                <c:pt idx="30">
                  <c:v>28.0566</c:v>
                </c:pt>
                <c:pt idx="31">
                  <c:v>28.060500000000001</c:v>
                </c:pt>
                <c:pt idx="32">
                  <c:v>28.060500000000001</c:v>
                </c:pt>
                <c:pt idx="33">
                  <c:v>28.0566</c:v>
                </c:pt>
                <c:pt idx="34">
                  <c:v>28.0566</c:v>
                </c:pt>
                <c:pt idx="35">
                  <c:v>28.0566</c:v>
                </c:pt>
                <c:pt idx="36">
                  <c:v>28.0566</c:v>
                </c:pt>
                <c:pt idx="37">
                  <c:v>28.0566</c:v>
                </c:pt>
                <c:pt idx="38">
                  <c:v>28.0566</c:v>
                </c:pt>
                <c:pt idx="39">
                  <c:v>28.0566</c:v>
                </c:pt>
                <c:pt idx="40">
                  <c:v>28.0566</c:v>
                </c:pt>
                <c:pt idx="41">
                  <c:v>28.0566</c:v>
                </c:pt>
                <c:pt idx="42">
                  <c:v>28.0566</c:v>
                </c:pt>
                <c:pt idx="43">
                  <c:v>28.0566</c:v>
                </c:pt>
                <c:pt idx="44">
                  <c:v>28.0566</c:v>
                </c:pt>
                <c:pt idx="45">
                  <c:v>28.0566</c:v>
                </c:pt>
                <c:pt idx="46">
                  <c:v>28.0566</c:v>
                </c:pt>
                <c:pt idx="47">
                  <c:v>28.0566</c:v>
                </c:pt>
                <c:pt idx="48">
                  <c:v>28.0566</c:v>
                </c:pt>
                <c:pt idx="49">
                  <c:v>28.0566</c:v>
                </c:pt>
                <c:pt idx="50">
                  <c:v>28.0566</c:v>
                </c:pt>
                <c:pt idx="51">
                  <c:v>28.0566</c:v>
                </c:pt>
                <c:pt idx="52">
                  <c:v>28.0566</c:v>
                </c:pt>
                <c:pt idx="53">
                  <c:v>28.0566</c:v>
                </c:pt>
                <c:pt idx="54">
                  <c:v>28.0566</c:v>
                </c:pt>
                <c:pt idx="55">
                  <c:v>28.0566</c:v>
                </c:pt>
                <c:pt idx="56">
                  <c:v>28.052700000000002</c:v>
                </c:pt>
                <c:pt idx="57">
                  <c:v>28.052700000000002</c:v>
                </c:pt>
                <c:pt idx="58">
                  <c:v>28.052700000000002</c:v>
                </c:pt>
                <c:pt idx="59">
                  <c:v>28.052700000000002</c:v>
                </c:pt>
                <c:pt idx="60">
                  <c:v>28.052700000000002</c:v>
                </c:pt>
                <c:pt idx="61">
                  <c:v>28.0566</c:v>
                </c:pt>
                <c:pt idx="62">
                  <c:v>28.0566</c:v>
                </c:pt>
                <c:pt idx="63">
                  <c:v>28.0566</c:v>
                </c:pt>
                <c:pt idx="64">
                  <c:v>28.0566</c:v>
                </c:pt>
                <c:pt idx="65">
                  <c:v>28.0566</c:v>
                </c:pt>
                <c:pt idx="66">
                  <c:v>28.0566</c:v>
                </c:pt>
                <c:pt idx="67">
                  <c:v>28.0566</c:v>
                </c:pt>
                <c:pt idx="68">
                  <c:v>28.0566</c:v>
                </c:pt>
                <c:pt idx="69">
                  <c:v>28.0566</c:v>
                </c:pt>
                <c:pt idx="70">
                  <c:v>28.0566</c:v>
                </c:pt>
                <c:pt idx="71">
                  <c:v>28.044899999999998</c:v>
                </c:pt>
                <c:pt idx="72">
                  <c:v>28.0137</c:v>
                </c:pt>
                <c:pt idx="73">
                  <c:v>28.563500000000001</c:v>
                </c:pt>
                <c:pt idx="74">
                  <c:v>28.082999999999998</c:v>
                </c:pt>
                <c:pt idx="75">
                  <c:v>28.019500000000001</c:v>
                </c:pt>
                <c:pt idx="76">
                  <c:v>28.019500000000001</c:v>
                </c:pt>
                <c:pt idx="77">
                  <c:v>28.018599999999999</c:v>
                </c:pt>
                <c:pt idx="78">
                  <c:v>28.018599999999999</c:v>
                </c:pt>
                <c:pt idx="79">
                  <c:v>28.018599999999999</c:v>
                </c:pt>
                <c:pt idx="80">
                  <c:v>28.014600000000002</c:v>
                </c:pt>
                <c:pt idx="81">
                  <c:v>28.0137</c:v>
                </c:pt>
                <c:pt idx="82">
                  <c:v>28.0137</c:v>
                </c:pt>
                <c:pt idx="83">
                  <c:v>28.0137</c:v>
                </c:pt>
                <c:pt idx="84">
                  <c:v>28.0137</c:v>
                </c:pt>
                <c:pt idx="85">
                  <c:v>28.0137</c:v>
                </c:pt>
                <c:pt idx="86">
                  <c:v>28.0137</c:v>
                </c:pt>
                <c:pt idx="87">
                  <c:v>28.0137</c:v>
                </c:pt>
                <c:pt idx="88">
                  <c:v>28.0137</c:v>
                </c:pt>
                <c:pt idx="89">
                  <c:v>31.084</c:v>
                </c:pt>
                <c:pt idx="90">
                  <c:v>47.365200000000002</c:v>
                </c:pt>
                <c:pt idx="91">
                  <c:v>76.468800000000002</c:v>
                </c:pt>
                <c:pt idx="92">
                  <c:v>89.406199999999998</c:v>
                </c:pt>
                <c:pt idx="93">
                  <c:v>89.183599999999998</c:v>
                </c:pt>
                <c:pt idx="94">
                  <c:v>89.155299999999997</c:v>
                </c:pt>
                <c:pt idx="95">
                  <c:v>89.155299999999997</c:v>
                </c:pt>
                <c:pt idx="96">
                  <c:v>89.155299999999997</c:v>
                </c:pt>
                <c:pt idx="97">
                  <c:v>89.165000000000006</c:v>
                </c:pt>
                <c:pt idx="98">
                  <c:v>89.6143</c:v>
                </c:pt>
                <c:pt idx="99">
                  <c:v>89.641599999999997</c:v>
                </c:pt>
                <c:pt idx="100">
                  <c:v>89.641599999999997</c:v>
                </c:pt>
                <c:pt idx="101">
                  <c:v>89.641599999999997</c:v>
                </c:pt>
                <c:pt idx="102">
                  <c:v>89.641599999999997</c:v>
                </c:pt>
                <c:pt idx="103">
                  <c:v>89.653300000000002</c:v>
                </c:pt>
                <c:pt idx="104">
                  <c:v>89.646500000000003</c:v>
                </c:pt>
                <c:pt idx="105">
                  <c:v>89.642600000000002</c:v>
                </c:pt>
                <c:pt idx="106">
                  <c:v>89.642600000000002</c:v>
                </c:pt>
                <c:pt idx="107">
                  <c:v>89.642600000000002</c:v>
                </c:pt>
                <c:pt idx="108">
                  <c:v>89.642600000000002</c:v>
                </c:pt>
                <c:pt idx="109">
                  <c:v>89.642600000000002</c:v>
                </c:pt>
                <c:pt idx="110">
                  <c:v>89.626999999999995</c:v>
                </c:pt>
                <c:pt idx="111">
                  <c:v>89.626999999999995</c:v>
                </c:pt>
                <c:pt idx="112">
                  <c:v>89.626999999999995</c:v>
                </c:pt>
                <c:pt idx="113">
                  <c:v>89.626999999999995</c:v>
                </c:pt>
                <c:pt idx="114">
                  <c:v>89.560500000000005</c:v>
                </c:pt>
                <c:pt idx="115">
                  <c:v>89.521500000000003</c:v>
                </c:pt>
                <c:pt idx="116">
                  <c:v>89.521500000000003</c:v>
                </c:pt>
                <c:pt idx="117">
                  <c:v>89.521500000000003</c:v>
                </c:pt>
                <c:pt idx="118">
                  <c:v>89.521500000000003</c:v>
                </c:pt>
                <c:pt idx="119">
                  <c:v>89.5488</c:v>
                </c:pt>
                <c:pt idx="120">
                  <c:v>89.529300000000006</c:v>
                </c:pt>
                <c:pt idx="121">
                  <c:v>89.529300000000006</c:v>
                </c:pt>
                <c:pt idx="122">
                  <c:v>89.529300000000006</c:v>
                </c:pt>
                <c:pt idx="123">
                  <c:v>89.529300000000006</c:v>
                </c:pt>
                <c:pt idx="124">
                  <c:v>89.529300000000006</c:v>
                </c:pt>
                <c:pt idx="125">
                  <c:v>89.529300000000006</c:v>
                </c:pt>
                <c:pt idx="126">
                  <c:v>89.529300000000006</c:v>
                </c:pt>
                <c:pt idx="127">
                  <c:v>89.529300000000006</c:v>
                </c:pt>
                <c:pt idx="128">
                  <c:v>89.529300000000006</c:v>
                </c:pt>
                <c:pt idx="129">
                  <c:v>89.552700000000002</c:v>
                </c:pt>
                <c:pt idx="130">
                  <c:v>89.537099999999995</c:v>
                </c:pt>
                <c:pt idx="131">
                  <c:v>89.537099999999995</c:v>
                </c:pt>
                <c:pt idx="132">
                  <c:v>89.537099999999995</c:v>
                </c:pt>
                <c:pt idx="133">
                  <c:v>89.537099999999995</c:v>
                </c:pt>
                <c:pt idx="134">
                  <c:v>89.537099999999995</c:v>
                </c:pt>
                <c:pt idx="135">
                  <c:v>89.537099999999995</c:v>
                </c:pt>
                <c:pt idx="136">
                  <c:v>89.537099999999995</c:v>
                </c:pt>
                <c:pt idx="137">
                  <c:v>89.537099999999995</c:v>
                </c:pt>
                <c:pt idx="138">
                  <c:v>89.547899999999998</c:v>
                </c:pt>
                <c:pt idx="139">
                  <c:v>90.421899999999994</c:v>
                </c:pt>
                <c:pt idx="140">
                  <c:v>90.441400000000002</c:v>
                </c:pt>
                <c:pt idx="141">
                  <c:v>90.425799999999995</c:v>
                </c:pt>
                <c:pt idx="142">
                  <c:v>90.433599999999998</c:v>
                </c:pt>
                <c:pt idx="143">
                  <c:v>90.425799999999995</c:v>
                </c:pt>
                <c:pt idx="144">
                  <c:v>90.425799999999995</c:v>
                </c:pt>
                <c:pt idx="145">
                  <c:v>90.425799999999995</c:v>
                </c:pt>
                <c:pt idx="146">
                  <c:v>90.425799999999995</c:v>
                </c:pt>
                <c:pt idx="147">
                  <c:v>90.425799999999995</c:v>
                </c:pt>
                <c:pt idx="148">
                  <c:v>90.425799999999995</c:v>
                </c:pt>
                <c:pt idx="149">
                  <c:v>90.425799999999995</c:v>
                </c:pt>
                <c:pt idx="150">
                  <c:v>90.425799999999995</c:v>
                </c:pt>
                <c:pt idx="151">
                  <c:v>91.2119</c:v>
                </c:pt>
                <c:pt idx="152">
                  <c:v>90.997100000000003</c:v>
                </c:pt>
                <c:pt idx="153">
                  <c:v>90.993200000000002</c:v>
                </c:pt>
                <c:pt idx="154">
                  <c:v>91.028300000000002</c:v>
                </c:pt>
                <c:pt idx="155">
                  <c:v>91.016599999999997</c:v>
                </c:pt>
                <c:pt idx="156">
                  <c:v>91.537099999999995</c:v>
                </c:pt>
                <c:pt idx="157">
                  <c:v>91.343800000000002</c:v>
                </c:pt>
                <c:pt idx="158">
                  <c:v>91.320300000000003</c:v>
                </c:pt>
                <c:pt idx="159">
                  <c:v>91.331999999999994</c:v>
                </c:pt>
                <c:pt idx="160">
                  <c:v>91.3262</c:v>
                </c:pt>
                <c:pt idx="161">
                  <c:v>93.950199999999995</c:v>
                </c:pt>
                <c:pt idx="162">
                  <c:v>94.420900000000003</c:v>
                </c:pt>
                <c:pt idx="163">
                  <c:v>94.668899999999994</c:v>
                </c:pt>
                <c:pt idx="164">
                  <c:v>94.938500000000005</c:v>
                </c:pt>
                <c:pt idx="165">
                  <c:v>95.032200000000003</c:v>
                </c:pt>
                <c:pt idx="166">
                  <c:v>95.059600000000003</c:v>
                </c:pt>
                <c:pt idx="167">
                  <c:v>94.938500000000005</c:v>
                </c:pt>
                <c:pt idx="168">
                  <c:v>94.981399999999994</c:v>
                </c:pt>
                <c:pt idx="169">
                  <c:v>94.856399999999994</c:v>
                </c:pt>
                <c:pt idx="170">
                  <c:v>94.840800000000002</c:v>
                </c:pt>
                <c:pt idx="171">
                  <c:v>94.793899999999994</c:v>
                </c:pt>
                <c:pt idx="172">
                  <c:v>94.797899999999998</c:v>
                </c:pt>
                <c:pt idx="173">
                  <c:v>94.810500000000005</c:v>
                </c:pt>
                <c:pt idx="174">
                  <c:v>94.7012</c:v>
                </c:pt>
                <c:pt idx="175">
                  <c:v>94.706100000000006</c:v>
                </c:pt>
                <c:pt idx="176">
                  <c:v>94.71</c:v>
                </c:pt>
                <c:pt idx="177">
                  <c:v>94.71</c:v>
                </c:pt>
                <c:pt idx="178">
                  <c:v>94.702100000000002</c:v>
                </c:pt>
                <c:pt idx="179">
                  <c:v>94.71</c:v>
                </c:pt>
                <c:pt idx="180">
                  <c:v>94.717799999999997</c:v>
                </c:pt>
                <c:pt idx="181">
                  <c:v>94.729500000000002</c:v>
                </c:pt>
                <c:pt idx="182">
                  <c:v>94.729500000000002</c:v>
                </c:pt>
                <c:pt idx="183">
                  <c:v>94.729500000000002</c:v>
                </c:pt>
                <c:pt idx="184">
                  <c:v>94.71</c:v>
                </c:pt>
                <c:pt idx="185">
                  <c:v>94.721699999999998</c:v>
                </c:pt>
                <c:pt idx="186">
                  <c:v>94.71</c:v>
                </c:pt>
                <c:pt idx="187">
                  <c:v>94.71</c:v>
                </c:pt>
                <c:pt idx="188">
                  <c:v>94.71</c:v>
                </c:pt>
                <c:pt idx="189">
                  <c:v>94.71</c:v>
                </c:pt>
                <c:pt idx="190">
                  <c:v>94.71</c:v>
                </c:pt>
                <c:pt idx="191">
                  <c:v>94.729500000000002</c:v>
                </c:pt>
                <c:pt idx="192">
                  <c:v>94.71</c:v>
                </c:pt>
                <c:pt idx="193">
                  <c:v>94.71</c:v>
                </c:pt>
                <c:pt idx="194">
                  <c:v>94.561499999999995</c:v>
                </c:pt>
                <c:pt idx="195">
                  <c:v>94.581100000000006</c:v>
                </c:pt>
                <c:pt idx="196">
                  <c:v>94.616200000000006</c:v>
                </c:pt>
                <c:pt idx="197">
                  <c:v>94.557599999999994</c:v>
                </c:pt>
                <c:pt idx="198">
                  <c:v>94.454099999999997</c:v>
                </c:pt>
                <c:pt idx="199">
                  <c:v>94.29</c:v>
                </c:pt>
                <c:pt idx="200">
                  <c:v>94.297899999999998</c:v>
                </c:pt>
                <c:pt idx="201">
                  <c:v>94.313500000000005</c:v>
                </c:pt>
                <c:pt idx="202">
                  <c:v>94.325199999999995</c:v>
                </c:pt>
                <c:pt idx="203">
                  <c:v>94.335899999999995</c:v>
                </c:pt>
                <c:pt idx="204">
                  <c:v>94.347700000000003</c:v>
                </c:pt>
                <c:pt idx="205">
                  <c:v>94.335899999999995</c:v>
                </c:pt>
                <c:pt idx="206">
                  <c:v>94.351600000000005</c:v>
                </c:pt>
                <c:pt idx="207">
                  <c:v>94.367199999999997</c:v>
                </c:pt>
                <c:pt idx="208">
                  <c:v>94.394499999999994</c:v>
                </c:pt>
                <c:pt idx="209">
                  <c:v>94.378900000000002</c:v>
                </c:pt>
                <c:pt idx="210">
                  <c:v>98.380899999999997</c:v>
                </c:pt>
                <c:pt idx="211">
                  <c:v>100.22199999999999</c:v>
                </c:pt>
                <c:pt idx="212">
                  <c:v>100.23699999999999</c:v>
                </c:pt>
                <c:pt idx="213">
                  <c:v>100.23699999999999</c:v>
                </c:pt>
                <c:pt idx="214">
                  <c:v>100.233</c:v>
                </c:pt>
                <c:pt idx="215">
                  <c:v>100.233</c:v>
                </c:pt>
                <c:pt idx="216">
                  <c:v>100.233</c:v>
                </c:pt>
                <c:pt idx="217">
                  <c:v>100.229</c:v>
                </c:pt>
                <c:pt idx="218">
                  <c:v>100.229</c:v>
                </c:pt>
                <c:pt idx="219">
                  <c:v>100.233</c:v>
                </c:pt>
                <c:pt idx="220">
                  <c:v>100.233</c:v>
                </c:pt>
                <c:pt idx="221">
                  <c:v>100.241</c:v>
                </c:pt>
                <c:pt idx="222">
                  <c:v>100.38200000000001</c:v>
                </c:pt>
                <c:pt idx="223">
                  <c:v>100.464</c:v>
                </c:pt>
                <c:pt idx="224">
                  <c:v>97.776399999999995</c:v>
                </c:pt>
                <c:pt idx="225">
                  <c:v>97.780299999999997</c:v>
                </c:pt>
                <c:pt idx="226">
                  <c:v>97.6982</c:v>
                </c:pt>
                <c:pt idx="227">
                  <c:v>97.706100000000006</c:v>
                </c:pt>
                <c:pt idx="228">
                  <c:v>97.694299999999998</c:v>
                </c:pt>
                <c:pt idx="229">
                  <c:v>97.6631</c:v>
                </c:pt>
                <c:pt idx="230">
                  <c:v>97.667000000000002</c:v>
                </c:pt>
                <c:pt idx="231">
                  <c:v>97.667000000000002</c:v>
                </c:pt>
                <c:pt idx="232">
                  <c:v>97.667000000000002</c:v>
                </c:pt>
                <c:pt idx="233">
                  <c:v>97.584999999999994</c:v>
                </c:pt>
                <c:pt idx="234">
                  <c:v>97.584999999999994</c:v>
                </c:pt>
                <c:pt idx="235">
                  <c:v>97.584999999999994</c:v>
                </c:pt>
                <c:pt idx="236">
                  <c:v>97.584999999999994</c:v>
                </c:pt>
                <c:pt idx="237">
                  <c:v>97.584999999999994</c:v>
                </c:pt>
                <c:pt idx="238">
                  <c:v>97.584999999999994</c:v>
                </c:pt>
                <c:pt idx="239">
                  <c:v>97.584999999999994</c:v>
                </c:pt>
                <c:pt idx="240">
                  <c:v>97.584999999999994</c:v>
                </c:pt>
                <c:pt idx="241">
                  <c:v>97.5762</c:v>
                </c:pt>
                <c:pt idx="242">
                  <c:v>97.589799999999997</c:v>
                </c:pt>
                <c:pt idx="243">
                  <c:v>97.574200000000005</c:v>
                </c:pt>
                <c:pt idx="244">
                  <c:v>97.581999999999994</c:v>
                </c:pt>
                <c:pt idx="245">
                  <c:v>97.581999999999994</c:v>
                </c:pt>
                <c:pt idx="246">
                  <c:v>97.585899999999995</c:v>
                </c:pt>
                <c:pt idx="247">
                  <c:v>97.584999999999994</c:v>
                </c:pt>
                <c:pt idx="248">
                  <c:v>97.582999999999998</c:v>
                </c:pt>
                <c:pt idx="249">
                  <c:v>97.582999999999998</c:v>
                </c:pt>
                <c:pt idx="250">
                  <c:v>97.579099999999997</c:v>
                </c:pt>
                <c:pt idx="251">
                  <c:v>97.5869</c:v>
                </c:pt>
                <c:pt idx="252">
                  <c:v>97.582999999999998</c:v>
                </c:pt>
                <c:pt idx="253">
                  <c:v>95.8857</c:v>
                </c:pt>
                <c:pt idx="254">
                  <c:v>95.868200000000002</c:v>
                </c:pt>
                <c:pt idx="255">
                  <c:v>95.868200000000002</c:v>
                </c:pt>
                <c:pt idx="256">
                  <c:v>95.868200000000002</c:v>
                </c:pt>
                <c:pt idx="257">
                  <c:v>95.876000000000005</c:v>
                </c:pt>
                <c:pt idx="258">
                  <c:v>95.860399999999998</c:v>
                </c:pt>
                <c:pt idx="259">
                  <c:v>95.868200000000002</c:v>
                </c:pt>
                <c:pt idx="260">
                  <c:v>95.848600000000005</c:v>
                </c:pt>
                <c:pt idx="261">
                  <c:v>95.848600000000005</c:v>
                </c:pt>
                <c:pt idx="262">
                  <c:v>95.848600000000005</c:v>
                </c:pt>
                <c:pt idx="263">
                  <c:v>95.848600000000005</c:v>
                </c:pt>
                <c:pt idx="264">
                  <c:v>94.090800000000002</c:v>
                </c:pt>
                <c:pt idx="265">
                  <c:v>94.29</c:v>
                </c:pt>
                <c:pt idx="266">
                  <c:v>94.332999999999998</c:v>
                </c:pt>
                <c:pt idx="267">
                  <c:v>94.348600000000005</c:v>
                </c:pt>
                <c:pt idx="268">
                  <c:v>94.418899999999994</c:v>
                </c:pt>
                <c:pt idx="269">
                  <c:v>94.626000000000005</c:v>
                </c:pt>
                <c:pt idx="270">
                  <c:v>94.704099999999997</c:v>
                </c:pt>
                <c:pt idx="271">
                  <c:v>94.707999999999998</c:v>
                </c:pt>
                <c:pt idx="272">
                  <c:v>94.766599999999997</c:v>
                </c:pt>
                <c:pt idx="273">
                  <c:v>94.766599999999997</c:v>
                </c:pt>
                <c:pt idx="274">
                  <c:v>94.754900000000006</c:v>
                </c:pt>
                <c:pt idx="275">
                  <c:v>94.762699999999995</c:v>
                </c:pt>
                <c:pt idx="276">
                  <c:v>94.891599999999997</c:v>
                </c:pt>
                <c:pt idx="277">
                  <c:v>95.1143</c:v>
                </c:pt>
                <c:pt idx="278">
                  <c:v>95.129900000000006</c:v>
                </c:pt>
                <c:pt idx="279">
                  <c:v>95.137699999999995</c:v>
                </c:pt>
                <c:pt idx="280">
                  <c:v>95.137699999999995</c:v>
                </c:pt>
                <c:pt idx="281">
                  <c:v>95.204099999999997</c:v>
                </c:pt>
                <c:pt idx="282">
                  <c:v>95.379900000000006</c:v>
                </c:pt>
                <c:pt idx="283">
                  <c:v>95.3643</c:v>
                </c:pt>
                <c:pt idx="284">
                  <c:v>95.3643</c:v>
                </c:pt>
                <c:pt idx="285">
                  <c:v>97.889600000000002</c:v>
                </c:pt>
                <c:pt idx="286">
                  <c:v>102.026</c:v>
                </c:pt>
                <c:pt idx="287">
                  <c:v>102.93</c:v>
                </c:pt>
                <c:pt idx="288">
                  <c:v>102.77</c:v>
                </c:pt>
                <c:pt idx="289">
                  <c:v>102.77</c:v>
                </c:pt>
                <c:pt idx="290">
                  <c:v>102.75</c:v>
                </c:pt>
                <c:pt idx="291">
                  <c:v>102.739</c:v>
                </c:pt>
                <c:pt idx="292">
                  <c:v>102.739</c:v>
                </c:pt>
                <c:pt idx="293">
                  <c:v>102.739</c:v>
                </c:pt>
                <c:pt idx="294">
                  <c:v>102.524</c:v>
                </c:pt>
                <c:pt idx="295">
                  <c:v>98.626000000000005</c:v>
                </c:pt>
                <c:pt idx="296">
                  <c:v>98.6494</c:v>
                </c:pt>
                <c:pt idx="297">
                  <c:v>98.723600000000005</c:v>
                </c:pt>
                <c:pt idx="298">
                  <c:v>98.816400000000002</c:v>
                </c:pt>
                <c:pt idx="299">
                  <c:v>100.628</c:v>
                </c:pt>
                <c:pt idx="300">
                  <c:v>98.949200000000005</c:v>
                </c:pt>
                <c:pt idx="301">
                  <c:v>98.941400000000002</c:v>
                </c:pt>
                <c:pt idx="302">
                  <c:v>98.828100000000006</c:v>
                </c:pt>
                <c:pt idx="303">
                  <c:v>98.617199999999997</c:v>
                </c:pt>
                <c:pt idx="304">
                  <c:v>98.464799999999997</c:v>
                </c:pt>
                <c:pt idx="305">
                  <c:v>98.367199999999997</c:v>
                </c:pt>
                <c:pt idx="306">
                  <c:v>98.367199999999997</c:v>
                </c:pt>
                <c:pt idx="307">
                  <c:v>98.371099999999998</c:v>
                </c:pt>
                <c:pt idx="308">
                  <c:v>98.3125</c:v>
                </c:pt>
                <c:pt idx="309">
                  <c:v>98.334999999999994</c:v>
                </c:pt>
                <c:pt idx="310">
                  <c:v>98.295900000000003</c:v>
                </c:pt>
                <c:pt idx="311">
                  <c:v>98.299800000000005</c:v>
                </c:pt>
                <c:pt idx="312">
                  <c:v>98.295900000000003</c:v>
                </c:pt>
                <c:pt idx="313">
                  <c:v>98.2256</c:v>
                </c:pt>
                <c:pt idx="314">
                  <c:v>98.252899999999997</c:v>
                </c:pt>
                <c:pt idx="315">
                  <c:v>98.233400000000003</c:v>
                </c:pt>
                <c:pt idx="316">
                  <c:v>98.233400000000003</c:v>
                </c:pt>
                <c:pt idx="317">
                  <c:v>102.845</c:v>
                </c:pt>
                <c:pt idx="318">
                  <c:v>102.825</c:v>
                </c:pt>
                <c:pt idx="319">
                  <c:v>102.813</c:v>
                </c:pt>
                <c:pt idx="320">
                  <c:v>102.82899999999999</c:v>
                </c:pt>
                <c:pt idx="321">
                  <c:v>102.821</c:v>
                </c:pt>
                <c:pt idx="322">
                  <c:v>102.825</c:v>
                </c:pt>
                <c:pt idx="323">
                  <c:v>102.821</c:v>
                </c:pt>
                <c:pt idx="324">
                  <c:v>102.408</c:v>
                </c:pt>
                <c:pt idx="325">
                  <c:v>101.908</c:v>
                </c:pt>
                <c:pt idx="326">
                  <c:v>101.76</c:v>
                </c:pt>
                <c:pt idx="327">
                  <c:v>101.809</c:v>
                </c:pt>
                <c:pt idx="328">
                  <c:v>101.77</c:v>
                </c:pt>
                <c:pt idx="329">
                  <c:v>101.76600000000001</c:v>
                </c:pt>
                <c:pt idx="330">
                  <c:v>101.715</c:v>
                </c:pt>
                <c:pt idx="331">
                  <c:v>99.910200000000003</c:v>
                </c:pt>
                <c:pt idx="332">
                  <c:v>98.492199999999997</c:v>
                </c:pt>
                <c:pt idx="333">
                  <c:v>98.550799999999995</c:v>
                </c:pt>
                <c:pt idx="334">
                  <c:v>98.574200000000005</c:v>
                </c:pt>
                <c:pt idx="335">
                  <c:v>98.605500000000006</c:v>
                </c:pt>
                <c:pt idx="336">
                  <c:v>98.640600000000006</c:v>
                </c:pt>
                <c:pt idx="337">
                  <c:v>98.710899999999995</c:v>
                </c:pt>
                <c:pt idx="338">
                  <c:v>98.640600000000006</c:v>
                </c:pt>
                <c:pt idx="339">
                  <c:v>98.558599999999998</c:v>
                </c:pt>
                <c:pt idx="340">
                  <c:v>98.601600000000005</c:v>
                </c:pt>
                <c:pt idx="341">
                  <c:v>98.627899999999997</c:v>
                </c:pt>
                <c:pt idx="342">
                  <c:v>98.627899999999997</c:v>
                </c:pt>
                <c:pt idx="343">
                  <c:v>98.623999999999995</c:v>
                </c:pt>
                <c:pt idx="344">
                  <c:v>103.212</c:v>
                </c:pt>
                <c:pt idx="345">
                  <c:v>103.184</c:v>
                </c:pt>
                <c:pt idx="346">
                  <c:v>103.16800000000001</c:v>
                </c:pt>
                <c:pt idx="347">
                  <c:v>103.163</c:v>
                </c:pt>
                <c:pt idx="348">
                  <c:v>101.289</c:v>
                </c:pt>
                <c:pt idx="349">
                  <c:v>101.273</c:v>
                </c:pt>
                <c:pt idx="350">
                  <c:v>99.617199999999997</c:v>
                </c:pt>
                <c:pt idx="351">
                  <c:v>99.9375</c:v>
                </c:pt>
                <c:pt idx="352">
                  <c:v>100.35299999999999</c:v>
                </c:pt>
                <c:pt idx="353">
                  <c:v>98.585899999999995</c:v>
                </c:pt>
                <c:pt idx="354">
                  <c:v>98.597700000000003</c:v>
                </c:pt>
                <c:pt idx="355">
                  <c:v>98.585899999999995</c:v>
                </c:pt>
                <c:pt idx="356">
                  <c:v>98.581999999999994</c:v>
                </c:pt>
                <c:pt idx="357">
                  <c:v>98.589799999999997</c:v>
                </c:pt>
                <c:pt idx="358">
                  <c:v>98.592799999999997</c:v>
                </c:pt>
                <c:pt idx="359">
                  <c:v>98.592799999999997</c:v>
                </c:pt>
                <c:pt idx="360">
                  <c:v>98.584999999999994</c:v>
                </c:pt>
                <c:pt idx="361">
                  <c:v>102.503</c:v>
                </c:pt>
                <c:pt idx="362">
                  <c:v>103.464</c:v>
                </c:pt>
                <c:pt idx="363">
                  <c:v>103.858</c:v>
                </c:pt>
                <c:pt idx="364">
                  <c:v>103.874</c:v>
                </c:pt>
                <c:pt idx="365">
                  <c:v>100.979</c:v>
                </c:pt>
                <c:pt idx="366">
                  <c:v>100.979</c:v>
                </c:pt>
                <c:pt idx="367">
                  <c:v>100.913</c:v>
                </c:pt>
                <c:pt idx="368">
                  <c:v>100.964</c:v>
                </c:pt>
                <c:pt idx="369">
                  <c:v>99.733400000000003</c:v>
                </c:pt>
                <c:pt idx="370">
                  <c:v>99.713899999999995</c:v>
                </c:pt>
                <c:pt idx="371">
                  <c:v>99.741200000000006</c:v>
                </c:pt>
                <c:pt idx="372">
                  <c:v>99.729500000000002</c:v>
                </c:pt>
                <c:pt idx="373">
                  <c:v>99.741200000000006</c:v>
                </c:pt>
                <c:pt idx="374">
                  <c:v>99.729500000000002</c:v>
                </c:pt>
                <c:pt idx="375">
                  <c:v>99.729500000000002</c:v>
                </c:pt>
                <c:pt idx="376">
                  <c:v>99.729500000000002</c:v>
                </c:pt>
                <c:pt idx="377">
                  <c:v>99.729500000000002</c:v>
                </c:pt>
                <c:pt idx="378">
                  <c:v>99.221699999999998</c:v>
                </c:pt>
                <c:pt idx="379">
                  <c:v>99.376000000000005</c:v>
                </c:pt>
                <c:pt idx="380">
                  <c:v>97.6143</c:v>
                </c:pt>
                <c:pt idx="381">
                  <c:v>97.418899999999994</c:v>
                </c:pt>
                <c:pt idx="382">
                  <c:v>97.415000000000006</c:v>
                </c:pt>
                <c:pt idx="383">
                  <c:v>97.422899999999998</c:v>
                </c:pt>
                <c:pt idx="384">
                  <c:v>97.415000000000006</c:v>
                </c:pt>
                <c:pt idx="385">
                  <c:v>97.415000000000006</c:v>
                </c:pt>
                <c:pt idx="386">
                  <c:v>97.977500000000006</c:v>
                </c:pt>
                <c:pt idx="387">
                  <c:v>97.957999999999998</c:v>
                </c:pt>
                <c:pt idx="388">
                  <c:v>97.969700000000003</c:v>
                </c:pt>
                <c:pt idx="389">
                  <c:v>97.7607</c:v>
                </c:pt>
                <c:pt idx="390">
                  <c:v>97.807599999999994</c:v>
                </c:pt>
                <c:pt idx="391">
                  <c:v>61.331099999999999</c:v>
                </c:pt>
                <c:pt idx="392">
                  <c:v>61.276400000000002</c:v>
                </c:pt>
                <c:pt idx="393">
                  <c:v>60.212899999999998</c:v>
                </c:pt>
                <c:pt idx="394">
                  <c:v>60.186500000000002</c:v>
                </c:pt>
                <c:pt idx="395">
                  <c:v>60.190399999999997</c:v>
                </c:pt>
                <c:pt idx="396">
                  <c:v>60.189500000000002</c:v>
                </c:pt>
                <c:pt idx="397">
                  <c:v>60.189500000000002</c:v>
                </c:pt>
                <c:pt idx="398">
                  <c:v>60.175800000000002</c:v>
                </c:pt>
                <c:pt idx="399">
                  <c:v>60.175800000000002</c:v>
                </c:pt>
                <c:pt idx="400">
                  <c:v>60.170900000000003</c:v>
                </c:pt>
                <c:pt idx="401">
                  <c:v>60.164999999999999</c:v>
                </c:pt>
                <c:pt idx="402">
                  <c:v>60.162100000000002</c:v>
                </c:pt>
                <c:pt idx="403">
                  <c:v>60.158200000000001</c:v>
                </c:pt>
                <c:pt idx="404">
                  <c:v>60.158200000000001</c:v>
                </c:pt>
                <c:pt idx="405">
                  <c:v>60.158200000000001</c:v>
                </c:pt>
                <c:pt idx="406">
                  <c:v>60.158200000000001</c:v>
                </c:pt>
                <c:pt idx="407">
                  <c:v>60.158200000000001</c:v>
                </c:pt>
                <c:pt idx="408">
                  <c:v>60.158200000000001</c:v>
                </c:pt>
                <c:pt idx="409">
                  <c:v>60.158200000000001</c:v>
                </c:pt>
                <c:pt idx="410">
                  <c:v>60.157200000000003</c:v>
                </c:pt>
                <c:pt idx="411">
                  <c:v>60.157200000000003</c:v>
                </c:pt>
                <c:pt idx="412">
                  <c:v>60.157200000000003</c:v>
                </c:pt>
                <c:pt idx="413">
                  <c:v>60.157200000000003</c:v>
                </c:pt>
                <c:pt idx="414">
                  <c:v>60.157200000000003</c:v>
                </c:pt>
                <c:pt idx="415">
                  <c:v>60.157200000000003</c:v>
                </c:pt>
                <c:pt idx="416">
                  <c:v>60.157200000000003</c:v>
                </c:pt>
                <c:pt idx="417">
                  <c:v>60.157200000000003</c:v>
                </c:pt>
                <c:pt idx="418">
                  <c:v>60.157200000000003</c:v>
                </c:pt>
                <c:pt idx="419">
                  <c:v>60.1494</c:v>
                </c:pt>
                <c:pt idx="420">
                  <c:v>60.153300000000002</c:v>
                </c:pt>
                <c:pt idx="421">
                  <c:v>60.153300000000002</c:v>
                </c:pt>
                <c:pt idx="422">
                  <c:v>60.153300000000002</c:v>
                </c:pt>
                <c:pt idx="423">
                  <c:v>60.153300000000002</c:v>
                </c:pt>
                <c:pt idx="424">
                  <c:v>60.153300000000002</c:v>
                </c:pt>
                <c:pt idx="425">
                  <c:v>60.153300000000002</c:v>
                </c:pt>
                <c:pt idx="426">
                  <c:v>60.153300000000002</c:v>
                </c:pt>
                <c:pt idx="427">
                  <c:v>60.153300000000002</c:v>
                </c:pt>
                <c:pt idx="428">
                  <c:v>60.153300000000002</c:v>
                </c:pt>
                <c:pt idx="429">
                  <c:v>60.153300000000002</c:v>
                </c:pt>
                <c:pt idx="430">
                  <c:v>60.153300000000002</c:v>
                </c:pt>
                <c:pt idx="431">
                  <c:v>60.153300000000002</c:v>
                </c:pt>
                <c:pt idx="432">
                  <c:v>60.153300000000002</c:v>
                </c:pt>
                <c:pt idx="433">
                  <c:v>60.153300000000002</c:v>
                </c:pt>
                <c:pt idx="434">
                  <c:v>60.153300000000002</c:v>
                </c:pt>
                <c:pt idx="435">
                  <c:v>60.153300000000002</c:v>
                </c:pt>
                <c:pt idx="436">
                  <c:v>60.153300000000002</c:v>
                </c:pt>
                <c:pt idx="437">
                  <c:v>60.153300000000002</c:v>
                </c:pt>
                <c:pt idx="438">
                  <c:v>60.145499999999998</c:v>
                </c:pt>
                <c:pt idx="439">
                  <c:v>60.145499999999998</c:v>
                </c:pt>
                <c:pt idx="440">
                  <c:v>60.145499999999998</c:v>
                </c:pt>
                <c:pt idx="441">
                  <c:v>60.145499999999998</c:v>
                </c:pt>
                <c:pt idx="442">
                  <c:v>60.145499999999998</c:v>
                </c:pt>
                <c:pt idx="443">
                  <c:v>47.938499999999998</c:v>
                </c:pt>
                <c:pt idx="444">
                  <c:v>47.938499999999998</c:v>
                </c:pt>
                <c:pt idx="445">
                  <c:v>47.938499999999998</c:v>
                </c:pt>
                <c:pt idx="446">
                  <c:v>47.938499999999998</c:v>
                </c:pt>
                <c:pt idx="447">
                  <c:v>47.938499999999998</c:v>
                </c:pt>
                <c:pt idx="448">
                  <c:v>47.934600000000003</c:v>
                </c:pt>
                <c:pt idx="449">
                  <c:v>47.938499999999998</c:v>
                </c:pt>
                <c:pt idx="450">
                  <c:v>47.938499999999998</c:v>
                </c:pt>
                <c:pt idx="451">
                  <c:v>47.938499999999998</c:v>
                </c:pt>
                <c:pt idx="452">
                  <c:v>47.938499999999998</c:v>
                </c:pt>
                <c:pt idx="453">
                  <c:v>47.938499999999998</c:v>
                </c:pt>
                <c:pt idx="454">
                  <c:v>47.938499999999998</c:v>
                </c:pt>
                <c:pt idx="455">
                  <c:v>47.938499999999998</c:v>
                </c:pt>
                <c:pt idx="456">
                  <c:v>47.938499999999998</c:v>
                </c:pt>
                <c:pt idx="457">
                  <c:v>47.938499999999998</c:v>
                </c:pt>
                <c:pt idx="458">
                  <c:v>47.938499999999998</c:v>
                </c:pt>
                <c:pt idx="459">
                  <c:v>47.938499999999998</c:v>
                </c:pt>
                <c:pt idx="460">
                  <c:v>47.938499999999998</c:v>
                </c:pt>
                <c:pt idx="461">
                  <c:v>47.938499999999998</c:v>
                </c:pt>
                <c:pt idx="462">
                  <c:v>47.938499999999998</c:v>
                </c:pt>
                <c:pt idx="463">
                  <c:v>47.938499999999998</c:v>
                </c:pt>
                <c:pt idx="464">
                  <c:v>47.938499999999998</c:v>
                </c:pt>
                <c:pt idx="465">
                  <c:v>47.938499999999998</c:v>
                </c:pt>
                <c:pt idx="466">
                  <c:v>47.938499999999998</c:v>
                </c:pt>
                <c:pt idx="467">
                  <c:v>47.938499999999998</c:v>
                </c:pt>
                <c:pt idx="468">
                  <c:v>47.938499999999998</c:v>
                </c:pt>
                <c:pt idx="469">
                  <c:v>47.938499999999998</c:v>
                </c:pt>
                <c:pt idx="470">
                  <c:v>47.938499999999998</c:v>
                </c:pt>
                <c:pt idx="471">
                  <c:v>47.938499999999998</c:v>
                </c:pt>
                <c:pt idx="472">
                  <c:v>47.938499999999998</c:v>
                </c:pt>
                <c:pt idx="473">
                  <c:v>47.938499999999998</c:v>
                </c:pt>
                <c:pt idx="474">
                  <c:v>47.934600000000003</c:v>
                </c:pt>
                <c:pt idx="475">
                  <c:v>47.938499999999998</c:v>
                </c:pt>
                <c:pt idx="476">
                  <c:v>47.938499999999998</c:v>
                </c:pt>
                <c:pt idx="477">
                  <c:v>47.938499999999998</c:v>
                </c:pt>
                <c:pt idx="478">
                  <c:v>47.938499999999998</c:v>
                </c:pt>
                <c:pt idx="479">
                  <c:v>47.938499999999998</c:v>
                </c:pt>
                <c:pt idx="480">
                  <c:v>47.938499999999998</c:v>
                </c:pt>
                <c:pt idx="481">
                  <c:v>47.938499999999998</c:v>
                </c:pt>
                <c:pt idx="482">
                  <c:v>47.938499999999998</c:v>
                </c:pt>
                <c:pt idx="483">
                  <c:v>47.938499999999998</c:v>
                </c:pt>
                <c:pt idx="484">
                  <c:v>47.938499999999998</c:v>
                </c:pt>
                <c:pt idx="485">
                  <c:v>47.938499999999998</c:v>
                </c:pt>
                <c:pt idx="486">
                  <c:v>47.938499999999998</c:v>
                </c:pt>
                <c:pt idx="487">
                  <c:v>47.938499999999998</c:v>
                </c:pt>
                <c:pt idx="488">
                  <c:v>47.938499999999998</c:v>
                </c:pt>
                <c:pt idx="489">
                  <c:v>47.938499999999998</c:v>
                </c:pt>
                <c:pt idx="490">
                  <c:v>47.938499999999998</c:v>
                </c:pt>
                <c:pt idx="491">
                  <c:v>47.938499999999998</c:v>
                </c:pt>
                <c:pt idx="492">
                  <c:v>47.938499999999998</c:v>
                </c:pt>
                <c:pt idx="493">
                  <c:v>47.938499999999998</c:v>
                </c:pt>
                <c:pt idx="494">
                  <c:v>47.938499999999998</c:v>
                </c:pt>
                <c:pt idx="495">
                  <c:v>47.938499999999998</c:v>
                </c:pt>
                <c:pt idx="496">
                  <c:v>47.938499999999998</c:v>
                </c:pt>
                <c:pt idx="497">
                  <c:v>47.938499999999998</c:v>
                </c:pt>
                <c:pt idx="498">
                  <c:v>47.938499999999998</c:v>
                </c:pt>
                <c:pt idx="499">
                  <c:v>47.938499999999998</c:v>
                </c:pt>
                <c:pt idx="500">
                  <c:v>47.938499999999998</c:v>
                </c:pt>
                <c:pt idx="501">
                  <c:v>47.938499999999998</c:v>
                </c:pt>
                <c:pt idx="502">
                  <c:v>47.9375</c:v>
                </c:pt>
                <c:pt idx="503">
                  <c:v>47.941400000000002</c:v>
                </c:pt>
                <c:pt idx="504">
                  <c:v>47.945300000000003</c:v>
                </c:pt>
                <c:pt idx="505">
                  <c:v>47.945300000000003</c:v>
                </c:pt>
                <c:pt idx="506">
                  <c:v>47.944299999999998</c:v>
                </c:pt>
                <c:pt idx="507">
                  <c:v>47.944299999999998</c:v>
                </c:pt>
                <c:pt idx="508">
                  <c:v>47.944299999999998</c:v>
                </c:pt>
                <c:pt idx="509">
                  <c:v>47.944299999999998</c:v>
                </c:pt>
                <c:pt idx="510">
                  <c:v>47.944299999999998</c:v>
                </c:pt>
                <c:pt idx="511">
                  <c:v>47.944299999999998</c:v>
                </c:pt>
                <c:pt idx="512">
                  <c:v>47.944299999999998</c:v>
                </c:pt>
                <c:pt idx="513">
                  <c:v>47.944299999999998</c:v>
                </c:pt>
                <c:pt idx="514">
                  <c:v>47.944299999999998</c:v>
                </c:pt>
                <c:pt idx="515">
                  <c:v>47.944299999999998</c:v>
                </c:pt>
                <c:pt idx="516">
                  <c:v>47.944299999999998</c:v>
                </c:pt>
                <c:pt idx="517">
                  <c:v>47.944299999999998</c:v>
                </c:pt>
                <c:pt idx="518">
                  <c:v>47.944299999999998</c:v>
                </c:pt>
                <c:pt idx="519">
                  <c:v>47.944299999999998</c:v>
                </c:pt>
                <c:pt idx="520">
                  <c:v>47.944299999999998</c:v>
                </c:pt>
                <c:pt idx="521">
                  <c:v>47.944299999999998</c:v>
                </c:pt>
                <c:pt idx="522">
                  <c:v>47.944299999999998</c:v>
                </c:pt>
                <c:pt idx="523">
                  <c:v>47.944299999999998</c:v>
                </c:pt>
                <c:pt idx="524">
                  <c:v>47.944299999999998</c:v>
                </c:pt>
                <c:pt idx="525">
                  <c:v>49.595700000000001</c:v>
                </c:pt>
                <c:pt idx="526">
                  <c:v>48.1143</c:v>
                </c:pt>
                <c:pt idx="527">
                  <c:v>48.0244</c:v>
                </c:pt>
                <c:pt idx="528">
                  <c:v>48.0244</c:v>
                </c:pt>
                <c:pt idx="529">
                  <c:v>48.016599999999997</c:v>
                </c:pt>
                <c:pt idx="530">
                  <c:v>48.020499999999998</c:v>
                </c:pt>
                <c:pt idx="531">
                  <c:v>48.016599999999997</c:v>
                </c:pt>
                <c:pt idx="532">
                  <c:v>48.016599999999997</c:v>
                </c:pt>
                <c:pt idx="533">
                  <c:v>48.016599999999997</c:v>
                </c:pt>
                <c:pt idx="534">
                  <c:v>48.020499999999998</c:v>
                </c:pt>
                <c:pt idx="535">
                  <c:v>87.032200000000003</c:v>
                </c:pt>
                <c:pt idx="536">
                  <c:v>99.493200000000002</c:v>
                </c:pt>
                <c:pt idx="537">
                  <c:v>99.184600000000003</c:v>
                </c:pt>
                <c:pt idx="538">
                  <c:v>99.223600000000005</c:v>
                </c:pt>
                <c:pt idx="539">
                  <c:v>99.219700000000003</c:v>
                </c:pt>
                <c:pt idx="540">
                  <c:v>99.200199999999995</c:v>
                </c:pt>
                <c:pt idx="541">
                  <c:v>99.200199999999995</c:v>
                </c:pt>
                <c:pt idx="542">
                  <c:v>99.184600000000003</c:v>
                </c:pt>
                <c:pt idx="543">
                  <c:v>99.184600000000003</c:v>
                </c:pt>
                <c:pt idx="544">
                  <c:v>99.122100000000003</c:v>
                </c:pt>
                <c:pt idx="545">
                  <c:v>99.883799999999994</c:v>
                </c:pt>
                <c:pt idx="546">
                  <c:v>99.938500000000005</c:v>
                </c:pt>
                <c:pt idx="547">
                  <c:v>99.938500000000005</c:v>
                </c:pt>
                <c:pt idx="548">
                  <c:v>99.938500000000005</c:v>
                </c:pt>
                <c:pt idx="549">
                  <c:v>99.938500000000005</c:v>
                </c:pt>
                <c:pt idx="550">
                  <c:v>100.864</c:v>
                </c:pt>
                <c:pt idx="551">
                  <c:v>100.63</c:v>
                </c:pt>
                <c:pt idx="552">
                  <c:v>100.626</c:v>
                </c:pt>
                <c:pt idx="553">
                  <c:v>100.634</c:v>
                </c:pt>
                <c:pt idx="554">
                  <c:v>100.626</c:v>
                </c:pt>
                <c:pt idx="555">
                  <c:v>100.626</c:v>
                </c:pt>
                <c:pt idx="556">
                  <c:v>100.595</c:v>
                </c:pt>
                <c:pt idx="557">
                  <c:v>100.575</c:v>
                </c:pt>
                <c:pt idx="558">
                  <c:v>100.57899999999999</c:v>
                </c:pt>
                <c:pt idx="559">
                  <c:v>100.575</c:v>
                </c:pt>
                <c:pt idx="560">
                  <c:v>100.577</c:v>
                </c:pt>
                <c:pt idx="561">
                  <c:v>100.569</c:v>
                </c:pt>
                <c:pt idx="562">
                  <c:v>100.29600000000001</c:v>
                </c:pt>
                <c:pt idx="563">
                  <c:v>100.29600000000001</c:v>
                </c:pt>
                <c:pt idx="564">
                  <c:v>100.29600000000001</c:v>
                </c:pt>
                <c:pt idx="565">
                  <c:v>100.29600000000001</c:v>
                </c:pt>
                <c:pt idx="566">
                  <c:v>100.29600000000001</c:v>
                </c:pt>
                <c:pt idx="567">
                  <c:v>100.30800000000001</c:v>
                </c:pt>
                <c:pt idx="568">
                  <c:v>100.3</c:v>
                </c:pt>
                <c:pt idx="569">
                  <c:v>100.995</c:v>
                </c:pt>
                <c:pt idx="570">
                  <c:v>100.76900000000001</c:v>
                </c:pt>
                <c:pt idx="571">
                  <c:v>100.765</c:v>
                </c:pt>
                <c:pt idx="572">
                  <c:v>100.792</c:v>
                </c:pt>
                <c:pt idx="573">
                  <c:v>100.765</c:v>
                </c:pt>
                <c:pt idx="574">
                  <c:v>100.76900000000001</c:v>
                </c:pt>
                <c:pt idx="575">
                  <c:v>100.765</c:v>
                </c:pt>
                <c:pt idx="576">
                  <c:v>100.765</c:v>
                </c:pt>
                <c:pt idx="577">
                  <c:v>100.765</c:v>
                </c:pt>
                <c:pt idx="578">
                  <c:v>100.765</c:v>
                </c:pt>
                <c:pt idx="579">
                  <c:v>100.80800000000001</c:v>
                </c:pt>
                <c:pt idx="580">
                  <c:v>105.179</c:v>
                </c:pt>
                <c:pt idx="581">
                  <c:v>105.151</c:v>
                </c:pt>
                <c:pt idx="582">
                  <c:v>105.151</c:v>
                </c:pt>
                <c:pt idx="583">
                  <c:v>105.164</c:v>
                </c:pt>
                <c:pt idx="584">
                  <c:v>105.152</c:v>
                </c:pt>
                <c:pt idx="585">
                  <c:v>105.148</c:v>
                </c:pt>
                <c:pt idx="586">
                  <c:v>105.148</c:v>
                </c:pt>
                <c:pt idx="587">
                  <c:v>105.148</c:v>
                </c:pt>
                <c:pt idx="588">
                  <c:v>103.19499999999999</c:v>
                </c:pt>
                <c:pt idx="589">
                  <c:v>103.184</c:v>
                </c:pt>
                <c:pt idx="590">
                  <c:v>103.117</c:v>
                </c:pt>
                <c:pt idx="591">
                  <c:v>103.121</c:v>
                </c:pt>
                <c:pt idx="592">
                  <c:v>103.113</c:v>
                </c:pt>
                <c:pt idx="593">
                  <c:v>103.113</c:v>
                </c:pt>
                <c:pt idx="594">
                  <c:v>103.113</c:v>
                </c:pt>
                <c:pt idx="595">
                  <c:v>103.113</c:v>
                </c:pt>
                <c:pt idx="596">
                  <c:v>100.48</c:v>
                </c:pt>
                <c:pt idx="597">
                  <c:v>100.277</c:v>
                </c:pt>
                <c:pt idx="598">
                  <c:v>100.26600000000001</c:v>
                </c:pt>
                <c:pt idx="599">
                  <c:v>100.285</c:v>
                </c:pt>
                <c:pt idx="600">
                  <c:v>100.26600000000001</c:v>
                </c:pt>
                <c:pt idx="601">
                  <c:v>100.26600000000001</c:v>
                </c:pt>
                <c:pt idx="602">
                  <c:v>100.26600000000001</c:v>
                </c:pt>
                <c:pt idx="603">
                  <c:v>99.906199999999998</c:v>
                </c:pt>
                <c:pt idx="604">
                  <c:v>99.921899999999994</c:v>
                </c:pt>
                <c:pt idx="605">
                  <c:v>99.925799999999995</c:v>
                </c:pt>
                <c:pt idx="606">
                  <c:v>99.933599999999998</c:v>
                </c:pt>
                <c:pt idx="607">
                  <c:v>99.941400000000002</c:v>
                </c:pt>
                <c:pt idx="608">
                  <c:v>99.546899999999994</c:v>
                </c:pt>
                <c:pt idx="609">
                  <c:v>99.558599999999998</c:v>
                </c:pt>
                <c:pt idx="610">
                  <c:v>99.558599999999998</c:v>
                </c:pt>
                <c:pt idx="611">
                  <c:v>105.21899999999999</c:v>
                </c:pt>
                <c:pt idx="612">
                  <c:v>105.133</c:v>
                </c:pt>
                <c:pt idx="613">
                  <c:v>105.184</c:v>
                </c:pt>
                <c:pt idx="614">
                  <c:v>105.19499999999999</c:v>
                </c:pt>
                <c:pt idx="615">
                  <c:v>105.188</c:v>
                </c:pt>
                <c:pt idx="616">
                  <c:v>105.203</c:v>
                </c:pt>
                <c:pt idx="617">
                  <c:v>105.19499999999999</c:v>
                </c:pt>
                <c:pt idx="618">
                  <c:v>103.39100000000001</c:v>
                </c:pt>
                <c:pt idx="619">
                  <c:v>103.387</c:v>
                </c:pt>
                <c:pt idx="620">
                  <c:v>103.316</c:v>
                </c:pt>
                <c:pt idx="621">
                  <c:v>101.35899999999999</c:v>
                </c:pt>
                <c:pt idx="622">
                  <c:v>101.34399999999999</c:v>
                </c:pt>
                <c:pt idx="623">
                  <c:v>101.43</c:v>
                </c:pt>
                <c:pt idx="624">
                  <c:v>103.821</c:v>
                </c:pt>
                <c:pt idx="625">
                  <c:v>105.505</c:v>
                </c:pt>
                <c:pt idx="626">
                  <c:v>105.575</c:v>
                </c:pt>
                <c:pt idx="627">
                  <c:v>105.575</c:v>
                </c:pt>
                <c:pt idx="628">
                  <c:v>105.571</c:v>
                </c:pt>
                <c:pt idx="629">
                  <c:v>105.575</c:v>
                </c:pt>
                <c:pt idx="630">
                  <c:v>103.536</c:v>
                </c:pt>
                <c:pt idx="631">
                  <c:v>106.426</c:v>
                </c:pt>
                <c:pt idx="632">
                  <c:v>105.176</c:v>
                </c:pt>
                <c:pt idx="633">
                  <c:v>105.152</c:v>
                </c:pt>
                <c:pt idx="634">
                  <c:v>105.137</c:v>
                </c:pt>
                <c:pt idx="635">
                  <c:v>105.137</c:v>
                </c:pt>
                <c:pt idx="636">
                  <c:v>105.133</c:v>
                </c:pt>
                <c:pt idx="637">
                  <c:v>108.59699999999999</c:v>
                </c:pt>
                <c:pt idx="638">
                  <c:v>108.44799999999999</c:v>
                </c:pt>
                <c:pt idx="639">
                  <c:v>107.983</c:v>
                </c:pt>
                <c:pt idx="640">
                  <c:v>107.952</c:v>
                </c:pt>
                <c:pt idx="641">
                  <c:v>107.95699999999999</c:v>
                </c:pt>
                <c:pt idx="642">
                  <c:v>107.95699999999999</c:v>
                </c:pt>
                <c:pt idx="643">
                  <c:v>107.938</c:v>
                </c:pt>
                <c:pt idx="644">
                  <c:v>107.934</c:v>
                </c:pt>
                <c:pt idx="645">
                  <c:v>107.426</c:v>
                </c:pt>
                <c:pt idx="646">
                  <c:v>107.75</c:v>
                </c:pt>
                <c:pt idx="647">
                  <c:v>104.184</c:v>
                </c:pt>
                <c:pt idx="648">
                  <c:v>104.277</c:v>
                </c:pt>
                <c:pt idx="649">
                  <c:v>104.29300000000001</c:v>
                </c:pt>
                <c:pt idx="650">
                  <c:v>104.18</c:v>
                </c:pt>
                <c:pt idx="651">
                  <c:v>104.023</c:v>
                </c:pt>
                <c:pt idx="652">
                  <c:v>103.602</c:v>
                </c:pt>
                <c:pt idx="653">
                  <c:v>103.645</c:v>
                </c:pt>
                <c:pt idx="654">
                  <c:v>103.637</c:v>
                </c:pt>
                <c:pt idx="655">
                  <c:v>108.28100000000001</c:v>
                </c:pt>
                <c:pt idx="656">
                  <c:v>108.25</c:v>
                </c:pt>
                <c:pt idx="657">
                  <c:v>108.25</c:v>
                </c:pt>
                <c:pt idx="658">
                  <c:v>108.262</c:v>
                </c:pt>
                <c:pt idx="659">
                  <c:v>108.25</c:v>
                </c:pt>
                <c:pt idx="660">
                  <c:v>108.262</c:v>
                </c:pt>
                <c:pt idx="661">
                  <c:v>105.297</c:v>
                </c:pt>
                <c:pt idx="662">
                  <c:v>105.297</c:v>
                </c:pt>
                <c:pt idx="663">
                  <c:v>105.16</c:v>
                </c:pt>
                <c:pt idx="664">
                  <c:v>105.16</c:v>
                </c:pt>
                <c:pt idx="665">
                  <c:v>107.791</c:v>
                </c:pt>
                <c:pt idx="666">
                  <c:v>107.76</c:v>
                </c:pt>
                <c:pt idx="667">
                  <c:v>107.752</c:v>
                </c:pt>
                <c:pt idx="668">
                  <c:v>107.76</c:v>
                </c:pt>
                <c:pt idx="669">
                  <c:v>107.752</c:v>
                </c:pt>
                <c:pt idx="670">
                  <c:v>107.756</c:v>
                </c:pt>
                <c:pt idx="671">
                  <c:v>107.752</c:v>
                </c:pt>
                <c:pt idx="672">
                  <c:v>105.56399999999999</c:v>
                </c:pt>
                <c:pt idx="673">
                  <c:v>107.89400000000001</c:v>
                </c:pt>
                <c:pt idx="674">
                  <c:v>107.54600000000001</c:v>
                </c:pt>
                <c:pt idx="675">
                  <c:v>107.483</c:v>
                </c:pt>
                <c:pt idx="676">
                  <c:v>107.51900000000001</c:v>
                </c:pt>
                <c:pt idx="677">
                  <c:v>107.483</c:v>
                </c:pt>
                <c:pt idx="678">
                  <c:v>107.495</c:v>
                </c:pt>
                <c:pt idx="679">
                  <c:v>107.48699999999999</c:v>
                </c:pt>
                <c:pt idx="680">
                  <c:v>107.265</c:v>
                </c:pt>
                <c:pt idx="681">
                  <c:v>107.761</c:v>
                </c:pt>
                <c:pt idx="682">
                  <c:v>103.64400000000001</c:v>
                </c:pt>
                <c:pt idx="683">
                  <c:v>103.749</c:v>
                </c:pt>
                <c:pt idx="684">
                  <c:v>103.753</c:v>
                </c:pt>
                <c:pt idx="685">
                  <c:v>103.749</c:v>
                </c:pt>
                <c:pt idx="686">
                  <c:v>103.749</c:v>
                </c:pt>
                <c:pt idx="687">
                  <c:v>103.749</c:v>
                </c:pt>
                <c:pt idx="688">
                  <c:v>103.68300000000001</c:v>
                </c:pt>
                <c:pt idx="689">
                  <c:v>103.761</c:v>
                </c:pt>
                <c:pt idx="690">
                  <c:v>103.854</c:v>
                </c:pt>
                <c:pt idx="691">
                  <c:v>103.804</c:v>
                </c:pt>
                <c:pt idx="692">
                  <c:v>103.79600000000001</c:v>
                </c:pt>
                <c:pt idx="693">
                  <c:v>103.789</c:v>
                </c:pt>
                <c:pt idx="694">
                  <c:v>103.816</c:v>
                </c:pt>
                <c:pt idx="695">
                  <c:v>103.79300000000001</c:v>
                </c:pt>
                <c:pt idx="696">
                  <c:v>103.777</c:v>
                </c:pt>
                <c:pt idx="697">
                  <c:v>103.783</c:v>
                </c:pt>
                <c:pt idx="698">
                  <c:v>103.807</c:v>
                </c:pt>
                <c:pt idx="699">
                  <c:v>103.82899999999999</c:v>
                </c:pt>
                <c:pt idx="700">
                  <c:v>103.81699999999999</c:v>
                </c:pt>
                <c:pt idx="701">
                  <c:v>110.226</c:v>
                </c:pt>
                <c:pt idx="702">
                  <c:v>108.67400000000001</c:v>
                </c:pt>
                <c:pt idx="703">
                  <c:v>108.24</c:v>
                </c:pt>
                <c:pt idx="704">
                  <c:v>108.229</c:v>
                </c:pt>
                <c:pt idx="705">
                  <c:v>105.97199999999999</c:v>
                </c:pt>
                <c:pt idx="706">
                  <c:v>105.952</c:v>
                </c:pt>
                <c:pt idx="707">
                  <c:v>105.96</c:v>
                </c:pt>
                <c:pt idx="708">
                  <c:v>105.944</c:v>
                </c:pt>
                <c:pt idx="709">
                  <c:v>105.952</c:v>
                </c:pt>
                <c:pt idx="710">
                  <c:v>103.483</c:v>
                </c:pt>
                <c:pt idx="711">
                  <c:v>103.483</c:v>
                </c:pt>
                <c:pt idx="712">
                  <c:v>103.479</c:v>
                </c:pt>
                <c:pt idx="713">
                  <c:v>103.29600000000001</c:v>
                </c:pt>
                <c:pt idx="714">
                  <c:v>103.315</c:v>
                </c:pt>
                <c:pt idx="715">
                  <c:v>103.319</c:v>
                </c:pt>
                <c:pt idx="716">
                  <c:v>103.28</c:v>
                </c:pt>
                <c:pt idx="717">
                  <c:v>103.358</c:v>
                </c:pt>
                <c:pt idx="718">
                  <c:v>103.261</c:v>
                </c:pt>
                <c:pt idx="719">
                  <c:v>103.261</c:v>
                </c:pt>
                <c:pt idx="720">
                  <c:v>103.261</c:v>
                </c:pt>
                <c:pt idx="721">
                  <c:v>103.253</c:v>
                </c:pt>
                <c:pt idx="722">
                  <c:v>103.265</c:v>
                </c:pt>
                <c:pt idx="723">
                  <c:v>103.25700000000001</c:v>
                </c:pt>
                <c:pt idx="724">
                  <c:v>103.261</c:v>
                </c:pt>
                <c:pt idx="725">
                  <c:v>103.28400000000001</c:v>
                </c:pt>
                <c:pt idx="726">
                  <c:v>103.28400000000001</c:v>
                </c:pt>
                <c:pt idx="727">
                  <c:v>103.27200000000001</c:v>
                </c:pt>
                <c:pt idx="728">
                  <c:v>103.276</c:v>
                </c:pt>
                <c:pt idx="729">
                  <c:v>103.27200000000001</c:v>
                </c:pt>
                <c:pt idx="730">
                  <c:v>103.28400000000001</c:v>
                </c:pt>
                <c:pt idx="731">
                  <c:v>103.288</c:v>
                </c:pt>
                <c:pt idx="732">
                  <c:v>103.3</c:v>
                </c:pt>
                <c:pt idx="733">
                  <c:v>103.288</c:v>
                </c:pt>
                <c:pt idx="734">
                  <c:v>103.276</c:v>
                </c:pt>
                <c:pt idx="735">
                  <c:v>103.28400000000001</c:v>
                </c:pt>
                <c:pt idx="736">
                  <c:v>103.29600000000001</c:v>
                </c:pt>
                <c:pt idx="737">
                  <c:v>103.288</c:v>
                </c:pt>
                <c:pt idx="738">
                  <c:v>104.21</c:v>
                </c:pt>
                <c:pt idx="739">
                  <c:v>104.258</c:v>
                </c:pt>
                <c:pt idx="740">
                  <c:v>103.715</c:v>
                </c:pt>
                <c:pt idx="741">
                  <c:v>103.676</c:v>
                </c:pt>
                <c:pt idx="742">
                  <c:v>103.664</c:v>
                </c:pt>
                <c:pt idx="743">
                  <c:v>103.664</c:v>
                </c:pt>
                <c:pt idx="744">
                  <c:v>103.48399999999999</c:v>
                </c:pt>
                <c:pt idx="745">
                  <c:v>103.48</c:v>
                </c:pt>
                <c:pt idx="746">
                  <c:v>103.477</c:v>
                </c:pt>
                <c:pt idx="747">
                  <c:v>102.449</c:v>
                </c:pt>
                <c:pt idx="748">
                  <c:v>102.434</c:v>
                </c:pt>
                <c:pt idx="749">
                  <c:v>102.434</c:v>
                </c:pt>
                <c:pt idx="750">
                  <c:v>107.10899999999999</c:v>
                </c:pt>
                <c:pt idx="751">
                  <c:v>107.086</c:v>
                </c:pt>
                <c:pt idx="752">
                  <c:v>107.08199999999999</c:v>
                </c:pt>
                <c:pt idx="753">
                  <c:v>107.086</c:v>
                </c:pt>
                <c:pt idx="754">
                  <c:v>107.078</c:v>
                </c:pt>
                <c:pt idx="755">
                  <c:v>107.078</c:v>
                </c:pt>
                <c:pt idx="756">
                  <c:v>107.078</c:v>
                </c:pt>
                <c:pt idx="757">
                  <c:v>107.078</c:v>
                </c:pt>
                <c:pt idx="758">
                  <c:v>104.086</c:v>
                </c:pt>
                <c:pt idx="759">
                  <c:v>104.039</c:v>
                </c:pt>
                <c:pt idx="760">
                  <c:v>103.977</c:v>
                </c:pt>
                <c:pt idx="761">
                  <c:v>103.98</c:v>
                </c:pt>
                <c:pt idx="762">
                  <c:v>103.973</c:v>
                </c:pt>
                <c:pt idx="763">
                  <c:v>103.973</c:v>
                </c:pt>
                <c:pt idx="764">
                  <c:v>103.988</c:v>
                </c:pt>
                <c:pt idx="765">
                  <c:v>104.65600000000001</c:v>
                </c:pt>
                <c:pt idx="766">
                  <c:v>101.739</c:v>
                </c:pt>
                <c:pt idx="767">
                  <c:v>101.72799999999999</c:v>
                </c:pt>
                <c:pt idx="768">
                  <c:v>101.72799999999999</c:v>
                </c:pt>
                <c:pt idx="769">
                  <c:v>101.747</c:v>
                </c:pt>
                <c:pt idx="770">
                  <c:v>101.751</c:v>
                </c:pt>
                <c:pt idx="771">
                  <c:v>101.735</c:v>
                </c:pt>
                <c:pt idx="772">
                  <c:v>101.72</c:v>
                </c:pt>
                <c:pt idx="773">
                  <c:v>101.27800000000001</c:v>
                </c:pt>
                <c:pt idx="774">
                  <c:v>101.274</c:v>
                </c:pt>
                <c:pt idx="775">
                  <c:v>101.02800000000001</c:v>
                </c:pt>
                <c:pt idx="776">
                  <c:v>100.774</c:v>
                </c:pt>
                <c:pt idx="777">
                  <c:v>100.81</c:v>
                </c:pt>
                <c:pt idx="778">
                  <c:v>100.813</c:v>
                </c:pt>
                <c:pt idx="779">
                  <c:v>100.813</c:v>
                </c:pt>
                <c:pt idx="780">
                  <c:v>63.79</c:v>
                </c:pt>
                <c:pt idx="781">
                  <c:v>63.758800000000001</c:v>
                </c:pt>
                <c:pt idx="782">
                  <c:v>63.5869</c:v>
                </c:pt>
                <c:pt idx="783">
                  <c:v>63.575200000000002</c:v>
                </c:pt>
                <c:pt idx="784">
                  <c:v>63.575200000000002</c:v>
                </c:pt>
                <c:pt idx="785">
                  <c:v>63.571300000000001</c:v>
                </c:pt>
                <c:pt idx="786">
                  <c:v>63.571300000000001</c:v>
                </c:pt>
                <c:pt idx="787">
                  <c:v>63.571300000000001</c:v>
                </c:pt>
                <c:pt idx="788">
                  <c:v>63.571300000000001</c:v>
                </c:pt>
                <c:pt idx="789">
                  <c:v>63.571300000000001</c:v>
                </c:pt>
                <c:pt idx="790">
                  <c:v>63.571300000000001</c:v>
                </c:pt>
                <c:pt idx="791">
                  <c:v>63.571300000000001</c:v>
                </c:pt>
                <c:pt idx="792">
                  <c:v>63.571300000000001</c:v>
                </c:pt>
                <c:pt idx="793">
                  <c:v>63.571300000000001</c:v>
                </c:pt>
                <c:pt idx="794">
                  <c:v>63.571300000000001</c:v>
                </c:pt>
                <c:pt idx="795">
                  <c:v>63.571300000000001</c:v>
                </c:pt>
                <c:pt idx="796">
                  <c:v>63.571300000000001</c:v>
                </c:pt>
                <c:pt idx="797">
                  <c:v>63.571300000000001</c:v>
                </c:pt>
                <c:pt idx="798">
                  <c:v>63.571300000000001</c:v>
                </c:pt>
                <c:pt idx="799">
                  <c:v>63.571300000000001</c:v>
                </c:pt>
                <c:pt idx="800">
                  <c:v>63.180700000000002</c:v>
                </c:pt>
                <c:pt idx="801">
                  <c:v>63.180700000000002</c:v>
                </c:pt>
                <c:pt idx="802">
                  <c:v>63.180700000000002</c:v>
                </c:pt>
                <c:pt idx="803">
                  <c:v>63.180700000000002</c:v>
                </c:pt>
                <c:pt idx="804">
                  <c:v>63.180700000000002</c:v>
                </c:pt>
                <c:pt idx="805">
                  <c:v>63.180700000000002</c:v>
                </c:pt>
                <c:pt idx="806">
                  <c:v>63.172899999999998</c:v>
                </c:pt>
                <c:pt idx="807">
                  <c:v>63.1768</c:v>
                </c:pt>
                <c:pt idx="808">
                  <c:v>63.1768</c:v>
                </c:pt>
                <c:pt idx="809">
                  <c:v>63.1768</c:v>
                </c:pt>
                <c:pt idx="810">
                  <c:v>63.1768</c:v>
                </c:pt>
                <c:pt idx="811">
                  <c:v>63.1768</c:v>
                </c:pt>
                <c:pt idx="812">
                  <c:v>63.1768</c:v>
                </c:pt>
                <c:pt idx="813">
                  <c:v>63.1768</c:v>
                </c:pt>
                <c:pt idx="814">
                  <c:v>63.1768</c:v>
                </c:pt>
                <c:pt idx="815">
                  <c:v>63.1768</c:v>
                </c:pt>
                <c:pt idx="816">
                  <c:v>63.1768</c:v>
                </c:pt>
                <c:pt idx="817">
                  <c:v>63.1768</c:v>
                </c:pt>
                <c:pt idx="818">
                  <c:v>63.1768</c:v>
                </c:pt>
                <c:pt idx="819">
                  <c:v>63.1768</c:v>
                </c:pt>
                <c:pt idx="820">
                  <c:v>63.1768</c:v>
                </c:pt>
                <c:pt idx="821">
                  <c:v>63.1768</c:v>
                </c:pt>
                <c:pt idx="822">
                  <c:v>63.1768</c:v>
                </c:pt>
                <c:pt idx="823">
                  <c:v>63.1768</c:v>
                </c:pt>
                <c:pt idx="824">
                  <c:v>63.1768</c:v>
                </c:pt>
                <c:pt idx="825">
                  <c:v>63.1768</c:v>
                </c:pt>
                <c:pt idx="826">
                  <c:v>63.1768</c:v>
                </c:pt>
                <c:pt idx="827">
                  <c:v>63.1768</c:v>
                </c:pt>
                <c:pt idx="828">
                  <c:v>63.1768</c:v>
                </c:pt>
                <c:pt idx="829">
                  <c:v>63.1768</c:v>
                </c:pt>
                <c:pt idx="830">
                  <c:v>63.1768</c:v>
                </c:pt>
                <c:pt idx="831">
                  <c:v>63.1768</c:v>
                </c:pt>
                <c:pt idx="832">
                  <c:v>63.1768</c:v>
                </c:pt>
                <c:pt idx="833">
                  <c:v>63.1768</c:v>
                </c:pt>
                <c:pt idx="834">
                  <c:v>63.1768</c:v>
                </c:pt>
                <c:pt idx="835">
                  <c:v>63.1768</c:v>
                </c:pt>
                <c:pt idx="836">
                  <c:v>63.172899999999998</c:v>
                </c:pt>
                <c:pt idx="837">
                  <c:v>63.1768</c:v>
                </c:pt>
                <c:pt idx="838">
                  <c:v>63.1768</c:v>
                </c:pt>
                <c:pt idx="839">
                  <c:v>63.1768</c:v>
                </c:pt>
                <c:pt idx="840">
                  <c:v>63.1768</c:v>
                </c:pt>
                <c:pt idx="841">
                  <c:v>63.1768</c:v>
                </c:pt>
                <c:pt idx="842">
                  <c:v>63.1768</c:v>
                </c:pt>
                <c:pt idx="843">
                  <c:v>63.1768</c:v>
                </c:pt>
                <c:pt idx="844">
                  <c:v>63.1768</c:v>
                </c:pt>
                <c:pt idx="845">
                  <c:v>63.1768</c:v>
                </c:pt>
                <c:pt idx="846">
                  <c:v>63.1768</c:v>
                </c:pt>
                <c:pt idx="847">
                  <c:v>63.1768</c:v>
                </c:pt>
                <c:pt idx="848">
                  <c:v>63.1768</c:v>
                </c:pt>
                <c:pt idx="849">
                  <c:v>63.1768</c:v>
                </c:pt>
                <c:pt idx="850">
                  <c:v>63.1768</c:v>
                </c:pt>
                <c:pt idx="851">
                  <c:v>63.1768</c:v>
                </c:pt>
                <c:pt idx="852">
                  <c:v>63.1768</c:v>
                </c:pt>
                <c:pt idx="853">
                  <c:v>63.1768</c:v>
                </c:pt>
                <c:pt idx="854">
                  <c:v>63.1768</c:v>
                </c:pt>
                <c:pt idx="855">
                  <c:v>63.1768</c:v>
                </c:pt>
                <c:pt idx="856">
                  <c:v>63.1768</c:v>
                </c:pt>
                <c:pt idx="857">
                  <c:v>63.1768</c:v>
                </c:pt>
                <c:pt idx="858">
                  <c:v>63.1768</c:v>
                </c:pt>
                <c:pt idx="859">
                  <c:v>63.1768</c:v>
                </c:pt>
                <c:pt idx="860">
                  <c:v>63.1768</c:v>
                </c:pt>
                <c:pt idx="861">
                  <c:v>63.1768</c:v>
                </c:pt>
                <c:pt idx="862">
                  <c:v>63.1768</c:v>
                </c:pt>
                <c:pt idx="863">
                  <c:v>63.1768</c:v>
                </c:pt>
                <c:pt idx="864">
                  <c:v>63.153300000000002</c:v>
                </c:pt>
                <c:pt idx="865">
                  <c:v>63.153300000000002</c:v>
                </c:pt>
                <c:pt idx="866">
                  <c:v>63.1494</c:v>
                </c:pt>
                <c:pt idx="867">
                  <c:v>63.153300000000002</c:v>
                </c:pt>
                <c:pt idx="868">
                  <c:v>63.153300000000002</c:v>
                </c:pt>
                <c:pt idx="869">
                  <c:v>63.153300000000002</c:v>
                </c:pt>
                <c:pt idx="870">
                  <c:v>63.153300000000002</c:v>
                </c:pt>
                <c:pt idx="871">
                  <c:v>63.153300000000002</c:v>
                </c:pt>
                <c:pt idx="872">
                  <c:v>50.981400000000001</c:v>
                </c:pt>
                <c:pt idx="873">
                  <c:v>50.981400000000001</c:v>
                </c:pt>
                <c:pt idx="874">
                  <c:v>50.981400000000001</c:v>
                </c:pt>
                <c:pt idx="875">
                  <c:v>50.981400000000001</c:v>
                </c:pt>
                <c:pt idx="876">
                  <c:v>50.981400000000001</c:v>
                </c:pt>
                <c:pt idx="877">
                  <c:v>50.981400000000001</c:v>
                </c:pt>
                <c:pt idx="878">
                  <c:v>50.981400000000001</c:v>
                </c:pt>
                <c:pt idx="879">
                  <c:v>50.981400000000001</c:v>
                </c:pt>
                <c:pt idx="880">
                  <c:v>50.981400000000001</c:v>
                </c:pt>
                <c:pt idx="881">
                  <c:v>50.981400000000001</c:v>
                </c:pt>
                <c:pt idx="882">
                  <c:v>50.981400000000001</c:v>
                </c:pt>
                <c:pt idx="883">
                  <c:v>50.981400000000001</c:v>
                </c:pt>
                <c:pt idx="884">
                  <c:v>50.981400000000001</c:v>
                </c:pt>
                <c:pt idx="885">
                  <c:v>50.981400000000001</c:v>
                </c:pt>
                <c:pt idx="886">
                  <c:v>50.981400000000001</c:v>
                </c:pt>
                <c:pt idx="887">
                  <c:v>50.981400000000001</c:v>
                </c:pt>
                <c:pt idx="888">
                  <c:v>50.981400000000001</c:v>
                </c:pt>
                <c:pt idx="889">
                  <c:v>50.981400000000001</c:v>
                </c:pt>
                <c:pt idx="890">
                  <c:v>50.981400000000001</c:v>
                </c:pt>
                <c:pt idx="891">
                  <c:v>50.981400000000001</c:v>
                </c:pt>
                <c:pt idx="892">
                  <c:v>50.981400000000001</c:v>
                </c:pt>
                <c:pt idx="893">
                  <c:v>50.981400000000001</c:v>
                </c:pt>
                <c:pt idx="894">
                  <c:v>50.981400000000001</c:v>
                </c:pt>
                <c:pt idx="895">
                  <c:v>50.981400000000001</c:v>
                </c:pt>
                <c:pt idx="896">
                  <c:v>50.977499999999999</c:v>
                </c:pt>
                <c:pt idx="897">
                  <c:v>50.981400000000001</c:v>
                </c:pt>
                <c:pt idx="898">
                  <c:v>50.981400000000001</c:v>
                </c:pt>
                <c:pt idx="899">
                  <c:v>50.981400000000001</c:v>
                </c:pt>
                <c:pt idx="900">
                  <c:v>50.981400000000001</c:v>
                </c:pt>
                <c:pt idx="901">
                  <c:v>50.981400000000001</c:v>
                </c:pt>
                <c:pt idx="902">
                  <c:v>50.981400000000001</c:v>
                </c:pt>
                <c:pt idx="903">
                  <c:v>50.981400000000001</c:v>
                </c:pt>
                <c:pt idx="904">
                  <c:v>50.981400000000001</c:v>
                </c:pt>
                <c:pt idx="905">
                  <c:v>50.981400000000001</c:v>
                </c:pt>
                <c:pt idx="906">
                  <c:v>50.981400000000001</c:v>
                </c:pt>
                <c:pt idx="907">
                  <c:v>50.981400000000001</c:v>
                </c:pt>
                <c:pt idx="908">
                  <c:v>50.981400000000001</c:v>
                </c:pt>
                <c:pt idx="909">
                  <c:v>50.981400000000001</c:v>
                </c:pt>
                <c:pt idx="910">
                  <c:v>50.981400000000001</c:v>
                </c:pt>
                <c:pt idx="911">
                  <c:v>50.981400000000001</c:v>
                </c:pt>
                <c:pt idx="912">
                  <c:v>50.981400000000001</c:v>
                </c:pt>
                <c:pt idx="913">
                  <c:v>50.9619</c:v>
                </c:pt>
                <c:pt idx="914">
                  <c:v>50.9619</c:v>
                </c:pt>
                <c:pt idx="915">
                  <c:v>50.9619</c:v>
                </c:pt>
                <c:pt idx="916">
                  <c:v>50.9619</c:v>
                </c:pt>
                <c:pt idx="917">
                  <c:v>50.9619</c:v>
                </c:pt>
                <c:pt idx="918">
                  <c:v>50.9619</c:v>
                </c:pt>
                <c:pt idx="919">
                  <c:v>50.9619</c:v>
                </c:pt>
                <c:pt idx="920">
                  <c:v>50.9619</c:v>
                </c:pt>
                <c:pt idx="921">
                  <c:v>50.9619</c:v>
                </c:pt>
                <c:pt idx="922">
                  <c:v>59.848599999999998</c:v>
                </c:pt>
                <c:pt idx="923">
                  <c:v>99.465800000000002</c:v>
                </c:pt>
                <c:pt idx="924">
                  <c:v>99.1494</c:v>
                </c:pt>
                <c:pt idx="925">
                  <c:v>99.094700000000003</c:v>
                </c:pt>
                <c:pt idx="926">
                  <c:v>99.207999999999998</c:v>
                </c:pt>
                <c:pt idx="927">
                  <c:v>99.219700000000003</c:v>
                </c:pt>
                <c:pt idx="928">
                  <c:v>99.204099999999997</c:v>
                </c:pt>
                <c:pt idx="929">
                  <c:v>99.204099999999997</c:v>
                </c:pt>
                <c:pt idx="930">
                  <c:v>99.204099999999997</c:v>
                </c:pt>
                <c:pt idx="931">
                  <c:v>99.202100000000002</c:v>
                </c:pt>
                <c:pt idx="932">
                  <c:v>99.1631</c:v>
                </c:pt>
                <c:pt idx="933">
                  <c:v>99.194299999999998</c:v>
                </c:pt>
                <c:pt idx="934">
                  <c:v>99.819299999999998</c:v>
                </c:pt>
                <c:pt idx="935">
                  <c:v>99.604500000000002</c:v>
                </c:pt>
                <c:pt idx="936">
                  <c:v>99.596699999999998</c:v>
                </c:pt>
                <c:pt idx="937">
                  <c:v>99.608400000000003</c:v>
                </c:pt>
                <c:pt idx="938">
                  <c:v>99.596699999999998</c:v>
                </c:pt>
                <c:pt idx="939">
                  <c:v>99.623999999999995</c:v>
                </c:pt>
                <c:pt idx="940">
                  <c:v>99.604500000000002</c:v>
                </c:pt>
                <c:pt idx="941">
                  <c:v>99.604500000000002</c:v>
                </c:pt>
                <c:pt idx="942">
                  <c:v>99.604500000000002</c:v>
                </c:pt>
                <c:pt idx="943">
                  <c:v>99.604500000000002</c:v>
                </c:pt>
                <c:pt idx="944">
                  <c:v>100.065</c:v>
                </c:pt>
                <c:pt idx="945">
                  <c:v>99.780299999999997</c:v>
                </c:pt>
                <c:pt idx="946">
                  <c:v>99.772499999999994</c:v>
                </c:pt>
                <c:pt idx="947">
                  <c:v>99.7881</c:v>
                </c:pt>
                <c:pt idx="948">
                  <c:v>99.776399999999995</c:v>
                </c:pt>
                <c:pt idx="949">
                  <c:v>99.772499999999994</c:v>
                </c:pt>
                <c:pt idx="950">
                  <c:v>99.772499999999994</c:v>
                </c:pt>
                <c:pt idx="951">
                  <c:v>99.776399999999995</c:v>
                </c:pt>
                <c:pt idx="952">
                  <c:v>103.452</c:v>
                </c:pt>
                <c:pt idx="953">
                  <c:v>105.015</c:v>
                </c:pt>
                <c:pt idx="954">
                  <c:v>105.00700000000001</c:v>
                </c:pt>
                <c:pt idx="955">
                  <c:v>105.003</c:v>
                </c:pt>
                <c:pt idx="956">
                  <c:v>105.003</c:v>
                </c:pt>
                <c:pt idx="957">
                  <c:v>104.999</c:v>
                </c:pt>
                <c:pt idx="958">
                  <c:v>102.831</c:v>
                </c:pt>
                <c:pt idx="959">
                  <c:v>102.82299999999999</c:v>
                </c:pt>
                <c:pt idx="960">
                  <c:v>102.761</c:v>
                </c:pt>
                <c:pt idx="961">
                  <c:v>102.765</c:v>
                </c:pt>
                <c:pt idx="962">
                  <c:v>101.413</c:v>
                </c:pt>
                <c:pt idx="963">
                  <c:v>99.752899999999997</c:v>
                </c:pt>
                <c:pt idx="964">
                  <c:v>99.741200000000006</c:v>
                </c:pt>
                <c:pt idx="965">
                  <c:v>99.748999999999995</c:v>
                </c:pt>
                <c:pt idx="966">
                  <c:v>99.752899999999997</c:v>
                </c:pt>
                <c:pt idx="967">
                  <c:v>99.741200000000006</c:v>
                </c:pt>
                <c:pt idx="968">
                  <c:v>99.741200000000006</c:v>
                </c:pt>
                <c:pt idx="969">
                  <c:v>99.979500000000002</c:v>
                </c:pt>
                <c:pt idx="970">
                  <c:v>99.7256</c:v>
                </c:pt>
                <c:pt idx="971">
                  <c:v>99.717799999999997</c:v>
                </c:pt>
                <c:pt idx="972">
                  <c:v>99.733400000000003</c:v>
                </c:pt>
                <c:pt idx="973">
                  <c:v>99.565399999999997</c:v>
                </c:pt>
                <c:pt idx="974">
                  <c:v>99.327100000000002</c:v>
                </c:pt>
                <c:pt idx="975">
                  <c:v>99.319299999999998</c:v>
                </c:pt>
                <c:pt idx="976">
                  <c:v>99.331100000000006</c:v>
                </c:pt>
                <c:pt idx="977">
                  <c:v>99.815399999999997</c:v>
                </c:pt>
                <c:pt idx="978">
                  <c:v>104.843</c:v>
                </c:pt>
                <c:pt idx="979">
                  <c:v>104.83499999999999</c:v>
                </c:pt>
                <c:pt idx="980">
                  <c:v>104.831</c:v>
                </c:pt>
                <c:pt idx="981">
                  <c:v>104.831</c:v>
                </c:pt>
                <c:pt idx="982">
                  <c:v>105.52200000000001</c:v>
                </c:pt>
                <c:pt idx="983">
                  <c:v>105.54600000000001</c:v>
                </c:pt>
                <c:pt idx="984">
                  <c:v>105.58499999999999</c:v>
                </c:pt>
                <c:pt idx="985">
                  <c:v>105.589</c:v>
                </c:pt>
                <c:pt idx="986">
                  <c:v>105.581</c:v>
                </c:pt>
                <c:pt idx="987">
                  <c:v>102.75700000000001</c:v>
                </c:pt>
                <c:pt idx="988">
                  <c:v>102.753</c:v>
                </c:pt>
                <c:pt idx="989">
                  <c:v>102.608</c:v>
                </c:pt>
                <c:pt idx="990">
                  <c:v>102.61199999999999</c:v>
                </c:pt>
                <c:pt idx="991">
                  <c:v>102.62</c:v>
                </c:pt>
                <c:pt idx="992">
                  <c:v>102.604</c:v>
                </c:pt>
                <c:pt idx="993">
                  <c:v>102.604</c:v>
                </c:pt>
                <c:pt idx="994">
                  <c:v>102.604</c:v>
                </c:pt>
                <c:pt idx="995">
                  <c:v>102.604</c:v>
                </c:pt>
                <c:pt idx="996">
                  <c:v>102.604</c:v>
                </c:pt>
                <c:pt idx="997">
                  <c:v>102.604</c:v>
                </c:pt>
                <c:pt idx="998">
                  <c:v>102.604</c:v>
                </c:pt>
                <c:pt idx="999">
                  <c:v>102.604</c:v>
                </c:pt>
                <c:pt idx="1000">
                  <c:v>102.54600000000001</c:v>
                </c:pt>
                <c:pt idx="1001">
                  <c:v>99.303700000000006</c:v>
                </c:pt>
                <c:pt idx="1002">
                  <c:v>99.306600000000003</c:v>
                </c:pt>
                <c:pt idx="1003">
                  <c:v>99.294899999999998</c:v>
                </c:pt>
                <c:pt idx="1004">
                  <c:v>99.294899999999998</c:v>
                </c:pt>
                <c:pt idx="1005">
                  <c:v>99.294899999999998</c:v>
                </c:pt>
                <c:pt idx="1006">
                  <c:v>99.294899999999998</c:v>
                </c:pt>
                <c:pt idx="1007">
                  <c:v>99.294899999999998</c:v>
                </c:pt>
                <c:pt idx="1008">
                  <c:v>99.306600000000003</c:v>
                </c:pt>
                <c:pt idx="1009">
                  <c:v>99.294899999999998</c:v>
                </c:pt>
                <c:pt idx="1010">
                  <c:v>99.123000000000005</c:v>
                </c:pt>
                <c:pt idx="1011">
                  <c:v>99.123000000000005</c:v>
                </c:pt>
                <c:pt idx="1012">
                  <c:v>99.169899999999998</c:v>
                </c:pt>
                <c:pt idx="1013">
                  <c:v>99.169899999999998</c:v>
                </c:pt>
                <c:pt idx="1014">
                  <c:v>99.185500000000005</c:v>
                </c:pt>
                <c:pt idx="1015">
                  <c:v>99.162099999999995</c:v>
                </c:pt>
                <c:pt idx="1016">
                  <c:v>99.165999999999997</c:v>
                </c:pt>
                <c:pt idx="1017">
                  <c:v>99.134799999999998</c:v>
                </c:pt>
                <c:pt idx="1018">
                  <c:v>99.134799999999998</c:v>
                </c:pt>
                <c:pt idx="1019">
                  <c:v>99.103499999999997</c:v>
                </c:pt>
                <c:pt idx="1020">
                  <c:v>99.084000000000003</c:v>
                </c:pt>
                <c:pt idx="1021">
                  <c:v>99.919899999999998</c:v>
                </c:pt>
                <c:pt idx="1022">
                  <c:v>99.912099999999995</c:v>
                </c:pt>
                <c:pt idx="1023">
                  <c:v>99.517600000000002</c:v>
                </c:pt>
                <c:pt idx="1024">
                  <c:v>99.533199999999994</c:v>
                </c:pt>
                <c:pt idx="1025">
                  <c:v>99.615200000000002</c:v>
                </c:pt>
                <c:pt idx="1026">
                  <c:v>99.603499999999997</c:v>
                </c:pt>
                <c:pt idx="1027">
                  <c:v>100.27500000000001</c:v>
                </c:pt>
                <c:pt idx="1028">
                  <c:v>100.154</c:v>
                </c:pt>
                <c:pt idx="1029">
                  <c:v>100.197</c:v>
                </c:pt>
                <c:pt idx="1030">
                  <c:v>100.209</c:v>
                </c:pt>
                <c:pt idx="1031">
                  <c:v>100.221</c:v>
                </c:pt>
                <c:pt idx="1032">
                  <c:v>100.209</c:v>
                </c:pt>
                <c:pt idx="1033">
                  <c:v>100.20099999999999</c:v>
                </c:pt>
                <c:pt idx="1034">
                  <c:v>100.20099999999999</c:v>
                </c:pt>
                <c:pt idx="1035">
                  <c:v>100.20099999999999</c:v>
                </c:pt>
                <c:pt idx="1036">
                  <c:v>100.20099999999999</c:v>
                </c:pt>
                <c:pt idx="1037">
                  <c:v>100.217</c:v>
                </c:pt>
                <c:pt idx="1038">
                  <c:v>100.553</c:v>
                </c:pt>
                <c:pt idx="1039">
                  <c:v>100.295</c:v>
                </c:pt>
                <c:pt idx="1040">
                  <c:v>100.28700000000001</c:v>
                </c:pt>
                <c:pt idx="1041">
                  <c:v>100.295</c:v>
                </c:pt>
                <c:pt idx="1042">
                  <c:v>100.03700000000001</c:v>
                </c:pt>
                <c:pt idx="1043">
                  <c:v>100.057</c:v>
                </c:pt>
                <c:pt idx="1044">
                  <c:v>100.045</c:v>
                </c:pt>
                <c:pt idx="1045">
                  <c:v>100.045</c:v>
                </c:pt>
                <c:pt idx="1046">
                  <c:v>100.041</c:v>
                </c:pt>
                <c:pt idx="1047">
                  <c:v>100.033</c:v>
                </c:pt>
                <c:pt idx="1048">
                  <c:v>100.045</c:v>
                </c:pt>
                <c:pt idx="1049">
                  <c:v>104.084</c:v>
                </c:pt>
                <c:pt idx="1050">
                  <c:v>104.76</c:v>
                </c:pt>
                <c:pt idx="1051">
                  <c:v>104.584</c:v>
                </c:pt>
                <c:pt idx="1052">
                  <c:v>104.58</c:v>
                </c:pt>
                <c:pt idx="1053">
                  <c:v>102.41200000000001</c:v>
                </c:pt>
                <c:pt idx="1054">
                  <c:v>102.78700000000001</c:v>
                </c:pt>
                <c:pt idx="1055">
                  <c:v>102.432</c:v>
                </c:pt>
                <c:pt idx="1056">
                  <c:v>102.271</c:v>
                </c:pt>
                <c:pt idx="1057">
                  <c:v>102.283</c:v>
                </c:pt>
                <c:pt idx="1058">
                  <c:v>102.271</c:v>
                </c:pt>
                <c:pt idx="1059">
                  <c:v>102.271</c:v>
                </c:pt>
                <c:pt idx="1060">
                  <c:v>100.43600000000001</c:v>
                </c:pt>
                <c:pt idx="1061">
                  <c:v>100.33</c:v>
                </c:pt>
                <c:pt idx="1062">
                  <c:v>98.540999999999997</c:v>
                </c:pt>
                <c:pt idx="1063">
                  <c:v>98.552700000000002</c:v>
                </c:pt>
                <c:pt idx="1064">
                  <c:v>98.552700000000002</c:v>
                </c:pt>
                <c:pt idx="1065">
                  <c:v>98.552700000000002</c:v>
                </c:pt>
                <c:pt idx="1066">
                  <c:v>98.552700000000002</c:v>
                </c:pt>
                <c:pt idx="1067">
                  <c:v>98.544899999999998</c:v>
                </c:pt>
                <c:pt idx="1068">
                  <c:v>98.544899999999998</c:v>
                </c:pt>
                <c:pt idx="1069">
                  <c:v>98.544899999999998</c:v>
                </c:pt>
                <c:pt idx="1070">
                  <c:v>98.544899999999998</c:v>
                </c:pt>
                <c:pt idx="1071">
                  <c:v>98.552700000000002</c:v>
                </c:pt>
                <c:pt idx="1072">
                  <c:v>98.7363</c:v>
                </c:pt>
                <c:pt idx="1073">
                  <c:v>100.807</c:v>
                </c:pt>
                <c:pt idx="1074">
                  <c:v>100.78700000000001</c:v>
                </c:pt>
                <c:pt idx="1075">
                  <c:v>100.779</c:v>
                </c:pt>
                <c:pt idx="1076">
                  <c:v>100.795</c:v>
                </c:pt>
                <c:pt idx="1077">
                  <c:v>100.79900000000001</c:v>
                </c:pt>
                <c:pt idx="1078">
                  <c:v>100.783</c:v>
                </c:pt>
                <c:pt idx="1079">
                  <c:v>100.783</c:v>
                </c:pt>
                <c:pt idx="1080">
                  <c:v>100.783</c:v>
                </c:pt>
                <c:pt idx="1081">
                  <c:v>100.771</c:v>
                </c:pt>
                <c:pt idx="1082">
                  <c:v>101.045</c:v>
                </c:pt>
                <c:pt idx="1083">
                  <c:v>101.307</c:v>
                </c:pt>
                <c:pt idx="1084">
                  <c:v>101.31399999999999</c:v>
                </c:pt>
                <c:pt idx="1085">
                  <c:v>102.178</c:v>
                </c:pt>
                <c:pt idx="1086">
                  <c:v>101.92</c:v>
                </c:pt>
                <c:pt idx="1087">
                  <c:v>102.02500000000001</c:v>
                </c:pt>
                <c:pt idx="1088">
                  <c:v>102.023</c:v>
                </c:pt>
                <c:pt idx="1089">
                  <c:v>102.004</c:v>
                </c:pt>
                <c:pt idx="1090">
                  <c:v>102.25</c:v>
                </c:pt>
                <c:pt idx="1091">
                  <c:v>102.121</c:v>
                </c:pt>
                <c:pt idx="1092">
                  <c:v>102.117</c:v>
                </c:pt>
                <c:pt idx="1093">
                  <c:v>102.352</c:v>
                </c:pt>
                <c:pt idx="1094">
                  <c:v>102.324</c:v>
                </c:pt>
                <c:pt idx="1095">
                  <c:v>102.176</c:v>
                </c:pt>
                <c:pt idx="1096">
                  <c:v>101.961</c:v>
                </c:pt>
                <c:pt idx="1097">
                  <c:v>101.94499999999999</c:v>
                </c:pt>
                <c:pt idx="1098">
                  <c:v>101.949</c:v>
                </c:pt>
                <c:pt idx="1099">
                  <c:v>101.887</c:v>
                </c:pt>
                <c:pt idx="1100">
                  <c:v>101.875</c:v>
                </c:pt>
                <c:pt idx="1101">
                  <c:v>107.274</c:v>
                </c:pt>
                <c:pt idx="1102">
                  <c:v>107.083</c:v>
                </c:pt>
                <c:pt idx="1103">
                  <c:v>107.23099999999999</c:v>
                </c:pt>
                <c:pt idx="1104">
                  <c:v>107.24299999999999</c:v>
                </c:pt>
                <c:pt idx="1105">
                  <c:v>107.24299999999999</c:v>
                </c:pt>
                <c:pt idx="1106">
                  <c:v>107.239</c:v>
                </c:pt>
                <c:pt idx="1107">
                  <c:v>103.911</c:v>
                </c:pt>
                <c:pt idx="1108">
                  <c:v>103.907</c:v>
                </c:pt>
                <c:pt idx="1109">
                  <c:v>103.84099999999999</c:v>
                </c:pt>
                <c:pt idx="1110">
                  <c:v>103.845</c:v>
                </c:pt>
                <c:pt idx="1111">
                  <c:v>103.85299999999999</c:v>
                </c:pt>
                <c:pt idx="1112">
                  <c:v>103.837</c:v>
                </c:pt>
                <c:pt idx="1113">
                  <c:v>103.837</c:v>
                </c:pt>
                <c:pt idx="1114">
                  <c:v>103.837</c:v>
                </c:pt>
                <c:pt idx="1115">
                  <c:v>103.84099999999999</c:v>
                </c:pt>
                <c:pt idx="1116">
                  <c:v>103.84099999999999</c:v>
                </c:pt>
                <c:pt idx="1117">
                  <c:v>103.84099999999999</c:v>
                </c:pt>
                <c:pt idx="1118">
                  <c:v>103.84099999999999</c:v>
                </c:pt>
                <c:pt idx="1119">
                  <c:v>103.84099999999999</c:v>
                </c:pt>
                <c:pt idx="1120">
                  <c:v>104.892</c:v>
                </c:pt>
                <c:pt idx="1121">
                  <c:v>65.001000000000005</c:v>
                </c:pt>
                <c:pt idx="1122">
                  <c:v>64.985399999999998</c:v>
                </c:pt>
                <c:pt idx="1123">
                  <c:v>64.7744</c:v>
                </c:pt>
                <c:pt idx="1124">
                  <c:v>64.762699999999995</c:v>
                </c:pt>
                <c:pt idx="1125">
                  <c:v>64.762699999999995</c:v>
                </c:pt>
                <c:pt idx="1126">
                  <c:v>64.762699999999995</c:v>
                </c:pt>
                <c:pt idx="1127">
                  <c:v>64.762699999999995</c:v>
                </c:pt>
                <c:pt idx="1128">
                  <c:v>64.762699999999995</c:v>
                </c:pt>
                <c:pt idx="1129">
                  <c:v>64.762699999999995</c:v>
                </c:pt>
                <c:pt idx="1130">
                  <c:v>64.762699999999995</c:v>
                </c:pt>
                <c:pt idx="1131">
                  <c:v>64.754900000000006</c:v>
                </c:pt>
                <c:pt idx="1132">
                  <c:v>64.758799999999994</c:v>
                </c:pt>
                <c:pt idx="1133">
                  <c:v>64.747100000000003</c:v>
                </c:pt>
                <c:pt idx="1134">
                  <c:v>64.747100000000003</c:v>
                </c:pt>
                <c:pt idx="1135">
                  <c:v>64.746099999999998</c:v>
                </c:pt>
                <c:pt idx="1136">
                  <c:v>64.746099999999998</c:v>
                </c:pt>
                <c:pt idx="1137">
                  <c:v>64.746099999999998</c:v>
                </c:pt>
                <c:pt idx="1138">
                  <c:v>64.746099999999998</c:v>
                </c:pt>
                <c:pt idx="1139">
                  <c:v>64.746099999999998</c:v>
                </c:pt>
                <c:pt idx="1140">
                  <c:v>64.746099999999998</c:v>
                </c:pt>
                <c:pt idx="1141">
                  <c:v>64.746099999999998</c:v>
                </c:pt>
                <c:pt idx="1142">
                  <c:v>64.746099999999998</c:v>
                </c:pt>
                <c:pt idx="1143">
                  <c:v>64.746099999999998</c:v>
                </c:pt>
                <c:pt idx="1144">
                  <c:v>64.746099999999998</c:v>
                </c:pt>
                <c:pt idx="1145">
                  <c:v>64.746099999999998</c:v>
                </c:pt>
                <c:pt idx="1146">
                  <c:v>64.746099999999998</c:v>
                </c:pt>
                <c:pt idx="1147">
                  <c:v>64.746099999999998</c:v>
                </c:pt>
                <c:pt idx="1148">
                  <c:v>64.746099999999998</c:v>
                </c:pt>
                <c:pt idx="1149">
                  <c:v>64.746099999999998</c:v>
                </c:pt>
                <c:pt idx="1150">
                  <c:v>64.746099999999998</c:v>
                </c:pt>
                <c:pt idx="1151">
                  <c:v>64.746099999999998</c:v>
                </c:pt>
                <c:pt idx="1152">
                  <c:v>64.746099999999998</c:v>
                </c:pt>
                <c:pt idx="1153">
                  <c:v>64.746099999999998</c:v>
                </c:pt>
                <c:pt idx="1154">
                  <c:v>64.746099999999998</c:v>
                </c:pt>
                <c:pt idx="1155">
                  <c:v>64.1875</c:v>
                </c:pt>
                <c:pt idx="1156">
                  <c:v>64.1875</c:v>
                </c:pt>
                <c:pt idx="1157">
                  <c:v>64.1875</c:v>
                </c:pt>
                <c:pt idx="1158">
                  <c:v>64.1875</c:v>
                </c:pt>
                <c:pt idx="1159">
                  <c:v>64.1875</c:v>
                </c:pt>
                <c:pt idx="1160">
                  <c:v>64.183599999999998</c:v>
                </c:pt>
                <c:pt idx="1161">
                  <c:v>64.1875</c:v>
                </c:pt>
                <c:pt idx="1162">
                  <c:v>64.1875</c:v>
                </c:pt>
                <c:pt idx="1163">
                  <c:v>64.1875</c:v>
                </c:pt>
                <c:pt idx="1164">
                  <c:v>64.1875</c:v>
                </c:pt>
                <c:pt idx="1165">
                  <c:v>64.1875</c:v>
                </c:pt>
                <c:pt idx="1166">
                  <c:v>64.1875</c:v>
                </c:pt>
                <c:pt idx="1167">
                  <c:v>64.1875</c:v>
                </c:pt>
                <c:pt idx="1168">
                  <c:v>64.1875</c:v>
                </c:pt>
                <c:pt idx="1169">
                  <c:v>64.1875</c:v>
                </c:pt>
                <c:pt idx="1170">
                  <c:v>64.1875</c:v>
                </c:pt>
                <c:pt idx="1171">
                  <c:v>64.1875</c:v>
                </c:pt>
                <c:pt idx="1172">
                  <c:v>64.1875</c:v>
                </c:pt>
                <c:pt idx="1173">
                  <c:v>64.1875</c:v>
                </c:pt>
                <c:pt idx="1174">
                  <c:v>64.1875</c:v>
                </c:pt>
                <c:pt idx="1175">
                  <c:v>64.1875</c:v>
                </c:pt>
                <c:pt idx="1176">
                  <c:v>64.1875</c:v>
                </c:pt>
                <c:pt idx="1177">
                  <c:v>64.1875</c:v>
                </c:pt>
                <c:pt idx="1178">
                  <c:v>64.1875</c:v>
                </c:pt>
                <c:pt idx="1179">
                  <c:v>64.1875</c:v>
                </c:pt>
                <c:pt idx="1180">
                  <c:v>64.1875</c:v>
                </c:pt>
                <c:pt idx="1181">
                  <c:v>64.1875</c:v>
                </c:pt>
                <c:pt idx="1182">
                  <c:v>64.1875</c:v>
                </c:pt>
                <c:pt idx="1183">
                  <c:v>64.1875</c:v>
                </c:pt>
                <c:pt idx="1184">
                  <c:v>64.1875</c:v>
                </c:pt>
                <c:pt idx="1185">
                  <c:v>64.1875</c:v>
                </c:pt>
                <c:pt idx="1186">
                  <c:v>64.1875</c:v>
                </c:pt>
                <c:pt idx="1187">
                  <c:v>64.1875</c:v>
                </c:pt>
                <c:pt idx="1188">
                  <c:v>64.1875</c:v>
                </c:pt>
                <c:pt idx="1189">
                  <c:v>64.1875</c:v>
                </c:pt>
                <c:pt idx="1190">
                  <c:v>64.1875</c:v>
                </c:pt>
                <c:pt idx="1191">
                  <c:v>64.1875</c:v>
                </c:pt>
                <c:pt idx="1192">
                  <c:v>64.1875</c:v>
                </c:pt>
                <c:pt idx="1193">
                  <c:v>64.1875</c:v>
                </c:pt>
                <c:pt idx="1194">
                  <c:v>64.1875</c:v>
                </c:pt>
                <c:pt idx="1195">
                  <c:v>64.1875</c:v>
                </c:pt>
                <c:pt idx="1196">
                  <c:v>64.1875</c:v>
                </c:pt>
                <c:pt idx="1197">
                  <c:v>64.1875</c:v>
                </c:pt>
                <c:pt idx="1198">
                  <c:v>64.1875</c:v>
                </c:pt>
                <c:pt idx="1199">
                  <c:v>64.1875</c:v>
                </c:pt>
                <c:pt idx="1200">
                  <c:v>64.1875</c:v>
                </c:pt>
                <c:pt idx="1201">
                  <c:v>64.1875</c:v>
                </c:pt>
                <c:pt idx="1202">
                  <c:v>64.1875</c:v>
                </c:pt>
                <c:pt idx="1203">
                  <c:v>64.1875</c:v>
                </c:pt>
                <c:pt idx="1204">
                  <c:v>64.1875</c:v>
                </c:pt>
                <c:pt idx="1205">
                  <c:v>64.1875</c:v>
                </c:pt>
                <c:pt idx="1206">
                  <c:v>64.1875</c:v>
                </c:pt>
                <c:pt idx="1207">
                  <c:v>64.1875</c:v>
                </c:pt>
                <c:pt idx="1208">
                  <c:v>64.1875</c:v>
                </c:pt>
                <c:pt idx="1209">
                  <c:v>64.1875</c:v>
                </c:pt>
                <c:pt idx="1210">
                  <c:v>64.1875</c:v>
                </c:pt>
                <c:pt idx="1211">
                  <c:v>64.1875</c:v>
                </c:pt>
                <c:pt idx="1212">
                  <c:v>64.1875</c:v>
                </c:pt>
                <c:pt idx="1213">
                  <c:v>64.1875</c:v>
                </c:pt>
                <c:pt idx="1214">
                  <c:v>64.177700000000002</c:v>
                </c:pt>
                <c:pt idx="1215">
                  <c:v>64.177700000000002</c:v>
                </c:pt>
                <c:pt idx="1216">
                  <c:v>64.177700000000002</c:v>
                </c:pt>
                <c:pt idx="1217">
                  <c:v>64.177700000000002</c:v>
                </c:pt>
                <c:pt idx="1218">
                  <c:v>64.177700000000002</c:v>
                </c:pt>
                <c:pt idx="1219">
                  <c:v>64.175799999999995</c:v>
                </c:pt>
                <c:pt idx="1220">
                  <c:v>64.175799999999995</c:v>
                </c:pt>
                <c:pt idx="1221">
                  <c:v>64.171899999999994</c:v>
                </c:pt>
                <c:pt idx="1222">
                  <c:v>64.175799999999995</c:v>
                </c:pt>
                <c:pt idx="1223">
                  <c:v>64.175799999999995</c:v>
                </c:pt>
                <c:pt idx="1224">
                  <c:v>64.175799999999995</c:v>
                </c:pt>
                <c:pt idx="1225">
                  <c:v>65.459000000000003</c:v>
                </c:pt>
                <c:pt idx="1226">
                  <c:v>64.197299999999998</c:v>
                </c:pt>
                <c:pt idx="1227">
                  <c:v>64.189499999999995</c:v>
                </c:pt>
                <c:pt idx="1228">
                  <c:v>64.189499999999995</c:v>
                </c:pt>
                <c:pt idx="1229">
                  <c:v>64.189499999999995</c:v>
                </c:pt>
                <c:pt idx="1230">
                  <c:v>65.357399999999998</c:v>
                </c:pt>
                <c:pt idx="1231">
                  <c:v>87.777299999999997</c:v>
                </c:pt>
                <c:pt idx="1232">
                  <c:v>87.953100000000006</c:v>
                </c:pt>
                <c:pt idx="1233">
                  <c:v>87.890600000000006</c:v>
                </c:pt>
                <c:pt idx="1234">
                  <c:v>87.902299999999997</c:v>
                </c:pt>
                <c:pt idx="1235">
                  <c:v>87.898399999999995</c:v>
                </c:pt>
                <c:pt idx="1236">
                  <c:v>87.886700000000005</c:v>
                </c:pt>
                <c:pt idx="1237">
                  <c:v>87.898399999999995</c:v>
                </c:pt>
                <c:pt idx="1238">
                  <c:v>99.8125</c:v>
                </c:pt>
                <c:pt idx="1239">
                  <c:v>100.277</c:v>
                </c:pt>
                <c:pt idx="1240">
                  <c:v>100.086</c:v>
                </c:pt>
                <c:pt idx="1241">
                  <c:v>99.992199999999997</c:v>
                </c:pt>
                <c:pt idx="1242">
                  <c:v>99.945300000000003</c:v>
                </c:pt>
                <c:pt idx="1243">
                  <c:v>99.945300000000003</c:v>
                </c:pt>
                <c:pt idx="1244">
                  <c:v>99.933599999999998</c:v>
                </c:pt>
                <c:pt idx="1245">
                  <c:v>100.438</c:v>
                </c:pt>
                <c:pt idx="1246">
                  <c:v>100.227</c:v>
                </c:pt>
                <c:pt idx="1247">
                  <c:v>100.223</c:v>
                </c:pt>
                <c:pt idx="1248">
                  <c:v>100.23</c:v>
                </c:pt>
                <c:pt idx="1249">
                  <c:v>100.215</c:v>
                </c:pt>
                <c:pt idx="1250">
                  <c:v>100.215</c:v>
                </c:pt>
                <c:pt idx="1251">
                  <c:v>100.215</c:v>
                </c:pt>
                <c:pt idx="1252">
                  <c:v>100.21899999999999</c:v>
                </c:pt>
                <c:pt idx="1253">
                  <c:v>100.215</c:v>
                </c:pt>
                <c:pt idx="1254">
                  <c:v>100.227</c:v>
                </c:pt>
                <c:pt idx="1255">
                  <c:v>104.172</c:v>
                </c:pt>
                <c:pt idx="1256">
                  <c:v>105.60899999999999</c:v>
                </c:pt>
                <c:pt idx="1257">
                  <c:v>105.602</c:v>
                </c:pt>
                <c:pt idx="1258">
                  <c:v>105.57</c:v>
                </c:pt>
                <c:pt idx="1259">
                  <c:v>105.57</c:v>
                </c:pt>
                <c:pt idx="1260">
                  <c:v>105.578</c:v>
                </c:pt>
                <c:pt idx="1261">
                  <c:v>103.492</c:v>
                </c:pt>
                <c:pt idx="1262">
                  <c:v>103.395</c:v>
                </c:pt>
                <c:pt idx="1263">
                  <c:v>103.27</c:v>
                </c:pt>
                <c:pt idx="1264">
                  <c:v>103.273</c:v>
                </c:pt>
                <c:pt idx="1265">
                  <c:v>103.26600000000001</c:v>
                </c:pt>
                <c:pt idx="1266">
                  <c:v>103.28100000000001</c:v>
                </c:pt>
                <c:pt idx="1267">
                  <c:v>99.992199999999997</c:v>
                </c:pt>
                <c:pt idx="1268">
                  <c:v>99.902299999999997</c:v>
                </c:pt>
                <c:pt idx="1269">
                  <c:v>99.890600000000006</c:v>
                </c:pt>
                <c:pt idx="1270">
                  <c:v>99.902299999999997</c:v>
                </c:pt>
                <c:pt idx="1271">
                  <c:v>99.898399999999995</c:v>
                </c:pt>
                <c:pt idx="1272">
                  <c:v>99.847700000000003</c:v>
                </c:pt>
                <c:pt idx="1273">
                  <c:v>99.847700000000003</c:v>
                </c:pt>
                <c:pt idx="1274">
                  <c:v>99.847700000000003</c:v>
                </c:pt>
                <c:pt idx="1275">
                  <c:v>99.847700000000003</c:v>
                </c:pt>
                <c:pt idx="1276">
                  <c:v>100.07</c:v>
                </c:pt>
                <c:pt idx="1277">
                  <c:v>99.566400000000002</c:v>
                </c:pt>
                <c:pt idx="1278">
                  <c:v>100.29300000000001</c:v>
                </c:pt>
                <c:pt idx="1279">
                  <c:v>100.32</c:v>
                </c:pt>
                <c:pt idx="1280">
                  <c:v>100.28100000000001</c:v>
                </c:pt>
                <c:pt idx="1281">
                  <c:v>100.328</c:v>
                </c:pt>
                <c:pt idx="1282">
                  <c:v>100.312</c:v>
                </c:pt>
                <c:pt idx="1283">
                  <c:v>100.312</c:v>
                </c:pt>
                <c:pt idx="1284">
                  <c:v>104.352</c:v>
                </c:pt>
                <c:pt idx="1285">
                  <c:v>105.03100000000001</c:v>
                </c:pt>
                <c:pt idx="1286">
                  <c:v>105.023</c:v>
                </c:pt>
                <c:pt idx="1287">
                  <c:v>105.023</c:v>
                </c:pt>
                <c:pt idx="1288">
                  <c:v>105.02</c:v>
                </c:pt>
                <c:pt idx="1289">
                  <c:v>105.027</c:v>
                </c:pt>
                <c:pt idx="1290">
                  <c:v>105.02</c:v>
                </c:pt>
                <c:pt idx="1291">
                  <c:v>105.02</c:v>
                </c:pt>
                <c:pt idx="1292">
                  <c:v>105.02</c:v>
                </c:pt>
                <c:pt idx="1293">
                  <c:v>103.211</c:v>
                </c:pt>
                <c:pt idx="1294">
                  <c:v>103.20699999999999</c:v>
                </c:pt>
                <c:pt idx="1295">
                  <c:v>101.145</c:v>
                </c:pt>
                <c:pt idx="1296">
                  <c:v>101.16800000000001</c:v>
                </c:pt>
                <c:pt idx="1297">
                  <c:v>101.172</c:v>
                </c:pt>
                <c:pt idx="1298">
                  <c:v>101.164</c:v>
                </c:pt>
                <c:pt idx="1299">
                  <c:v>99.648399999999995</c:v>
                </c:pt>
                <c:pt idx="1300">
                  <c:v>99.660200000000003</c:v>
                </c:pt>
                <c:pt idx="1301">
                  <c:v>99.660200000000003</c:v>
                </c:pt>
                <c:pt idx="1302">
                  <c:v>99.675799999999995</c:v>
                </c:pt>
                <c:pt idx="1303">
                  <c:v>99.671899999999994</c:v>
                </c:pt>
                <c:pt idx="1304">
                  <c:v>99.664100000000005</c:v>
                </c:pt>
                <c:pt idx="1305">
                  <c:v>99.668000000000006</c:v>
                </c:pt>
                <c:pt idx="1306">
                  <c:v>100.41800000000001</c:v>
                </c:pt>
                <c:pt idx="1307">
                  <c:v>100.422</c:v>
                </c:pt>
                <c:pt idx="1308">
                  <c:v>100.39100000000001</c:v>
                </c:pt>
                <c:pt idx="1309">
                  <c:v>100.34</c:v>
                </c:pt>
                <c:pt idx="1310">
                  <c:v>100.41</c:v>
                </c:pt>
                <c:pt idx="1311">
                  <c:v>102.90600000000001</c:v>
                </c:pt>
                <c:pt idx="1312">
                  <c:v>102.71899999999999</c:v>
                </c:pt>
                <c:pt idx="1313">
                  <c:v>102.723</c:v>
                </c:pt>
                <c:pt idx="1314">
                  <c:v>102.71899999999999</c:v>
                </c:pt>
                <c:pt idx="1315">
                  <c:v>102.715</c:v>
                </c:pt>
                <c:pt idx="1316">
                  <c:v>102.715</c:v>
                </c:pt>
                <c:pt idx="1317">
                  <c:v>102.48399999999999</c:v>
                </c:pt>
                <c:pt idx="1318">
                  <c:v>102.371</c:v>
                </c:pt>
                <c:pt idx="1319">
                  <c:v>102.383</c:v>
                </c:pt>
                <c:pt idx="1320">
                  <c:v>102.367</c:v>
                </c:pt>
                <c:pt idx="1321">
                  <c:v>102.43</c:v>
                </c:pt>
                <c:pt idx="1322">
                  <c:v>102.441</c:v>
                </c:pt>
                <c:pt idx="1323">
                  <c:v>102.441</c:v>
                </c:pt>
                <c:pt idx="1324">
                  <c:v>106.164</c:v>
                </c:pt>
                <c:pt idx="1325">
                  <c:v>107.05500000000001</c:v>
                </c:pt>
                <c:pt idx="1326">
                  <c:v>107.047</c:v>
                </c:pt>
                <c:pt idx="1327">
                  <c:v>107.051</c:v>
                </c:pt>
                <c:pt idx="1328">
                  <c:v>107.047</c:v>
                </c:pt>
                <c:pt idx="1329">
                  <c:v>107.047</c:v>
                </c:pt>
                <c:pt idx="1330">
                  <c:v>105.16800000000001</c:v>
                </c:pt>
                <c:pt idx="1331">
                  <c:v>105.98099999999999</c:v>
                </c:pt>
                <c:pt idx="1332">
                  <c:v>104.274</c:v>
                </c:pt>
                <c:pt idx="1333">
                  <c:v>104.282</c:v>
                </c:pt>
                <c:pt idx="1334">
                  <c:v>104.267</c:v>
                </c:pt>
                <c:pt idx="1335">
                  <c:v>104.267</c:v>
                </c:pt>
                <c:pt idx="1336">
                  <c:v>104.267</c:v>
                </c:pt>
                <c:pt idx="1337">
                  <c:v>104.185</c:v>
                </c:pt>
                <c:pt idx="1338">
                  <c:v>103.964</c:v>
                </c:pt>
                <c:pt idx="1339">
                  <c:v>102.096</c:v>
                </c:pt>
                <c:pt idx="1340">
                  <c:v>107.381</c:v>
                </c:pt>
                <c:pt idx="1341">
                  <c:v>107.361</c:v>
                </c:pt>
                <c:pt idx="1342">
                  <c:v>107.361</c:v>
                </c:pt>
                <c:pt idx="1343">
                  <c:v>107.13500000000001</c:v>
                </c:pt>
                <c:pt idx="1344">
                  <c:v>104.783</c:v>
                </c:pt>
                <c:pt idx="1345">
                  <c:v>104.557</c:v>
                </c:pt>
                <c:pt idx="1346">
                  <c:v>104.51</c:v>
                </c:pt>
                <c:pt idx="1347">
                  <c:v>104.506</c:v>
                </c:pt>
                <c:pt idx="1348">
                  <c:v>104.494</c:v>
                </c:pt>
                <c:pt idx="1349">
                  <c:v>104.494</c:v>
                </c:pt>
                <c:pt idx="1350">
                  <c:v>104.494</c:v>
                </c:pt>
                <c:pt idx="1351">
                  <c:v>104.494</c:v>
                </c:pt>
                <c:pt idx="1352">
                  <c:v>104.506</c:v>
                </c:pt>
                <c:pt idx="1353">
                  <c:v>104.494</c:v>
                </c:pt>
                <c:pt idx="1354">
                  <c:v>104.494</c:v>
                </c:pt>
                <c:pt idx="1355">
                  <c:v>104.494</c:v>
                </c:pt>
                <c:pt idx="1356">
                  <c:v>104.494</c:v>
                </c:pt>
                <c:pt idx="1357">
                  <c:v>104.494</c:v>
                </c:pt>
                <c:pt idx="1358">
                  <c:v>104.494</c:v>
                </c:pt>
                <c:pt idx="1359">
                  <c:v>104.494</c:v>
                </c:pt>
                <c:pt idx="1360">
                  <c:v>104.494</c:v>
                </c:pt>
                <c:pt idx="1361">
                  <c:v>104.494</c:v>
                </c:pt>
                <c:pt idx="1362">
                  <c:v>104.494</c:v>
                </c:pt>
                <c:pt idx="1363">
                  <c:v>104.502</c:v>
                </c:pt>
                <c:pt idx="1364">
                  <c:v>104.494</c:v>
                </c:pt>
                <c:pt idx="1365">
                  <c:v>104.494</c:v>
                </c:pt>
                <c:pt idx="1366">
                  <c:v>104.494</c:v>
                </c:pt>
                <c:pt idx="1367">
                  <c:v>104.49</c:v>
                </c:pt>
                <c:pt idx="1368">
                  <c:v>104.49</c:v>
                </c:pt>
                <c:pt idx="1369">
                  <c:v>104.502</c:v>
                </c:pt>
                <c:pt idx="1370">
                  <c:v>104.49</c:v>
                </c:pt>
                <c:pt idx="1371">
                  <c:v>104.49</c:v>
                </c:pt>
                <c:pt idx="1372">
                  <c:v>104.486</c:v>
                </c:pt>
                <c:pt idx="1373">
                  <c:v>104.486</c:v>
                </c:pt>
                <c:pt idx="1374">
                  <c:v>104.232</c:v>
                </c:pt>
                <c:pt idx="1375">
                  <c:v>102.471</c:v>
                </c:pt>
                <c:pt idx="1376">
                  <c:v>102.46299999999999</c:v>
                </c:pt>
                <c:pt idx="1377">
                  <c:v>102.459</c:v>
                </c:pt>
                <c:pt idx="1378">
                  <c:v>102.459</c:v>
                </c:pt>
                <c:pt idx="1379">
                  <c:v>102.459</c:v>
                </c:pt>
                <c:pt idx="1380">
                  <c:v>102.459</c:v>
                </c:pt>
                <c:pt idx="1381">
                  <c:v>103.248</c:v>
                </c:pt>
                <c:pt idx="1382">
                  <c:v>65.244100000000003</c:v>
                </c:pt>
                <c:pt idx="1383">
                  <c:v>65.220699999999994</c:v>
                </c:pt>
                <c:pt idx="1384">
                  <c:v>64.919899999999998</c:v>
                </c:pt>
                <c:pt idx="1385">
                  <c:v>64.462900000000005</c:v>
                </c:pt>
                <c:pt idx="1386">
                  <c:v>64.462900000000005</c:v>
                </c:pt>
                <c:pt idx="1387">
                  <c:v>64.462900000000005</c:v>
                </c:pt>
                <c:pt idx="1388">
                  <c:v>64.462900000000005</c:v>
                </c:pt>
                <c:pt idx="1389">
                  <c:v>64.462900000000005</c:v>
                </c:pt>
                <c:pt idx="1390">
                  <c:v>64.462900000000005</c:v>
                </c:pt>
                <c:pt idx="1391">
                  <c:v>64.462900000000005</c:v>
                </c:pt>
                <c:pt idx="1392">
                  <c:v>64.462900000000005</c:v>
                </c:pt>
                <c:pt idx="1393">
                  <c:v>64.462900000000005</c:v>
                </c:pt>
                <c:pt idx="1394">
                  <c:v>64.462900000000005</c:v>
                </c:pt>
                <c:pt idx="1395">
                  <c:v>64.459000000000003</c:v>
                </c:pt>
                <c:pt idx="1396">
                  <c:v>64.459000000000003</c:v>
                </c:pt>
                <c:pt idx="1397">
                  <c:v>64.459000000000003</c:v>
                </c:pt>
                <c:pt idx="1398">
                  <c:v>64.459000000000003</c:v>
                </c:pt>
                <c:pt idx="1399">
                  <c:v>64.459000000000003</c:v>
                </c:pt>
                <c:pt idx="1400">
                  <c:v>64.459000000000003</c:v>
                </c:pt>
                <c:pt idx="1401">
                  <c:v>64.459000000000003</c:v>
                </c:pt>
                <c:pt idx="1402">
                  <c:v>64.455100000000002</c:v>
                </c:pt>
                <c:pt idx="1403">
                  <c:v>51.841799999999999</c:v>
                </c:pt>
                <c:pt idx="1404">
                  <c:v>51.841799999999999</c:v>
                </c:pt>
                <c:pt idx="1405">
                  <c:v>51.841799999999999</c:v>
                </c:pt>
                <c:pt idx="1406">
                  <c:v>51.841799999999999</c:v>
                </c:pt>
                <c:pt idx="1407">
                  <c:v>51.841799999999999</c:v>
                </c:pt>
                <c:pt idx="1408">
                  <c:v>51.841799999999999</c:v>
                </c:pt>
                <c:pt idx="1409">
                  <c:v>51.841799999999999</c:v>
                </c:pt>
                <c:pt idx="1410">
                  <c:v>51.841799999999999</c:v>
                </c:pt>
                <c:pt idx="1411">
                  <c:v>51.841799999999999</c:v>
                </c:pt>
                <c:pt idx="1412">
                  <c:v>51.841799999999999</c:v>
                </c:pt>
                <c:pt idx="1413">
                  <c:v>51.841799999999999</c:v>
                </c:pt>
                <c:pt idx="1414">
                  <c:v>51.841799999999999</c:v>
                </c:pt>
                <c:pt idx="1415">
                  <c:v>51.841799999999999</c:v>
                </c:pt>
                <c:pt idx="1416">
                  <c:v>51.841799999999999</c:v>
                </c:pt>
                <c:pt idx="1417">
                  <c:v>51.841799999999999</c:v>
                </c:pt>
                <c:pt idx="1418">
                  <c:v>51.841799999999999</c:v>
                </c:pt>
                <c:pt idx="1419">
                  <c:v>51.841799999999999</c:v>
                </c:pt>
                <c:pt idx="1420">
                  <c:v>51.841799999999999</c:v>
                </c:pt>
                <c:pt idx="1421">
                  <c:v>51.841799999999999</c:v>
                </c:pt>
                <c:pt idx="1422">
                  <c:v>51.841799999999999</c:v>
                </c:pt>
                <c:pt idx="1423">
                  <c:v>51.841799999999999</c:v>
                </c:pt>
                <c:pt idx="1424">
                  <c:v>51.841799999999999</c:v>
                </c:pt>
                <c:pt idx="1425">
                  <c:v>51.841799999999999</c:v>
                </c:pt>
                <c:pt idx="1426">
                  <c:v>51.841799999999999</c:v>
                </c:pt>
                <c:pt idx="1427">
                  <c:v>51.841799999999999</c:v>
                </c:pt>
                <c:pt idx="1428">
                  <c:v>51.841799999999999</c:v>
                </c:pt>
                <c:pt idx="1429">
                  <c:v>51.841799999999999</c:v>
                </c:pt>
                <c:pt idx="1430">
                  <c:v>51.841799999999999</c:v>
                </c:pt>
                <c:pt idx="1431">
                  <c:v>51.841799999999999</c:v>
                </c:pt>
                <c:pt idx="1432">
                  <c:v>51.841799999999999</c:v>
                </c:pt>
                <c:pt idx="1433">
                  <c:v>51.841799999999999</c:v>
                </c:pt>
                <c:pt idx="1434">
                  <c:v>51.841799999999999</c:v>
                </c:pt>
                <c:pt idx="1435">
                  <c:v>51.841799999999999</c:v>
                </c:pt>
                <c:pt idx="1436">
                  <c:v>51.841799999999999</c:v>
                </c:pt>
                <c:pt idx="1437">
                  <c:v>51.841799999999999</c:v>
                </c:pt>
                <c:pt idx="1438">
                  <c:v>51.841799999999999</c:v>
                </c:pt>
                <c:pt idx="1439">
                  <c:v>51.841799999999999</c:v>
                </c:pt>
                <c:pt idx="1440">
                  <c:v>51.841799999999999</c:v>
                </c:pt>
                <c:pt idx="1441">
                  <c:v>51.841799999999999</c:v>
                </c:pt>
                <c:pt idx="1442">
                  <c:v>51.841799999999999</c:v>
                </c:pt>
                <c:pt idx="1443">
                  <c:v>51.841799999999999</c:v>
                </c:pt>
                <c:pt idx="1444">
                  <c:v>51.841799999999999</c:v>
                </c:pt>
                <c:pt idx="1445">
                  <c:v>51.842799999999997</c:v>
                </c:pt>
                <c:pt idx="1446">
                  <c:v>53.121099999999998</c:v>
                </c:pt>
                <c:pt idx="1447">
                  <c:v>51.898400000000002</c:v>
                </c:pt>
                <c:pt idx="1448">
                  <c:v>51.843800000000002</c:v>
                </c:pt>
                <c:pt idx="1449">
                  <c:v>51.843800000000002</c:v>
                </c:pt>
                <c:pt idx="1450">
                  <c:v>52.191400000000002</c:v>
                </c:pt>
                <c:pt idx="1451">
                  <c:v>87.261700000000005</c:v>
                </c:pt>
                <c:pt idx="1452">
                  <c:v>87.804699999999997</c:v>
                </c:pt>
                <c:pt idx="1453">
                  <c:v>87.734399999999994</c:v>
                </c:pt>
                <c:pt idx="1454">
                  <c:v>87.746099999999998</c:v>
                </c:pt>
                <c:pt idx="1455">
                  <c:v>87.742199999999997</c:v>
                </c:pt>
                <c:pt idx="1456">
                  <c:v>87.738299999999995</c:v>
                </c:pt>
                <c:pt idx="1457">
                  <c:v>99.859399999999994</c:v>
                </c:pt>
                <c:pt idx="1458">
                  <c:v>99.644499999999994</c:v>
                </c:pt>
                <c:pt idx="1459">
                  <c:v>99.656199999999998</c:v>
                </c:pt>
                <c:pt idx="1460">
                  <c:v>99.714799999999997</c:v>
                </c:pt>
                <c:pt idx="1461">
                  <c:v>100.40600000000001</c:v>
                </c:pt>
                <c:pt idx="1462">
                  <c:v>100.46899999999999</c:v>
                </c:pt>
                <c:pt idx="1463">
                  <c:v>100.44499999999999</c:v>
                </c:pt>
                <c:pt idx="1464">
                  <c:v>100.477</c:v>
                </c:pt>
                <c:pt idx="1465">
                  <c:v>100.473</c:v>
                </c:pt>
                <c:pt idx="1466">
                  <c:v>100.402</c:v>
                </c:pt>
                <c:pt idx="1467">
                  <c:v>100.473</c:v>
                </c:pt>
                <c:pt idx="1468">
                  <c:v>100.46899999999999</c:v>
                </c:pt>
                <c:pt idx="1469">
                  <c:v>100.46899999999999</c:v>
                </c:pt>
                <c:pt idx="1470">
                  <c:v>100.46899999999999</c:v>
                </c:pt>
                <c:pt idx="1471">
                  <c:v>101.035</c:v>
                </c:pt>
                <c:pt idx="1472">
                  <c:v>100.82</c:v>
                </c:pt>
                <c:pt idx="1473">
                  <c:v>100.816</c:v>
                </c:pt>
                <c:pt idx="1474">
                  <c:v>100.83199999999999</c:v>
                </c:pt>
                <c:pt idx="1475">
                  <c:v>100.82</c:v>
                </c:pt>
                <c:pt idx="1476">
                  <c:v>100.82</c:v>
                </c:pt>
                <c:pt idx="1477">
                  <c:v>104.762</c:v>
                </c:pt>
                <c:pt idx="1478">
                  <c:v>105.398</c:v>
                </c:pt>
                <c:pt idx="1479">
                  <c:v>105.387</c:v>
                </c:pt>
                <c:pt idx="1480">
                  <c:v>105.34</c:v>
                </c:pt>
                <c:pt idx="1481">
                  <c:v>105.238</c:v>
                </c:pt>
                <c:pt idx="1482">
                  <c:v>106.04300000000001</c:v>
                </c:pt>
                <c:pt idx="1483">
                  <c:v>103.824</c:v>
                </c:pt>
                <c:pt idx="1484">
                  <c:v>103.19499999999999</c:v>
                </c:pt>
                <c:pt idx="1485">
                  <c:v>102.797</c:v>
                </c:pt>
                <c:pt idx="1486">
                  <c:v>102.68</c:v>
                </c:pt>
                <c:pt idx="1487">
                  <c:v>102.684</c:v>
                </c:pt>
                <c:pt idx="1488">
                  <c:v>101.75</c:v>
                </c:pt>
                <c:pt idx="1489">
                  <c:v>101.53100000000001</c:v>
                </c:pt>
                <c:pt idx="1490">
                  <c:v>101.523</c:v>
                </c:pt>
                <c:pt idx="1491">
                  <c:v>99.238299999999995</c:v>
                </c:pt>
                <c:pt idx="1492">
                  <c:v>99.222700000000003</c:v>
                </c:pt>
                <c:pt idx="1493">
                  <c:v>106.586</c:v>
                </c:pt>
                <c:pt idx="1494">
                  <c:v>106.55500000000001</c:v>
                </c:pt>
                <c:pt idx="1495">
                  <c:v>106.551</c:v>
                </c:pt>
                <c:pt idx="1496">
                  <c:v>106.559</c:v>
                </c:pt>
                <c:pt idx="1497">
                  <c:v>106.551</c:v>
                </c:pt>
                <c:pt idx="1498">
                  <c:v>106.55500000000001</c:v>
                </c:pt>
                <c:pt idx="1499">
                  <c:v>108.613</c:v>
                </c:pt>
                <c:pt idx="1500">
                  <c:v>108.738</c:v>
                </c:pt>
                <c:pt idx="1501">
                  <c:v>108.73</c:v>
                </c:pt>
                <c:pt idx="1502">
                  <c:v>108.73</c:v>
                </c:pt>
                <c:pt idx="1503">
                  <c:v>108.688</c:v>
                </c:pt>
                <c:pt idx="1504">
                  <c:v>108.758</c:v>
                </c:pt>
                <c:pt idx="1505">
                  <c:v>108.76600000000001</c:v>
                </c:pt>
                <c:pt idx="1506">
                  <c:v>108.758</c:v>
                </c:pt>
                <c:pt idx="1507">
                  <c:v>108.758</c:v>
                </c:pt>
                <c:pt idx="1508">
                  <c:v>108.758</c:v>
                </c:pt>
                <c:pt idx="1509">
                  <c:v>108.758</c:v>
                </c:pt>
                <c:pt idx="1510">
                  <c:v>108.76600000000001</c:v>
                </c:pt>
                <c:pt idx="1511">
                  <c:v>108.77</c:v>
                </c:pt>
                <c:pt idx="1512">
                  <c:v>108.758</c:v>
                </c:pt>
                <c:pt idx="1513">
                  <c:v>102.60899999999999</c:v>
                </c:pt>
                <c:pt idx="1514">
                  <c:v>102.602</c:v>
                </c:pt>
                <c:pt idx="1515">
                  <c:v>102.535</c:v>
                </c:pt>
                <c:pt idx="1516">
                  <c:v>102.53100000000001</c:v>
                </c:pt>
                <c:pt idx="1517">
                  <c:v>102.53100000000001</c:v>
                </c:pt>
                <c:pt idx="1518">
                  <c:v>102.53100000000001</c:v>
                </c:pt>
                <c:pt idx="1519">
                  <c:v>102.53100000000001</c:v>
                </c:pt>
                <c:pt idx="1520">
                  <c:v>102.53100000000001</c:v>
                </c:pt>
                <c:pt idx="1521">
                  <c:v>102.53100000000001</c:v>
                </c:pt>
                <c:pt idx="1522">
                  <c:v>102.53100000000001</c:v>
                </c:pt>
                <c:pt idx="1523">
                  <c:v>102.53100000000001</c:v>
                </c:pt>
                <c:pt idx="1524">
                  <c:v>102.53100000000001</c:v>
                </c:pt>
                <c:pt idx="1525">
                  <c:v>102.53100000000001</c:v>
                </c:pt>
                <c:pt idx="1526">
                  <c:v>102.53100000000001</c:v>
                </c:pt>
                <c:pt idx="1527">
                  <c:v>102.53100000000001</c:v>
                </c:pt>
                <c:pt idx="1528">
                  <c:v>102.547</c:v>
                </c:pt>
                <c:pt idx="1529">
                  <c:v>99.773399999999995</c:v>
                </c:pt>
                <c:pt idx="1530">
                  <c:v>99.5625</c:v>
                </c:pt>
                <c:pt idx="1531">
                  <c:v>99.554699999999997</c:v>
                </c:pt>
                <c:pt idx="1532">
                  <c:v>99.5625</c:v>
                </c:pt>
                <c:pt idx="1533">
                  <c:v>99.972700000000003</c:v>
                </c:pt>
                <c:pt idx="1534">
                  <c:v>101.551</c:v>
                </c:pt>
                <c:pt idx="1535">
                  <c:v>101.523</c:v>
                </c:pt>
                <c:pt idx="1536">
                  <c:v>101.527</c:v>
                </c:pt>
                <c:pt idx="1537">
                  <c:v>101.535</c:v>
                </c:pt>
                <c:pt idx="1538">
                  <c:v>101.527</c:v>
                </c:pt>
                <c:pt idx="1539">
                  <c:v>106.82</c:v>
                </c:pt>
                <c:pt idx="1540">
                  <c:v>106.863</c:v>
                </c:pt>
                <c:pt idx="1541">
                  <c:v>106.855</c:v>
                </c:pt>
                <c:pt idx="1542">
                  <c:v>107.367</c:v>
                </c:pt>
                <c:pt idx="1543">
                  <c:v>107.277</c:v>
                </c:pt>
                <c:pt idx="1544">
                  <c:v>104.902</c:v>
                </c:pt>
                <c:pt idx="1545">
                  <c:v>104.059</c:v>
                </c:pt>
                <c:pt idx="1546">
                  <c:v>103.98399999999999</c:v>
                </c:pt>
                <c:pt idx="1547">
                  <c:v>103.98399999999999</c:v>
                </c:pt>
                <c:pt idx="1548">
                  <c:v>103.348</c:v>
                </c:pt>
                <c:pt idx="1549">
                  <c:v>103.383</c:v>
                </c:pt>
                <c:pt idx="1550">
                  <c:v>103.55500000000001</c:v>
                </c:pt>
                <c:pt idx="1551">
                  <c:v>103.574</c:v>
                </c:pt>
                <c:pt idx="1552">
                  <c:v>103.562</c:v>
                </c:pt>
                <c:pt idx="1553">
                  <c:v>103.566</c:v>
                </c:pt>
                <c:pt idx="1554">
                  <c:v>103.566</c:v>
                </c:pt>
                <c:pt idx="1555">
                  <c:v>103.566</c:v>
                </c:pt>
                <c:pt idx="1556">
                  <c:v>103.566</c:v>
                </c:pt>
                <c:pt idx="1557">
                  <c:v>101.777</c:v>
                </c:pt>
                <c:pt idx="1558">
                  <c:v>106.742</c:v>
                </c:pt>
                <c:pt idx="1559">
                  <c:v>106.71899999999999</c:v>
                </c:pt>
                <c:pt idx="1560">
                  <c:v>106.70699999999999</c:v>
                </c:pt>
                <c:pt idx="1561">
                  <c:v>106.711</c:v>
                </c:pt>
                <c:pt idx="1562">
                  <c:v>104.85899999999999</c:v>
                </c:pt>
                <c:pt idx="1563">
                  <c:v>105.71899999999999</c:v>
                </c:pt>
                <c:pt idx="1564">
                  <c:v>105.551</c:v>
                </c:pt>
                <c:pt idx="1565">
                  <c:v>105.551</c:v>
                </c:pt>
                <c:pt idx="1566">
                  <c:v>105.539</c:v>
                </c:pt>
                <c:pt idx="1567">
                  <c:v>105.535</c:v>
                </c:pt>
                <c:pt idx="1568">
                  <c:v>105.551</c:v>
                </c:pt>
                <c:pt idx="1569">
                  <c:v>105.535</c:v>
                </c:pt>
                <c:pt idx="1570">
                  <c:v>103.328</c:v>
                </c:pt>
                <c:pt idx="1571">
                  <c:v>101.414</c:v>
                </c:pt>
                <c:pt idx="1572">
                  <c:v>101.41800000000001</c:v>
                </c:pt>
                <c:pt idx="1573">
                  <c:v>102.504</c:v>
                </c:pt>
                <c:pt idx="1574">
                  <c:v>102.34</c:v>
                </c:pt>
                <c:pt idx="1575">
                  <c:v>102.328</c:v>
                </c:pt>
                <c:pt idx="1576">
                  <c:v>102.336</c:v>
                </c:pt>
                <c:pt idx="1577">
                  <c:v>102.33199999999999</c:v>
                </c:pt>
                <c:pt idx="1578">
                  <c:v>102.328</c:v>
                </c:pt>
                <c:pt idx="1579">
                  <c:v>102.348</c:v>
                </c:pt>
                <c:pt idx="1580">
                  <c:v>102.328</c:v>
                </c:pt>
                <c:pt idx="1581">
                  <c:v>102.15600000000001</c:v>
                </c:pt>
                <c:pt idx="1582">
                  <c:v>102.148</c:v>
                </c:pt>
                <c:pt idx="1583">
                  <c:v>102.148</c:v>
                </c:pt>
                <c:pt idx="1584">
                  <c:v>102.152</c:v>
                </c:pt>
                <c:pt idx="1585">
                  <c:v>102.16</c:v>
                </c:pt>
                <c:pt idx="1586">
                  <c:v>102.152</c:v>
                </c:pt>
                <c:pt idx="1587">
                  <c:v>106.78100000000001</c:v>
                </c:pt>
                <c:pt idx="1588">
                  <c:v>106.773</c:v>
                </c:pt>
                <c:pt idx="1589">
                  <c:v>106.77</c:v>
                </c:pt>
                <c:pt idx="1590">
                  <c:v>106.77</c:v>
                </c:pt>
                <c:pt idx="1591">
                  <c:v>106.77</c:v>
                </c:pt>
                <c:pt idx="1592">
                  <c:v>106.77</c:v>
                </c:pt>
                <c:pt idx="1593">
                  <c:v>104.895</c:v>
                </c:pt>
                <c:pt idx="1594">
                  <c:v>104.89100000000001</c:v>
                </c:pt>
                <c:pt idx="1595">
                  <c:v>104.82</c:v>
                </c:pt>
                <c:pt idx="1596">
                  <c:v>104.83199999999999</c:v>
                </c:pt>
                <c:pt idx="1597">
                  <c:v>105.348</c:v>
                </c:pt>
                <c:pt idx="1598">
                  <c:v>103.688</c:v>
                </c:pt>
                <c:pt idx="1599">
                  <c:v>103.758</c:v>
                </c:pt>
                <c:pt idx="1600">
                  <c:v>107.05500000000001</c:v>
                </c:pt>
                <c:pt idx="1601">
                  <c:v>106.914</c:v>
                </c:pt>
                <c:pt idx="1602">
                  <c:v>106.824</c:v>
                </c:pt>
                <c:pt idx="1603">
                  <c:v>106.824</c:v>
                </c:pt>
                <c:pt idx="1604">
                  <c:v>106.82</c:v>
                </c:pt>
                <c:pt idx="1605">
                  <c:v>104.95699999999999</c:v>
                </c:pt>
                <c:pt idx="1606">
                  <c:v>104.949</c:v>
                </c:pt>
                <c:pt idx="1607">
                  <c:v>104.883</c:v>
                </c:pt>
                <c:pt idx="1608">
                  <c:v>104.895</c:v>
                </c:pt>
                <c:pt idx="1609">
                  <c:v>104.879</c:v>
                </c:pt>
                <c:pt idx="1610">
                  <c:v>104.66800000000001</c:v>
                </c:pt>
                <c:pt idx="1611">
                  <c:v>68.121099999999998</c:v>
                </c:pt>
                <c:pt idx="1612">
                  <c:v>64.984399999999994</c:v>
                </c:pt>
                <c:pt idx="1613">
                  <c:v>64.773399999999995</c:v>
                </c:pt>
                <c:pt idx="1614">
                  <c:v>64.75</c:v>
                </c:pt>
                <c:pt idx="1615">
                  <c:v>64.75</c:v>
                </c:pt>
                <c:pt idx="1616">
                  <c:v>64.75</c:v>
                </c:pt>
                <c:pt idx="1617">
                  <c:v>64.75</c:v>
                </c:pt>
                <c:pt idx="1618">
                  <c:v>64.75</c:v>
                </c:pt>
                <c:pt idx="1619">
                  <c:v>64.75</c:v>
                </c:pt>
                <c:pt idx="1620">
                  <c:v>64.726600000000005</c:v>
                </c:pt>
                <c:pt idx="1621">
                  <c:v>64.726600000000005</c:v>
                </c:pt>
                <c:pt idx="1622">
                  <c:v>64.726600000000005</c:v>
                </c:pt>
                <c:pt idx="1623">
                  <c:v>64.726600000000005</c:v>
                </c:pt>
                <c:pt idx="1624">
                  <c:v>64.726600000000005</c:v>
                </c:pt>
                <c:pt idx="1625">
                  <c:v>64.726600000000005</c:v>
                </c:pt>
                <c:pt idx="1626">
                  <c:v>64.726600000000005</c:v>
                </c:pt>
                <c:pt idx="1627">
                  <c:v>64.714799999999997</c:v>
                </c:pt>
                <c:pt idx="1628">
                  <c:v>64.718800000000002</c:v>
                </c:pt>
                <c:pt idx="1629">
                  <c:v>64.718800000000002</c:v>
                </c:pt>
                <c:pt idx="1630">
                  <c:v>64.718800000000002</c:v>
                </c:pt>
                <c:pt idx="1631">
                  <c:v>64.718800000000002</c:v>
                </c:pt>
                <c:pt idx="1632">
                  <c:v>64.718800000000002</c:v>
                </c:pt>
                <c:pt idx="1633">
                  <c:v>64.718800000000002</c:v>
                </c:pt>
                <c:pt idx="1634">
                  <c:v>64.718800000000002</c:v>
                </c:pt>
                <c:pt idx="1635">
                  <c:v>64.718800000000002</c:v>
                </c:pt>
                <c:pt idx="1636">
                  <c:v>64.718800000000002</c:v>
                </c:pt>
                <c:pt idx="1637">
                  <c:v>64.718800000000002</c:v>
                </c:pt>
                <c:pt idx="1638">
                  <c:v>64.718800000000002</c:v>
                </c:pt>
                <c:pt idx="1639">
                  <c:v>64.718800000000002</c:v>
                </c:pt>
                <c:pt idx="1640">
                  <c:v>64.718800000000002</c:v>
                </c:pt>
                <c:pt idx="1641">
                  <c:v>64.718800000000002</c:v>
                </c:pt>
                <c:pt idx="1642">
                  <c:v>64.718800000000002</c:v>
                </c:pt>
                <c:pt idx="1643">
                  <c:v>64.718800000000002</c:v>
                </c:pt>
                <c:pt idx="1644">
                  <c:v>51.710900000000002</c:v>
                </c:pt>
                <c:pt idx="1645">
                  <c:v>51.710900000000002</c:v>
                </c:pt>
                <c:pt idx="1646">
                  <c:v>51.710900000000002</c:v>
                </c:pt>
                <c:pt idx="1647">
                  <c:v>51.710900000000002</c:v>
                </c:pt>
                <c:pt idx="1648">
                  <c:v>51.710900000000002</c:v>
                </c:pt>
                <c:pt idx="1649">
                  <c:v>51.710900000000002</c:v>
                </c:pt>
                <c:pt idx="1650">
                  <c:v>51.710900000000002</c:v>
                </c:pt>
                <c:pt idx="1651">
                  <c:v>51.710900000000002</c:v>
                </c:pt>
                <c:pt idx="1652">
                  <c:v>51.71</c:v>
                </c:pt>
                <c:pt idx="1653">
                  <c:v>51.71</c:v>
                </c:pt>
                <c:pt idx="1654">
                  <c:v>51.71</c:v>
                </c:pt>
                <c:pt idx="1655">
                  <c:v>51.71</c:v>
                </c:pt>
                <c:pt idx="1656">
                  <c:v>51.71</c:v>
                </c:pt>
                <c:pt idx="1657">
                  <c:v>51.71</c:v>
                </c:pt>
                <c:pt idx="1658">
                  <c:v>51.71</c:v>
                </c:pt>
                <c:pt idx="1659">
                  <c:v>51.71</c:v>
                </c:pt>
                <c:pt idx="1660">
                  <c:v>51.71</c:v>
                </c:pt>
                <c:pt idx="1661">
                  <c:v>51.71</c:v>
                </c:pt>
                <c:pt idx="1662">
                  <c:v>51.71</c:v>
                </c:pt>
                <c:pt idx="1663">
                  <c:v>51.71</c:v>
                </c:pt>
                <c:pt idx="1664">
                  <c:v>51.71</c:v>
                </c:pt>
                <c:pt idx="1665">
                  <c:v>51.71</c:v>
                </c:pt>
                <c:pt idx="1666">
                  <c:v>51.71</c:v>
                </c:pt>
                <c:pt idx="1667">
                  <c:v>51.71</c:v>
                </c:pt>
                <c:pt idx="1668">
                  <c:v>51.71</c:v>
                </c:pt>
                <c:pt idx="1669">
                  <c:v>51.71</c:v>
                </c:pt>
                <c:pt idx="1670">
                  <c:v>51.71</c:v>
                </c:pt>
                <c:pt idx="1671">
                  <c:v>51.71</c:v>
                </c:pt>
                <c:pt idx="1672">
                  <c:v>51.71</c:v>
                </c:pt>
              </c:numCache>
            </c:numRef>
          </c:val>
          <c:smooth val="0"/>
          <c:extLst>
            <c:ext xmlns:c16="http://schemas.microsoft.com/office/drawing/2014/chart" uri="{C3380CC4-5D6E-409C-BE32-E72D297353CC}">
              <c16:uniqueId val="{00000000-5719-4DAC-AE8E-BF10C8C8E379}"/>
            </c:ext>
          </c:extLst>
        </c:ser>
        <c:dLbls>
          <c:showLegendKey val="0"/>
          <c:showVal val="0"/>
          <c:showCatName val="0"/>
          <c:showSerName val="0"/>
          <c:showPercent val="0"/>
          <c:showBubbleSize val="0"/>
        </c:dLbls>
        <c:smooth val="0"/>
        <c:axId val="278530279"/>
        <c:axId val="722924943"/>
      </c:lineChart>
      <c:catAx>
        <c:axId val="27853027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722924943"/>
        <c:crosses val="autoZero"/>
        <c:auto val="1"/>
        <c:lblAlgn val="ctr"/>
        <c:lblOffset val="100"/>
        <c:noMultiLvlLbl val="0"/>
      </c:catAx>
      <c:valAx>
        <c:axId val="7229249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78530279"/>
        <c:crosses val="autoZero"/>
        <c:crossBetween val="between"/>
      </c:valAx>
      <c:spPr>
        <a:noFill/>
        <a:ln>
          <a:noFill/>
        </a:ln>
        <a:effectLst/>
      </c:spPr>
    </c:plotArea>
    <c:plotVisOnly val="1"/>
    <c:dispBlanksAs val="zero"/>
    <c:showDLblsOverMax val="0"/>
  </c:chart>
  <c:spPr>
    <a:noFill/>
    <a:ln>
      <a:noFill/>
    </a:ln>
    <a:effectLst/>
  </c:spPr>
  <c:txPr>
    <a:bodyPr/>
    <a:lstStyle/>
    <a:p>
      <a:pPr>
        <a:defRPr lang="zh-CN"/>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账号</a:t>
            </a:r>
          </a:p>
        </c:rich>
      </c:tx>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val>
            <c:numRef>
              <c:f>[8]内存泄漏!$A$1:$A$1530</c:f>
              <c:numCache>
                <c:formatCode>General</c:formatCode>
                <c:ptCount val="1530"/>
                <c:pt idx="0">
                  <c:v>121.82299999999999</c:v>
                </c:pt>
                <c:pt idx="1">
                  <c:v>119.771</c:v>
                </c:pt>
                <c:pt idx="2">
                  <c:v>119.727</c:v>
                </c:pt>
                <c:pt idx="3">
                  <c:v>119.756</c:v>
                </c:pt>
                <c:pt idx="4">
                  <c:v>119.736</c:v>
                </c:pt>
                <c:pt idx="5">
                  <c:v>119.76</c:v>
                </c:pt>
                <c:pt idx="6">
                  <c:v>119.764</c:v>
                </c:pt>
                <c:pt idx="7">
                  <c:v>119.756</c:v>
                </c:pt>
                <c:pt idx="8">
                  <c:v>119.748</c:v>
                </c:pt>
                <c:pt idx="9">
                  <c:v>119.756</c:v>
                </c:pt>
                <c:pt idx="10">
                  <c:v>119.749</c:v>
                </c:pt>
                <c:pt idx="11">
                  <c:v>119.735</c:v>
                </c:pt>
                <c:pt idx="12">
                  <c:v>119.73099999999999</c:v>
                </c:pt>
                <c:pt idx="13">
                  <c:v>119.70099999999999</c:v>
                </c:pt>
                <c:pt idx="14">
                  <c:v>119.68</c:v>
                </c:pt>
                <c:pt idx="15">
                  <c:v>119.655</c:v>
                </c:pt>
                <c:pt idx="16">
                  <c:v>119.643</c:v>
                </c:pt>
                <c:pt idx="17">
                  <c:v>119.625</c:v>
                </c:pt>
                <c:pt idx="18">
                  <c:v>119.627</c:v>
                </c:pt>
                <c:pt idx="19">
                  <c:v>119.70099999999999</c:v>
                </c:pt>
                <c:pt idx="20">
                  <c:v>119.691</c:v>
                </c:pt>
                <c:pt idx="21">
                  <c:v>119.702</c:v>
                </c:pt>
                <c:pt idx="22">
                  <c:v>119.69199999999999</c:v>
                </c:pt>
                <c:pt idx="23">
                  <c:v>119.637</c:v>
                </c:pt>
                <c:pt idx="24">
                  <c:v>119.646</c:v>
                </c:pt>
                <c:pt idx="25">
                  <c:v>119.643</c:v>
                </c:pt>
                <c:pt idx="26">
                  <c:v>119.639</c:v>
                </c:pt>
                <c:pt idx="27">
                  <c:v>119.63500000000001</c:v>
                </c:pt>
                <c:pt idx="28">
                  <c:v>119.646</c:v>
                </c:pt>
                <c:pt idx="29">
                  <c:v>119.646</c:v>
                </c:pt>
                <c:pt idx="30">
                  <c:v>119.63800000000001</c:v>
                </c:pt>
                <c:pt idx="31">
                  <c:v>119.63</c:v>
                </c:pt>
                <c:pt idx="32">
                  <c:v>119.63800000000001</c:v>
                </c:pt>
                <c:pt idx="33">
                  <c:v>119.626</c:v>
                </c:pt>
                <c:pt idx="34">
                  <c:v>119.626</c:v>
                </c:pt>
                <c:pt idx="35">
                  <c:v>119.575</c:v>
                </c:pt>
                <c:pt idx="36">
                  <c:v>119.57899999999999</c:v>
                </c:pt>
                <c:pt idx="37">
                  <c:v>119.398</c:v>
                </c:pt>
                <c:pt idx="38">
                  <c:v>118.19499999999999</c:v>
                </c:pt>
                <c:pt idx="39">
                  <c:v>118.188</c:v>
                </c:pt>
                <c:pt idx="40">
                  <c:v>118.194</c:v>
                </c:pt>
                <c:pt idx="41">
                  <c:v>118.19799999999999</c:v>
                </c:pt>
                <c:pt idx="42">
                  <c:v>118.178</c:v>
                </c:pt>
                <c:pt idx="43">
                  <c:v>118.173</c:v>
                </c:pt>
                <c:pt idx="44">
                  <c:v>118.18600000000001</c:v>
                </c:pt>
                <c:pt idx="45">
                  <c:v>118.17400000000001</c:v>
                </c:pt>
                <c:pt idx="46">
                  <c:v>118.176</c:v>
                </c:pt>
                <c:pt idx="47">
                  <c:v>118.18</c:v>
                </c:pt>
                <c:pt idx="48">
                  <c:v>118.16800000000001</c:v>
                </c:pt>
                <c:pt idx="49">
                  <c:v>118.172</c:v>
                </c:pt>
                <c:pt idx="50">
                  <c:v>118.18</c:v>
                </c:pt>
                <c:pt idx="51">
                  <c:v>118.16800000000001</c:v>
                </c:pt>
                <c:pt idx="52">
                  <c:v>118.169</c:v>
                </c:pt>
                <c:pt idx="53">
                  <c:v>81.527299999999997</c:v>
                </c:pt>
                <c:pt idx="54">
                  <c:v>81.528300000000002</c:v>
                </c:pt>
                <c:pt idx="55">
                  <c:v>81.522499999999994</c:v>
                </c:pt>
                <c:pt idx="56">
                  <c:v>81.517600000000002</c:v>
                </c:pt>
                <c:pt idx="57">
                  <c:v>81.516599999999997</c:v>
                </c:pt>
                <c:pt idx="58">
                  <c:v>81.516599999999997</c:v>
                </c:pt>
                <c:pt idx="59">
                  <c:v>81.520499999999998</c:v>
                </c:pt>
                <c:pt idx="60">
                  <c:v>81.516599999999997</c:v>
                </c:pt>
                <c:pt idx="61">
                  <c:v>81.519499999999994</c:v>
                </c:pt>
                <c:pt idx="62">
                  <c:v>81.503900000000002</c:v>
                </c:pt>
                <c:pt idx="63">
                  <c:v>81.5107</c:v>
                </c:pt>
                <c:pt idx="64">
                  <c:v>81.506799999999998</c:v>
                </c:pt>
                <c:pt idx="65">
                  <c:v>81.522499999999994</c:v>
                </c:pt>
                <c:pt idx="66">
                  <c:v>81.545900000000003</c:v>
                </c:pt>
                <c:pt idx="67">
                  <c:v>81.585899999999995</c:v>
                </c:pt>
                <c:pt idx="68">
                  <c:v>81.5625</c:v>
                </c:pt>
                <c:pt idx="69">
                  <c:v>94.273399999999995</c:v>
                </c:pt>
                <c:pt idx="70">
                  <c:v>118.36</c:v>
                </c:pt>
                <c:pt idx="71">
                  <c:v>118.282</c:v>
                </c:pt>
                <c:pt idx="72">
                  <c:v>118.142</c:v>
                </c:pt>
                <c:pt idx="73">
                  <c:v>118.10599999999999</c:v>
                </c:pt>
                <c:pt idx="74">
                  <c:v>118.095</c:v>
                </c:pt>
                <c:pt idx="75">
                  <c:v>118.086</c:v>
                </c:pt>
                <c:pt idx="76">
                  <c:v>118.10899999999999</c:v>
                </c:pt>
                <c:pt idx="77">
                  <c:v>118.086</c:v>
                </c:pt>
                <c:pt idx="78">
                  <c:v>118.09399999999999</c:v>
                </c:pt>
                <c:pt idx="79">
                  <c:v>118.08199999999999</c:v>
                </c:pt>
                <c:pt idx="80">
                  <c:v>118.09399999999999</c:v>
                </c:pt>
                <c:pt idx="81">
                  <c:v>118.09</c:v>
                </c:pt>
                <c:pt idx="82">
                  <c:v>118.1</c:v>
                </c:pt>
                <c:pt idx="83">
                  <c:v>118.08799999999999</c:v>
                </c:pt>
                <c:pt idx="84">
                  <c:v>118.084</c:v>
                </c:pt>
                <c:pt idx="85">
                  <c:v>118.084</c:v>
                </c:pt>
                <c:pt idx="86">
                  <c:v>118.092</c:v>
                </c:pt>
                <c:pt idx="87">
                  <c:v>118.092</c:v>
                </c:pt>
                <c:pt idx="88">
                  <c:v>118.07599999999999</c:v>
                </c:pt>
                <c:pt idx="89">
                  <c:v>117.967</c:v>
                </c:pt>
                <c:pt idx="90">
                  <c:v>117.971</c:v>
                </c:pt>
                <c:pt idx="91">
                  <c:v>117.947</c:v>
                </c:pt>
                <c:pt idx="92">
                  <c:v>117.92</c:v>
                </c:pt>
                <c:pt idx="93">
                  <c:v>117.928</c:v>
                </c:pt>
                <c:pt idx="94">
                  <c:v>117.92400000000001</c:v>
                </c:pt>
                <c:pt idx="95">
                  <c:v>117.908</c:v>
                </c:pt>
                <c:pt idx="96">
                  <c:v>117.889</c:v>
                </c:pt>
                <c:pt idx="97">
                  <c:v>117.896</c:v>
                </c:pt>
                <c:pt idx="98">
                  <c:v>117.9</c:v>
                </c:pt>
                <c:pt idx="99">
                  <c:v>117.896</c:v>
                </c:pt>
                <c:pt idx="100">
                  <c:v>117.889</c:v>
                </c:pt>
                <c:pt idx="101">
                  <c:v>117.896</c:v>
                </c:pt>
                <c:pt idx="102">
                  <c:v>117.896</c:v>
                </c:pt>
                <c:pt idx="103">
                  <c:v>117.889</c:v>
                </c:pt>
                <c:pt idx="104">
                  <c:v>117.89400000000001</c:v>
                </c:pt>
                <c:pt idx="105">
                  <c:v>117.901</c:v>
                </c:pt>
                <c:pt idx="106">
                  <c:v>117.901</c:v>
                </c:pt>
                <c:pt idx="107">
                  <c:v>117.89400000000001</c:v>
                </c:pt>
                <c:pt idx="108">
                  <c:v>117.89</c:v>
                </c:pt>
                <c:pt idx="109">
                  <c:v>117.89</c:v>
                </c:pt>
                <c:pt idx="110">
                  <c:v>117.901</c:v>
                </c:pt>
                <c:pt idx="111">
                  <c:v>117.901</c:v>
                </c:pt>
                <c:pt idx="112">
                  <c:v>117.89</c:v>
                </c:pt>
                <c:pt idx="113">
                  <c:v>117.89</c:v>
                </c:pt>
                <c:pt idx="114">
                  <c:v>117.89</c:v>
                </c:pt>
                <c:pt idx="115">
                  <c:v>117.89700000000001</c:v>
                </c:pt>
                <c:pt idx="116">
                  <c:v>117.89700000000001</c:v>
                </c:pt>
                <c:pt idx="117">
                  <c:v>117.89400000000001</c:v>
                </c:pt>
                <c:pt idx="118">
                  <c:v>117.89</c:v>
                </c:pt>
                <c:pt idx="119">
                  <c:v>117.89</c:v>
                </c:pt>
                <c:pt idx="120">
                  <c:v>117.89700000000001</c:v>
                </c:pt>
                <c:pt idx="121">
                  <c:v>117.901</c:v>
                </c:pt>
                <c:pt idx="122">
                  <c:v>117.89</c:v>
                </c:pt>
                <c:pt idx="123">
                  <c:v>117.89400000000001</c:v>
                </c:pt>
                <c:pt idx="124">
                  <c:v>117.89</c:v>
                </c:pt>
                <c:pt idx="125">
                  <c:v>117.89700000000001</c:v>
                </c:pt>
                <c:pt idx="126">
                  <c:v>117.89400000000001</c:v>
                </c:pt>
                <c:pt idx="127">
                  <c:v>117.815</c:v>
                </c:pt>
                <c:pt idx="128">
                  <c:v>117.812</c:v>
                </c:pt>
                <c:pt idx="129">
                  <c:v>117.815</c:v>
                </c:pt>
                <c:pt idx="130">
                  <c:v>117.815</c:v>
                </c:pt>
                <c:pt idx="131">
                  <c:v>117.80800000000001</c:v>
                </c:pt>
                <c:pt idx="132">
                  <c:v>117.819</c:v>
                </c:pt>
                <c:pt idx="133">
                  <c:v>117.812</c:v>
                </c:pt>
                <c:pt idx="134">
                  <c:v>117.812</c:v>
                </c:pt>
                <c:pt idx="135">
                  <c:v>117.80800000000001</c:v>
                </c:pt>
                <c:pt idx="136">
                  <c:v>117.729</c:v>
                </c:pt>
                <c:pt idx="137">
                  <c:v>117.73699999999999</c:v>
                </c:pt>
                <c:pt idx="138">
                  <c:v>117.729</c:v>
                </c:pt>
                <c:pt idx="139">
                  <c:v>117.729</c:v>
                </c:pt>
                <c:pt idx="140">
                  <c:v>117.64400000000001</c:v>
                </c:pt>
                <c:pt idx="141">
                  <c:v>117.636</c:v>
                </c:pt>
                <c:pt idx="142">
                  <c:v>117.636</c:v>
                </c:pt>
                <c:pt idx="143">
                  <c:v>117.636</c:v>
                </c:pt>
                <c:pt idx="144">
                  <c:v>117.636</c:v>
                </c:pt>
                <c:pt idx="145">
                  <c:v>117.64400000000001</c:v>
                </c:pt>
                <c:pt idx="146">
                  <c:v>117.64</c:v>
                </c:pt>
                <c:pt idx="147">
                  <c:v>117.636</c:v>
                </c:pt>
                <c:pt idx="148">
                  <c:v>117.651</c:v>
                </c:pt>
                <c:pt idx="149">
                  <c:v>117.636</c:v>
                </c:pt>
                <c:pt idx="150">
                  <c:v>117.64700000000001</c:v>
                </c:pt>
                <c:pt idx="151">
                  <c:v>117.64</c:v>
                </c:pt>
                <c:pt idx="152">
                  <c:v>117.636</c:v>
                </c:pt>
                <c:pt idx="153">
                  <c:v>117.64</c:v>
                </c:pt>
                <c:pt idx="154">
                  <c:v>117.636</c:v>
                </c:pt>
                <c:pt idx="155">
                  <c:v>117.64700000000001</c:v>
                </c:pt>
                <c:pt idx="156">
                  <c:v>117.642</c:v>
                </c:pt>
                <c:pt idx="157">
                  <c:v>117.63800000000001</c:v>
                </c:pt>
                <c:pt idx="158">
                  <c:v>117.63800000000001</c:v>
                </c:pt>
                <c:pt idx="159">
                  <c:v>117.646</c:v>
                </c:pt>
                <c:pt idx="160">
                  <c:v>117.642</c:v>
                </c:pt>
                <c:pt idx="161">
                  <c:v>117.42700000000001</c:v>
                </c:pt>
                <c:pt idx="162">
                  <c:v>117.423</c:v>
                </c:pt>
                <c:pt idx="163">
                  <c:v>117.423</c:v>
                </c:pt>
                <c:pt idx="164">
                  <c:v>117.438</c:v>
                </c:pt>
                <c:pt idx="165">
                  <c:v>117.42700000000001</c:v>
                </c:pt>
                <c:pt idx="166">
                  <c:v>117.423</c:v>
                </c:pt>
                <c:pt idx="167">
                  <c:v>117.422</c:v>
                </c:pt>
                <c:pt idx="168">
                  <c:v>117.422</c:v>
                </c:pt>
                <c:pt idx="169">
                  <c:v>117.426</c:v>
                </c:pt>
                <c:pt idx="170">
                  <c:v>117.422</c:v>
                </c:pt>
                <c:pt idx="171">
                  <c:v>117.422</c:v>
                </c:pt>
                <c:pt idx="172">
                  <c:v>117.426</c:v>
                </c:pt>
                <c:pt idx="173">
                  <c:v>117.422</c:v>
                </c:pt>
                <c:pt idx="174">
                  <c:v>117.426</c:v>
                </c:pt>
                <c:pt idx="175">
                  <c:v>117.438</c:v>
                </c:pt>
                <c:pt idx="176">
                  <c:v>117.422</c:v>
                </c:pt>
                <c:pt idx="177">
                  <c:v>117.426</c:v>
                </c:pt>
                <c:pt idx="178">
                  <c:v>117.422</c:v>
                </c:pt>
                <c:pt idx="179">
                  <c:v>117.43</c:v>
                </c:pt>
                <c:pt idx="180">
                  <c:v>117.434</c:v>
                </c:pt>
                <c:pt idx="181">
                  <c:v>117.41800000000001</c:v>
                </c:pt>
                <c:pt idx="182">
                  <c:v>117.41800000000001</c:v>
                </c:pt>
                <c:pt idx="183">
                  <c:v>117.422</c:v>
                </c:pt>
                <c:pt idx="184">
                  <c:v>117.41800000000001</c:v>
                </c:pt>
                <c:pt idx="185">
                  <c:v>117.41800000000001</c:v>
                </c:pt>
                <c:pt idx="186">
                  <c:v>117.41800000000001</c:v>
                </c:pt>
                <c:pt idx="187">
                  <c:v>117.41800000000001</c:v>
                </c:pt>
                <c:pt idx="188">
                  <c:v>117.434</c:v>
                </c:pt>
                <c:pt idx="189">
                  <c:v>117.422</c:v>
                </c:pt>
                <c:pt idx="190">
                  <c:v>117.43</c:v>
                </c:pt>
                <c:pt idx="191">
                  <c:v>117.422</c:v>
                </c:pt>
                <c:pt idx="192">
                  <c:v>117.426</c:v>
                </c:pt>
                <c:pt idx="193">
                  <c:v>117.437</c:v>
                </c:pt>
                <c:pt idx="194">
                  <c:v>117.42100000000001</c:v>
                </c:pt>
                <c:pt idx="195">
                  <c:v>117.425</c:v>
                </c:pt>
                <c:pt idx="196">
                  <c:v>117.42100000000001</c:v>
                </c:pt>
                <c:pt idx="197">
                  <c:v>117.425</c:v>
                </c:pt>
                <c:pt idx="198">
                  <c:v>117.425</c:v>
                </c:pt>
                <c:pt idx="199">
                  <c:v>117.42100000000001</c:v>
                </c:pt>
                <c:pt idx="200">
                  <c:v>117.425</c:v>
                </c:pt>
                <c:pt idx="201">
                  <c:v>117.42100000000001</c:v>
                </c:pt>
                <c:pt idx="202">
                  <c:v>117.425</c:v>
                </c:pt>
                <c:pt idx="203">
                  <c:v>117.425</c:v>
                </c:pt>
                <c:pt idx="204">
                  <c:v>117.419</c:v>
                </c:pt>
                <c:pt idx="205">
                  <c:v>117.419</c:v>
                </c:pt>
                <c:pt idx="206">
                  <c:v>117.446</c:v>
                </c:pt>
                <c:pt idx="207">
                  <c:v>117.411</c:v>
                </c:pt>
                <c:pt idx="208">
                  <c:v>117.419</c:v>
                </c:pt>
                <c:pt idx="209">
                  <c:v>117.41500000000001</c:v>
                </c:pt>
                <c:pt idx="210">
                  <c:v>117.41500000000001</c:v>
                </c:pt>
                <c:pt idx="211">
                  <c:v>117.435</c:v>
                </c:pt>
                <c:pt idx="212">
                  <c:v>117.411</c:v>
                </c:pt>
                <c:pt idx="213">
                  <c:v>117.41500000000001</c:v>
                </c:pt>
                <c:pt idx="214">
                  <c:v>117.396</c:v>
                </c:pt>
                <c:pt idx="215">
                  <c:v>117.396</c:v>
                </c:pt>
                <c:pt idx="216">
                  <c:v>117.399</c:v>
                </c:pt>
                <c:pt idx="217">
                  <c:v>117.38800000000001</c:v>
                </c:pt>
                <c:pt idx="218">
                  <c:v>117.38800000000001</c:v>
                </c:pt>
                <c:pt idx="219">
                  <c:v>117.38800000000001</c:v>
                </c:pt>
                <c:pt idx="220">
                  <c:v>117.392</c:v>
                </c:pt>
                <c:pt idx="221">
                  <c:v>117.396</c:v>
                </c:pt>
                <c:pt idx="222">
                  <c:v>117.399</c:v>
                </c:pt>
                <c:pt idx="223">
                  <c:v>117.38800000000001</c:v>
                </c:pt>
                <c:pt idx="224">
                  <c:v>117.392</c:v>
                </c:pt>
                <c:pt idx="225">
                  <c:v>117.392</c:v>
                </c:pt>
                <c:pt idx="226">
                  <c:v>117.38800000000001</c:v>
                </c:pt>
                <c:pt idx="227">
                  <c:v>117.399</c:v>
                </c:pt>
                <c:pt idx="228">
                  <c:v>117.399</c:v>
                </c:pt>
                <c:pt idx="229">
                  <c:v>117.392</c:v>
                </c:pt>
                <c:pt idx="230">
                  <c:v>117.399</c:v>
                </c:pt>
                <c:pt idx="231">
                  <c:v>117.392</c:v>
                </c:pt>
                <c:pt idx="232">
                  <c:v>117.396</c:v>
                </c:pt>
                <c:pt idx="233">
                  <c:v>117.38800000000001</c:v>
                </c:pt>
                <c:pt idx="234">
                  <c:v>117.384</c:v>
                </c:pt>
                <c:pt idx="235">
                  <c:v>117.396</c:v>
                </c:pt>
                <c:pt idx="236">
                  <c:v>117.392</c:v>
                </c:pt>
                <c:pt idx="237">
                  <c:v>117.38800000000001</c:v>
                </c:pt>
                <c:pt idx="238">
                  <c:v>117.411</c:v>
                </c:pt>
                <c:pt idx="239">
                  <c:v>117.38800000000001</c:v>
                </c:pt>
                <c:pt idx="240">
                  <c:v>117.411</c:v>
                </c:pt>
                <c:pt idx="241">
                  <c:v>117.392</c:v>
                </c:pt>
                <c:pt idx="242">
                  <c:v>117.392</c:v>
                </c:pt>
                <c:pt idx="243">
                  <c:v>117.399</c:v>
                </c:pt>
                <c:pt idx="244">
                  <c:v>117.392</c:v>
                </c:pt>
                <c:pt idx="245">
                  <c:v>117.41500000000001</c:v>
                </c:pt>
                <c:pt idx="246">
                  <c:v>117.396</c:v>
                </c:pt>
                <c:pt idx="247">
                  <c:v>117.392</c:v>
                </c:pt>
                <c:pt idx="248">
                  <c:v>117.392</c:v>
                </c:pt>
                <c:pt idx="249">
                  <c:v>117.392</c:v>
                </c:pt>
                <c:pt idx="250">
                  <c:v>117.407</c:v>
                </c:pt>
                <c:pt idx="251">
                  <c:v>117.396</c:v>
                </c:pt>
                <c:pt idx="252">
                  <c:v>117.392</c:v>
                </c:pt>
                <c:pt idx="253">
                  <c:v>117.392</c:v>
                </c:pt>
                <c:pt idx="254">
                  <c:v>117.407</c:v>
                </c:pt>
                <c:pt idx="255">
                  <c:v>117.399</c:v>
                </c:pt>
                <c:pt idx="256">
                  <c:v>117.396</c:v>
                </c:pt>
                <c:pt idx="257">
                  <c:v>117.39100000000001</c:v>
                </c:pt>
                <c:pt idx="258">
                  <c:v>117.39100000000001</c:v>
                </c:pt>
                <c:pt idx="259">
                  <c:v>117.395</c:v>
                </c:pt>
                <c:pt idx="260">
                  <c:v>117.398</c:v>
                </c:pt>
                <c:pt idx="261">
                  <c:v>117.39100000000001</c:v>
                </c:pt>
                <c:pt idx="262">
                  <c:v>117.387</c:v>
                </c:pt>
                <c:pt idx="263">
                  <c:v>117.387</c:v>
                </c:pt>
                <c:pt idx="264">
                  <c:v>117.39100000000001</c:v>
                </c:pt>
                <c:pt idx="265">
                  <c:v>117.41</c:v>
                </c:pt>
                <c:pt idx="266">
                  <c:v>117.39100000000001</c:v>
                </c:pt>
                <c:pt idx="267">
                  <c:v>117.395</c:v>
                </c:pt>
                <c:pt idx="268">
                  <c:v>117.39100000000001</c:v>
                </c:pt>
                <c:pt idx="269">
                  <c:v>117.395</c:v>
                </c:pt>
                <c:pt idx="270">
                  <c:v>117.40600000000001</c:v>
                </c:pt>
                <c:pt idx="271">
                  <c:v>117.39100000000001</c:v>
                </c:pt>
                <c:pt idx="272">
                  <c:v>117.39100000000001</c:v>
                </c:pt>
                <c:pt idx="273">
                  <c:v>117.398</c:v>
                </c:pt>
                <c:pt idx="274">
                  <c:v>117.395</c:v>
                </c:pt>
                <c:pt idx="275">
                  <c:v>117.402</c:v>
                </c:pt>
                <c:pt idx="276">
                  <c:v>117.40600000000001</c:v>
                </c:pt>
                <c:pt idx="277">
                  <c:v>117.39100000000001</c:v>
                </c:pt>
                <c:pt idx="278">
                  <c:v>117.395</c:v>
                </c:pt>
                <c:pt idx="279">
                  <c:v>117.398</c:v>
                </c:pt>
                <c:pt idx="280">
                  <c:v>117.395</c:v>
                </c:pt>
                <c:pt idx="281">
                  <c:v>117.39100000000001</c:v>
                </c:pt>
                <c:pt idx="282">
                  <c:v>117.39100000000001</c:v>
                </c:pt>
                <c:pt idx="283">
                  <c:v>117.39100000000001</c:v>
                </c:pt>
                <c:pt idx="284">
                  <c:v>117.398</c:v>
                </c:pt>
                <c:pt idx="285">
                  <c:v>117.41</c:v>
                </c:pt>
                <c:pt idx="286">
                  <c:v>117.39100000000001</c:v>
                </c:pt>
                <c:pt idx="287">
                  <c:v>117.40600000000001</c:v>
                </c:pt>
                <c:pt idx="288">
                  <c:v>117.39100000000001</c:v>
                </c:pt>
                <c:pt idx="289">
                  <c:v>117.395</c:v>
                </c:pt>
                <c:pt idx="290">
                  <c:v>117.387</c:v>
                </c:pt>
                <c:pt idx="291">
                  <c:v>117.387</c:v>
                </c:pt>
                <c:pt idx="292">
                  <c:v>117.395</c:v>
                </c:pt>
                <c:pt idx="293">
                  <c:v>117.387</c:v>
                </c:pt>
                <c:pt idx="294">
                  <c:v>117.398</c:v>
                </c:pt>
                <c:pt idx="295">
                  <c:v>117.398</c:v>
                </c:pt>
                <c:pt idx="296">
                  <c:v>117.39100000000001</c:v>
                </c:pt>
                <c:pt idx="297">
                  <c:v>117.39100000000001</c:v>
                </c:pt>
                <c:pt idx="298">
                  <c:v>117.39100000000001</c:v>
                </c:pt>
                <c:pt idx="299">
                  <c:v>117.398</c:v>
                </c:pt>
                <c:pt idx="300">
                  <c:v>117.398</c:v>
                </c:pt>
                <c:pt idx="301">
                  <c:v>117.395</c:v>
                </c:pt>
                <c:pt idx="302">
                  <c:v>117.395</c:v>
                </c:pt>
                <c:pt idx="303">
                  <c:v>117.41</c:v>
                </c:pt>
                <c:pt idx="304">
                  <c:v>117.40600000000001</c:v>
                </c:pt>
                <c:pt idx="305">
                  <c:v>117.398</c:v>
                </c:pt>
                <c:pt idx="306">
                  <c:v>117.395</c:v>
                </c:pt>
                <c:pt idx="307">
                  <c:v>117.395</c:v>
                </c:pt>
                <c:pt idx="308">
                  <c:v>117.41</c:v>
                </c:pt>
                <c:pt idx="309">
                  <c:v>117.398</c:v>
                </c:pt>
                <c:pt idx="310">
                  <c:v>117.398</c:v>
                </c:pt>
                <c:pt idx="311">
                  <c:v>117.395</c:v>
                </c:pt>
                <c:pt idx="312">
                  <c:v>117.395</c:v>
                </c:pt>
                <c:pt idx="313">
                  <c:v>117.402</c:v>
                </c:pt>
                <c:pt idx="314">
                  <c:v>117.398</c:v>
                </c:pt>
                <c:pt idx="315">
                  <c:v>117.395</c:v>
                </c:pt>
                <c:pt idx="316">
                  <c:v>117.39400000000001</c:v>
                </c:pt>
                <c:pt idx="317">
                  <c:v>117.39</c:v>
                </c:pt>
                <c:pt idx="318">
                  <c:v>117.401</c:v>
                </c:pt>
                <c:pt idx="319">
                  <c:v>117.39700000000001</c:v>
                </c:pt>
                <c:pt idx="320">
                  <c:v>117.39400000000001</c:v>
                </c:pt>
                <c:pt idx="321">
                  <c:v>117.39700000000001</c:v>
                </c:pt>
                <c:pt idx="322">
                  <c:v>117.39700000000001</c:v>
                </c:pt>
                <c:pt idx="323">
                  <c:v>117.405</c:v>
                </c:pt>
                <c:pt idx="324">
                  <c:v>117.405</c:v>
                </c:pt>
                <c:pt idx="325">
                  <c:v>117.39700000000001</c:v>
                </c:pt>
                <c:pt idx="326">
                  <c:v>117.39400000000001</c:v>
                </c:pt>
                <c:pt idx="327">
                  <c:v>117.39400000000001</c:v>
                </c:pt>
                <c:pt idx="328">
                  <c:v>117.401</c:v>
                </c:pt>
                <c:pt idx="329">
                  <c:v>117.39700000000001</c:v>
                </c:pt>
                <c:pt idx="330">
                  <c:v>117.39400000000001</c:v>
                </c:pt>
                <c:pt idx="331">
                  <c:v>117.39400000000001</c:v>
                </c:pt>
                <c:pt idx="332">
                  <c:v>117.401</c:v>
                </c:pt>
                <c:pt idx="333">
                  <c:v>117.40300000000001</c:v>
                </c:pt>
                <c:pt idx="334">
                  <c:v>117.396</c:v>
                </c:pt>
                <c:pt idx="335">
                  <c:v>117.407</c:v>
                </c:pt>
                <c:pt idx="336">
                  <c:v>117.399</c:v>
                </c:pt>
                <c:pt idx="337">
                  <c:v>117.40300000000001</c:v>
                </c:pt>
                <c:pt idx="338">
                  <c:v>117.399</c:v>
                </c:pt>
                <c:pt idx="339">
                  <c:v>117.396</c:v>
                </c:pt>
                <c:pt idx="340">
                  <c:v>117.40300000000001</c:v>
                </c:pt>
                <c:pt idx="341">
                  <c:v>117.396</c:v>
                </c:pt>
                <c:pt idx="342">
                  <c:v>117.40300000000001</c:v>
                </c:pt>
                <c:pt idx="343">
                  <c:v>117.407</c:v>
                </c:pt>
                <c:pt idx="344">
                  <c:v>117.395</c:v>
                </c:pt>
                <c:pt idx="345">
                  <c:v>117.39100000000001</c:v>
                </c:pt>
                <c:pt idx="346">
                  <c:v>117.39100000000001</c:v>
                </c:pt>
                <c:pt idx="347">
                  <c:v>117.395</c:v>
                </c:pt>
                <c:pt idx="348">
                  <c:v>117.473</c:v>
                </c:pt>
                <c:pt idx="349">
                  <c:v>120.206</c:v>
                </c:pt>
                <c:pt idx="350">
                  <c:v>110.639</c:v>
                </c:pt>
                <c:pt idx="351">
                  <c:v>110.139</c:v>
                </c:pt>
                <c:pt idx="352">
                  <c:v>110.143</c:v>
                </c:pt>
                <c:pt idx="353">
                  <c:v>110.127</c:v>
                </c:pt>
                <c:pt idx="354">
                  <c:v>121.749</c:v>
                </c:pt>
                <c:pt idx="355">
                  <c:v>121.41</c:v>
                </c:pt>
                <c:pt idx="356">
                  <c:v>122.06100000000001</c:v>
                </c:pt>
                <c:pt idx="357">
                  <c:v>122.17</c:v>
                </c:pt>
                <c:pt idx="358">
                  <c:v>122.04900000000001</c:v>
                </c:pt>
                <c:pt idx="359">
                  <c:v>124.20399999999999</c:v>
                </c:pt>
                <c:pt idx="360">
                  <c:v>129.68</c:v>
                </c:pt>
                <c:pt idx="361">
                  <c:v>129.65600000000001</c:v>
                </c:pt>
                <c:pt idx="362">
                  <c:v>129.66399999999999</c:v>
                </c:pt>
                <c:pt idx="363">
                  <c:v>132.02699999999999</c:v>
                </c:pt>
                <c:pt idx="364">
                  <c:v>127.164</c:v>
                </c:pt>
                <c:pt idx="365">
                  <c:v>127.172</c:v>
                </c:pt>
                <c:pt idx="366">
                  <c:v>127.057</c:v>
                </c:pt>
                <c:pt idx="367">
                  <c:v>126.995</c:v>
                </c:pt>
                <c:pt idx="368">
                  <c:v>127.407</c:v>
                </c:pt>
                <c:pt idx="369">
                  <c:v>117.738</c:v>
                </c:pt>
                <c:pt idx="370">
                  <c:v>137.86500000000001</c:v>
                </c:pt>
                <c:pt idx="371">
                  <c:v>137.874</c:v>
                </c:pt>
                <c:pt idx="372">
                  <c:v>136.07400000000001</c:v>
                </c:pt>
                <c:pt idx="373">
                  <c:v>136.00800000000001</c:v>
                </c:pt>
                <c:pt idx="374">
                  <c:v>123.622</c:v>
                </c:pt>
                <c:pt idx="375">
                  <c:v>123.238</c:v>
                </c:pt>
                <c:pt idx="376">
                  <c:v>137.566</c:v>
                </c:pt>
                <c:pt idx="377">
                  <c:v>141.93600000000001</c:v>
                </c:pt>
                <c:pt idx="378">
                  <c:v>141.79900000000001</c:v>
                </c:pt>
                <c:pt idx="379">
                  <c:v>136.04499999999999</c:v>
                </c:pt>
                <c:pt idx="380">
                  <c:v>136.04499999999999</c:v>
                </c:pt>
                <c:pt idx="381">
                  <c:v>136.03700000000001</c:v>
                </c:pt>
                <c:pt idx="382">
                  <c:v>136.01499999999999</c:v>
                </c:pt>
                <c:pt idx="383">
                  <c:v>148.351</c:v>
                </c:pt>
                <c:pt idx="384">
                  <c:v>137.20400000000001</c:v>
                </c:pt>
                <c:pt idx="385">
                  <c:v>132.01300000000001</c:v>
                </c:pt>
                <c:pt idx="386">
                  <c:v>129.179</c:v>
                </c:pt>
                <c:pt idx="387">
                  <c:v>129.04</c:v>
                </c:pt>
                <c:pt idx="388">
                  <c:v>129.02500000000001</c:v>
                </c:pt>
                <c:pt idx="389">
                  <c:v>129.02099999999999</c:v>
                </c:pt>
                <c:pt idx="390">
                  <c:v>129.495</c:v>
                </c:pt>
                <c:pt idx="391">
                  <c:v>128.53200000000001</c:v>
                </c:pt>
                <c:pt idx="392">
                  <c:v>128.512</c:v>
                </c:pt>
                <c:pt idx="393">
                  <c:v>128.55799999999999</c:v>
                </c:pt>
                <c:pt idx="394">
                  <c:v>128.06299999999999</c:v>
                </c:pt>
                <c:pt idx="395">
                  <c:v>127.89400000000001</c:v>
                </c:pt>
                <c:pt idx="396">
                  <c:v>127.82299999999999</c:v>
                </c:pt>
                <c:pt idx="397">
                  <c:v>127.804</c:v>
                </c:pt>
                <c:pt idx="398">
                  <c:v>128.18299999999999</c:v>
                </c:pt>
                <c:pt idx="399">
                  <c:v>127.788</c:v>
                </c:pt>
                <c:pt idx="400">
                  <c:v>127.783</c:v>
                </c:pt>
                <c:pt idx="401">
                  <c:v>127.646</c:v>
                </c:pt>
                <c:pt idx="402">
                  <c:v>127.643</c:v>
                </c:pt>
                <c:pt idx="403">
                  <c:v>127.646</c:v>
                </c:pt>
                <c:pt idx="404">
                  <c:v>127.639</c:v>
                </c:pt>
                <c:pt idx="405">
                  <c:v>127.634</c:v>
                </c:pt>
                <c:pt idx="406">
                  <c:v>127.628</c:v>
                </c:pt>
                <c:pt idx="407">
                  <c:v>127.631</c:v>
                </c:pt>
                <c:pt idx="408">
                  <c:v>127.625</c:v>
                </c:pt>
                <c:pt idx="409">
                  <c:v>127.629</c:v>
                </c:pt>
                <c:pt idx="410">
                  <c:v>127.625</c:v>
                </c:pt>
                <c:pt idx="411">
                  <c:v>127.629</c:v>
                </c:pt>
                <c:pt idx="412">
                  <c:v>127.625</c:v>
                </c:pt>
                <c:pt idx="413">
                  <c:v>127.59099999999999</c:v>
                </c:pt>
                <c:pt idx="414">
                  <c:v>127.756</c:v>
                </c:pt>
                <c:pt idx="415">
                  <c:v>127.732</c:v>
                </c:pt>
                <c:pt idx="416">
                  <c:v>127.907</c:v>
                </c:pt>
                <c:pt idx="417">
                  <c:v>127.742</c:v>
                </c:pt>
                <c:pt idx="418">
                  <c:v>127.73399999999999</c:v>
                </c:pt>
                <c:pt idx="419">
                  <c:v>127.727</c:v>
                </c:pt>
                <c:pt idx="420">
                  <c:v>127.73</c:v>
                </c:pt>
                <c:pt idx="421">
                  <c:v>127.73</c:v>
                </c:pt>
                <c:pt idx="422">
                  <c:v>127.73</c:v>
                </c:pt>
                <c:pt idx="423">
                  <c:v>127.727</c:v>
                </c:pt>
                <c:pt idx="424">
                  <c:v>127.727</c:v>
                </c:pt>
                <c:pt idx="425">
                  <c:v>127.706</c:v>
                </c:pt>
                <c:pt idx="426">
                  <c:v>127.71</c:v>
                </c:pt>
                <c:pt idx="427">
                  <c:v>127.69799999999999</c:v>
                </c:pt>
                <c:pt idx="428">
                  <c:v>127.54300000000001</c:v>
                </c:pt>
                <c:pt idx="429">
                  <c:v>127.538</c:v>
                </c:pt>
                <c:pt idx="430">
                  <c:v>127.54600000000001</c:v>
                </c:pt>
                <c:pt idx="431">
                  <c:v>127.538</c:v>
                </c:pt>
                <c:pt idx="432">
                  <c:v>127.542</c:v>
                </c:pt>
                <c:pt idx="433">
                  <c:v>127.53700000000001</c:v>
                </c:pt>
                <c:pt idx="434">
                  <c:v>127.541</c:v>
                </c:pt>
                <c:pt idx="435">
                  <c:v>127.545</c:v>
                </c:pt>
                <c:pt idx="436">
                  <c:v>127.541</c:v>
                </c:pt>
                <c:pt idx="437">
                  <c:v>127.53700000000001</c:v>
                </c:pt>
                <c:pt idx="438">
                  <c:v>127.541</c:v>
                </c:pt>
                <c:pt idx="439">
                  <c:v>127.536</c:v>
                </c:pt>
                <c:pt idx="440">
                  <c:v>127.54</c:v>
                </c:pt>
                <c:pt idx="441">
                  <c:v>127.536</c:v>
                </c:pt>
                <c:pt idx="442">
                  <c:v>127.54</c:v>
                </c:pt>
                <c:pt idx="443">
                  <c:v>127.52500000000001</c:v>
                </c:pt>
                <c:pt idx="444">
                  <c:v>127.514</c:v>
                </c:pt>
                <c:pt idx="445">
                  <c:v>127.51300000000001</c:v>
                </c:pt>
                <c:pt idx="446">
                  <c:v>127.509</c:v>
                </c:pt>
                <c:pt idx="447">
                  <c:v>127.468</c:v>
                </c:pt>
                <c:pt idx="448">
                  <c:v>127.452</c:v>
                </c:pt>
                <c:pt idx="449">
                  <c:v>127.447</c:v>
                </c:pt>
                <c:pt idx="450">
                  <c:v>127.45099999999999</c:v>
                </c:pt>
                <c:pt idx="451">
                  <c:v>127.45099999999999</c:v>
                </c:pt>
                <c:pt idx="452">
                  <c:v>127.45099999999999</c:v>
                </c:pt>
                <c:pt idx="453">
                  <c:v>128.13499999999999</c:v>
                </c:pt>
                <c:pt idx="454">
                  <c:v>128.34299999999999</c:v>
                </c:pt>
                <c:pt idx="455">
                  <c:v>128.33099999999999</c:v>
                </c:pt>
                <c:pt idx="456">
                  <c:v>128.31200000000001</c:v>
                </c:pt>
                <c:pt idx="457">
                  <c:v>128.315</c:v>
                </c:pt>
                <c:pt idx="458">
                  <c:v>128.31200000000001</c:v>
                </c:pt>
                <c:pt idx="459">
                  <c:v>129.124</c:v>
                </c:pt>
                <c:pt idx="460">
                  <c:v>129.10400000000001</c:v>
                </c:pt>
                <c:pt idx="461">
                  <c:v>129.08099999999999</c:v>
                </c:pt>
                <c:pt idx="462">
                  <c:v>129.08099999999999</c:v>
                </c:pt>
                <c:pt idx="463">
                  <c:v>129.34299999999999</c:v>
                </c:pt>
                <c:pt idx="464">
                  <c:v>128.92400000000001</c:v>
                </c:pt>
                <c:pt idx="465">
                  <c:v>128.922</c:v>
                </c:pt>
                <c:pt idx="466">
                  <c:v>130.066</c:v>
                </c:pt>
                <c:pt idx="467">
                  <c:v>129.49100000000001</c:v>
                </c:pt>
                <c:pt idx="468">
                  <c:v>131.58799999999999</c:v>
                </c:pt>
                <c:pt idx="469">
                  <c:v>143.73099999999999</c:v>
                </c:pt>
                <c:pt idx="470">
                  <c:v>133.435</c:v>
                </c:pt>
                <c:pt idx="471">
                  <c:v>134.62</c:v>
                </c:pt>
                <c:pt idx="472">
                  <c:v>137.399</c:v>
                </c:pt>
                <c:pt idx="473">
                  <c:v>135.423</c:v>
                </c:pt>
                <c:pt idx="474">
                  <c:v>135.423</c:v>
                </c:pt>
                <c:pt idx="475">
                  <c:v>135.40600000000001</c:v>
                </c:pt>
                <c:pt idx="476">
                  <c:v>135.38300000000001</c:v>
                </c:pt>
                <c:pt idx="477">
                  <c:v>135.363</c:v>
                </c:pt>
                <c:pt idx="478">
                  <c:v>135.37899999999999</c:v>
                </c:pt>
                <c:pt idx="479">
                  <c:v>135.363</c:v>
                </c:pt>
                <c:pt idx="480">
                  <c:v>135.41800000000001</c:v>
                </c:pt>
                <c:pt idx="481">
                  <c:v>134.72999999999999</c:v>
                </c:pt>
                <c:pt idx="482">
                  <c:v>133.97300000000001</c:v>
                </c:pt>
                <c:pt idx="483">
                  <c:v>133.43799999999999</c:v>
                </c:pt>
                <c:pt idx="484">
                  <c:v>122.61199999999999</c:v>
                </c:pt>
                <c:pt idx="485">
                  <c:v>122.10299999999999</c:v>
                </c:pt>
                <c:pt idx="486">
                  <c:v>122.083</c:v>
                </c:pt>
                <c:pt idx="487">
                  <c:v>122.071</c:v>
                </c:pt>
                <c:pt idx="488">
                  <c:v>133.91399999999999</c:v>
                </c:pt>
                <c:pt idx="489">
                  <c:v>134.55600000000001</c:v>
                </c:pt>
                <c:pt idx="490">
                  <c:v>134.07</c:v>
                </c:pt>
                <c:pt idx="491">
                  <c:v>133.72</c:v>
                </c:pt>
                <c:pt idx="492">
                  <c:v>133.685</c:v>
                </c:pt>
                <c:pt idx="493">
                  <c:v>133.69200000000001</c:v>
                </c:pt>
                <c:pt idx="494">
                  <c:v>133.66399999999999</c:v>
                </c:pt>
                <c:pt idx="495">
                  <c:v>133.66900000000001</c:v>
                </c:pt>
                <c:pt idx="496">
                  <c:v>133.583</c:v>
                </c:pt>
                <c:pt idx="497">
                  <c:v>133.61799999999999</c:v>
                </c:pt>
                <c:pt idx="498">
                  <c:v>133.65700000000001</c:v>
                </c:pt>
                <c:pt idx="499">
                  <c:v>133.649</c:v>
                </c:pt>
                <c:pt idx="500">
                  <c:v>133.642</c:v>
                </c:pt>
                <c:pt idx="501">
                  <c:v>133.65299999999999</c:v>
                </c:pt>
                <c:pt idx="502">
                  <c:v>133.64599999999999</c:v>
                </c:pt>
                <c:pt idx="503">
                  <c:v>133.68700000000001</c:v>
                </c:pt>
                <c:pt idx="504">
                  <c:v>132.93199999999999</c:v>
                </c:pt>
                <c:pt idx="505">
                  <c:v>132.85</c:v>
                </c:pt>
                <c:pt idx="506">
                  <c:v>132.82599999999999</c:v>
                </c:pt>
                <c:pt idx="507">
                  <c:v>133.435</c:v>
                </c:pt>
                <c:pt idx="508">
                  <c:v>132.822</c:v>
                </c:pt>
                <c:pt idx="509">
                  <c:v>132.81399999999999</c:v>
                </c:pt>
                <c:pt idx="510">
                  <c:v>132.834</c:v>
                </c:pt>
                <c:pt idx="511">
                  <c:v>132.74799999999999</c:v>
                </c:pt>
                <c:pt idx="512">
                  <c:v>132.75200000000001</c:v>
                </c:pt>
                <c:pt idx="513">
                  <c:v>132.744</c:v>
                </c:pt>
                <c:pt idx="514">
                  <c:v>132.76</c:v>
                </c:pt>
                <c:pt idx="515">
                  <c:v>132.738</c:v>
                </c:pt>
                <c:pt idx="516">
                  <c:v>132.75399999999999</c:v>
                </c:pt>
                <c:pt idx="517">
                  <c:v>132.74199999999999</c:v>
                </c:pt>
                <c:pt idx="518">
                  <c:v>132.75</c:v>
                </c:pt>
                <c:pt idx="519">
                  <c:v>132.732</c:v>
                </c:pt>
                <c:pt idx="520">
                  <c:v>132.72499999999999</c:v>
                </c:pt>
                <c:pt idx="521">
                  <c:v>132.72499999999999</c:v>
                </c:pt>
                <c:pt idx="522">
                  <c:v>132.68199999999999</c:v>
                </c:pt>
                <c:pt idx="523">
                  <c:v>132.72</c:v>
                </c:pt>
                <c:pt idx="524">
                  <c:v>132.71600000000001</c:v>
                </c:pt>
                <c:pt idx="525">
                  <c:v>132.73099999999999</c:v>
                </c:pt>
                <c:pt idx="526">
                  <c:v>132.71600000000001</c:v>
                </c:pt>
                <c:pt idx="527">
                  <c:v>132.78899999999999</c:v>
                </c:pt>
                <c:pt idx="528">
                  <c:v>132.73400000000001</c:v>
                </c:pt>
                <c:pt idx="529">
                  <c:v>132.73400000000001</c:v>
                </c:pt>
                <c:pt idx="530">
                  <c:v>132.74199999999999</c:v>
                </c:pt>
                <c:pt idx="531">
                  <c:v>132.727</c:v>
                </c:pt>
                <c:pt idx="532">
                  <c:v>134.74600000000001</c:v>
                </c:pt>
                <c:pt idx="533">
                  <c:v>136.863</c:v>
                </c:pt>
                <c:pt idx="534">
                  <c:v>138.63800000000001</c:v>
                </c:pt>
                <c:pt idx="535">
                  <c:v>137.876</c:v>
                </c:pt>
                <c:pt idx="536">
                  <c:v>135.626</c:v>
                </c:pt>
                <c:pt idx="537">
                  <c:v>135.23099999999999</c:v>
                </c:pt>
                <c:pt idx="538">
                  <c:v>135.203</c:v>
                </c:pt>
                <c:pt idx="539">
                  <c:v>132.82400000000001</c:v>
                </c:pt>
                <c:pt idx="540">
                  <c:v>133.642</c:v>
                </c:pt>
                <c:pt idx="541">
                  <c:v>96.315399999999997</c:v>
                </c:pt>
                <c:pt idx="542">
                  <c:v>97.346699999999998</c:v>
                </c:pt>
                <c:pt idx="543">
                  <c:v>96.417000000000002</c:v>
                </c:pt>
                <c:pt idx="544">
                  <c:v>96.079099999999997</c:v>
                </c:pt>
                <c:pt idx="545">
                  <c:v>96.080100000000002</c:v>
                </c:pt>
                <c:pt idx="546">
                  <c:v>121.002</c:v>
                </c:pt>
                <c:pt idx="547">
                  <c:v>132.66900000000001</c:v>
                </c:pt>
                <c:pt idx="548">
                  <c:v>132.53200000000001</c:v>
                </c:pt>
                <c:pt idx="549">
                  <c:v>132.40700000000001</c:v>
                </c:pt>
                <c:pt idx="550">
                  <c:v>132.40700000000001</c:v>
                </c:pt>
                <c:pt idx="551">
                  <c:v>132.399</c:v>
                </c:pt>
                <c:pt idx="552">
                  <c:v>132.392</c:v>
                </c:pt>
                <c:pt idx="553">
                  <c:v>96.101600000000005</c:v>
                </c:pt>
                <c:pt idx="554">
                  <c:v>96.021500000000003</c:v>
                </c:pt>
                <c:pt idx="555">
                  <c:v>95.960899999999995</c:v>
                </c:pt>
                <c:pt idx="556">
                  <c:v>96.081100000000006</c:v>
                </c:pt>
                <c:pt idx="557">
                  <c:v>95.940399999999997</c:v>
                </c:pt>
                <c:pt idx="558">
                  <c:v>95.940399999999997</c:v>
                </c:pt>
                <c:pt idx="559">
                  <c:v>95.940399999999997</c:v>
                </c:pt>
                <c:pt idx="560">
                  <c:v>95.939499999999995</c:v>
                </c:pt>
                <c:pt idx="561">
                  <c:v>95.932599999999994</c:v>
                </c:pt>
                <c:pt idx="562">
                  <c:v>95.884799999999998</c:v>
                </c:pt>
                <c:pt idx="563">
                  <c:v>95.9238</c:v>
                </c:pt>
                <c:pt idx="564">
                  <c:v>96.554699999999997</c:v>
                </c:pt>
                <c:pt idx="565">
                  <c:v>96.517600000000002</c:v>
                </c:pt>
                <c:pt idx="566">
                  <c:v>96.597700000000003</c:v>
                </c:pt>
                <c:pt idx="567">
                  <c:v>96.653300000000002</c:v>
                </c:pt>
                <c:pt idx="568">
                  <c:v>84.231399999999994</c:v>
                </c:pt>
                <c:pt idx="569">
                  <c:v>84.227500000000006</c:v>
                </c:pt>
                <c:pt idx="570">
                  <c:v>84.213899999999995</c:v>
                </c:pt>
                <c:pt idx="571">
                  <c:v>86.278300000000002</c:v>
                </c:pt>
                <c:pt idx="572">
                  <c:v>84.360399999999998</c:v>
                </c:pt>
                <c:pt idx="573">
                  <c:v>70.912099999999995</c:v>
                </c:pt>
                <c:pt idx="574">
                  <c:v>110.943</c:v>
                </c:pt>
                <c:pt idx="575">
                  <c:v>131.56100000000001</c:v>
                </c:pt>
                <c:pt idx="576">
                  <c:v>131.459</c:v>
                </c:pt>
                <c:pt idx="577">
                  <c:v>131.47800000000001</c:v>
                </c:pt>
                <c:pt idx="578">
                  <c:v>131.46600000000001</c:v>
                </c:pt>
                <c:pt idx="579">
                  <c:v>133.666</c:v>
                </c:pt>
                <c:pt idx="580">
                  <c:v>133.93899999999999</c:v>
                </c:pt>
                <c:pt idx="581">
                  <c:v>133.45500000000001</c:v>
                </c:pt>
                <c:pt idx="582">
                  <c:v>133.482</c:v>
                </c:pt>
                <c:pt idx="583">
                  <c:v>133.53899999999999</c:v>
                </c:pt>
                <c:pt idx="584">
                  <c:v>133.65199999999999</c:v>
                </c:pt>
                <c:pt idx="585">
                  <c:v>134.43799999999999</c:v>
                </c:pt>
                <c:pt idx="586">
                  <c:v>134.46100000000001</c:v>
                </c:pt>
                <c:pt idx="587">
                  <c:v>139.37299999999999</c:v>
                </c:pt>
                <c:pt idx="588">
                  <c:v>140.14599999999999</c:v>
                </c:pt>
                <c:pt idx="589">
                  <c:v>137.32599999999999</c:v>
                </c:pt>
                <c:pt idx="590">
                  <c:v>137.31700000000001</c:v>
                </c:pt>
                <c:pt idx="591">
                  <c:v>135.72399999999999</c:v>
                </c:pt>
                <c:pt idx="592">
                  <c:v>122.851</c:v>
                </c:pt>
                <c:pt idx="593">
                  <c:v>141.61199999999999</c:v>
                </c:pt>
                <c:pt idx="594">
                  <c:v>141.52600000000001</c:v>
                </c:pt>
                <c:pt idx="595">
                  <c:v>152.76900000000001</c:v>
                </c:pt>
                <c:pt idx="596">
                  <c:v>117.31</c:v>
                </c:pt>
                <c:pt idx="597">
                  <c:v>117.29300000000001</c:v>
                </c:pt>
                <c:pt idx="598">
                  <c:v>129.43</c:v>
                </c:pt>
                <c:pt idx="599">
                  <c:v>146.79499999999999</c:v>
                </c:pt>
                <c:pt idx="600">
                  <c:v>146.768</c:v>
                </c:pt>
                <c:pt idx="601">
                  <c:v>141.34200000000001</c:v>
                </c:pt>
                <c:pt idx="602">
                  <c:v>141.35</c:v>
                </c:pt>
                <c:pt idx="603">
                  <c:v>141.346</c:v>
                </c:pt>
                <c:pt idx="604">
                  <c:v>147.02500000000001</c:v>
                </c:pt>
                <c:pt idx="605">
                  <c:v>135.71700000000001</c:v>
                </c:pt>
                <c:pt idx="606">
                  <c:v>136.09100000000001</c:v>
                </c:pt>
                <c:pt idx="607">
                  <c:v>134.66499999999999</c:v>
                </c:pt>
                <c:pt idx="608">
                  <c:v>97.223600000000005</c:v>
                </c:pt>
                <c:pt idx="609">
                  <c:v>97.512699999999995</c:v>
                </c:pt>
                <c:pt idx="610">
                  <c:v>97.141599999999997</c:v>
                </c:pt>
                <c:pt idx="611">
                  <c:v>97.477500000000006</c:v>
                </c:pt>
                <c:pt idx="612">
                  <c:v>96.872100000000003</c:v>
                </c:pt>
                <c:pt idx="613">
                  <c:v>109.524</c:v>
                </c:pt>
                <c:pt idx="614">
                  <c:v>133.46600000000001</c:v>
                </c:pt>
                <c:pt idx="615">
                  <c:v>134.13399999999999</c:v>
                </c:pt>
                <c:pt idx="616">
                  <c:v>134.876</c:v>
                </c:pt>
                <c:pt idx="617">
                  <c:v>134.85300000000001</c:v>
                </c:pt>
                <c:pt idx="618">
                  <c:v>134.86000000000001</c:v>
                </c:pt>
                <c:pt idx="619">
                  <c:v>134.85599999999999</c:v>
                </c:pt>
                <c:pt idx="620">
                  <c:v>134.86000000000001</c:v>
                </c:pt>
                <c:pt idx="621">
                  <c:v>134.85499999999999</c:v>
                </c:pt>
                <c:pt idx="622">
                  <c:v>136.24600000000001</c:v>
                </c:pt>
                <c:pt idx="623">
                  <c:v>135.29300000000001</c:v>
                </c:pt>
                <c:pt idx="624">
                  <c:v>134.99199999999999</c:v>
                </c:pt>
                <c:pt idx="625">
                  <c:v>134.78100000000001</c:v>
                </c:pt>
                <c:pt idx="626">
                  <c:v>134.785</c:v>
                </c:pt>
                <c:pt idx="627">
                  <c:v>134.77699999999999</c:v>
                </c:pt>
                <c:pt idx="628">
                  <c:v>134.78100000000001</c:v>
                </c:pt>
                <c:pt idx="629">
                  <c:v>134.78100000000001</c:v>
                </c:pt>
                <c:pt idx="630">
                  <c:v>134.78100000000001</c:v>
                </c:pt>
                <c:pt idx="631">
                  <c:v>134.773</c:v>
                </c:pt>
                <c:pt idx="632">
                  <c:v>134.91</c:v>
                </c:pt>
                <c:pt idx="633">
                  <c:v>132.44499999999999</c:v>
                </c:pt>
                <c:pt idx="634">
                  <c:v>134.75</c:v>
                </c:pt>
                <c:pt idx="635">
                  <c:v>135.47</c:v>
                </c:pt>
                <c:pt idx="636">
                  <c:v>134.71600000000001</c:v>
                </c:pt>
                <c:pt idx="637">
                  <c:v>135.10400000000001</c:v>
                </c:pt>
                <c:pt idx="638">
                  <c:v>135.05000000000001</c:v>
                </c:pt>
                <c:pt idx="639">
                  <c:v>134.999</c:v>
                </c:pt>
                <c:pt idx="640">
                  <c:v>135.06899999999999</c:v>
                </c:pt>
                <c:pt idx="641">
                  <c:v>135.00700000000001</c:v>
                </c:pt>
                <c:pt idx="642">
                  <c:v>135.00299999999999</c:v>
                </c:pt>
                <c:pt idx="643">
                  <c:v>134.99100000000001</c:v>
                </c:pt>
                <c:pt idx="644">
                  <c:v>134.96</c:v>
                </c:pt>
                <c:pt idx="645">
                  <c:v>136.53399999999999</c:v>
                </c:pt>
                <c:pt idx="646">
                  <c:v>135.36600000000001</c:v>
                </c:pt>
                <c:pt idx="647">
                  <c:v>135.30799999999999</c:v>
                </c:pt>
                <c:pt idx="648">
                  <c:v>135.77600000000001</c:v>
                </c:pt>
                <c:pt idx="649">
                  <c:v>138.35400000000001</c:v>
                </c:pt>
                <c:pt idx="650">
                  <c:v>138.39099999999999</c:v>
                </c:pt>
                <c:pt idx="651">
                  <c:v>138.56800000000001</c:v>
                </c:pt>
                <c:pt idx="652">
                  <c:v>137.32900000000001</c:v>
                </c:pt>
                <c:pt idx="653">
                  <c:v>138.97900000000001</c:v>
                </c:pt>
                <c:pt idx="654">
                  <c:v>138.87299999999999</c:v>
                </c:pt>
                <c:pt idx="655">
                  <c:v>138.881</c:v>
                </c:pt>
                <c:pt idx="656">
                  <c:v>139.71</c:v>
                </c:pt>
                <c:pt idx="657">
                  <c:v>141.214</c:v>
                </c:pt>
                <c:pt idx="658">
                  <c:v>141.46</c:v>
                </c:pt>
                <c:pt idx="659">
                  <c:v>141.04599999999999</c:v>
                </c:pt>
                <c:pt idx="660">
                  <c:v>141.00299999999999</c:v>
                </c:pt>
                <c:pt idx="661">
                  <c:v>140.803</c:v>
                </c:pt>
                <c:pt idx="662">
                  <c:v>140.93600000000001</c:v>
                </c:pt>
                <c:pt idx="663">
                  <c:v>129.94499999999999</c:v>
                </c:pt>
                <c:pt idx="664">
                  <c:v>139.375</c:v>
                </c:pt>
                <c:pt idx="665">
                  <c:v>139.39099999999999</c:v>
                </c:pt>
                <c:pt idx="666">
                  <c:v>140.61600000000001</c:v>
                </c:pt>
                <c:pt idx="667">
                  <c:v>140.46799999999999</c:v>
                </c:pt>
                <c:pt idx="668">
                  <c:v>140.499</c:v>
                </c:pt>
                <c:pt idx="669">
                  <c:v>153.37</c:v>
                </c:pt>
                <c:pt idx="670">
                  <c:v>141.44</c:v>
                </c:pt>
                <c:pt idx="671">
                  <c:v>141.054</c:v>
                </c:pt>
                <c:pt idx="672">
                  <c:v>153.92500000000001</c:v>
                </c:pt>
                <c:pt idx="673">
                  <c:v>141.655</c:v>
                </c:pt>
                <c:pt idx="674">
                  <c:v>140.733</c:v>
                </c:pt>
                <c:pt idx="675">
                  <c:v>139.577</c:v>
                </c:pt>
                <c:pt idx="676">
                  <c:v>138.92500000000001</c:v>
                </c:pt>
                <c:pt idx="677">
                  <c:v>138.15100000000001</c:v>
                </c:pt>
                <c:pt idx="678">
                  <c:v>138.04599999999999</c:v>
                </c:pt>
                <c:pt idx="679">
                  <c:v>138.054</c:v>
                </c:pt>
                <c:pt idx="680">
                  <c:v>138.042</c:v>
                </c:pt>
                <c:pt idx="681">
                  <c:v>136.83600000000001</c:v>
                </c:pt>
                <c:pt idx="682">
                  <c:v>137.28100000000001</c:v>
                </c:pt>
                <c:pt idx="683">
                  <c:v>136.816</c:v>
                </c:pt>
                <c:pt idx="684">
                  <c:v>136.82400000000001</c:v>
                </c:pt>
                <c:pt idx="685">
                  <c:v>136.81200000000001</c:v>
                </c:pt>
                <c:pt idx="686">
                  <c:v>136.82</c:v>
                </c:pt>
                <c:pt idx="687">
                  <c:v>136.82400000000001</c:v>
                </c:pt>
                <c:pt idx="688">
                  <c:v>136.809</c:v>
                </c:pt>
                <c:pt idx="689">
                  <c:v>136.79300000000001</c:v>
                </c:pt>
                <c:pt idx="690">
                  <c:v>136.78899999999999</c:v>
                </c:pt>
                <c:pt idx="691">
                  <c:v>136.81200000000001</c:v>
                </c:pt>
                <c:pt idx="692">
                  <c:v>136.79300000000001</c:v>
                </c:pt>
                <c:pt idx="693">
                  <c:v>136.79300000000001</c:v>
                </c:pt>
                <c:pt idx="694">
                  <c:v>136.887</c:v>
                </c:pt>
                <c:pt idx="695">
                  <c:v>142.14699999999999</c:v>
                </c:pt>
                <c:pt idx="696">
                  <c:v>142.089</c:v>
                </c:pt>
                <c:pt idx="697">
                  <c:v>142.25299999999999</c:v>
                </c:pt>
                <c:pt idx="698">
                  <c:v>142.261</c:v>
                </c:pt>
                <c:pt idx="699">
                  <c:v>142.261</c:v>
                </c:pt>
                <c:pt idx="700">
                  <c:v>142.25299999999999</c:v>
                </c:pt>
                <c:pt idx="701">
                  <c:v>142.25299999999999</c:v>
                </c:pt>
                <c:pt idx="702">
                  <c:v>140.97999999999999</c:v>
                </c:pt>
                <c:pt idx="703">
                  <c:v>140.75399999999999</c:v>
                </c:pt>
                <c:pt idx="704">
                  <c:v>140.66399999999999</c:v>
                </c:pt>
                <c:pt idx="705">
                  <c:v>140.65600000000001</c:v>
                </c:pt>
                <c:pt idx="706">
                  <c:v>139.447</c:v>
                </c:pt>
                <c:pt idx="707">
                  <c:v>139.39599999999999</c:v>
                </c:pt>
                <c:pt idx="708">
                  <c:v>137.6</c:v>
                </c:pt>
                <c:pt idx="709">
                  <c:v>137.607</c:v>
                </c:pt>
                <c:pt idx="710">
                  <c:v>137.56399999999999</c:v>
                </c:pt>
                <c:pt idx="711">
                  <c:v>137.631</c:v>
                </c:pt>
                <c:pt idx="712">
                  <c:v>137.61500000000001</c:v>
                </c:pt>
                <c:pt idx="713">
                  <c:v>137.62299999999999</c:v>
                </c:pt>
                <c:pt idx="714">
                  <c:v>137.62299999999999</c:v>
                </c:pt>
                <c:pt idx="715">
                  <c:v>137.619</c:v>
                </c:pt>
                <c:pt idx="716">
                  <c:v>137.631</c:v>
                </c:pt>
                <c:pt idx="717">
                  <c:v>137.619</c:v>
                </c:pt>
                <c:pt idx="718">
                  <c:v>137.63499999999999</c:v>
                </c:pt>
                <c:pt idx="719">
                  <c:v>137.619</c:v>
                </c:pt>
                <c:pt idx="720">
                  <c:v>139.18600000000001</c:v>
                </c:pt>
                <c:pt idx="721">
                  <c:v>169.934</c:v>
                </c:pt>
                <c:pt idx="722">
                  <c:v>140.137</c:v>
                </c:pt>
                <c:pt idx="723">
                  <c:v>141.29300000000001</c:v>
                </c:pt>
                <c:pt idx="724">
                  <c:v>141.059</c:v>
                </c:pt>
                <c:pt idx="725">
                  <c:v>140.82400000000001</c:v>
                </c:pt>
                <c:pt idx="726">
                  <c:v>140.46100000000001</c:v>
                </c:pt>
                <c:pt idx="727">
                  <c:v>149.208</c:v>
                </c:pt>
                <c:pt idx="728">
                  <c:v>138.63</c:v>
                </c:pt>
                <c:pt idx="729">
                  <c:v>138.92699999999999</c:v>
                </c:pt>
                <c:pt idx="730">
                  <c:v>139.267</c:v>
                </c:pt>
                <c:pt idx="731">
                  <c:v>140.12</c:v>
                </c:pt>
                <c:pt idx="732">
                  <c:v>140.24100000000001</c:v>
                </c:pt>
                <c:pt idx="733">
                  <c:v>140.315</c:v>
                </c:pt>
                <c:pt idx="734">
                  <c:v>140.28800000000001</c:v>
                </c:pt>
                <c:pt idx="735">
                  <c:v>140.61799999999999</c:v>
                </c:pt>
                <c:pt idx="736">
                  <c:v>140.96700000000001</c:v>
                </c:pt>
                <c:pt idx="737">
                  <c:v>141.01</c:v>
                </c:pt>
                <c:pt idx="738">
                  <c:v>141.006</c:v>
                </c:pt>
                <c:pt idx="739">
                  <c:v>140.994</c:v>
                </c:pt>
                <c:pt idx="740">
                  <c:v>141.33000000000001</c:v>
                </c:pt>
                <c:pt idx="741">
                  <c:v>141.06399999999999</c:v>
                </c:pt>
                <c:pt idx="742">
                  <c:v>141.529</c:v>
                </c:pt>
                <c:pt idx="743">
                  <c:v>141.322</c:v>
                </c:pt>
                <c:pt idx="744">
                  <c:v>141.22900000000001</c:v>
                </c:pt>
                <c:pt idx="745">
                  <c:v>141.506</c:v>
                </c:pt>
                <c:pt idx="746">
                  <c:v>143.018</c:v>
                </c:pt>
                <c:pt idx="747">
                  <c:v>142.70099999999999</c:v>
                </c:pt>
                <c:pt idx="748">
                  <c:v>142.66200000000001</c:v>
                </c:pt>
                <c:pt idx="749">
                  <c:v>142.67400000000001</c:v>
                </c:pt>
                <c:pt idx="750">
                  <c:v>142.65799999999999</c:v>
                </c:pt>
                <c:pt idx="751">
                  <c:v>142.15799999999999</c:v>
                </c:pt>
                <c:pt idx="752">
                  <c:v>139.68899999999999</c:v>
                </c:pt>
                <c:pt idx="753">
                  <c:v>139.03700000000001</c:v>
                </c:pt>
                <c:pt idx="754">
                  <c:v>139.11500000000001</c:v>
                </c:pt>
                <c:pt idx="755">
                  <c:v>103.42400000000001</c:v>
                </c:pt>
                <c:pt idx="756">
                  <c:v>101.43600000000001</c:v>
                </c:pt>
                <c:pt idx="757">
                  <c:v>101.428</c:v>
                </c:pt>
                <c:pt idx="758">
                  <c:v>101.428</c:v>
                </c:pt>
                <c:pt idx="759">
                  <c:v>101.497</c:v>
                </c:pt>
                <c:pt idx="760">
                  <c:v>88.582999999999998</c:v>
                </c:pt>
                <c:pt idx="761">
                  <c:v>88.572299999999998</c:v>
                </c:pt>
                <c:pt idx="762">
                  <c:v>69.577100000000002</c:v>
                </c:pt>
                <c:pt idx="763">
                  <c:v>69.546899999999994</c:v>
                </c:pt>
                <c:pt idx="764">
                  <c:v>70.433599999999998</c:v>
                </c:pt>
                <c:pt idx="765">
                  <c:v>71.769499999999994</c:v>
                </c:pt>
                <c:pt idx="766">
                  <c:v>82.496099999999998</c:v>
                </c:pt>
                <c:pt idx="767">
                  <c:v>125.797</c:v>
                </c:pt>
                <c:pt idx="768">
                  <c:v>135.386</c:v>
                </c:pt>
                <c:pt idx="769">
                  <c:v>135.43700000000001</c:v>
                </c:pt>
                <c:pt idx="770">
                  <c:v>101.042</c:v>
                </c:pt>
                <c:pt idx="771">
                  <c:v>105.824</c:v>
                </c:pt>
                <c:pt idx="772">
                  <c:v>151.023</c:v>
                </c:pt>
                <c:pt idx="773">
                  <c:v>150.137</c:v>
                </c:pt>
                <c:pt idx="774">
                  <c:v>114.961</c:v>
                </c:pt>
                <c:pt idx="775">
                  <c:v>113.188</c:v>
                </c:pt>
                <c:pt idx="776">
                  <c:v>112.992</c:v>
                </c:pt>
                <c:pt idx="777">
                  <c:v>112.982</c:v>
                </c:pt>
                <c:pt idx="778">
                  <c:v>112.979</c:v>
                </c:pt>
                <c:pt idx="779">
                  <c:v>112.97799999999999</c:v>
                </c:pt>
                <c:pt idx="780">
                  <c:v>112.97799999999999</c:v>
                </c:pt>
                <c:pt idx="781">
                  <c:v>112.974</c:v>
                </c:pt>
                <c:pt idx="782">
                  <c:v>112.962</c:v>
                </c:pt>
                <c:pt idx="783">
                  <c:v>112.93600000000001</c:v>
                </c:pt>
                <c:pt idx="784">
                  <c:v>112.926</c:v>
                </c:pt>
                <c:pt idx="785">
                  <c:v>112.92100000000001</c:v>
                </c:pt>
                <c:pt idx="786">
                  <c:v>112.92100000000001</c:v>
                </c:pt>
                <c:pt idx="787">
                  <c:v>112.91200000000001</c:v>
                </c:pt>
                <c:pt idx="788">
                  <c:v>112.92</c:v>
                </c:pt>
                <c:pt idx="789">
                  <c:v>112.916</c:v>
                </c:pt>
                <c:pt idx="790">
                  <c:v>112.916</c:v>
                </c:pt>
                <c:pt idx="791">
                  <c:v>112.916</c:v>
                </c:pt>
                <c:pt idx="792">
                  <c:v>112.91800000000001</c:v>
                </c:pt>
                <c:pt idx="793">
                  <c:v>112.914</c:v>
                </c:pt>
                <c:pt idx="794">
                  <c:v>112.914</c:v>
                </c:pt>
                <c:pt idx="795">
                  <c:v>112.914</c:v>
                </c:pt>
                <c:pt idx="796">
                  <c:v>112.91800000000001</c:v>
                </c:pt>
                <c:pt idx="797">
                  <c:v>112.914</c:v>
                </c:pt>
                <c:pt idx="798">
                  <c:v>112.996</c:v>
                </c:pt>
                <c:pt idx="799">
                  <c:v>113.05</c:v>
                </c:pt>
                <c:pt idx="800">
                  <c:v>117.675</c:v>
                </c:pt>
                <c:pt idx="801">
                  <c:v>164.667</c:v>
                </c:pt>
                <c:pt idx="802">
                  <c:v>163.45599999999999</c:v>
                </c:pt>
                <c:pt idx="803">
                  <c:v>163.43299999999999</c:v>
                </c:pt>
                <c:pt idx="804">
                  <c:v>163.44</c:v>
                </c:pt>
                <c:pt idx="805">
                  <c:v>163.43299999999999</c:v>
                </c:pt>
                <c:pt idx="806">
                  <c:v>163.44</c:v>
                </c:pt>
                <c:pt idx="807">
                  <c:v>164.19</c:v>
                </c:pt>
                <c:pt idx="808">
                  <c:v>127.792</c:v>
                </c:pt>
                <c:pt idx="809">
                  <c:v>127.12</c:v>
                </c:pt>
                <c:pt idx="810">
                  <c:v>127.253</c:v>
                </c:pt>
                <c:pt idx="811">
                  <c:v>164.62700000000001</c:v>
                </c:pt>
                <c:pt idx="812">
                  <c:v>155.25700000000001</c:v>
                </c:pt>
                <c:pt idx="813">
                  <c:v>153.84299999999999</c:v>
                </c:pt>
                <c:pt idx="814">
                  <c:v>164.917</c:v>
                </c:pt>
                <c:pt idx="815">
                  <c:v>160.67500000000001</c:v>
                </c:pt>
                <c:pt idx="816">
                  <c:v>156.56200000000001</c:v>
                </c:pt>
                <c:pt idx="817">
                  <c:v>152.32</c:v>
                </c:pt>
                <c:pt idx="818">
                  <c:v>149.09399999999999</c:v>
                </c:pt>
                <c:pt idx="819">
                  <c:v>149.09399999999999</c:v>
                </c:pt>
                <c:pt idx="820">
                  <c:v>149.09800000000001</c:v>
                </c:pt>
                <c:pt idx="821">
                  <c:v>129.042</c:v>
                </c:pt>
                <c:pt idx="822">
                  <c:v>128.851</c:v>
                </c:pt>
                <c:pt idx="823">
                  <c:v>128.83099999999999</c:v>
                </c:pt>
                <c:pt idx="824">
                  <c:v>128.839</c:v>
                </c:pt>
                <c:pt idx="825">
                  <c:v>150.50299999999999</c:v>
                </c:pt>
                <c:pt idx="826">
                  <c:v>127.02200000000001</c:v>
                </c:pt>
                <c:pt idx="827">
                  <c:v>144.155</c:v>
                </c:pt>
                <c:pt idx="828">
                  <c:v>143.65899999999999</c:v>
                </c:pt>
                <c:pt idx="829">
                  <c:v>146.72900000000001</c:v>
                </c:pt>
                <c:pt idx="830">
                  <c:v>141.929</c:v>
                </c:pt>
                <c:pt idx="831">
                  <c:v>141.48099999999999</c:v>
                </c:pt>
                <c:pt idx="832">
                  <c:v>143.58699999999999</c:v>
                </c:pt>
                <c:pt idx="833">
                  <c:v>145.202</c:v>
                </c:pt>
                <c:pt idx="834">
                  <c:v>144.495</c:v>
                </c:pt>
                <c:pt idx="835">
                  <c:v>142.042</c:v>
                </c:pt>
                <c:pt idx="836">
                  <c:v>142.11600000000001</c:v>
                </c:pt>
                <c:pt idx="837">
                  <c:v>142.233</c:v>
                </c:pt>
                <c:pt idx="838">
                  <c:v>141.66300000000001</c:v>
                </c:pt>
                <c:pt idx="839">
                  <c:v>141.64400000000001</c:v>
                </c:pt>
                <c:pt idx="840">
                  <c:v>141.63999999999999</c:v>
                </c:pt>
                <c:pt idx="841">
                  <c:v>141.64400000000001</c:v>
                </c:pt>
                <c:pt idx="842">
                  <c:v>137.958</c:v>
                </c:pt>
                <c:pt idx="843">
                  <c:v>137.923</c:v>
                </c:pt>
                <c:pt idx="844">
                  <c:v>137.923</c:v>
                </c:pt>
                <c:pt idx="845">
                  <c:v>138.57499999999999</c:v>
                </c:pt>
                <c:pt idx="846">
                  <c:v>138.35599999999999</c:v>
                </c:pt>
                <c:pt idx="847">
                  <c:v>138.267</c:v>
                </c:pt>
                <c:pt idx="848">
                  <c:v>138.25899999999999</c:v>
                </c:pt>
                <c:pt idx="849">
                  <c:v>138.25899999999999</c:v>
                </c:pt>
                <c:pt idx="850">
                  <c:v>138.255</c:v>
                </c:pt>
                <c:pt idx="851">
                  <c:v>138.21199999999999</c:v>
                </c:pt>
                <c:pt idx="852">
                  <c:v>138.41300000000001</c:v>
                </c:pt>
                <c:pt idx="853">
                  <c:v>127.798</c:v>
                </c:pt>
                <c:pt idx="854">
                  <c:v>127.134</c:v>
                </c:pt>
                <c:pt idx="855">
                  <c:v>127.122</c:v>
                </c:pt>
                <c:pt idx="856">
                  <c:v>127.38800000000001</c:v>
                </c:pt>
                <c:pt idx="857">
                  <c:v>138.24299999999999</c:v>
                </c:pt>
                <c:pt idx="858">
                  <c:v>138.52799999999999</c:v>
                </c:pt>
                <c:pt idx="859">
                  <c:v>139.33199999999999</c:v>
                </c:pt>
                <c:pt idx="860">
                  <c:v>139.74600000000001</c:v>
                </c:pt>
                <c:pt idx="861">
                  <c:v>139.309</c:v>
                </c:pt>
                <c:pt idx="862">
                  <c:v>139.30799999999999</c:v>
                </c:pt>
                <c:pt idx="863">
                  <c:v>139.315</c:v>
                </c:pt>
                <c:pt idx="864">
                  <c:v>139.233</c:v>
                </c:pt>
                <c:pt idx="865">
                  <c:v>139.18700000000001</c:v>
                </c:pt>
                <c:pt idx="866">
                  <c:v>139.714</c:v>
                </c:pt>
                <c:pt idx="867">
                  <c:v>139.995</c:v>
                </c:pt>
                <c:pt idx="868">
                  <c:v>140.36600000000001</c:v>
                </c:pt>
                <c:pt idx="869">
                  <c:v>140.81200000000001</c:v>
                </c:pt>
                <c:pt idx="870">
                  <c:v>141.25299999999999</c:v>
                </c:pt>
                <c:pt idx="871">
                  <c:v>141.358</c:v>
                </c:pt>
                <c:pt idx="872">
                  <c:v>141.732</c:v>
                </c:pt>
                <c:pt idx="873">
                  <c:v>141.393</c:v>
                </c:pt>
                <c:pt idx="874">
                  <c:v>141.209</c:v>
                </c:pt>
                <c:pt idx="875">
                  <c:v>142.31800000000001</c:v>
                </c:pt>
                <c:pt idx="876">
                  <c:v>142.089</c:v>
                </c:pt>
                <c:pt idx="877">
                  <c:v>141.952</c:v>
                </c:pt>
                <c:pt idx="878">
                  <c:v>141.91300000000001</c:v>
                </c:pt>
                <c:pt idx="879">
                  <c:v>141.89699999999999</c:v>
                </c:pt>
                <c:pt idx="880">
                  <c:v>154.73699999999999</c:v>
                </c:pt>
                <c:pt idx="881">
                  <c:v>140.64099999999999</c:v>
                </c:pt>
                <c:pt idx="882">
                  <c:v>139.93</c:v>
                </c:pt>
                <c:pt idx="883">
                  <c:v>139.459</c:v>
                </c:pt>
                <c:pt idx="884">
                  <c:v>139.31399999999999</c:v>
                </c:pt>
                <c:pt idx="885">
                  <c:v>139.21299999999999</c:v>
                </c:pt>
                <c:pt idx="886">
                  <c:v>139.209</c:v>
                </c:pt>
                <c:pt idx="887">
                  <c:v>138.94300000000001</c:v>
                </c:pt>
                <c:pt idx="888">
                  <c:v>138.791</c:v>
                </c:pt>
                <c:pt idx="889">
                  <c:v>138.654</c:v>
                </c:pt>
                <c:pt idx="890">
                  <c:v>139.792</c:v>
                </c:pt>
                <c:pt idx="891">
                  <c:v>142.601</c:v>
                </c:pt>
                <c:pt idx="892">
                  <c:v>142.40899999999999</c:v>
                </c:pt>
                <c:pt idx="893">
                  <c:v>142.50700000000001</c:v>
                </c:pt>
                <c:pt idx="894">
                  <c:v>144.53800000000001</c:v>
                </c:pt>
                <c:pt idx="895">
                  <c:v>142.25299999999999</c:v>
                </c:pt>
                <c:pt idx="896">
                  <c:v>143.16499999999999</c:v>
                </c:pt>
                <c:pt idx="897">
                  <c:v>143.06700000000001</c:v>
                </c:pt>
                <c:pt idx="898">
                  <c:v>144.345</c:v>
                </c:pt>
                <c:pt idx="899">
                  <c:v>143.35300000000001</c:v>
                </c:pt>
                <c:pt idx="900">
                  <c:v>143.357</c:v>
                </c:pt>
                <c:pt idx="901">
                  <c:v>143.959</c:v>
                </c:pt>
                <c:pt idx="902">
                  <c:v>143.98599999999999</c:v>
                </c:pt>
                <c:pt idx="903">
                  <c:v>143.58799999999999</c:v>
                </c:pt>
                <c:pt idx="904">
                  <c:v>142.459</c:v>
                </c:pt>
                <c:pt idx="905">
                  <c:v>140.58799999999999</c:v>
                </c:pt>
                <c:pt idx="906">
                  <c:v>104.404</c:v>
                </c:pt>
                <c:pt idx="907">
                  <c:v>103.71299999999999</c:v>
                </c:pt>
                <c:pt idx="908">
                  <c:v>103.71299999999999</c:v>
                </c:pt>
                <c:pt idx="909">
                  <c:v>103.70099999999999</c:v>
                </c:pt>
                <c:pt idx="910">
                  <c:v>103.705</c:v>
                </c:pt>
                <c:pt idx="911">
                  <c:v>102.373</c:v>
                </c:pt>
                <c:pt idx="912">
                  <c:v>102.381</c:v>
                </c:pt>
                <c:pt idx="913">
                  <c:v>102.39100000000001</c:v>
                </c:pt>
                <c:pt idx="914">
                  <c:v>102.989</c:v>
                </c:pt>
                <c:pt idx="915">
                  <c:v>90.414100000000005</c:v>
                </c:pt>
                <c:pt idx="916">
                  <c:v>90.394499999999994</c:v>
                </c:pt>
                <c:pt idx="917">
                  <c:v>90.390600000000006</c:v>
                </c:pt>
                <c:pt idx="918">
                  <c:v>90.386700000000005</c:v>
                </c:pt>
                <c:pt idx="919">
                  <c:v>93.109399999999994</c:v>
                </c:pt>
                <c:pt idx="920">
                  <c:v>70.802700000000002</c:v>
                </c:pt>
                <c:pt idx="921">
                  <c:v>70.630899999999997</c:v>
                </c:pt>
                <c:pt idx="922">
                  <c:v>91.060500000000005</c:v>
                </c:pt>
                <c:pt idx="923">
                  <c:v>138.006</c:v>
                </c:pt>
                <c:pt idx="924">
                  <c:v>137.15</c:v>
                </c:pt>
                <c:pt idx="925">
                  <c:v>137.83000000000001</c:v>
                </c:pt>
                <c:pt idx="926">
                  <c:v>102.41200000000001</c:v>
                </c:pt>
                <c:pt idx="927">
                  <c:v>100.607</c:v>
                </c:pt>
                <c:pt idx="928">
                  <c:v>100.568</c:v>
                </c:pt>
                <c:pt idx="929">
                  <c:v>100.547</c:v>
                </c:pt>
                <c:pt idx="930">
                  <c:v>133.87299999999999</c:v>
                </c:pt>
                <c:pt idx="931">
                  <c:v>150.976</c:v>
                </c:pt>
                <c:pt idx="932">
                  <c:v>150.93700000000001</c:v>
                </c:pt>
                <c:pt idx="933">
                  <c:v>150.82300000000001</c:v>
                </c:pt>
                <c:pt idx="934">
                  <c:v>150.815</c:v>
                </c:pt>
                <c:pt idx="935">
                  <c:v>150.82300000000001</c:v>
                </c:pt>
                <c:pt idx="936">
                  <c:v>151.63499999999999</c:v>
                </c:pt>
                <c:pt idx="937">
                  <c:v>151.643</c:v>
                </c:pt>
                <c:pt idx="938">
                  <c:v>151.62299999999999</c:v>
                </c:pt>
                <c:pt idx="939">
                  <c:v>151.62700000000001</c:v>
                </c:pt>
                <c:pt idx="940">
                  <c:v>152.464</c:v>
                </c:pt>
                <c:pt idx="941">
                  <c:v>151.79599999999999</c:v>
                </c:pt>
                <c:pt idx="942">
                  <c:v>152.35499999999999</c:v>
                </c:pt>
                <c:pt idx="943">
                  <c:v>153.32400000000001</c:v>
                </c:pt>
                <c:pt idx="944">
                  <c:v>153.21100000000001</c:v>
                </c:pt>
                <c:pt idx="945">
                  <c:v>153.42599999999999</c:v>
                </c:pt>
                <c:pt idx="946">
                  <c:v>153.797</c:v>
                </c:pt>
                <c:pt idx="947">
                  <c:v>153.434</c:v>
                </c:pt>
                <c:pt idx="948">
                  <c:v>166.61500000000001</c:v>
                </c:pt>
                <c:pt idx="949">
                  <c:v>154.67400000000001</c:v>
                </c:pt>
                <c:pt idx="950">
                  <c:v>154.46299999999999</c:v>
                </c:pt>
                <c:pt idx="951">
                  <c:v>154.32599999999999</c:v>
                </c:pt>
                <c:pt idx="952">
                  <c:v>154.334</c:v>
                </c:pt>
                <c:pt idx="953">
                  <c:v>154.34299999999999</c:v>
                </c:pt>
                <c:pt idx="954">
                  <c:v>167.02099999999999</c:v>
                </c:pt>
                <c:pt idx="955">
                  <c:v>154.15899999999999</c:v>
                </c:pt>
                <c:pt idx="956">
                  <c:v>153.405</c:v>
                </c:pt>
                <c:pt idx="957">
                  <c:v>153.02199999999999</c:v>
                </c:pt>
                <c:pt idx="958">
                  <c:v>167.608</c:v>
                </c:pt>
                <c:pt idx="959">
                  <c:v>143.07300000000001</c:v>
                </c:pt>
                <c:pt idx="960">
                  <c:v>143.06899999999999</c:v>
                </c:pt>
                <c:pt idx="961">
                  <c:v>143.054</c:v>
                </c:pt>
                <c:pt idx="962">
                  <c:v>154.31200000000001</c:v>
                </c:pt>
                <c:pt idx="963">
                  <c:v>142.00299999999999</c:v>
                </c:pt>
                <c:pt idx="964">
                  <c:v>155.82</c:v>
                </c:pt>
                <c:pt idx="965">
                  <c:v>155.714</c:v>
                </c:pt>
                <c:pt idx="966">
                  <c:v>155.565</c:v>
                </c:pt>
                <c:pt idx="967">
                  <c:v>155.53800000000001</c:v>
                </c:pt>
                <c:pt idx="968">
                  <c:v>155.548</c:v>
                </c:pt>
                <c:pt idx="969">
                  <c:v>155.548</c:v>
                </c:pt>
                <c:pt idx="970">
                  <c:v>155.53200000000001</c:v>
                </c:pt>
                <c:pt idx="971">
                  <c:v>155.52799999999999</c:v>
                </c:pt>
                <c:pt idx="972">
                  <c:v>155.54400000000001</c:v>
                </c:pt>
                <c:pt idx="973">
                  <c:v>155.54400000000001</c:v>
                </c:pt>
                <c:pt idx="974">
                  <c:v>155.52799999999999</c:v>
                </c:pt>
                <c:pt idx="975">
                  <c:v>155.392</c:v>
                </c:pt>
                <c:pt idx="976">
                  <c:v>155.47</c:v>
                </c:pt>
                <c:pt idx="977">
                  <c:v>154.86799999999999</c:v>
                </c:pt>
                <c:pt idx="978">
                  <c:v>154.864</c:v>
                </c:pt>
                <c:pt idx="979">
                  <c:v>154.53200000000001</c:v>
                </c:pt>
                <c:pt idx="980">
                  <c:v>154.63</c:v>
                </c:pt>
                <c:pt idx="981">
                  <c:v>154.49799999999999</c:v>
                </c:pt>
                <c:pt idx="982">
                  <c:v>153.29900000000001</c:v>
                </c:pt>
                <c:pt idx="983">
                  <c:v>152.85</c:v>
                </c:pt>
                <c:pt idx="984">
                  <c:v>152.834</c:v>
                </c:pt>
                <c:pt idx="985">
                  <c:v>152.11099999999999</c:v>
                </c:pt>
                <c:pt idx="986">
                  <c:v>145.119</c:v>
                </c:pt>
                <c:pt idx="987">
                  <c:v>145.131</c:v>
                </c:pt>
                <c:pt idx="988">
                  <c:v>145.12299999999999</c:v>
                </c:pt>
                <c:pt idx="989">
                  <c:v>145.12299999999999</c:v>
                </c:pt>
                <c:pt idx="990">
                  <c:v>145.12299999999999</c:v>
                </c:pt>
                <c:pt idx="991">
                  <c:v>141.928</c:v>
                </c:pt>
                <c:pt idx="992">
                  <c:v>140.29499999999999</c:v>
                </c:pt>
                <c:pt idx="993">
                  <c:v>140.678</c:v>
                </c:pt>
                <c:pt idx="994">
                  <c:v>140.256</c:v>
                </c:pt>
                <c:pt idx="995">
                  <c:v>140.24</c:v>
                </c:pt>
                <c:pt idx="996">
                  <c:v>140.24799999999999</c:v>
                </c:pt>
                <c:pt idx="997">
                  <c:v>140.232</c:v>
                </c:pt>
                <c:pt idx="998">
                  <c:v>140.26</c:v>
                </c:pt>
                <c:pt idx="999">
                  <c:v>140.23599999999999</c:v>
                </c:pt>
                <c:pt idx="1000">
                  <c:v>140.23599999999999</c:v>
                </c:pt>
                <c:pt idx="1001">
                  <c:v>140.13900000000001</c:v>
                </c:pt>
                <c:pt idx="1002">
                  <c:v>140.15</c:v>
                </c:pt>
                <c:pt idx="1003">
                  <c:v>140.131</c:v>
                </c:pt>
                <c:pt idx="1004">
                  <c:v>140.13499999999999</c:v>
                </c:pt>
                <c:pt idx="1005">
                  <c:v>140.131</c:v>
                </c:pt>
                <c:pt idx="1006">
                  <c:v>140.15</c:v>
                </c:pt>
                <c:pt idx="1007">
                  <c:v>140.13499999999999</c:v>
                </c:pt>
                <c:pt idx="1008">
                  <c:v>140.12299999999999</c:v>
                </c:pt>
                <c:pt idx="1009">
                  <c:v>140.12299999999999</c:v>
                </c:pt>
                <c:pt idx="1010">
                  <c:v>140.13499999999999</c:v>
                </c:pt>
                <c:pt idx="1011">
                  <c:v>140.13499999999999</c:v>
                </c:pt>
                <c:pt idx="1012">
                  <c:v>140.12299999999999</c:v>
                </c:pt>
                <c:pt idx="1013">
                  <c:v>140.1</c:v>
                </c:pt>
                <c:pt idx="1014">
                  <c:v>140.11099999999999</c:v>
                </c:pt>
                <c:pt idx="1015">
                  <c:v>140.1</c:v>
                </c:pt>
                <c:pt idx="1016">
                  <c:v>140.10400000000001</c:v>
                </c:pt>
                <c:pt idx="1017">
                  <c:v>140.09200000000001</c:v>
                </c:pt>
                <c:pt idx="1018">
                  <c:v>140.1</c:v>
                </c:pt>
                <c:pt idx="1019">
                  <c:v>140.096</c:v>
                </c:pt>
                <c:pt idx="1020">
                  <c:v>140.1</c:v>
                </c:pt>
                <c:pt idx="1021">
                  <c:v>140.096</c:v>
                </c:pt>
                <c:pt idx="1022">
                  <c:v>140.096</c:v>
                </c:pt>
                <c:pt idx="1023">
                  <c:v>140.10400000000001</c:v>
                </c:pt>
                <c:pt idx="1024">
                  <c:v>140.096</c:v>
                </c:pt>
                <c:pt idx="1025">
                  <c:v>140.096</c:v>
                </c:pt>
                <c:pt idx="1026">
                  <c:v>140.09200000000001</c:v>
                </c:pt>
                <c:pt idx="1027">
                  <c:v>140.096</c:v>
                </c:pt>
                <c:pt idx="1028">
                  <c:v>140.08799999999999</c:v>
                </c:pt>
                <c:pt idx="1029">
                  <c:v>140.084</c:v>
                </c:pt>
                <c:pt idx="1030">
                  <c:v>140.06800000000001</c:v>
                </c:pt>
                <c:pt idx="1031">
                  <c:v>140.06100000000001</c:v>
                </c:pt>
                <c:pt idx="1032">
                  <c:v>140.05699999999999</c:v>
                </c:pt>
                <c:pt idx="1033">
                  <c:v>140.053</c:v>
                </c:pt>
                <c:pt idx="1034">
                  <c:v>140.04499999999999</c:v>
                </c:pt>
                <c:pt idx="1035">
                  <c:v>140.05699999999999</c:v>
                </c:pt>
                <c:pt idx="1036">
                  <c:v>140.053</c:v>
                </c:pt>
                <c:pt idx="1037">
                  <c:v>140.04499999999999</c:v>
                </c:pt>
                <c:pt idx="1038">
                  <c:v>140.04499999999999</c:v>
                </c:pt>
                <c:pt idx="1039">
                  <c:v>140.04900000000001</c:v>
                </c:pt>
                <c:pt idx="1040">
                  <c:v>140.05699999999999</c:v>
                </c:pt>
                <c:pt idx="1041">
                  <c:v>140.041</c:v>
                </c:pt>
                <c:pt idx="1042">
                  <c:v>140.04499999999999</c:v>
                </c:pt>
                <c:pt idx="1043">
                  <c:v>140.04900000000001</c:v>
                </c:pt>
                <c:pt idx="1044">
                  <c:v>140.04499999999999</c:v>
                </c:pt>
                <c:pt idx="1045">
                  <c:v>140.041</c:v>
                </c:pt>
                <c:pt idx="1046">
                  <c:v>140.04499999999999</c:v>
                </c:pt>
                <c:pt idx="1047">
                  <c:v>140.04499999999999</c:v>
                </c:pt>
                <c:pt idx="1048">
                  <c:v>140.053</c:v>
                </c:pt>
                <c:pt idx="1049">
                  <c:v>140.041</c:v>
                </c:pt>
                <c:pt idx="1050">
                  <c:v>140.04400000000001</c:v>
                </c:pt>
                <c:pt idx="1051">
                  <c:v>140.00899999999999</c:v>
                </c:pt>
                <c:pt idx="1052">
                  <c:v>140.017</c:v>
                </c:pt>
                <c:pt idx="1053">
                  <c:v>140.005</c:v>
                </c:pt>
                <c:pt idx="1054">
                  <c:v>140.005</c:v>
                </c:pt>
                <c:pt idx="1055">
                  <c:v>139.96600000000001</c:v>
                </c:pt>
                <c:pt idx="1056">
                  <c:v>139.96600000000001</c:v>
                </c:pt>
                <c:pt idx="1057">
                  <c:v>139.97</c:v>
                </c:pt>
                <c:pt idx="1058">
                  <c:v>139.958</c:v>
                </c:pt>
                <c:pt idx="1059">
                  <c:v>139.93100000000001</c:v>
                </c:pt>
                <c:pt idx="1060">
                  <c:v>139.94200000000001</c:v>
                </c:pt>
                <c:pt idx="1061">
                  <c:v>139.935</c:v>
                </c:pt>
                <c:pt idx="1062">
                  <c:v>139.94200000000001</c:v>
                </c:pt>
                <c:pt idx="1063">
                  <c:v>139.93100000000001</c:v>
                </c:pt>
                <c:pt idx="1064">
                  <c:v>139.94200000000001</c:v>
                </c:pt>
                <c:pt idx="1065">
                  <c:v>139.93799999999999</c:v>
                </c:pt>
                <c:pt idx="1066">
                  <c:v>139.935</c:v>
                </c:pt>
                <c:pt idx="1067">
                  <c:v>139.946</c:v>
                </c:pt>
                <c:pt idx="1068">
                  <c:v>139.935</c:v>
                </c:pt>
                <c:pt idx="1069">
                  <c:v>139.93799999999999</c:v>
                </c:pt>
                <c:pt idx="1070">
                  <c:v>139.935</c:v>
                </c:pt>
                <c:pt idx="1071">
                  <c:v>139.935</c:v>
                </c:pt>
                <c:pt idx="1072">
                  <c:v>139.946</c:v>
                </c:pt>
                <c:pt idx="1073">
                  <c:v>139.946</c:v>
                </c:pt>
                <c:pt idx="1074">
                  <c:v>139.935</c:v>
                </c:pt>
                <c:pt idx="1075">
                  <c:v>139.958</c:v>
                </c:pt>
                <c:pt idx="1076">
                  <c:v>139.94200000000001</c:v>
                </c:pt>
                <c:pt idx="1077">
                  <c:v>139.946</c:v>
                </c:pt>
                <c:pt idx="1078">
                  <c:v>139.93100000000001</c:v>
                </c:pt>
                <c:pt idx="1079">
                  <c:v>139.899</c:v>
                </c:pt>
                <c:pt idx="1080">
                  <c:v>139.89599999999999</c:v>
                </c:pt>
                <c:pt idx="1081">
                  <c:v>139.923</c:v>
                </c:pt>
                <c:pt idx="1082">
                  <c:v>139.90299999999999</c:v>
                </c:pt>
                <c:pt idx="1083">
                  <c:v>139.899</c:v>
                </c:pt>
                <c:pt idx="1084">
                  <c:v>139.899</c:v>
                </c:pt>
                <c:pt idx="1085">
                  <c:v>139.899</c:v>
                </c:pt>
                <c:pt idx="1086">
                  <c:v>139.92699999999999</c:v>
                </c:pt>
                <c:pt idx="1087">
                  <c:v>139.899</c:v>
                </c:pt>
                <c:pt idx="1088">
                  <c:v>139.89599999999999</c:v>
                </c:pt>
                <c:pt idx="1089">
                  <c:v>139.89599999999999</c:v>
                </c:pt>
                <c:pt idx="1090">
                  <c:v>139.89599999999999</c:v>
                </c:pt>
                <c:pt idx="1091">
                  <c:v>139.88800000000001</c:v>
                </c:pt>
                <c:pt idx="1092">
                  <c:v>139.85300000000001</c:v>
                </c:pt>
                <c:pt idx="1093">
                  <c:v>139.85300000000001</c:v>
                </c:pt>
                <c:pt idx="1094">
                  <c:v>139.86799999999999</c:v>
                </c:pt>
                <c:pt idx="1095">
                  <c:v>139.86799999999999</c:v>
                </c:pt>
                <c:pt idx="1096">
                  <c:v>139.85599999999999</c:v>
                </c:pt>
                <c:pt idx="1097">
                  <c:v>139.85300000000001</c:v>
                </c:pt>
                <c:pt idx="1098">
                  <c:v>139.86000000000001</c:v>
                </c:pt>
                <c:pt idx="1099">
                  <c:v>139.85599999999999</c:v>
                </c:pt>
                <c:pt idx="1100">
                  <c:v>139.833</c:v>
                </c:pt>
                <c:pt idx="1101">
                  <c:v>139.81700000000001</c:v>
                </c:pt>
                <c:pt idx="1102">
                  <c:v>139.83699999999999</c:v>
                </c:pt>
                <c:pt idx="1103">
                  <c:v>139.81700000000001</c:v>
                </c:pt>
                <c:pt idx="1104">
                  <c:v>139.833</c:v>
                </c:pt>
                <c:pt idx="1105">
                  <c:v>139.81700000000001</c:v>
                </c:pt>
                <c:pt idx="1106">
                  <c:v>139.82499999999999</c:v>
                </c:pt>
                <c:pt idx="1107">
                  <c:v>139.81700000000001</c:v>
                </c:pt>
                <c:pt idx="1108">
                  <c:v>139.81299999999999</c:v>
                </c:pt>
                <c:pt idx="1109">
                  <c:v>139.82900000000001</c:v>
                </c:pt>
                <c:pt idx="1110">
                  <c:v>139.81700000000001</c:v>
                </c:pt>
                <c:pt idx="1111">
                  <c:v>139.798</c:v>
                </c:pt>
                <c:pt idx="1112">
                  <c:v>139.79400000000001</c:v>
                </c:pt>
                <c:pt idx="1113">
                  <c:v>139.79400000000001</c:v>
                </c:pt>
                <c:pt idx="1114">
                  <c:v>139.81299999999999</c:v>
                </c:pt>
                <c:pt idx="1115">
                  <c:v>139.80600000000001</c:v>
                </c:pt>
                <c:pt idx="1116">
                  <c:v>139.79</c:v>
                </c:pt>
                <c:pt idx="1117">
                  <c:v>139.79</c:v>
                </c:pt>
                <c:pt idx="1118">
                  <c:v>139.79400000000001</c:v>
                </c:pt>
                <c:pt idx="1119">
                  <c:v>139.798</c:v>
                </c:pt>
                <c:pt idx="1120">
                  <c:v>139.79</c:v>
                </c:pt>
                <c:pt idx="1121">
                  <c:v>139.79</c:v>
                </c:pt>
                <c:pt idx="1122">
                  <c:v>139.79</c:v>
                </c:pt>
                <c:pt idx="1123">
                  <c:v>139.798</c:v>
                </c:pt>
                <c:pt idx="1124">
                  <c:v>139.80199999999999</c:v>
                </c:pt>
                <c:pt idx="1125">
                  <c:v>139.79</c:v>
                </c:pt>
                <c:pt idx="1126">
                  <c:v>139.79</c:v>
                </c:pt>
                <c:pt idx="1127">
                  <c:v>139.79400000000001</c:v>
                </c:pt>
                <c:pt idx="1128">
                  <c:v>139.81</c:v>
                </c:pt>
                <c:pt idx="1129">
                  <c:v>139.786</c:v>
                </c:pt>
                <c:pt idx="1130">
                  <c:v>139.79</c:v>
                </c:pt>
                <c:pt idx="1131">
                  <c:v>139.73500000000001</c:v>
                </c:pt>
                <c:pt idx="1132">
                  <c:v>139.75899999999999</c:v>
                </c:pt>
                <c:pt idx="1133">
                  <c:v>139.73099999999999</c:v>
                </c:pt>
                <c:pt idx="1134">
                  <c:v>139.73500000000001</c:v>
                </c:pt>
                <c:pt idx="1135">
                  <c:v>139.72399999999999</c:v>
                </c:pt>
                <c:pt idx="1136">
                  <c:v>139.751</c:v>
                </c:pt>
                <c:pt idx="1137">
                  <c:v>139.751</c:v>
                </c:pt>
                <c:pt idx="1138">
                  <c:v>139.73500000000001</c:v>
                </c:pt>
                <c:pt idx="1139">
                  <c:v>139.73099999999999</c:v>
                </c:pt>
                <c:pt idx="1140">
                  <c:v>139.74299999999999</c:v>
                </c:pt>
                <c:pt idx="1141">
                  <c:v>139.73500000000001</c:v>
                </c:pt>
                <c:pt idx="1142">
                  <c:v>139.755</c:v>
                </c:pt>
                <c:pt idx="1143">
                  <c:v>139.73500000000001</c:v>
                </c:pt>
                <c:pt idx="1144">
                  <c:v>139.73500000000001</c:v>
                </c:pt>
                <c:pt idx="1145">
                  <c:v>139.74299999999999</c:v>
                </c:pt>
                <c:pt idx="1146">
                  <c:v>139.739</c:v>
                </c:pt>
                <c:pt idx="1147">
                  <c:v>139.71600000000001</c:v>
                </c:pt>
                <c:pt idx="1148">
                  <c:v>139.72</c:v>
                </c:pt>
                <c:pt idx="1149">
                  <c:v>139.71199999999999</c:v>
                </c:pt>
                <c:pt idx="1150">
                  <c:v>139.696</c:v>
                </c:pt>
                <c:pt idx="1151">
                  <c:v>139.696</c:v>
                </c:pt>
                <c:pt idx="1152">
                  <c:v>139.69999999999999</c:v>
                </c:pt>
                <c:pt idx="1153">
                  <c:v>139.696</c:v>
                </c:pt>
                <c:pt idx="1154">
                  <c:v>139.69200000000001</c:v>
                </c:pt>
                <c:pt idx="1155">
                  <c:v>139.71199999999999</c:v>
                </c:pt>
                <c:pt idx="1156">
                  <c:v>139.69999999999999</c:v>
                </c:pt>
                <c:pt idx="1157">
                  <c:v>139.70400000000001</c:v>
                </c:pt>
                <c:pt idx="1158">
                  <c:v>139.696</c:v>
                </c:pt>
                <c:pt idx="1159">
                  <c:v>139.69200000000001</c:v>
                </c:pt>
                <c:pt idx="1160">
                  <c:v>139.71199999999999</c:v>
                </c:pt>
                <c:pt idx="1161">
                  <c:v>139.708</c:v>
                </c:pt>
                <c:pt idx="1162">
                  <c:v>139.673</c:v>
                </c:pt>
                <c:pt idx="1163">
                  <c:v>139.67699999999999</c:v>
                </c:pt>
                <c:pt idx="1164">
                  <c:v>139.673</c:v>
                </c:pt>
                <c:pt idx="1165">
                  <c:v>139.64599999999999</c:v>
                </c:pt>
                <c:pt idx="1166">
                  <c:v>139.63</c:v>
                </c:pt>
                <c:pt idx="1167">
                  <c:v>139.63399999999999</c:v>
                </c:pt>
                <c:pt idx="1168">
                  <c:v>139.63</c:v>
                </c:pt>
                <c:pt idx="1169">
                  <c:v>139.642</c:v>
                </c:pt>
                <c:pt idx="1170">
                  <c:v>139.63399999999999</c:v>
                </c:pt>
                <c:pt idx="1171">
                  <c:v>139.63399999999999</c:v>
                </c:pt>
                <c:pt idx="1172">
                  <c:v>139.63399999999999</c:v>
                </c:pt>
                <c:pt idx="1173">
                  <c:v>139.63399999999999</c:v>
                </c:pt>
                <c:pt idx="1174">
                  <c:v>139.64599999999999</c:v>
                </c:pt>
                <c:pt idx="1175">
                  <c:v>139.63399999999999</c:v>
                </c:pt>
                <c:pt idx="1176">
                  <c:v>139.63</c:v>
                </c:pt>
                <c:pt idx="1177">
                  <c:v>139.63399999999999</c:v>
                </c:pt>
                <c:pt idx="1178">
                  <c:v>139.63</c:v>
                </c:pt>
                <c:pt idx="1179">
                  <c:v>139.642</c:v>
                </c:pt>
                <c:pt idx="1180">
                  <c:v>139.62200000000001</c:v>
                </c:pt>
                <c:pt idx="1181">
                  <c:v>139.62200000000001</c:v>
                </c:pt>
                <c:pt idx="1182">
                  <c:v>139.63</c:v>
                </c:pt>
                <c:pt idx="1183">
                  <c:v>139.61799999999999</c:v>
                </c:pt>
                <c:pt idx="1184">
                  <c:v>139.61799999999999</c:v>
                </c:pt>
                <c:pt idx="1185">
                  <c:v>139.61799999999999</c:v>
                </c:pt>
                <c:pt idx="1186">
                  <c:v>139.62200000000001</c:v>
                </c:pt>
                <c:pt idx="1187">
                  <c:v>139.63399999999999</c:v>
                </c:pt>
                <c:pt idx="1188">
                  <c:v>139.62200000000001</c:v>
                </c:pt>
                <c:pt idx="1189">
                  <c:v>139.62200000000001</c:v>
                </c:pt>
                <c:pt idx="1190">
                  <c:v>139.61799999999999</c:v>
                </c:pt>
                <c:pt idx="1191">
                  <c:v>139.63399999999999</c:v>
                </c:pt>
                <c:pt idx="1192">
                  <c:v>139.61799999999999</c:v>
                </c:pt>
                <c:pt idx="1193">
                  <c:v>139.52799999999999</c:v>
                </c:pt>
                <c:pt idx="1194">
                  <c:v>139.524</c:v>
                </c:pt>
                <c:pt idx="1195">
                  <c:v>139.52799999999999</c:v>
                </c:pt>
                <c:pt idx="1196">
                  <c:v>139.536</c:v>
                </c:pt>
                <c:pt idx="1197">
                  <c:v>139.524</c:v>
                </c:pt>
                <c:pt idx="1198">
                  <c:v>139.52799999999999</c:v>
                </c:pt>
                <c:pt idx="1199">
                  <c:v>139.524</c:v>
                </c:pt>
                <c:pt idx="1200">
                  <c:v>139.52799999999999</c:v>
                </c:pt>
                <c:pt idx="1201">
                  <c:v>139.524</c:v>
                </c:pt>
                <c:pt idx="1202">
                  <c:v>139.524</c:v>
                </c:pt>
                <c:pt idx="1203">
                  <c:v>139.52799999999999</c:v>
                </c:pt>
                <c:pt idx="1204">
                  <c:v>139.52799999999999</c:v>
                </c:pt>
                <c:pt idx="1205">
                  <c:v>139.524</c:v>
                </c:pt>
                <c:pt idx="1206">
                  <c:v>139.524</c:v>
                </c:pt>
                <c:pt idx="1207">
                  <c:v>139.524</c:v>
                </c:pt>
                <c:pt idx="1208">
                  <c:v>139.52799999999999</c:v>
                </c:pt>
                <c:pt idx="1209">
                  <c:v>139.53200000000001</c:v>
                </c:pt>
                <c:pt idx="1210">
                  <c:v>139.52099999999999</c:v>
                </c:pt>
                <c:pt idx="1211">
                  <c:v>139.46600000000001</c:v>
                </c:pt>
                <c:pt idx="1212">
                  <c:v>139.46600000000001</c:v>
                </c:pt>
                <c:pt idx="1213">
                  <c:v>139.49299999999999</c:v>
                </c:pt>
                <c:pt idx="1214">
                  <c:v>139.46600000000001</c:v>
                </c:pt>
                <c:pt idx="1215">
                  <c:v>139.67699999999999</c:v>
                </c:pt>
                <c:pt idx="1216">
                  <c:v>139.49299999999999</c:v>
                </c:pt>
                <c:pt idx="1217">
                  <c:v>139.48099999999999</c:v>
                </c:pt>
                <c:pt idx="1218">
                  <c:v>139.446</c:v>
                </c:pt>
                <c:pt idx="1219">
                  <c:v>139.43100000000001</c:v>
                </c:pt>
                <c:pt idx="1220">
                  <c:v>139.43100000000001</c:v>
                </c:pt>
                <c:pt idx="1221">
                  <c:v>139.435</c:v>
                </c:pt>
                <c:pt idx="1222">
                  <c:v>139.435</c:v>
                </c:pt>
                <c:pt idx="1223">
                  <c:v>139.43100000000001</c:v>
                </c:pt>
                <c:pt idx="1224">
                  <c:v>139.43100000000001</c:v>
                </c:pt>
                <c:pt idx="1225">
                  <c:v>139.43100000000001</c:v>
                </c:pt>
                <c:pt idx="1226">
                  <c:v>139.43799999999999</c:v>
                </c:pt>
                <c:pt idx="1227">
                  <c:v>139.44200000000001</c:v>
                </c:pt>
                <c:pt idx="1228">
                  <c:v>139.43100000000001</c:v>
                </c:pt>
                <c:pt idx="1229">
                  <c:v>139.42699999999999</c:v>
                </c:pt>
                <c:pt idx="1230">
                  <c:v>139.43799999999999</c:v>
                </c:pt>
                <c:pt idx="1231">
                  <c:v>139.42699999999999</c:v>
                </c:pt>
                <c:pt idx="1232">
                  <c:v>139.44200000000001</c:v>
                </c:pt>
                <c:pt idx="1233">
                  <c:v>139.345</c:v>
                </c:pt>
                <c:pt idx="1234">
                  <c:v>139.37200000000001</c:v>
                </c:pt>
                <c:pt idx="1235">
                  <c:v>139.35300000000001</c:v>
                </c:pt>
                <c:pt idx="1236">
                  <c:v>139.36799999999999</c:v>
                </c:pt>
                <c:pt idx="1237">
                  <c:v>139.35599999999999</c:v>
                </c:pt>
                <c:pt idx="1238">
                  <c:v>139.36799999999999</c:v>
                </c:pt>
                <c:pt idx="1239">
                  <c:v>139.35599999999999</c:v>
                </c:pt>
                <c:pt idx="1240">
                  <c:v>139.36000000000001</c:v>
                </c:pt>
                <c:pt idx="1241">
                  <c:v>139.35599999999999</c:v>
                </c:pt>
                <c:pt idx="1242">
                  <c:v>139.36000000000001</c:v>
                </c:pt>
                <c:pt idx="1243">
                  <c:v>139.35599999999999</c:v>
                </c:pt>
                <c:pt idx="1244">
                  <c:v>139.35599999999999</c:v>
                </c:pt>
                <c:pt idx="1245">
                  <c:v>139.36000000000001</c:v>
                </c:pt>
                <c:pt idx="1246">
                  <c:v>139.364</c:v>
                </c:pt>
                <c:pt idx="1247">
                  <c:v>139.35599999999999</c:v>
                </c:pt>
                <c:pt idx="1248">
                  <c:v>139.35599999999999</c:v>
                </c:pt>
                <c:pt idx="1249">
                  <c:v>139.35599999999999</c:v>
                </c:pt>
                <c:pt idx="1250">
                  <c:v>139.36799999999999</c:v>
                </c:pt>
                <c:pt idx="1251">
                  <c:v>139.364</c:v>
                </c:pt>
                <c:pt idx="1252">
                  <c:v>139.35599999999999</c:v>
                </c:pt>
                <c:pt idx="1253">
                  <c:v>139.35599999999999</c:v>
                </c:pt>
                <c:pt idx="1254">
                  <c:v>139.35599999999999</c:v>
                </c:pt>
                <c:pt idx="1255">
                  <c:v>139.37200000000001</c:v>
                </c:pt>
                <c:pt idx="1256">
                  <c:v>139.35599999999999</c:v>
                </c:pt>
                <c:pt idx="1257">
                  <c:v>139.34899999999999</c:v>
                </c:pt>
                <c:pt idx="1258">
                  <c:v>139.35300000000001</c:v>
                </c:pt>
                <c:pt idx="1259">
                  <c:v>139.35599999999999</c:v>
                </c:pt>
                <c:pt idx="1260">
                  <c:v>139.37200000000001</c:v>
                </c:pt>
                <c:pt idx="1261">
                  <c:v>139.35599999999999</c:v>
                </c:pt>
                <c:pt idx="1262">
                  <c:v>139.35300000000001</c:v>
                </c:pt>
                <c:pt idx="1263">
                  <c:v>139.35599999999999</c:v>
                </c:pt>
                <c:pt idx="1264">
                  <c:v>139.37200000000001</c:v>
                </c:pt>
                <c:pt idx="1265">
                  <c:v>139.37200000000001</c:v>
                </c:pt>
                <c:pt idx="1266">
                  <c:v>139.35599999999999</c:v>
                </c:pt>
                <c:pt idx="1267">
                  <c:v>139.35599999999999</c:v>
                </c:pt>
                <c:pt idx="1268">
                  <c:v>139.364</c:v>
                </c:pt>
                <c:pt idx="1269">
                  <c:v>139.35599999999999</c:v>
                </c:pt>
                <c:pt idx="1270">
                  <c:v>139.36799999999999</c:v>
                </c:pt>
                <c:pt idx="1271">
                  <c:v>139.35599999999999</c:v>
                </c:pt>
                <c:pt idx="1272">
                  <c:v>139.35300000000001</c:v>
                </c:pt>
                <c:pt idx="1273">
                  <c:v>139.364</c:v>
                </c:pt>
                <c:pt idx="1274">
                  <c:v>139.35599999999999</c:v>
                </c:pt>
                <c:pt idx="1275">
                  <c:v>139.35599999999999</c:v>
                </c:pt>
                <c:pt idx="1276">
                  <c:v>139.35300000000001</c:v>
                </c:pt>
                <c:pt idx="1277">
                  <c:v>139.36000000000001</c:v>
                </c:pt>
                <c:pt idx="1278">
                  <c:v>139.35300000000001</c:v>
                </c:pt>
                <c:pt idx="1279">
                  <c:v>139.36000000000001</c:v>
                </c:pt>
                <c:pt idx="1280">
                  <c:v>139.35599999999999</c:v>
                </c:pt>
                <c:pt idx="1281">
                  <c:v>139.36000000000001</c:v>
                </c:pt>
                <c:pt idx="1282">
                  <c:v>139.333</c:v>
                </c:pt>
                <c:pt idx="1283">
                  <c:v>139.33699999999999</c:v>
                </c:pt>
                <c:pt idx="1284">
                  <c:v>139.34899999999999</c:v>
                </c:pt>
                <c:pt idx="1285">
                  <c:v>139.33699999999999</c:v>
                </c:pt>
                <c:pt idx="1286">
                  <c:v>139.34899999999999</c:v>
                </c:pt>
                <c:pt idx="1287">
                  <c:v>139.34100000000001</c:v>
                </c:pt>
                <c:pt idx="1288">
                  <c:v>139.34100000000001</c:v>
                </c:pt>
                <c:pt idx="1289">
                  <c:v>139.33699999999999</c:v>
                </c:pt>
                <c:pt idx="1290">
                  <c:v>139.34100000000001</c:v>
                </c:pt>
                <c:pt idx="1291">
                  <c:v>139.32499999999999</c:v>
                </c:pt>
                <c:pt idx="1292">
                  <c:v>139.32499999999999</c:v>
                </c:pt>
                <c:pt idx="1293">
                  <c:v>139.32499999999999</c:v>
                </c:pt>
                <c:pt idx="1294">
                  <c:v>139.34100000000001</c:v>
                </c:pt>
                <c:pt idx="1295">
                  <c:v>139.333</c:v>
                </c:pt>
                <c:pt idx="1296">
                  <c:v>139.32499999999999</c:v>
                </c:pt>
                <c:pt idx="1297">
                  <c:v>139.32499999999999</c:v>
                </c:pt>
                <c:pt idx="1298">
                  <c:v>139.32499999999999</c:v>
                </c:pt>
                <c:pt idx="1299">
                  <c:v>139.34100000000001</c:v>
                </c:pt>
                <c:pt idx="1300">
                  <c:v>139.32499999999999</c:v>
                </c:pt>
                <c:pt idx="1301">
                  <c:v>139.32499999999999</c:v>
                </c:pt>
                <c:pt idx="1302">
                  <c:v>139.32499999999999</c:v>
                </c:pt>
                <c:pt idx="1303">
                  <c:v>139.34100000000001</c:v>
                </c:pt>
                <c:pt idx="1304">
                  <c:v>139.33699999999999</c:v>
                </c:pt>
                <c:pt idx="1305">
                  <c:v>139.32499999999999</c:v>
                </c:pt>
                <c:pt idx="1306">
                  <c:v>139.32499999999999</c:v>
                </c:pt>
                <c:pt idx="1307">
                  <c:v>139.321</c:v>
                </c:pt>
                <c:pt idx="1308">
                  <c:v>139.333</c:v>
                </c:pt>
                <c:pt idx="1309">
                  <c:v>139.32499999999999</c:v>
                </c:pt>
                <c:pt idx="1310">
                  <c:v>139.32499999999999</c:v>
                </c:pt>
                <c:pt idx="1311">
                  <c:v>139.32499999999999</c:v>
                </c:pt>
                <c:pt idx="1312">
                  <c:v>139.32900000000001</c:v>
                </c:pt>
                <c:pt idx="1313">
                  <c:v>139.333</c:v>
                </c:pt>
                <c:pt idx="1314">
                  <c:v>139.32499999999999</c:v>
                </c:pt>
                <c:pt idx="1315">
                  <c:v>139.32499999999999</c:v>
                </c:pt>
                <c:pt idx="1316">
                  <c:v>139.333</c:v>
                </c:pt>
                <c:pt idx="1317">
                  <c:v>139.32499999999999</c:v>
                </c:pt>
                <c:pt idx="1318">
                  <c:v>139.33699999999999</c:v>
                </c:pt>
                <c:pt idx="1319">
                  <c:v>139.32499999999999</c:v>
                </c:pt>
                <c:pt idx="1320">
                  <c:v>139.32</c:v>
                </c:pt>
                <c:pt idx="1321">
                  <c:v>139.33600000000001</c:v>
                </c:pt>
                <c:pt idx="1322">
                  <c:v>139.315</c:v>
                </c:pt>
                <c:pt idx="1323">
                  <c:v>139.33500000000001</c:v>
                </c:pt>
                <c:pt idx="1324">
                  <c:v>139.32300000000001</c:v>
                </c:pt>
                <c:pt idx="1325">
                  <c:v>139.31899999999999</c:v>
                </c:pt>
                <c:pt idx="1326">
                  <c:v>139.315</c:v>
                </c:pt>
                <c:pt idx="1327">
                  <c:v>139.33500000000001</c:v>
                </c:pt>
                <c:pt idx="1328">
                  <c:v>139.32300000000001</c:v>
                </c:pt>
                <c:pt idx="1329">
                  <c:v>139.31899999999999</c:v>
                </c:pt>
                <c:pt idx="1330">
                  <c:v>139.315</c:v>
                </c:pt>
                <c:pt idx="1331">
                  <c:v>139.327</c:v>
                </c:pt>
                <c:pt idx="1332">
                  <c:v>139.31200000000001</c:v>
                </c:pt>
                <c:pt idx="1333">
                  <c:v>139.315</c:v>
                </c:pt>
                <c:pt idx="1334">
                  <c:v>139.31200000000001</c:v>
                </c:pt>
                <c:pt idx="1335">
                  <c:v>139.327</c:v>
                </c:pt>
                <c:pt idx="1336">
                  <c:v>139.33099999999999</c:v>
                </c:pt>
                <c:pt idx="1337">
                  <c:v>139.31899999999999</c:v>
                </c:pt>
                <c:pt idx="1338">
                  <c:v>139.315</c:v>
                </c:pt>
                <c:pt idx="1339">
                  <c:v>139.327</c:v>
                </c:pt>
                <c:pt idx="1340">
                  <c:v>139.31899999999999</c:v>
                </c:pt>
                <c:pt idx="1341">
                  <c:v>139.33500000000001</c:v>
                </c:pt>
                <c:pt idx="1342">
                  <c:v>139.31899999999999</c:v>
                </c:pt>
                <c:pt idx="1343">
                  <c:v>139.327</c:v>
                </c:pt>
                <c:pt idx="1344">
                  <c:v>139.31899999999999</c:v>
                </c:pt>
                <c:pt idx="1345">
                  <c:v>139.31899999999999</c:v>
                </c:pt>
                <c:pt idx="1346">
                  <c:v>139.33099999999999</c:v>
                </c:pt>
                <c:pt idx="1347">
                  <c:v>139.327</c:v>
                </c:pt>
                <c:pt idx="1348">
                  <c:v>139.31899999999999</c:v>
                </c:pt>
                <c:pt idx="1349">
                  <c:v>139.33099999999999</c:v>
                </c:pt>
                <c:pt idx="1350">
                  <c:v>139.31899999999999</c:v>
                </c:pt>
                <c:pt idx="1351">
                  <c:v>139.339</c:v>
                </c:pt>
                <c:pt idx="1352">
                  <c:v>139.31899999999999</c:v>
                </c:pt>
                <c:pt idx="1353">
                  <c:v>139.31899999999999</c:v>
                </c:pt>
                <c:pt idx="1354">
                  <c:v>139.32300000000001</c:v>
                </c:pt>
                <c:pt idx="1355">
                  <c:v>139.31899999999999</c:v>
                </c:pt>
                <c:pt idx="1356">
                  <c:v>139.31899999999999</c:v>
                </c:pt>
                <c:pt idx="1357">
                  <c:v>139.34700000000001</c:v>
                </c:pt>
                <c:pt idx="1358">
                  <c:v>139.351</c:v>
                </c:pt>
                <c:pt idx="1359">
                  <c:v>139.33099999999999</c:v>
                </c:pt>
                <c:pt idx="1360">
                  <c:v>139.33099999999999</c:v>
                </c:pt>
                <c:pt idx="1361">
                  <c:v>139.327</c:v>
                </c:pt>
                <c:pt idx="1362">
                  <c:v>139.32300000000001</c:v>
                </c:pt>
                <c:pt idx="1363">
                  <c:v>139.33500000000001</c:v>
                </c:pt>
                <c:pt idx="1364">
                  <c:v>139.32300000000001</c:v>
                </c:pt>
                <c:pt idx="1365">
                  <c:v>139.33099999999999</c:v>
                </c:pt>
                <c:pt idx="1366">
                  <c:v>139.327</c:v>
                </c:pt>
                <c:pt idx="1367">
                  <c:v>139.339</c:v>
                </c:pt>
                <c:pt idx="1368">
                  <c:v>139.327</c:v>
                </c:pt>
                <c:pt idx="1369">
                  <c:v>139.31200000000001</c:v>
                </c:pt>
                <c:pt idx="1370">
                  <c:v>139.32300000000001</c:v>
                </c:pt>
                <c:pt idx="1371">
                  <c:v>139.32300000000001</c:v>
                </c:pt>
                <c:pt idx="1372">
                  <c:v>139.31200000000001</c:v>
                </c:pt>
                <c:pt idx="1373">
                  <c:v>139.31200000000001</c:v>
                </c:pt>
                <c:pt idx="1374">
                  <c:v>139.31200000000001</c:v>
                </c:pt>
                <c:pt idx="1375">
                  <c:v>139.31899999999999</c:v>
                </c:pt>
                <c:pt idx="1376">
                  <c:v>139.31899999999999</c:v>
                </c:pt>
                <c:pt idx="1377">
                  <c:v>139.31200000000001</c:v>
                </c:pt>
                <c:pt idx="1378">
                  <c:v>139.31200000000001</c:v>
                </c:pt>
                <c:pt idx="1379">
                  <c:v>139.31200000000001</c:v>
                </c:pt>
                <c:pt idx="1380">
                  <c:v>139.327</c:v>
                </c:pt>
                <c:pt idx="1381">
                  <c:v>139.304</c:v>
                </c:pt>
                <c:pt idx="1382">
                  <c:v>139.30799999999999</c:v>
                </c:pt>
                <c:pt idx="1383">
                  <c:v>139.30799999999999</c:v>
                </c:pt>
                <c:pt idx="1384">
                  <c:v>139.33099999999999</c:v>
                </c:pt>
                <c:pt idx="1385">
                  <c:v>139.31200000000001</c:v>
                </c:pt>
                <c:pt idx="1386">
                  <c:v>139.31200000000001</c:v>
                </c:pt>
                <c:pt idx="1387">
                  <c:v>139.31200000000001</c:v>
                </c:pt>
                <c:pt idx="1388">
                  <c:v>139.315</c:v>
                </c:pt>
                <c:pt idx="1389">
                  <c:v>139.32300000000001</c:v>
                </c:pt>
                <c:pt idx="1390">
                  <c:v>139.31200000000001</c:v>
                </c:pt>
                <c:pt idx="1391">
                  <c:v>139.31200000000001</c:v>
                </c:pt>
                <c:pt idx="1392">
                  <c:v>139.31200000000001</c:v>
                </c:pt>
                <c:pt idx="1393">
                  <c:v>139.31899999999999</c:v>
                </c:pt>
                <c:pt idx="1394">
                  <c:v>139.32300000000001</c:v>
                </c:pt>
                <c:pt idx="1395">
                  <c:v>139.31200000000001</c:v>
                </c:pt>
                <c:pt idx="1396">
                  <c:v>139.30799999999999</c:v>
                </c:pt>
                <c:pt idx="1397">
                  <c:v>139.32300000000001</c:v>
                </c:pt>
                <c:pt idx="1398">
                  <c:v>139.30799999999999</c:v>
                </c:pt>
                <c:pt idx="1399">
                  <c:v>139.327</c:v>
                </c:pt>
                <c:pt idx="1400">
                  <c:v>139.31200000000001</c:v>
                </c:pt>
                <c:pt idx="1401">
                  <c:v>139.31200000000001</c:v>
                </c:pt>
                <c:pt idx="1402">
                  <c:v>139.32300000000001</c:v>
                </c:pt>
                <c:pt idx="1403">
                  <c:v>139.28</c:v>
                </c:pt>
                <c:pt idx="1404">
                  <c:v>139.30000000000001</c:v>
                </c:pt>
                <c:pt idx="1405">
                  <c:v>139.28</c:v>
                </c:pt>
                <c:pt idx="1406">
                  <c:v>139.28</c:v>
                </c:pt>
                <c:pt idx="1407">
                  <c:v>139.27600000000001</c:v>
                </c:pt>
                <c:pt idx="1408">
                  <c:v>139.27600000000001</c:v>
                </c:pt>
                <c:pt idx="1409">
                  <c:v>139.292</c:v>
                </c:pt>
                <c:pt idx="1410">
                  <c:v>139.28</c:v>
                </c:pt>
                <c:pt idx="1411">
                  <c:v>139.28</c:v>
                </c:pt>
                <c:pt idx="1412">
                  <c:v>139.27600000000001</c:v>
                </c:pt>
                <c:pt idx="1413">
                  <c:v>139.28</c:v>
                </c:pt>
                <c:pt idx="1414">
                  <c:v>139.292</c:v>
                </c:pt>
                <c:pt idx="1415">
                  <c:v>139.28800000000001</c:v>
                </c:pt>
                <c:pt idx="1416">
                  <c:v>139.28</c:v>
                </c:pt>
                <c:pt idx="1417">
                  <c:v>139.28</c:v>
                </c:pt>
                <c:pt idx="1418">
                  <c:v>139.28399999999999</c:v>
                </c:pt>
                <c:pt idx="1419">
                  <c:v>139.29599999999999</c:v>
                </c:pt>
                <c:pt idx="1420">
                  <c:v>139.28</c:v>
                </c:pt>
                <c:pt idx="1421">
                  <c:v>139.28</c:v>
                </c:pt>
                <c:pt idx="1422">
                  <c:v>139.28</c:v>
                </c:pt>
                <c:pt idx="1423">
                  <c:v>139.28800000000001</c:v>
                </c:pt>
                <c:pt idx="1424">
                  <c:v>139.292</c:v>
                </c:pt>
                <c:pt idx="1425">
                  <c:v>139.28</c:v>
                </c:pt>
                <c:pt idx="1426">
                  <c:v>139.28</c:v>
                </c:pt>
                <c:pt idx="1427">
                  <c:v>139.28</c:v>
                </c:pt>
                <c:pt idx="1428">
                  <c:v>139.28800000000001</c:v>
                </c:pt>
                <c:pt idx="1429">
                  <c:v>139.28</c:v>
                </c:pt>
                <c:pt idx="1430">
                  <c:v>139.28</c:v>
                </c:pt>
                <c:pt idx="1431">
                  <c:v>139.27199999999999</c:v>
                </c:pt>
                <c:pt idx="1432">
                  <c:v>139.28800000000001</c:v>
                </c:pt>
                <c:pt idx="1433">
                  <c:v>139.29599999999999</c:v>
                </c:pt>
                <c:pt idx="1434">
                  <c:v>139.28</c:v>
                </c:pt>
                <c:pt idx="1435">
                  <c:v>139.27600000000001</c:v>
                </c:pt>
                <c:pt idx="1436">
                  <c:v>139.28399999999999</c:v>
                </c:pt>
                <c:pt idx="1437">
                  <c:v>139.28899999999999</c:v>
                </c:pt>
                <c:pt idx="1438">
                  <c:v>139.297</c:v>
                </c:pt>
                <c:pt idx="1439">
                  <c:v>139.28100000000001</c:v>
                </c:pt>
                <c:pt idx="1440">
                  <c:v>139.28100000000001</c:v>
                </c:pt>
                <c:pt idx="1441">
                  <c:v>139.29300000000001</c:v>
                </c:pt>
                <c:pt idx="1442">
                  <c:v>139.28100000000001</c:v>
                </c:pt>
                <c:pt idx="1443">
                  <c:v>139.22999999999999</c:v>
                </c:pt>
                <c:pt idx="1444">
                  <c:v>139.21899999999999</c:v>
                </c:pt>
                <c:pt idx="1445">
                  <c:v>139.22300000000001</c:v>
                </c:pt>
                <c:pt idx="1446">
                  <c:v>139.21899999999999</c:v>
                </c:pt>
                <c:pt idx="1447">
                  <c:v>139.21899999999999</c:v>
                </c:pt>
                <c:pt idx="1448">
                  <c:v>139.22999999999999</c:v>
                </c:pt>
                <c:pt idx="1449">
                  <c:v>139.21899999999999</c:v>
                </c:pt>
                <c:pt idx="1450">
                  <c:v>139.227</c:v>
                </c:pt>
                <c:pt idx="1451">
                  <c:v>139.21899999999999</c:v>
                </c:pt>
                <c:pt idx="1452">
                  <c:v>139.21899999999999</c:v>
                </c:pt>
                <c:pt idx="1453">
                  <c:v>139.21899999999999</c:v>
                </c:pt>
                <c:pt idx="1454">
                  <c:v>139.22300000000001</c:v>
                </c:pt>
                <c:pt idx="1455">
                  <c:v>139.21899999999999</c:v>
                </c:pt>
                <c:pt idx="1456">
                  <c:v>139.20699999999999</c:v>
                </c:pt>
                <c:pt idx="1457">
                  <c:v>139.21899999999999</c:v>
                </c:pt>
                <c:pt idx="1458">
                  <c:v>139.227</c:v>
                </c:pt>
                <c:pt idx="1459">
                  <c:v>139.21899999999999</c:v>
                </c:pt>
                <c:pt idx="1460">
                  <c:v>139.215</c:v>
                </c:pt>
                <c:pt idx="1461">
                  <c:v>139.21899999999999</c:v>
                </c:pt>
                <c:pt idx="1462">
                  <c:v>139.23400000000001</c:v>
                </c:pt>
                <c:pt idx="1463">
                  <c:v>139.22999999999999</c:v>
                </c:pt>
                <c:pt idx="1464">
                  <c:v>139.215</c:v>
                </c:pt>
                <c:pt idx="1465">
                  <c:v>139.21899999999999</c:v>
                </c:pt>
                <c:pt idx="1466">
                  <c:v>139.215</c:v>
                </c:pt>
                <c:pt idx="1467">
                  <c:v>139.24199999999999</c:v>
                </c:pt>
                <c:pt idx="1468">
                  <c:v>139.215</c:v>
                </c:pt>
                <c:pt idx="1469">
                  <c:v>139.21899999999999</c:v>
                </c:pt>
                <c:pt idx="1470">
                  <c:v>139.215</c:v>
                </c:pt>
                <c:pt idx="1471">
                  <c:v>139.227</c:v>
                </c:pt>
                <c:pt idx="1472">
                  <c:v>139.21899999999999</c:v>
                </c:pt>
                <c:pt idx="1473">
                  <c:v>139.21899999999999</c:v>
                </c:pt>
                <c:pt idx="1474">
                  <c:v>139.21899999999999</c:v>
                </c:pt>
                <c:pt idx="1475">
                  <c:v>139.22300000000001</c:v>
                </c:pt>
                <c:pt idx="1476">
                  <c:v>139.22999999999999</c:v>
                </c:pt>
                <c:pt idx="1477">
                  <c:v>139.21899999999999</c:v>
                </c:pt>
                <c:pt idx="1478">
                  <c:v>139.21899999999999</c:v>
                </c:pt>
                <c:pt idx="1479">
                  <c:v>139.21899999999999</c:v>
                </c:pt>
                <c:pt idx="1480">
                  <c:v>139.22999999999999</c:v>
                </c:pt>
                <c:pt idx="1481">
                  <c:v>139.21899999999999</c:v>
                </c:pt>
                <c:pt idx="1482">
                  <c:v>139.215</c:v>
                </c:pt>
                <c:pt idx="1483">
                  <c:v>139.215</c:v>
                </c:pt>
                <c:pt idx="1484">
                  <c:v>139.227</c:v>
                </c:pt>
                <c:pt idx="1485">
                  <c:v>139.21899999999999</c:v>
                </c:pt>
                <c:pt idx="1486">
                  <c:v>139.22999999999999</c:v>
                </c:pt>
                <c:pt idx="1487">
                  <c:v>139.21899999999999</c:v>
                </c:pt>
                <c:pt idx="1488">
                  <c:v>139.21899999999999</c:v>
                </c:pt>
                <c:pt idx="1489">
                  <c:v>139.227</c:v>
                </c:pt>
                <c:pt idx="1490">
                  <c:v>139.21899999999999</c:v>
                </c:pt>
                <c:pt idx="1491">
                  <c:v>139.23400000000001</c:v>
                </c:pt>
                <c:pt idx="1492">
                  <c:v>139.21899999999999</c:v>
                </c:pt>
                <c:pt idx="1493">
                  <c:v>139.22300000000001</c:v>
                </c:pt>
                <c:pt idx="1494">
                  <c:v>139.21899999999999</c:v>
                </c:pt>
                <c:pt idx="1495">
                  <c:v>139.21899999999999</c:v>
                </c:pt>
                <c:pt idx="1496">
                  <c:v>139.23400000000001</c:v>
                </c:pt>
                <c:pt idx="1497">
                  <c:v>139.227</c:v>
                </c:pt>
                <c:pt idx="1498">
                  <c:v>139.227</c:v>
                </c:pt>
                <c:pt idx="1499">
                  <c:v>139.21899999999999</c:v>
                </c:pt>
                <c:pt idx="1500">
                  <c:v>139.94900000000001</c:v>
                </c:pt>
                <c:pt idx="1501">
                  <c:v>139.262</c:v>
                </c:pt>
                <c:pt idx="1502">
                  <c:v>139.238</c:v>
                </c:pt>
                <c:pt idx="1503">
                  <c:v>139.23400000000001</c:v>
                </c:pt>
                <c:pt idx="1504">
                  <c:v>139.22999999999999</c:v>
                </c:pt>
                <c:pt idx="1505">
                  <c:v>139.20699999999999</c:v>
                </c:pt>
                <c:pt idx="1506">
                  <c:v>139.20699999999999</c:v>
                </c:pt>
                <c:pt idx="1507">
                  <c:v>139.19900000000001</c:v>
                </c:pt>
                <c:pt idx="1508">
                  <c:v>139.19499999999999</c:v>
                </c:pt>
                <c:pt idx="1509">
                  <c:v>139.19900000000001</c:v>
                </c:pt>
                <c:pt idx="1510">
                  <c:v>139.21100000000001</c:v>
                </c:pt>
                <c:pt idx="1511">
                  <c:v>139.19900000000001</c:v>
                </c:pt>
                <c:pt idx="1512">
                  <c:v>139.19900000000001</c:v>
                </c:pt>
                <c:pt idx="1513">
                  <c:v>139.19900000000001</c:v>
                </c:pt>
                <c:pt idx="1514">
                  <c:v>139.20699999999999</c:v>
                </c:pt>
                <c:pt idx="1515">
                  <c:v>139.215</c:v>
                </c:pt>
                <c:pt idx="1516">
                  <c:v>139.19499999999999</c:v>
                </c:pt>
                <c:pt idx="1517">
                  <c:v>139.19900000000001</c:v>
                </c:pt>
                <c:pt idx="1518">
                  <c:v>139.19499999999999</c:v>
                </c:pt>
                <c:pt idx="1519">
                  <c:v>139.21100000000001</c:v>
                </c:pt>
                <c:pt idx="1520">
                  <c:v>139.19900000000001</c:v>
                </c:pt>
                <c:pt idx="1521">
                  <c:v>139.19900000000001</c:v>
                </c:pt>
                <c:pt idx="1522">
                  <c:v>139.19900000000001</c:v>
                </c:pt>
                <c:pt idx="1523">
                  <c:v>139.21100000000001</c:v>
                </c:pt>
                <c:pt idx="1524">
                  <c:v>139.203</c:v>
                </c:pt>
                <c:pt idx="1525">
                  <c:v>139.19900000000001</c:v>
                </c:pt>
                <c:pt idx="1526">
                  <c:v>139.19499999999999</c:v>
                </c:pt>
                <c:pt idx="1527">
                  <c:v>139.203</c:v>
                </c:pt>
                <c:pt idx="1528">
                  <c:v>139.19900000000001</c:v>
                </c:pt>
                <c:pt idx="1529">
                  <c:v>139.19900000000001</c:v>
                </c:pt>
              </c:numCache>
            </c:numRef>
          </c:val>
          <c:smooth val="0"/>
          <c:extLst>
            <c:ext xmlns:c16="http://schemas.microsoft.com/office/drawing/2014/chart" uri="{C3380CC4-5D6E-409C-BE32-E72D297353CC}">
              <c16:uniqueId val="{00000000-7308-40DF-A142-3F1C06400FB3}"/>
            </c:ext>
          </c:extLst>
        </c:ser>
        <c:dLbls>
          <c:showLegendKey val="0"/>
          <c:showVal val="0"/>
          <c:showCatName val="0"/>
          <c:showSerName val="0"/>
          <c:showPercent val="0"/>
          <c:showBubbleSize val="0"/>
        </c:dLbls>
        <c:smooth val="0"/>
        <c:axId val="757490521"/>
        <c:axId val="56061580"/>
      </c:lineChart>
      <c:catAx>
        <c:axId val="75749052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56061580"/>
        <c:crosses val="autoZero"/>
        <c:auto val="1"/>
        <c:lblAlgn val="ctr"/>
        <c:lblOffset val="100"/>
        <c:noMultiLvlLbl val="0"/>
      </c:catAx>
      <c:valAx>
        <c:axId val="560615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757490521"/>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en-US" altLang="zh-CN"/>
              <a:t>EM</a:t>
            </a:r>
          </a:p>
        </c:rich>
      </c:tx>
      <c:layout>
        <c:manualLayout>
          <c:xMode val="edge"/>
          <c:yMode val="edge"/>
          <c:x val="0.44852511072114998"/>
          <c:y val="3.7569060773480698E-2"/>
        </c:manualLayout>
      </c:layout>
      <c:overlay val="0"/>
      <c:spPr>
        <a:noFill/>
        <a:ln>
          <a:noFill/>
        </a:ln>
        <a:effectLst/>
      </c:spPr>
      <c:txPr>
        <a:bodyPr rot="0" spcFirstLastPara="1"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val>
            <c:numRef>
              <c:f>[9]内存泄漏!$A$1:$A$1466</c:f>
              <c:numCache>
                <c:formatCode>General</c:formatCode>
                <c:ptCount val="1466"/>
                <c:pt idx="0">
                  <c:v>107.529</c:v>
                </c:pt>
                <c:pt idx="1">
                  <c:v>105.569</c:v>
                </c:pt>
                <c:pt idx="2">
                  <c:v>105.26900000000001</c:v>
                </c:pt>
                <c:pt idx="3">
                  <c:v>105.276</c:v>
                </c:pt>
                <c:pt idx="4">
                  <c:v>104.952</c:v>
                </c:pt>
                <c:pt idx="5">
                  <c:v>104.43300000000001</c:v>
                </c:pt>
                <c:pt idx="6">
                  <c:v>104.27200000000001</c:v>
                </c:pt>
                <c:pt idx="7">
                  <c:v>104.276</c:v>
                </c:pt>
                <c:pt idx="8">
                  <c:v>104.28</c:v>
                </c:pt>
                <c:pt idx="9">
                  <c:v>103.97199999999999</c:v>
                </c:pt>
                <c:pt idx="10">
                  <c:v>103.96</c:v>
                </c:pt>
                <c:pt idx="11">
                  <c:v>103.964</c:v>
                </c:pt>
                <c:pt idx="12">
                  <c:v>103.96</c:v>
                </c:pt>
                <c:pt idx="13">
                  <c:v>103.964</c:v>
                </c:pt>
                <c:pt idx="14">
                  <c:v>103.968</c:v>
                </c:pt>
                <c:pt idx="15">
                  <c:v>103.964</c:v>
                </c:pt>
                <c:pt idx="16">
                  <c:v>103.964</c:v>
                </c:pt>
                <c:pt idx="17">
                  <c:v>103.964</c:v>
                </c:pt>
                <c:pt idx="18">
                  <c:v>103.96</c:v>
                </c:pt>
                <c:pt idx="19">
                  <c:v>103.96</c:v>
                </c:pt>
                <c:pt idx="20">
                  <c:v>103.956</c:v>
                </c:pt>
                <c:pt idx="21">
                  <c:v>103.96</c:v>
                </c:pt>
                <c:pt idx="22">
                  <c:v>103.96</c:v>
                </c:pt>
                <c:pt idx="23">
                  <c:v>103.964</c:v>
                </c:pt>
                <c:pt idx="24">
                  <c:v>103.956</c:v>
                </c:pt>
                <c:pt idx="25">
                  <c:v>103.944</c:v>
                </c:pt>
                <c:pt idx="26">
                  <c:v>103.944</c:v>
                </c:pt>
                <c:pt idx="27">
                  <c:v>103.952</c:v>
                </c:pt>
                <c:pt idx="28">
                  <c:v>103.952</c:v>
                </c:pt>
                <c:pt idx="29">
                  <c:v>103.94799999999999</c:v>
                </c:pt>
                <c:pt idx="30">
                  <c:v>103.944</c:v>
                </c:pt>
                <c:pt idx="31">
                  <c:v>103.667</c:v>
                </c:pt>
                <c:pt idx="32">
                  <c:v>67.542000000000002</c:v>
                </c:pt>
                <c:pt idx="33">
                  <c:v>67.522499999999994</c:v>
                </c:pt>
                <c:pt idx="34">
                  <c:v>67.256799999999998</c:v>
                </c:pt>
                <c:pt idx="35">
                  <c:v>67.753900000000002</c:v>
                </c:pt>
                <c:pt idx="36">
                  <c:v>80.596699999999998</c:v>
                </c:pt>
                <c:pt idx="37">
                  <c:v>80.518600000000006</c:v>
                </c:pt>
                <c:pt idx="38">
                  <c:v>80.526399999999995</c:v>
                </c:pt>
                <c:pt idx="39">
                  <c:v>80.532200000000003</c:v>
                </c:pt>
                <c:pt idx="40">
                  <c:v>80.5244</c:v>
                </c:pt>
                <c:pt idx="41">
                  <c:v>80.516599999999997</c:v>
                </c:pt>
                <c:pt idx="42">
                  <c:v>80.516599999999997</c:v>
                </c:pt>
                <c:pt idx="43">
                  <c:v>80.512699999999995</c:v>
                </c:pt>
                <c:pt idx="44">
                  <c:v>83.280299999999997</c:v>
                </c:pt>
                <c:pt idx="45">
                  <c:v>82.8857</c:v>
                </c:pt>
                <c:pt idx="46">
                  <c:v>82.870099999999994</c:v>
                </c:pt>
                <c:pt idx="47">
                  <c:v>82.866200000000006</c:v>
                </c:pt>
                <c:pt idx="48">
                  <c:v>80.807599999999994</c:v>
                </c:pt>
                <c:pt idx="49">
                  <c:v>80.831100000000006</c:v>
                </c:pt>
                <c:pt idx="50">
                  <c:v>80.815399999999997</c:v>
                </c:pt>
                <c:pt idx="51">
                  <c:v>83.381799999999998</c:v>
                </c:pt>
                <c:pt idx="52">
                  <c:v>87.321299999999994</c:v>
                </c:pt>
                <c:pt idx="53">
                  <c:v>87.344700000000003</c:v>
                </c:pt>
                <c:pt idx="54">
                  <c:v>81.4893</c:v>
                </c:pt>
                <c:pt idx="55">
                  <c:v>81.457999999999998</c:v>
                </c:pt>
                <c:pt idx="56">
                  <c:v>81.3994</c:v>
                </c:pt>
                <c:pt idx="57">
                  <c:v>81.395499999999998</c:v>
                </c:pt>
                <c:pt idx="58">
                  <c:v>81.3994</c:v>
                </c:pt>
                <c:pt idx="59">
                  <c:v>81.3994</c:v>
                </c:pt>
                <c:pt idx="60">
                  <c:v>81.395499999999998</c:v>
                </c:pt>
                <c:pt idx="61">
                  <c:v>81.102500000000006</c:v>
                </c:pt>
                <c:pt idx="62">
                  <c:v>81.098600000000005</c:v>
                </c:pt>
                <c:pt idx="63">
                  <c:v>80.993200000000002</c:v>
                </c:pt>
                <c:pt idx="64">
                  <c:v>80.9893</c:v>
                </c:pt>
                <c:pt idx="65">
                  <c:v>80.9893</c:v>
                </c:pt>
                <c:pt idx="66">
                  <c:v>80.977500000000006</c:v>
                </c:pt>
                <c:pt idx="67">
                  <c:v>80.981399999999994</c:v>
                </c:pt>
                <c:pt idx="68">
                  <c:v>80.977500000000006</c:v>
                </c:pt>
                <c:pt idx="69">
                  <c:v>80.9619</c:v>
                </c:pt>
                <c:pt idx="70">
                  <c:v>80.9619</c:v>
                </c:pt>
                <c:pt idx="71">
                  <c:v>80.950199999999995</c:v>
                </c:pt>
                <c:pt idx="72">
                  <c:v>80.959999999999994</c:v>
                </c:pt>
                <c:pt idx="73">
                  <c:v>80.963899999999995</c:v>
                </c:pt>
                <c:pt idx="74">
                  <c:v>80.956100000000006</c:v>
                </c:pt>
                <c:pt idx="75">
                  <c:v>80.952100000000002</c:v>
                </c:pt>
                <c:pt idx="76">
                  <c:v>93.255899999999997</c:v>
                </c:pt>
                <c:pt idx="77">
                  <c:v>107.60599999999999</c:v>
                </c:pt>
                <c:pt idx="78">
                  <c:v>107.587</c:v>
                </c:pt>
                <c:pt idx="79">
                  <c:v>107.599</c:v>
                </c:pt>
                <c:pt idx="80">
                  <c:v>107.587</c:v>
                </c:pt>
                <c:pt idx="81">
                  <c:v>107.60599999999999</c:v>
                </c:pt>
                <c:pt idx="82">
                  <c:v>107.595</c:v>
                </c:pt>
                <c:pt idx="83">
                  <c:v>107.59099999999999</c:v>
                </c:pt>
                <c:pt idx="84">
                  <c:v>107.59099999999999</c:v>
                </c:pt>
                <c:pt idx="85">
                  <c:v>107.59099999999999</c:v>
                </c:pt>
                <c:pt idx="86">
                  <c:v>107.59699999999999</c:v>
                </c:pt>
                <c:pt idx="87">
                  <c:v>109.554</c:v>
                </c:pt>
                <c:pt idx="88">
                  <c:v>105.699</c:v>
                </c:pt>
                <c:pt idx="89">
                  <c:v>70.431600000000003</c:v>
                </c:pt>
                <c:pt idx="90">
                  <c:v>70.220699999999994</c:v>
                </c:pt>
                <c:pt idx="91">
                  <c:v>70.275400000000005</c:v>
                </c:pt>
                <c:pt idx="92">
                  <c:v>93.079099999999997</c:v>
                </c:pt>
                <c:pt idx="93">
                  <c:v>92.832999999999998</c:v>
                </c:pt>
                <c:pt idx="94">
                  <c:v>92.852500000000006</c:v>
                </c:pt>
                <c:pt idx="95">
                  <c:v>92.829099999999997</c:v>
                </c:pt>
                <c:pt idx="96">
                  <c:v>92.825199999999995</c:v>
                </c:pt>
                <c:pt idx="97">
                  <c:v>92.821299999999994</c:v>
                </c:pt>
                <c:pt idx="98">
                  <c:v>92.825199999999995</c:v>
                </c:pt>
                <c:pt idx="99">
                  <c:v>92.821299999999994</c:v>
                </c:pt>
                <c:pt idx="100">
                  <c:v>92.825199999999995</c:v>
                </c:pt>
                <c:pt idx="101">
                  <c:v>92.821299999999994</c:v>
                </c:pt>
                <c:pt idx="102">
                  <c:v>92.840800000000002</c:v>
                </c:pt>
                <c:pt idx="103">
                  <c:v>92.8369</c:v>
                </c:pt>
                <c:pt idx="104">
                  <c:v>92.832999999999998</c:v>
                </c:pt>
                <c:pt idx="105">
                  <c:v>92.832999999999998</c:v>
                </c:pt>
                <c:pt idx="106">
                  <c:v>92.832999999999998</c:v>
                </c:pt>
                <c:pt idx="107">
                  <c:v>92.844700000000003</c:v>
                </c:pt>
                <c:pt idx="108">
                  <c:v>92.8369</c:v>
                </c:pt>
                <c:pt idx="109">
                  <c:v>92.832999999999998</c:v>
                </c:pt>
                <c:pt idx="110">
                  <c:v>92.832999999999998</c:v>
                </c:pt>
                <c:pt idx="111">
                  <c:v>92.832999999999998</c:v>
                </c:pt>
                <c:pt idx="112">
                  <c:v>92.840800000000002</c:v>
                </c:pt>
                <c:pt idx="113">
                  <c:v>92.8369</c:v>
                </c:pt>
                <c:pt idx="114">
                  <c:v>92.829099999999997</c:v>
                </c:pt>
                <c:pt idx="115">
                  <c:v>92.832999999999998</c:v>
                </c:pt>
                <c:pt idx="116">
                  <c:v>92.829099999999997</c:v>
                </c:pt>
                <c:pt idx="117">
                  <c:v>92.832999999999998</c:v>
                </c:pt>
                <c:pt idx="118">
                  <c:v>92.829099999999997</c:v>
                </c:pt>
                <c:pt idx="119">
                  <c:v>92.829099999999997</c:v>
                </c:pt>
                <c:pt idx="120">
                  <c:v>92.825199999999995</c:v>
                </c:pt>
                <c:pt idx="121">
                  <c:v>92.829099999999997</c:v>
                </c:pt>
                <c:pt idx="122">
                  <c:v>92.829099999999997</c:v>
                </c:pt>
                <c:pt idx="123">
                  <c:v>92.829099999999997</c:v>
                </c:pt>
                <c:pt idx="124">
                  <c:v>92.825199999999995</c:v>
                </c:pt>
                <c:pt idx="125">
                  <c:v>92.856399999999994</c:v>
                </c:pt>
                <c:pt idx="126">
                  <c:v>110.376</c:v>
                </c:pt>
                <c:pt idx="127">
                  <c:v>110.85599999999999</c:v>
                </c:pt>
                <c:pt idx="128">
                  <c:v>110.899</c:v>
                </c:pt>
                <c:pt idx="129">
                  <c:v>110.864</c:v>
                </c:pt>
                <c:pt idx="130">
                  <c:v>110.85599999999999</c:v>
                </c:pt>
                <c:pt idx="131">
                  <c:v>110.84099999999999</c:v>
                </c:pt>
                <c:pt idx="132">
                  <c:v>110.837</c:v>
                </c:pt>
                <c:pt idx="133">
                  <c:v>111.048</c:v>
                </c:pt>
                <c:pt idx="134">
                  <c:v>111.048</c:v>
                </c:pt>
                <c:pt idx="135">
                  <c:v>111.044</c:v>
                </c:pt>
                <c:pt idx="136">
                  <c:v>111.82899999999999</c:v>
                </c:pt>
                <c:pt idx="137">
                  <c:v>111.80200000000001</c:v>
                </c:pt>
                <c:pt idx="138">
                  <c:v>110.846</c:v>
                </c:pt>
                <c:pt idx="139">
                  <c:v>110.768</c:v>
                </c:pt>
                <c:pt idx="140">
                  <c:v>110.732</c:v>
                </c:pt>
                <c:pt idx="141">
                  <c:v>110.619</c:v>
                </c:pt>
                <c:pt idx="142">
                  <c:v>110.514</c:v>
                </c:pt>
                <c:pt idx="143">
                  <c:v>110.396</c:v>
                </c:pt>
                <c:pt idx="144">
                  <c:v>110.33</c:v>
                </c:pt>
                <c:pt idx="145">
                  <c:v>110.35</c:v>
                </c:pt>
                <c:pt idx="146">
                  <c:v>110.327</c:v>
                </c:pt>
                <c:pt idx="147">
                  <c:v>110.33499999999999</c:v>
                </c:pt>
                <c:pt idx="148">
                  <c:v>110.343</c:v>
                </c:pt>
                <c:pt idx="149">
                  <c:v>110.34699999999999</c:v>
                </c:pt>
                <c:pt idx="150">
                  <c:v>110.354</c:v>
                </c:pt>
                <c:pt idx="151">
                  <c:v>110.354</c:v>
                </c:pt>
                <c:pt idx="152">
                  <c:v>110.343</c:v>
                </c:pt>
                <c:pt idx="153">
                  <c:v>111.089</c:v>
                </c:pt>
                <c:pt idx="154">
                  <c:v>111.104</c:v>
                </c:pt>
                <c:pt idx="155">
                  <c:v>111.05</c:v>
                </c:pt>
                <c:pt idx="156">
                  <c:v>111.054</c:v>
                </c:pt>
                <c:pt idx="157">
                  <c:v>111.05</c:v>
                </c:pt>
                <c:pt idx="158">
                  <c:v>111.062</c:v>
                </c:pt>
                <c:pt idx="159">
                  <c:v>111.03</c:v>
                </c:pt>
                <c:pt idx="160">
                  <c:v>111.00700000000001</c:v>
                </c:pt>
                <c:pt idx="161">
                  <c:v>111.126</c:v>
                </c:pt>
                <c:pt idx="162">
                  <c:v>111.181</c:v>
                </c:pt>
                <c:pt idx="163">
                  <c:v>111.048</c:v>
                </c:pt>
                <c:pt idx="164">
                  <c:v>111.04</c:v>
                </c:pt>
                <c:pt idx="165">
                  <c:v>105.199</c:v>
                </c:pt>
                <c:pt idx="166">
                  <c:v>105.69199999999999</c:v>
                </c:pt>
                <c:pt idx="167">
                  <c:v>105.63</c:v>
                </c:pt>
                <c:pt idx="168">
                  <c:v>105.642</c:v>
                </c:pt>
                <c:pt idx="169">
                  <c:v>105.626</c:v>
                </c:pt>
                <c:pt idx="170">
                  <c:v>105.614</c:v>
                </c:pt>
                <c:pt idx="171">
                  <c:v>105.614</c:v>
                </c:pt>
                <c:pt idx="172">
                  <c:v>105.614</c:v>
                </c:pt>
                <c:pt idx="173">
                  <c:v>105.614</c:v>
                </c:pt>
                <c:pt idx="174">
                  <c:v>105.614</c:v>
                </c:pt>
                <c:pt idx="175">
                  <c:v>105.622</c:v>
                </c:pt>
                <c:pt idx="176">
                  <c:v>105.622</c:v>
                </c:pt>
                <c:pt idx="177">
                  <c:v>105.614</c:v>
                </c:pt>
                <c:pt idx="178">
                  <c:v>105.614</c:v>
                </c:pt>
                <c:pt idx="179">
                  <c:v>105.614</c:v>
                </c:pt>
                <c:pt idx="180">
                  <c:v>105.626</c:v>
                </c:pt>
                <c:pt idx="181">
                  <c:v>105.622</c:v>
                </c:pt>
                <c:pt idx="182">
                  <c:v>105.614</c:v>
                </c:pt>
                <c:pt idx="183">
                  <c:v>105.614</c:v>
                </c:pt>
                <c:pt idx="184">
                  <c:v>105.614</c:v>
                </c:pt>
                <c:pt idx="185">
                  <c:v>105.614</c:v>
                </c:pt>
                <c:pt idx="186">
                  <c:v>105.59099999999999</c:v>
                </c:pt>
                <c:pt idx="187">
                  <c:v>105.595</c:v>
                </c:pt>
                <c:pt idx="188">
                  <c:v>105.595</c:v>
                </c:pt>
                <c:pt idx="189">
                  <c:v>105.614</c:v>
                </c:pt>
                <c:pt idx="190">
                  <c:v>105.61</c:v>
                </c:pt>
                <c:pt idx="191">
                  <c:v>105.599</c:v>
                </c:pt>
                <c:pt idx="192">
                  <c:v>105.60299999999999</c:v>
                </c:pt>
                <c:pt idx="193">
                  <c:v>105.599</c:v>
                </c:pt>
                <c:pt idx="194">
                  <c:v>107.794</c:v>
                </c:pt>
                <c:pt idx="195">
                  <c:v>107.997</c:v>
                </c:pt>
                <c:pt idx="196">
                  <c:v>107.98099999999999</c:v>
                </c:pt>
                <c:pt idx="197">
                  <c:v>107.989</c:v>
                </c:pt>
                <c:pt idx="198">
                  <c:v>107.997</c:v>
                </c:pt>
                <c:pt idx="199">
                  <c:v>107.989</c:v>
                </c:pt>
                <c:pt idx="200">
                  <c:v>105.72799999999999</c:v>
                </c:pt>
                <c:pt idx="201">
                  <c:v>105.849</c:v>
                </c:pt>
                <c:pt idx="202">
                  <c:v>105.84099999999999</c:v>
                </c:pt>
                <c:pt idx="203">
                  <c:v>105.849</c:v>
                </c:pt>
                <c:pt idx="204">
                  <c:v>105.845</c:v>
                </c:pt>
                <c:pt idx="205">
                  <c:v>70.266599999999997</c:v>
                </c:pt>
                <c:pt idx="206">
                  <c:v>70.227500000000006</c:v>
                </c:pt>
                <c:pt idx="207">
                  <c:v>69.895499999999998</c:v>
                </c:pt>
                <c:pt idx="208">
                  <c:v>69.8643</c:v>
                </c:pt>
                <c:pt idx="209">
                  <c:v>69.829099999999997</c:v>
                </c:pt>
                <c:pt idx="210">
                  <c:v>69.629900000000006</c:v>
                </c:pt>
                <c:pt idx="211">
                  <c:v>81.4619</c:v>
                </c:pt>
                <c:pt idx="212">
                  <c:v>81.454099999999997</c:v>
                </c:pt>
                <c:pt idx="213">
                  <c:v>81.454099999999997</c:v>
                </c:pt>
                <c:pt idx="214">
                  <c:v>80.469700000000003</c:v>
                </c:pt>
                <c:pt idx="215">
                  <c:v>80.473600000000005</c:v>
                </c:pt>
                <c:pt idx="216">
                  <c:v>80.465800000000002</c:v>
                </c:pt>
                <c:pt idx="217">
                  <c:v>80.469700000000003</c:v>
                </c:pt>
                <c:pt idx="218">
                  <c:v>80.465800000000002</c:v>
                </c:pt>
                <c:pt idx="219">
                  <c:v>80.469700000000003</c:v>
                </c:pt>
                <c:pt idx="220">
                  <c:v>80.473600000000005</c:v>
                </c:pt>
                <c:pt idx="221">
                  <c:v>80.469700000000003</c:v>
                </c:pt>
                <c:pt idx="222">
                  <c:v>80.4619</c:v>
                </c:pt>
                <c:pt idx="223">
                  <c:v>80.4619</c:v>
                </c:pt>
                <c:pt idx="224">
                  <c:v>80.4619</c:v>
                </c:pt>
                <c:pt idx="225">
                  <c:v>80.465800000000002</c:v>
                </c:pt>
                <c:pt idx="226">
                  <c:v>80.477500000000006</c:v>
                </c:pt>
                <c:pt idx="227">
                  <c:v>80.473600000000005</c:v>
                </c:pt>
                <c:pt idx="228">
                  <c:v>80.4619</c:v>
                </c:pt>
                <c:pt idx="229">
                  <c:v>80.4619</c:v>
                </c:pt>
                <c:pt idx="230">
                  <c:v>86.004900000000006</c:v>
                </c:pt>
                <c:pt idx="231">
                  <c:v>86.227500000000006</c:v>
                </c:pt>
                <c:pt idx="232">
                  <c:v>86.188500000000005</c:v>
                </c:pt>
                <c:pt idx="233">
                  <c:v>86.188500000000005</c:v>
                </c:pt>
                <c:pt idx="234">
                  <c:v>86.184600000000003</c:v>
                </c:pt>
                <c:pt idx="235">
                  <c:v>88.129900000000006</c:v>
                </c:pt>
                <c:pt idx="236">
                  <c:v>88.137699999999995</c:v>
                </c:pt>
                <c:pt idx="237">
                  <c:v>88.129900000000006</c:v>
                </c:pt>
                <c:pt idx="238">
                  <c:v>88.137699999999995</c:v>
                </c:pt>
                <c:pt idx="239">
                  <c:v>88.141599999999997</c:v>
                </c:pt>
                <c:pt idx="240">
                  <c:v>88.157200000000003</c:v>
                </c:pt>
                <c:pt idx="241">
                  <c:v>88.145499999999998</c:v>
                </c:pt>
                <c:pt idx="242">
                  <c:v>88.192400000000006</c:v>
                </c:pt>
                <c:pt idx="243">
                  <c:v>88.153300000000002</c:v>
                </c:pt>
                <c:pt idx="244">
                  <c:v>88.168899999999994</c:v>
                </c:pt>
                <c:pt idx="245">
                  <c:v>88.1768</c:v>
                </c:pt>
                <c:pt idx="246">
                  <c:v>88.180700000000002</c:v>
                </c:pt>
                <c:pt idx="247">
                  <c:v>93.776399999999995</c:v>
                </c:pt>
                <c:pt idx="248">
                  <c:v>93.713899999999995</c:v>
                </c:pt>
                <c:pt idx="249">
                  <c:v>87.534199999999998</c:v>
                </c:pt>
                <c:pt idx="250">
                  <c:v>94.006799999999998</c:v>
                </c:pt>
                <c:pt idx="251">
                  <c:v>93.924800000000005</c:v>
                </c:pt>
                <c:pt idx="252">
                  <c:v>93.799800000000005</c:v>
                </c:pt>
                <c:pt idx="253">
                  <c:v>93.792000000000002</c:v>
                </c:pt>
                <c:pt idx="254">
                  <c:v>93.795900000000003</c:v>
                </c:pt>
                <c:pt idx="255">
                  <c:v>93.784199999999998</c:v>
                </c:pt>
                <c:pt idx="256">
                  <c:v>93.631799999999998</c:v>
                </c:pt>
                <c:pt idx="257">
                  <c:v>93.612300000000005</c:v>
                </c:pt>
                <c:pt idx="258">
                  <c:v>93.604500000000002</c:v>
                </c:pt>
                <c:pt idx="259">
                  <c:v>93.608400000000003</c:v>
                </c:pt>
                <c:pt idx="260">
                  <c:v>93.596699999999998</c:v>
                </c:pt>
                <c:pt idx="261">
                  <c:v>93.592799999999997</c:v>
                </c:pt>
                <c:pt idx="262">
                  <c:v>93.6006</c:v>
                </c:pt>
                <c:pt idx="263">
                  <c:v>93.6006</c:v>
                </c:pt>
                <c:pt idx="264">
                  <c:v>93.596699999999998</c:v>
                </c:pt>
                <c:pt idx="265">
                  <c:v>93.592799999999997</c:v>
                </c:pt>
                <c:pt idx="266">
                  <c:v>93.577100000000002</c:v>
                </c:pt>
                <c:pt idx="267">
                  <c:v>93.584999999999994</c:v>
                </c:pt>
                <c:pt idx="268">
                  <c:v>93.581100000000006</c:v>
                </c:pt>
                <c:pt idx="269">
                  <c:v>93.5732</c:v>
                </c:pt>
                <c:pt idx="270">
                  <c:v>93.577100000000002</c:v>
                </c:pt>
                <c:pt idx="271">
                  <c:v>93.5732</c:v>
                </c:pt>
                <c:pt idx="272">
                  <c:v>93.584999999999994</c:v>
                </c:pt>
                <c:pt idx="273">
                  <c:v>93.592799999999997</c:v>
                </c:pt>
                <c:pt idx="274">
                  <c:v>93.581100000000006</c:v>
                </c:pt>
                <c:pt idx="275">
                  <c:v>93.584999999999994</c:v>
                </c:pt>
                <c:pt idx="276">
                  <c:v>93.581100000000006</c:v>
                </c:pt>
                <c:pt idx="277">
                  <c:v>93.584999999999994</c:v>
                </c:pt>
                <c:pt idx="278">
                  <c:v>93.592799999999997</c:v>
                </c:pt>
                <c:pt idx="279">
                  <c:v>93.577100000000002</c:v>
                </c:pt>
                <c:pt idx="280">
                  <c:v>93.581100000000006</c:v>
                </c:pt>
                <c:pt idx="281">
                  <c:v>93.495099999999994</c:v>
                </c:pt>
                <c:pt idx="282">
                  <c:v>93.498999999999995</c:v>
                </c:pt>
                <c:pt idx="283">
                  <c:v>93.495099999999994</c:v>
                </c:pt>
                <c:pt idx="284">
                  <c:v>93.498999999999995</c:v>
                </c:pt>
                <c:pt idx="285">
                  <c:v>93.495099999999994</c:v>
                </c:pt>
                <c:pt idx="286">
                  <c:v>93.518600000000006</c:v>
                </c:pt>
                <c:pt idx="287">
                  <c:v>93.506799999999998</c:v>
                </c:pt>
                <c:pt idx="288">
                  <c:v>93.502899999999997</c:v>
                </c:pt>
                <c:pt idx="289">
                  <c:v>93.502899999999997</c:v>
                </c:pt>
                <c:pt idx="290">
                  <c:v>93.502899999999997</c:v>
                </c:pt>
                <c:pt idx="291">
                  <c:v>93.5107</c:v>
                </c:pt>
                <c:pt idx="292">
                  <c:v>93.518600000000006</c:v>
                </c:pt>
                <c:pt idx="293">
                  <c:v>93.506799999999998</c:v>
                </c:pt>
                <c:pt idx="294">
                  <c:v>93.506799999999998</c:v>
                </c:pt>
                <c:pt idx="295">
                  <c:v>93.506799999999998</c:v>
                </c:pt>
                <c:pt idx="296">
                  <c:v>93.514600000000002</c:v>
                </c:pt>
                <c:pt idx="297">
                  <c:v>104.983</c:v>
                </c:pt>
                <c:pt idx="298">
                  <c:v>68.694299999999998</c:v>
                </c:pt>
                <c:pt idx="299">
                  <c:v>68.7256</c:v>
                </c:pt>
                <c:pt idx="300">
                  <c:v>69.780299999999997</c:v>
                </c:pt>
                <c:pt idx="301">
                  <c:v>81.238299999999995</c:v>
                </c:pt>
                <c:pt idx="302">
                  <c:v>81.230500000000006</c:v>
                </c:pt>
                <c:pt idx="303">
                  <c:v>81.226600000000005</c:v>
                </c:pt>
                <c:pt idx="304">
                  <c:v>81.218800000000002</c:v>
                </c:pt>
                <c:pt idx="305">
                  <c:v>81.210899999999995</c:v>
                </c:pt>
                <c:pt idx="306">
                  <c:v>81.206999999999994</c:v>
                </c:pt>
                <c:pt idx="307">
                  <c:v>81.0625</c:v>
                </c:pt>
                <c:pt idx="308">
                  <c:v>81.066400000000002</c:v>
                </c:pt>
                <c:pt idx="309">
                  <c:v>81.0625</c:v>
                </c:pt>
                <c:pt idx="310">
                  <c:v>81.0625</c:v>
                </c:pt>
                <c:pt idx="311">
                  <c:v>81.0625</c:v>
                </c:pt>
                <c:pt idx="312">
                  <c:v>81.0625</c:v>
                </c:pt>
                <c:pt idx="313">
                  <c:v>81.066400000000002</c:v>
                </c:pt>
                <c:pt idx="314">
                  <c:v>81.066400000000002</c:v>
                </c:pt>
                <c:pt idx="315">
                  <c:v>81.0625</c:v>
                </c:pt>
                <c:pt idx="316">
                  <c:v>81.0625</c:v>
                </c:pt>
                <c:pt idx="317">
                  <c:v>81.0625</c:v>
                </c:pt>
                <c:pt idx="318">
                  <c:v>81.070300000000003</c:v>
                </c:pt>
                <c:pt idx="319">
                  <c:v>81.066400000000002</c:v>
                </c:pt>
                <c:pt idx="320">
                  <c:v>81.0625</c:v>
                </c:pt>
                <c:pt idx="321">
                  <c:v>81.0625</c:v>
                </c:pt>
                <c:pt idx="322">
                  <c:v>81.0625</c:v>
                </c:pt>
                <c:pt idx="323">
                  <c:v>81.070300000000003</c:v>
                </c:pt>
                <c:pt idx="324">
                  <c:v>81.081999999999994</c:v>
                </c:pt>
                <c:pt idx="325">
                  <c:v>81.066400000000002</c:v>
                </c:pt>
                <c:pt idx="326">
                  <c:v>81.0625</c:v>
                </c:pt>
                <c:pt idx="327">
                  <c:v>81.066400000000002</c:v>
                </c:pt>
                <c:pt idx="328">
                  <c:v>81.070300000000003</c:v>
                </c:pt>
                <c:pt idx="329">
                  <c:v>81.0625</c:v>
                </c:pt>
                <c:pt idx="330">
                  <c:v>81.054699999999997</c:v>
                </c:pt>
                <c:pt idx="331">
                  <c:v>81.050799999999995</c:v>
                </c:pt>
                <c:pt idx="332">
                  <c:v>81.050799999999995</c:v>
                </c:pt>
                <c:pt idx="333">
                  <c:v>81.0625</c:v>
                </c:pt>
                <c:pt idx="334">
                  <c:v>81.054699999999997</c:v>
                </c:pt>
                <c:pt idx="335">
                  <c:v>81.054699999999997</c:v>
                </c:pt>
                <c:pt idx="336">
                  <c:v>81.054699999999997</c:v>
                </c:pt>
                <c:pt idx="337">
                  <c:v>81.0625</c:v>
                </c:pt>
                <c:pt idx="338">
                  <c:v>81.054699999999997</c:v>
                </c:pt>
                <c:pt idx="339">
                  <c:v>81.054699999999997</c:v>
                </c:pt>
                <c:pt idx="340">
                  <c:v>81.054699999999997</c:v>
                </c:pt>
                <c:pt idx="341">
                  <c:v>81.054699999999997</c:v>
                </c:pt>
                <c:pt idx="342">
                  <c:v>81.058599999999998</c:v>
                </c:pt>
                <c:pt idx="343">
                  <c:v>81.058599999999998</c:v>
                </c:pt>
                <c:pt idx="344">
                  <c:v>81.054699999999997</c:v>
                </c:pt>
                <c:pt idx="345">
                  <c:v>81.054699999999997</c:v>
                </c:pt>
                <c:pt idx="346">
                  <c:v>81.054699999999997</c:v>
                </c:pt>
                <c:pt idx="347">
                  <c:v>81.0625</c:v>
                </c:pt>
                <c:pt idx="348">
                  <c:v>81.078100000000006</c:v>
                </c:pt>
                <c:pt idx="349">
                  <c:v>81.0625</c:v>
                </c:pt>
                <c:pt idx="350">
                  <c:v>81.0625</c:v>
                </c:pt>
                <c:pt idx="351">
                  <c:v>81.0625</c:v>
                </c:pt>
                <c:pt idx="352">
                  <c:v>81.070300000000003</c:v>
                </c:pt>
                <c:pt idx="353">
                  <c:v>81.078100000000006</c:v>
                </c:pt>
                <c:pt idx="354">
                  <c:v>81.050799999999995</c:v>
                </c:pt>
                <c:pt idx="355">
                  <c:v>81.046899999999994</c:v>
                </c:pt>
                <c:pt idx="356">
                  <c:v>81.050799999999995</c:v>
                </c:pt>
                <c:pt idx="357">
                  <c:v>81.050799999999995</c:v>
                </c:pt>
                <c:pt idx="358">
                  <c:v>81.054699999999997</c:v>
                </c:pt>
                <c:pt idx="359">
                  <c:v>81.050799999999995</c:v>
                </c:pt>
                <c:pt idx="360">
                  <c:v>81.054699999999997</c:v>
                </c:pt>
                <c:pt idx="361">
                  <c:v>81.058599999999998</c:v>
                </c:pt>
                <c:pt idx="362">
                  <c:v>81.054699999999997</c:v>
                </c:pt>
                <c:pt idx="363">
                  <c:v>81.050799999999995</c:v>
                </c:pt>
                <c:pt idx="364">
                  <c:v>81.054699999999997</c:v>
                </c:pt>
                <c:pt idx="365">
                  <c:v>68.953100000000006</c:v>
                </c:pt>
                <c:pt idx="366">
                  <c:v>68.936499999999995</c:v>
                </c:pt>
                <c:pt idx="367">
                  <c:v>68.717799999999997</c:v>
                </c:pt>
                <c:pt idx="368">
                  <c:v>68.6982</c:v>
                </c:pt>
                <c:pt idx="369">
                  <c:v>56.081099999999999</c:v>
                </c:pt>
                <c:pt idx="370">
                  <c:v>80.3369</c:v>
                </c:pt>
                <c:pt idx="371">
                  <c:v>80.430700000000002</c:v>
                </c:pt>
                <c:pt idx="372">
                  <c:v>80.411100000000005</c:v>
                </c:pt>
                <c:pt idx="373">
                  <c:v>80.411100000000005</c:v>
                </c:pt>
                <c:pt idx="374">
                  <c:v>80.407200000000003</c:v>
                </c:pt>
                <c:pt idx="375">
                  <c:v>80.3994</c:v>
                </c:pt>
                <c:pt idx="376">
                  <c:v>68.430700000000002</c:v>
                </c:pt>
                <c:pt idx="377">
                  <c:v>68.405299999999997</c:v>
                </c:pt>
                <c:pt idx="378">
                  <c:v>68.4131</c:v>
                </c:pt>
                <c:pt idx="379">
                  <c:v>68.1982</c:v>
                </c:pt>
                <c:pt idx="380">
                  <c:v>68.182599999999994</c:v>
                </c:pt>
                <c:pt idx="381">
                  <c:v>68.178700000000006</c:v>
                </c:pt>
                <c:pt idx="382">
                  <c:v>68.186499999999995</c:v>
                </c:pt>
                <c:pt idx="383">
                  <c:v>68.182599999999994</c:v>
                </c:pt>
                <c:pt idx="384">
                  <c:v>68.186499999999995</c:v>
                </c:pt>
                <c:pt idx="385">
                  <c:v>68.178700000000006</c:v>
                </c:pt>
                <c:pt idx="386">
                  <c:v>68.182599999999994</c:v>
                </c:pt>
                <c:pt idx="387">
                  <c:v>68.178700000000006</c:v>
                </c:pt>
                <c:pt idx="388">
                  <c:v>68.182599999999994</c:v>
                </c:pt>
                <c:pt idx="389">
                  <c:v>68.096699999999998</c:v>
                </c:pt>
                <c:pt idx="390">
                  <c:v>81.280299999999997</c:v>
                </c:pt>
                <c:pt idx="391">
                  <c:v>81.186499999999995</c:v>
                </c:pt>
                <c:pt idx="392">
                  <c:v>81.182599999999994</c:v>
                </c:pt>
                <c:pt idx="393">
                  <c:v>81.186499999999995</c:v>
                </c:pt>
                <c:pt idx="394">
                  <c:v>81.167000000000002</c:v>
                </c:pt>
                <c:pt idx="395">
                  <c:v>81.1631</c:v>
                </c:pt>
                <c:pt idx="396">
                  <c:v>81.167000000000002</c:v>
                </c:pt>
                <c:pt idx="397">
                  <c:v>81.168000000000006</c:v>
                </c:pt>
                <c:pt idx="398">
                  <c:v>81.175799999999995</c:v>
                </c:pt>
                <c:pt idx="399">
                  <c:v>81.168000000000006</c:v>
                </c:pt>
                <c:pt idx="400">
                  <c:v>107.73399999999999</c:v>
                </c:pt>
                <c:pt idx="401">
                  <c:v>107.98399999999999</c:v>
                </c:pt>
                <c:pt idx="402">
                  <c:v>107.98399999999999</c:v>
                </c:pt>
                <c:pt idx="403">
                  <c:v>106.03400000000001</c:v>
                </c:pt>
                <c:pt idx="404">
                  <c:v>70.656199999999998</c:v>
                </c:pt>
                <c:pt idx="405">
                  <c:v>70.566400000000002</c:v>
                </c:pt>
                <c:pt idx="406">
                  <c:v>70.535200000000003</c:v>
                </c:pt>
                <c:pt idx="407">
                  <c:v>105.087</c:v>
                </c:pt>
                <c:pt idx="408">
                  <c:v>104.845</c:v>
                </c:pt>
                <c:pt idx="409">
                  <c:v>104.85599999999999</c:v>
                </c:pt>
                <c:pt idx="410">
                  <c:v>104.845</c:v>
                </c:pt>
                <c:pt idx="411">
                  <c:v>104.833</c:v>
                </c:pt>
                <c:pt idx="412">
                  <c:v>104.82899999999999</c:v>
                </c:pt>
                <c:pt idx="413">
                  <c:v>110.81100000000001</c:v>
                </c:pt>
                <c:pt idx="414">
                  <c:v>111.658</c:v>
                </c:pt>
                <c:pt idx="415">
                  <c:v>111.654</c:v>
                </c:pt>
                <c:pt idx="416">
                  <c:v>111.916</c:v>
                </c:pt>
                <c:pt idx="417">
                  <c:v>111.93600000000001</c:v>
                </c:pt>
                <c:pt idx="418">
                  <c:v>111.93600000000001</c:v>
                </c:pt>
                <c:pt idx="419">
                  <c:v>111.93899999999999</c:v>
                </c:pt>
                <c:pt idx="420">
                  <c:v>111.92</c:v>
                </c:pt>
                <c:pt idx="421">
                  <c:v>111.881</c:v>
                </c:pt>
                <c:pt idx="422">
                  <c:v>111.9</c:v>
                </c:pt>
                <c:pt idx="423">
                  <c:v>111.91200000000001</c:v>
                </c:pt>
                <c:pt idx="424">
                  <c:v>111.9</c:v>
                </c:pt>
                <c:pt idx="425">
                  <c:v>111.131</c:v>
                </c:pt>
                <c:pt idx="426">
                  <c:v>111.08</c:v>
                </c:pt>
                <c:pt idx="427">
                  <c:v>110.994</c:v>
                </c:pt>
                <c:pt idx="428">
                  <c:v>110.893</c:v>
                </c:pt>
                <c:pt idx="429">
                  <c:v>110.86499999999999</c:v>
                </c:pt>
                <c:pt idx="430">
                  <c:v>111.619</c:v>
                </c:pt>
                <c:pt idx="431">
                  <c:v>111.654</c:v>
                </c:pt>
                <c:pt idx="432">
                  <c:v>111.57599999999999</c:v>
                </c:pt>
                <c:pt idx="433">
                  <c:v>111.58</c:v>
                </c:pt>
                <c:pt idx="434">
                  <c:v>111.596</c:v>
                </c:pt>
                <c:pt idx="435">
                  <c:v>111.577</c:v>
                </c:pt>
                <c:pt idx="436">
                  <c:v>111.57299999999999</c:v>
                </c:pt>
                <c:pt idx="437">
                  <c:v>111.515</c:v>
                </c:pt>
                <c:pt idx="438">
                  <c:v>111.479</c:v>
                </c:pt>
                <c:pt idx="439">
                  <c:v>111.554</c:v>
                </c:pt>
                <c:pt idx="440">
                  <c:v>111.51900000000001</c:v>
                </c:pt>
                <c:pt idx="441">
                  <c:v>111.55</c:v>
                </c:pt>
                <c:pt idx="442">
                  <c:v>111.538</c:v>
                </c:pt>
                <c:pt idx="443">
                  <c:v>111.54600000000001</c:v>
                </c:pt>
                <c:pt idx="444">
                  <c:v>111.53</c:v>
                </c:pt>
                <c:pt idx="445">
                  <c:v>111.53</c:v>
                </c:pt>
                <c:pt idx="446">
                  <c:v>111.53</c:v>
                </c:pt>
                <c:pt idx="447">
                  <c:v>111.565</c:v>
                </c:pt>
                <c:pt idx="448">
                  <c:v>111.741</c:v>
                </c:pt>
                <c:pt idx="449">
                  <c:v>111.753</c:v>
                </c:pt>
                <c:pt idx="450">
                  <c:v>111.59699999999999</c:v>
                </c:pt>
                <c:pt idx="451">
                  <c:v>111.581</c:v>
                </c:pt>
                <c:pt idx="452">
                  <c:v>105.726</c:v>
                </c:pt>
                <c:pt idx="453">
                  <c:v>106.19</c:v>
                </c:pt>
                <c:pt idx="454">
                  <c:v>106.12</c:v>
                </c:pt>
                <c:pt idx="455">
                  <c:v>106.11199999999999</c:v>
                </c:pt>
                <c:pt idx="456">
                  <c:v>106.101</c:v>
                </c:pt>
                <c:pt idx="457">
                  <c:v>106.108</c:v>
                </c:pt>
                <c:pt idx="458">
                  <c:v>106.108</c:v>
                </c:pt>
                <c:pt idx="459">
                  <c:v>106.108</c:v>
                </c:pt>
                <c:pt idx="460">
                  <c:v>106.104</c:v>
                </c:pt>
                <c:pt idx="461">
                  <c:v>105.79600000000001</c:v>
                </c:pt>
                <c:pt idx="462">
                  <c:v>105.792</c:v>
                </c:pt>
                <c:pt idx="463">
                  <c:v>105.79600000000001</c:v>
                </c:pt>
                <c:pt idx="464">
                  <c:v>105.8</c:v>
                </c:pt>
                <c:pt idx="465">
                  <c:v>105.792</c:v>
                </c:pt>
                <c:pt idx="466">
                  <c:v>105.8</c:v>
                </c:pt>
                <c:pt idx="467">
                  <c:v>105.76900000000001</c:v>
                </c:pt>
                <c:pt idx="468">
                  <c:v>105.788</c:v>
                </c:pt>
                <c:pt idx="469">
                  <c:v>105.776</c:v>
                </c:pt>
                <c:pt idx="470">
                  <c:v>105.77200000000001</c:v>
                </c:pt>
                <c:pt idx="471">
                  <c:v>105.79600000000001</c:v>
                </c:pt>
                <c:pt idx="472">
                  <c:v>105.79600000000001</c:v>
                </c:pt>
                <c:pt idx="473">
                  <c:v>105.8</c:v>
                </c:pt>
                <c:pt idx="474">
                  <c:v>105.788</c:v>
                </c:pt>
                <c:pt idx="475">
                  <c:v>105.792</c:v>
                </c:pt>
                <c:pt idx="476">
                  <c:v>105.792</c:v>
                </c:pt>
                <c:pt idx="477">
                  <c:v>105.79600000000001</c:v>
                </c:pt>
                <c:pt idx="478">
                  <c:v>105.8</c:v>
                </c:pt>
                <c:pt idx="479">
                  <c:v>105.792</c:v>
                </c:pt>
                <c:pt idx="480">
                  <c:v>105.788</c:v>
                </c:pt>
                <c:pt idx="481">
                  <c:v>105.8</c:v>
                </c:pt>
                <c:pt idx="482">
                  <c:v>105.804</c:v>
                </c:pt>
                <c:pt idx="483">
                  <c:v>105.792</c:v>
                </c:pt>
                <c:pt idx="484">
                  <c:v>105.79600000000001</c:v>
                </c:pt>
                <c:pt idx="485">
                  <c:v>105.79600000000001</c:v>
                </c:pt>
                <c:pt idx="486">
                  <c:v>105.792</c:v>
                </c:pt>
                <c:pt idx="487">
                  <c:v>105.79600000000001</c:v>
                </c:pt>
                <c:pt idx="488">
                  <c:v>105.792</c:v>
                </c:pt>
                <c:pt idx="489">
                  <c:v>105.792</c:v>
                </c:pt>
                <c:pt idx="490">
                  <c:v>105.804</c:v>
                </c:pt>
                <c:pt idx="491">
                  <c:v>105.79600000000001</c:v>
                </c:pt>
                <c:pt idx="492">
                  <c:v>105.776</c:v>
                </c:pt>
                <c:pt idx="493">
                  <c:v>105.78</c:v>
                </c:pt>
                <c:pt idx="494">
                  <c:v>105.776</c:v>
                </c:pt>
                <c:pt idx="495">
                  <c:v>105.80800000000001</c:v>
                </c:pt>
                <c:pt idx="496">
                  <c:v>105.80800000000001</c:v>
                </c:pt>
                <c:pt idx="497">
                  <c:v>106.01900000000001</c:v>
                </c:pt>
                <c:pt idx="498">
                  <c:v>105.819</c:v>
                </c:pt>
                <c:pt idx="499">
                  <c:v>105.819</c:v>
                </c:pt>
                <c:pt idx="500">
                  <c:v>108.08499999999999</c:v>
                </c:pt>
                <c:pt idx="501">
                  <c:v>108.351</c:v>
                </c:pt>
                <c:pt idx="502">
                  <c:v>108.351</c:v>
                </c:pt>
                <c:pt idx="503">
                  <c:v>108.343</c:v>
                </c:pt>
                <c:pt idx="504">
                  <c:v>108.34699999999999</c:v>
                </c:pt>
                <c:pt idx="505">
                  <c:v>108.36199999999999</c:v>
                </c:pt>
                <c:pt idx="506">
                  <c:v>108.34699999999999</c:v>
                </c:pt>
                <c:pt idx="507">
                  <c:v>108.34699999999999</c:v>
                </c:pt>
                <c:pt idx="508">
                  <c:v>108.34699999999999</c:v>
                </c:pt>
                <c:pt idx="509">
                  <c:v>108.34699999999999</c:v>
                </c:pt>
                <c:pt idx="510">
                  <c:v>108.34699999999999</c:v>
                </c:pt>
                <c:pt idx="511">
                  <c:v>108.34699999999999</c:v>
                </c:pt>
                <c:pt idx="512">
                  <c:v>108.34699999999999</c:v>
                </c:pt>
                <c:pt idx="513">
                  <c:v>108.351</c:v>
                </c:pt>
                <c:pt idx="514">
                  <c:v>108.30800000000001</c:v>
                </c:pt>
                <c:pt idx="515">
                  <c:v>108.292</c:v>
                </c:pt>
                <c:pt idx="516">
                  <c:v>108.292</c:v>
                </c:pt>
                <c:pt idx="517">
                  <c:v>108.292</c:v>
                </c:pt>
                <c:pt idx="518">
                  <c:v>108.312</c:v>
                </c:pt>
                <c:pt idx="519">
                  <c:v>108.304</c:v>
                </c:pt>
                <c:pt idx="520">
                  <c:v>108.29600000000001</c:v>
                </c:pt>
                <c:pt idx="521">
                  <c:v>108.29600000000001</c:v>
                </c:pt>
                <c:pt idx="522">
                  <c:v>108.3</c:v>
                </c:pt>
                <c:pt idx="523">
                  <c:v>108.3</c:v>
                </c:pt>
                <c:pt idx="524">
                  <c:v>108.29600000000001</c:v>
                </c:pt>
                <c:pt idx="525">
                  <c:v>108.29600000000001</c:v>
                </c:pt>
                <c:pt idx="526">
                  <c:v>108.29600000000001</c:v>
                </c:pt>
                <c:pt idx="527">
                  <c:v>108.32299999999999</c:v>
                </c:pt>
                <c:pt idx="528">
                  <c:v>106.241</c:v>
                </c:pt>
                <c:pt idx="529">
                  <c:v>106.23699999999999</c:v>
                </c:pt>
                <c:pt idx="530">
                  <c:v>106.233</c:v>
                </c:pt>
                <c:pt idx="531">
                  <c:v>106.229</c:v>
                </c:pt>
                <c:pt idx="532">
                  <c:v>106.64</c:v>
                </c:pt>
                <c:pt idx="533">
                  <c:v>70.803700000000006</c:v>
                </c:pt>
                <c:pt idx="534">
                  <c:v>94.596699999999998</c:v>
                </c:pt>
                <c:pt idx="535">
                  <c:v>93.8857</c:v>
                </c:pt>
                <c:pt idx="536">
                  <c:v>93.858400000000003</c:v>
                </c:pt>
                <c:pt idx="537">
                  <c:v>93.858400000000003</c:v>
                </c:pt>
                <c:pt idx="538">
                  <c:v>93.842799999999997</c:v>
                </c:pt>
                <c:pt idx="539">
                  <c:v>93.842799999999997</c:v>
                </c:pt>
                <c:pt idx="540">
                  <c:v>93.846699999999998</c:v>
                </c:pt>
                <c:pt idx="541">
                  <c:v>93.846699999999998</c:v>
                </c:pt>
                <c:pt idx="542">
                  <c:v>93.838899999999995</c:v>
                </c:pt>
                <c:pt idx="543">
                  <c:v>93.838899999999995</c:v>
                </c:pt>
                <c:pt idx="544">
                  <c:v>93.842799999999997</c:v>
                </c:pt>
                <c:pt idx="545">
                  <c:v>93.854500000000002</c:v>
                </c:pt>
                <c:pt idx="546">
                  <c:v>93.838899999999995</c:v>
                </c:pt>
                <c:pt idx="547">
                  <c:v>93.842799999999997</c:v>
                </c:pt>
                <c:pt idx="548">
                  <c:v>93.842799999999997</c:v>
                </c:pt>
                <c:pt idx="549">
                  <c:v>93.846699999999998</c:v>
                </c:pt>
                <c:pt idx="550">
                  <c:v>93.8506</c:v>
                </c:pt>
                <c:pt idx="551">
                  <c:v>93.838899999999995</c:v>
                </c:pt>
                <c:pt idx="552">
                  <c:v>93.838899999999995</c:v>
                </c:pt>
                <c:pt idx="553">
                  <c:v>93.842799999999997</c:v>
                </c:pt>
                <c:pt idx="554">
                  <c:v>93.838899999999995</c:v>
                </c:pt>
                <c:pt idx="555">
                  <c:v>93.838899999999995</c:v>
                </c:pt>
                <c:pt idx="556">
                  <c:v>93.827100000000002</c:v>
                </c:pt>
                <c:pt idx="557">
                  <c:v>93.862300000000005</c:v>
                </c:pt>
                <c:pt idx="558">
                  <c:v>93.8506</c:v>
                </c:pt>
                <c:pt idx="559">
                  <c:v>105.749</c:v>
                </c:pt>
                <c:pt idx="560">
                  <c:v>120.413</c:v>
                </c:pt>
                <c:pt idx="561">
                  <c:v>120.386</c:v>
                </c:pt>
                <c:pt idx="562">
                  <c:v>120.39</c:v>
                </c:pt>
                <c:pt idx="563">
                  <c:v>118.24</c:v>
                </c:pt>
                <c:pt idx="564">
                  <c:v>82.709000000000003</c:v>
                </c:pt>
                <c:pt idx="565">
                  <c:v>82.540999999999997</c:v>
                </c:pt>
                <c:pt idx="566">
                  <c:v>69.619100000000003</c:v>
                </c:pt>
                <c:pt idx="567">
                  <c:v>69.595699999999994</c:v>
                </c:pt>
                <c:pt idx="568">
                  <c:v>68.915999999999997</c:v>
                </c:pt>
                <c:pt idx="569">
                  <c:v>56.306600000000003</c:v>
                </c:pt>
                <c:pt idx="570">
                  <c:v>56.306600000000003</c:v>
                </c:pt>
                <c:pt idx="571">
                  <c:v>56.287100000000002</c:v>
                </c:pt>
                <c:pt idx="572">
                  <c:v>44.146500000000003</c:v>
                </c:pt>
                <c:pt idx="573">
                  <c:v>44.142600000000002</c:v>
                </c:pt>
                <c:pt idx="574">
                  <c:v>44.162100000000002</c:v>
                </c:pt>
                <c:pt idx="575">
                  <c:v>44.146500000000003</c:v>
                </c:pt>
                <c:pt idx="576">
                  <c:v>44.142600000000002</c:v>
                </c:pt>
                <c:pt idx="577">
                  <c:v>44.127000000000002</c:v>
                </c:pt>
                <c:pt idx="578">
                  <c:v>44.134799999999998</c:v>
                </c:pt>
                <c:pt idx="579">
                  <c:v>44.142600000000002</c:v>
                </c:pt>
                <c:pt idx="580">
                  <c:v>44.130899999999997</c:v>
                </c:pt>
                <c:pt idx="581">
                  <c:v>44.134799999999998</c:v>
                </c:pt>
                <c:pt idx="582">
                  <c:v>44.130899999999997</c:v>
                </c:pt>
                <c:pt idx="583">
                  <c:v>44.142600000000002</c:v>
                </c:pt>
                <c:pt idx="584">
                  <c:v>44.134799999999998</c:v>
                </c:pt>
                <c:pt idx="585">
                  <c:v>44.130899999999997</c:v>
                </c:pt>
                <c:pt idx="586">
                  <c:v>44.134799999999998</c:v>
                </c:pt>
                <c:pt idx="587">
                  <c:v>44.130899999999997</c:v>
                </c:pt>
                <c:pt idx="588">
                  <c:v>44.142600000000002</c:v>
                </c:pt>
                <c:pt idx="589">
                  <c:v>44.134799999999998</c:v>
                </c:pt>
                <c:pt idx="590">
                  <c:v>44.130899999999997</c:v>
                </c:pt>
                <c:pt idx="591">
                  <c:v>44.134799999999998</c:v>
                </c:pt>
                <c:pt idx="592">
                  <c:v>44.130899999999997</c:v>
                </c:pt>
                <c:pt idx="593">
                  <c:v>44.142600000000002</c:v>
                </c:pt>
                <c:pt idx="594">
                  <c:v>44.130899999999997</c:v>
                </c:pt>
                <c:pt idx="595">
                  <c:v>44.134799999999998</c:v>
                </c:pt>
                <c:pt idx="596">
                  <c:v>48.880899999999997</c:v>
                </c:pt>
                <c:pt idx="597">
                  <c:v>92.585899999999995</c:v>
                </c:pt>
                <c:pt idx="598">
                  <c:v>92.523399999999995</c:v>
                </c:pt>
                <c:pt idx="599">
                  <c:v>92.535200000000003</c:v>
                </c:pt>
                <c:pt idx="600">
                  <c:v>92.535200000000003</c:v>
                </c:pt>
                <c:pt idx="601">
                  <c:v>92.523399999999995</c:v>
                </c:pt>
                <c:pt idx="602">
                  <c:v>92.523399999999995</c:v>
                </c:pt>
                <c:pt idx="603">
                  <c:v>92.523399999999995</c:v>
                </c:pt>
                <c:pt idx="604">
                  <c:v>92.507800000000003</c:v>
                </c:pt>
                <c:pt idx="605">
                  <c:v>92.507800000000003</c:v>
                </c:pt>
                <c:pt idx="606">
                  <c:v>92.503900000000002</c:v>
                </c:pt>
                <c:pt idx="607">
                  <c:v>92.503900000000002</c:v>
                </c:pt>
                <c:pt idx="608">
                  <c:v>92.503900000000002</c:v>
                </c:pt>
                <c:pt idx="609">
                  <c:v>92.503900000000002</c:v>
                </c:pt>
                <c:pt idx="610">
                  <c:v>92.519499999999994</c:v>
                </c:pt>
                <c:pt idx="611">
                  <c:v>92.535200000000003</c:v>
                </c:pt>
                <c:pt idx="612">
                  <c:v>92.511700000000005</c:v>
                </c:pt>
                <c:pt idx="613">
                  <c:v>92.515600000000006</c:v>
                </c:pt>
                <c:pt idx="614">
                  <c:v>92.531199999999998</c:v>
                </c:pt>
                <c:pt idx="615">
                  <c:v>92.546899999999994</c:v>
                </c:pt>
                <c:pt idx="616">
                  <c:v>92.546899999999994</c:v>
                </c:pt>
                <c:pt idx="617">
                  <c:v>92.531199999999998</c:v>
                </c:pt>
                <c:pt idx="618">
                  <c:v>108.762</c:v>
                </c:pt>
                <c:pt idx="619">
                  <c:v>111.176</c:v>
                </c:pt>
                <c:pt idx="620">
                  <c:v>111.98</c:v>
                </c:pt>
                <c:pt idx="621">
                  <c:v>111.94199999999999</c:v>
                </c:pt>
                <c:pt idx="622">
                  <c:v>111.94199999999999</c:v>
                </c:pt>
                <c:pt idx="623">
                  <c:v>111.92700000000001</c:v>
                </c:pt>
                <c:pt idx="624">
                  <c:v>111.896</c:v>
                </c:pt>
                <c:pt idx="625">
                  <c:v>111.88</c:v>
                </c:pt>
                <c:pt idx="626">
                  <c:v>112.122</c:v>
                </c:pt>
                <c:pt idx="627">
                  <c:v>112.126</c:v>
                </c:pt>
                <c:pt idx="628">
                  <c:v>112.126</c:v>
                </c:pt>
                <c:pt idx="629">
                  <c:v>111.048</c:v>
                </c:pt>
                <c:pt idx="630">
                  <c:v>111.337</c:v>
                </c:pt>
                <c:pt idx="631">
                  <c:v>111.247</c:v>
                </c:pt>
                <c:pt idx="632">
                  <c:v>111.23099999999999</c:v>
                </c:pt>
                <c:pt idx="633">
                  <c:v>111.212</c:v>
                </c:pt>
                <c:pt idx="634">
                  <c:v>111.21599999999999</c:v>
                </c:pt>
                <c:pt idx="635">
                  <c:v>111.90300000000001</c:v>
                </c:pt>
                <c:pt idx="636">
                  <c:v>111.96599999999999</c:v>
                </c:pt>
                <c:pt idx="637">
                  <c:v>111.958</c:v>
                </c:pt>
                <c:pt idx="638">
                  <c:v>111.95</c:v>
                </c:pt>
                <c:pt idx="639">
                  <c:v>111.95</c:v>
                </c:pt>
                <c:pt idx="640">
                  <c:v>111.95</c:v>
                </c:pt>
                <c:pt idx="641">
                  <c:v>111.946</c:v>
                </c:pt>
                <c:pt idx="642">
                  <c:v>111.98099999999999</c:v>
                </c:pt>
                <c:pt idx="643">
                  <c:v>111.96599999999999</c:v>
                </c:pt>
                <c:pt idx="644">
                  <c:v>111.946</c:v>
                </c:pt>
                <c:pt idx="645">
                  <c:v>111.938</c:v>
                </c:pt>
                <c:pt idx="646">
                  <c:v>111.958</c:v>
                </c:pt>
                <c:pt idx="647">
                  <c:v>111.96599999999999</c:v>
                </c:pt>
                <c:pt idx="648">
                  <c:v>111.974</c:v>
                </c:pt>
                <c:pt idx="649">
                  <c:v>111.88800000000001</c:v>
                </c:pt>
                <c:pt idx="650">
                  <c:v>111.92700000000001</c:v>
                </c:pt>
                <c:pt idx="651">
                  <c:v>112.07299999999999</c:v>
                </c:pt>
                <c:pt idx="652">
                  <c:v>112.09699999999999</c:v>
                </c:pt>
                <c:pt idx="653">
                  <c:v>111.97</c:v>
                </c:pt>
                <c:pt idx="654">
                  <c:v>111.97</c:v>
                </c:pt>
                <c:pt idx="655">
                  <c:v>105.755</c:v>
                </c:pt>
                <c:pt idx="656">
                  <c:v>106.702</c:v>
                </c:pt>
                <c:pt idx="657">
                  <c:v>106.526</c:v>
                </c:pt>
                <c:pt idx="658">
                  <c:v>106.515</c:v>
                </c:pt>
                <c:pt idx="659">
                  <c:v>106.499</c:v>
                </c:pt>
                <c:pt idx="660">
                  <c:v>106.511</c:v>
                </c:pt>
                <c:pt idx="661">
                  <c:v>106.515</c:v>
                </c:pt>
                <c:pt idx="662">
                  <c:v>106.503</c:v>
                </c:pt>
                <c:pt idx="663">
                  <c:v>106.499</c:v>
                </c:pt>
                <c:pt idx="664">
                  <c:v>109.229</c:v>
                </c:pt>
                <c:pt idx="665">
                  <c:v>108.851</c:v>
                </c:pt>
                <c:pt idx="666">
                  <c:v>108.839</c:v>
                </c:pt>
                <c:pt idx="667">
                  <c:v>106.562</c:v>
                </c:pt>
                <c:pt idx="668">
                  <c:v>106.491</c:v>
                </c:pt>
                <c:pt idx="669">
                  <c:v>106.42100000000001</c:v>
                </c:pt>
                <c:pt idx="670">
                  <c:v>106.417</c:v>
                </c:pt>
                <c:pt idx="671">
                  <c:v>106.413</c:v>
                </c:pt>
                <c:pt idx="672">
                  <c:v>106.858</c:v>
                </c:pt>
                <c:pt idx="673">
                  <c:v>71.002899999999997</c:v>
                </c:pt>
                <c:pt idx="674">
                  <c:v>70.932599999999994</c:v>
                </c:pt>
                <c:pt idx="675">
                  <c:v>70.584999999999994</c:v>
                </c:pt>
                <c:pt idx="676">
                  <c:v>70.5732</c:v>
                </c:pt>
                <c:pt idx="677">
                  <c:v>70.596699999999998</c:v>
                </c:pt>
                <c:pt idx="678">
                  <c:v>83.723600000000005</c:v>
                </c:pt>
                <c:pt idx="679">
                  <c:v>82.844700000000003</c:v>
                </c:pt>
                <c:pt idx="680">
                  <c:v>82.821299999999994</c:v>
                </c:pt>
                <c:pt idx="681">
                  <c:v>82.832999999999998</c:v>
                </c:pt>
                <c:pt idx="682">
                  <c:v>82.821299999999994</c:v>
                </c:pt>
                <c:pt idx="683">
                  <c:v>82.821299999999994</c:v>
                </c:pt>
                <c:pt idx="684">
                  <c:v>82.817400000000006</c:v>
                </c:pt>
                <c:pt idx="685">
                  <c:v>82.813500000000005</c:v>
                </c:pt>
                <c:pt idx="686">
                  <c:v>82.821299999999994</c:v>
                </c:pt>
                <c:pt idx="687">
                  <c:v>80.7744</c:v>
                </c:pt>
                <c:pt idx="688">
                  <c:v>82.817400000000006</c:v>
                </c:pt>
                <c:pt idx="689">
                  <c:v>94.6494</c:v>
                </c:pt>
                <c:pt idx="690">
                  <c:v>69.777299999999997</c:v>
                </c:pt>
                <c:pt idx="691">
                  <c:v>69.746099999999998</c:v>
                </c:pt>
                <c:pt idx="692">
                  <c:v>69.746099999999998</c:v>
                </c:pt>
                <c:pt idx="693">
                  <c:v>69.503900000000002</c:v>
                </c:pt>
                <c:pt idx="694">
                  <c:v>69.680700000000002</c:v>
                </c:pt>
                <c:pt idx="695">
                  <c:v>82.0244</c:v>
                </c:pt>
                <c:pt idx="696">
                  <c:v>81.9893</c:v>
                </c:pt>
                <c:pt idx="697">
                  <c:v>81.993200000000002</c:v>
                </c:pt>
                <c:pt idx="698">
                  <c:v>105.669</c:v>
                </c:pt>
                <c:pt idx="699">
                  <c:v>108.337</c:v>
                </c:pt>
                <c:pt idx="700">
                  <c:v>108.325</c:v>
                </c:pt>
                <c:pt idx="701">
                  <c:v>108.321</c:v>
                </c:pt>
                <c:pt idx="702">
                  <c:v>108.313</c:v>
                </c:pt>
                <c:pt idx="703">
                  <c:v>106.622</c:v>
                </c:pt>
                <c:pt idx="704">
                  <c:v>71.3643</c:v>
                </c:pt>
                <c:pt idx="705">
                  <c:v>71.204099999999997</c:v>
                </c:pt>
                <c:pt idx="706">
                  <c:v>71.262699999999995</c:v>
                </c:pt>
                <c:pt idx="707">
                  <c:v>94.668899999999994</c:v>
                </c:pt>
                <c:pt idx="708">
                  <c:v>94.415000000000006</c:v>
                </c:pt>
                <c:pt idx="709">
                  <c:v>94.407200000000003</c:v>
                </c:pt>
                <c:pt idx="710">
                  <c:v>94.372100000000003</c:v>
                </c:pt>
                <c:pt idx="711">
                  <c:v>94.368200000000002</c:v>
                </c:pt>
                <c:pt idx="712">
                  <c:v>108.74299999999999</c:v>
                </c:pt>
                <c:pt idx="713">
                  <c:v>113.087</c:v>
                </c:pt>
                <c:pt idx="714">
                  <c:v>113.10299999999999</c:v>
                </c:pt>
                <c:pt idx="715">
                  <c:v>113.114</c:v>
                </c:pt>
                <c:pt idx="716">
                  <c:v>113.10299999999999</c:v>
                </c:pt>
                <c:pt idx="717">
                  <c:v>113.10299999999999</c:v>
                </c:pt>
                <c:pt idx="718">
                  <c:v>113.13</c:v>
                </c:pt>
                <c:pt idx="719">
                  <c:v>113.146</c:v>
                </c:pt>
                <c:pt idx="720">
                  <c:v>113.075</c:v>
                </c:pt>
                <c:pt idx="721">
                  <c:v>113.16500000000001</c:v>
                </c:pt>
                <c:pt idx="722">
                  <c:v>113.15300000000001</c:v>
                </c:pt>
                <c:pt idx="723">
                  <c:v>113.396</c:v>
                </c:pt>
                <c:pt idx="724">
                  <c:v>112.575</c:v>
                </c:pt>
                <c:pt idx="725">
                  <c:v>112.575</c:v>
                </c:pt>
                <c:pt idx="726">
                  <c:v>112.517</c:v>
                </c:pt>
                <c:pt idx="727">
                  <c:v>112.438</c:v>
                </c:pt>
                <c:pt idx="728">
                  <c:v>112.345</c:v>
                </c:pt>
                <c:pt idx="729">
                  <c:v>112.35599999999999</c:v>
                </c:pt>
                <c:pt idx="730">
                  <c:v>113.05200000000001</c:v>
                </c:pt>
                <c:pt idx="731">
                  <c:v>113.001</c:v>
                </c:pt>
                <c:pt idx="732">
                  <c:v>112.997</c:v>
                </c:pt>
                <c:pt idx="733">
                  <c:v>112.99299999999999</c:v>
                </c:pt>
                <c:pt idx="734">
                  <c:v>113.001</c:v>
                </c:pt>
                <c:pt idx="735">
                  <c:v>113.01300000000001</c:v>
                </c:pt>
                <c:pt idx="736">
                  <c:v>112.98099999999999</c:v>
                </c:pt>
                <c:pt idx="737">
                  <c:v>112.989</c:v>
                </c:pt>
                <c:pt idx="738">
                  <c:v>113.02800000000001</c:v>
                </c:pt>
                <c:pt idx="739">
                  <c:v>113.46599999999999</c:v>
                </c:pt>
                <c:pt idx="740">
                  <c:v>113.286</c:v>
                </c:pt>
                <c:pt idx="741">
                  <c:v>113.423</c:v>
                </c:pt>
                <c:pt idx="742">
                  <c:v>113.30200000000001</c:v>
                </c:pt>
                <c:pt idx="743">
                  <c:v>113.462</c:v>
                </c:pt>
                <c:pt idx="744">
                  <c:v>113.298</c:v>
                </c:pt>
                <c:pt idx="745">
                  <c:v>113.306</c:v>
                </c:pt>
                <c:pt idx="746">
                  <c:v>113.247</c:v>
                </c:pt>
                <c:pt idx="747">
                  <c:v>113.235</c:v>
                </c:pt>
                <c:pt idx="748">
                  <c:v>113.36799999999999</c:v>
                </c:pt>
                <c:pt idx="749">
                  <c:v>113.458</c:v>
                </c:pt>
                <c:pt idx="750">
                  <c:v>113.286</c:v>
                </c:pt>
                <c:pt idx="751">
                  <c:v>113.29</c:v>
                </c:pt>
                <c:pt idx="752">
                  <c:v>106.83499999999999</c:v>
                </c:pt>
                <c:pt idx="753">
                  <c:v>107.765</c:v>
                </c:pt>
                <c:pt idx="754">
                  <c:v>107.562</c:v>
                </c:pt>
                <c:pt idx="755">
                  <c:v>107.562</c:v>
                </c:pt>
                <c:pt idx="756">
                  <c:v>107.55</c:v>
                </c:pt>
                <c:pt idx="757">
                  <c:v>107.55800000000001</c:v>
                </c:pt>
                <c:pt idx="758">
                  <c:v>107.542</c:v>
                </c:pt>
                <c:pt idx="759">
                  <c:v>107.542</c:v>
                </c:pt>
                <c:pt idx="760">
                  <c:v>107.542</c:v>
                </c:pt>
                <c:pt idx="761">
                  <c:v>107.542</c:v>
                </c:pt>
                <c:pt idx="762">
                  <c:v>107.569</c:v>
                </c:pt>
                <c:pt idx="763">
                  <c:v>107.562</c:v>
                </c:pt>
                <c:pt idx="764">
                  <c:v>107.569</c:v>
                </c:pt>
                <c:pt idx="765">
                  <c:v>107.569</c:v>
                </c:pt>
                <c:pt idx="766">
                  <c:v>107.562</c:v>
                </c:pt>
                <c:pt idx="767">
                  <c:v>107.565</c:v>
                </c:pt>
                <c:pt idx="768">
                  <c:v>107.562</c:v>
                </c:pt>
                <c:pt idx="769">
                  <c:v>107.565</c:v>
                </c:pt>
                <c:pt idx="770">
                  <c:v>107.565</c:v>
                </c:pt>
                <c:pt idx="771">
                  <c:v>107.565</c:v>
                </c:pt>
                <c:pt idx="772">
                  <c:v>107.562</c:v>
                </c:pt>
                <c:pt idx="773">
                  <c:v>107.562</c:v>
                </c:pt>
                <c:pt idx="774">
                  <c:v>107.562</c:v>
                </c:pt>
                <c:pt idx="775">
                  <c:v>107.577</c:v>
                </c:pt>
                <c:pt idx="776">
                  <c:v>107.57299999999999</c:v>
                </c:pt>
                <c:pt idx="777">
                  <c:v>107.562</c:v>
                </c:pt>
                <c:pt idx="778">
                  <c:v>107.565</c:v>
                </c:pt>
                <c:pt idx="779">
                  <c:v>107.565</c:v>
                </c:pt>
                <c:pt idx="780">
                  <c:v>107.562</c:v>
                </c:pt>
                <c:pt idx="781">
                  <c:v>107.554</c:v>
                </c:pt>
                <c:pt idx="782">
                  <c:v>107.554</c:v>
                </c:pt>
                <c:pt idx="783">
                  <c:v>107.554</c:v>
                </c:pt>
                <c:pt idx="784">
                  <c:v>107.577</c:v>
                </c:pt>
                <c:pt idx="785">
                  <c:v>107.565</c:v>
                </c:pt>
                <c:pt idx="786">
                  <c:v>107.55800000000001</c:v>
                </c:pt>
                <c:pt idx="787">
                  <c:v>107.562</c:v>
                </c:pt>
                <c:pt idx="788">
                  <c:v>107.55800000000001</c:v>
                </c:pt>
                <c:pt idx="789">
                  <c:v>107.569</c:v>
                </c:pt>
                <c:pt idx="790">
                  <c:v>107.55800000000001</c:v>
                </c:pt>
                <c:pt idx="791">
                  <c:v>107.562</c:v>
                </c:pt>
                <c:pt idx="792">
                  <c:v>107.288</c:v>
                </c:pt>
                <c:pt idx="793">
                  <c:v>107.292</c:v>
                </c:pt>
                <c:pt idx="794">
                  <c:v>107.28400000000001</c:v>
                </c:pt>
                <c:pt idx="795">
                  <c:v>107.288</c:v>
                </c:pt>
                <c:pt idx="796">
                  <c:v>107.288</c:v>
                </c:pt>
                <c:pt idx="797">
                  <c:v>107.292</c:v>
                </c:pt>
                <c:pt idx="798">
                  <c:v>107.28400000000001</c:v>
                </c:pt>
                <c:pt idx="799">
                  <c:v>107.288</c:v>
                </c:pt>
                <c:pt idx="800">
                  <c:v>107.29600000000001</c:v>
                </c:pt>
                <c:pt idx="801">
                  <c:v>107.29600000000001</c:v>
                </c:pt>
                <c:pt idx="802">
                  <c:v>107.288</c:v>
                </c:pt>
                <c:pt idx="803">
                  <c:v>107.292</c:v>
                </c:pt>
                <c:pt idx="804">
                  <c:v>107.28</c:v>
                </c:pt>
                <c:pt idx="805">
                  <c:v>107.28400000000001</c:v>
                </c:pt>
                <c:pt idx="806">
                  <c:v>107.28400000000001</c:v>
                </c:pt>
                <c:pt idx="807">
                  <c:v>107.28400000000001</c:v>
                </c:pt>
                <c:pt idx="808">
                  <c:v>107.28400000000001</c:v>
                </c:pt>
                <c:pt idx="809">
                  <c:v>107.28400000000001</c:v>
                </c:pt>
                <c:pt idx="810">
                  <c:v>107.288</c:v>
                </c:pt>
                <c:pt idx="811">
                  <c:v>107.292</c:v>
                </c:pt>
                <c:pt idx="812">
                  <c:v>107.28400000000001</c:v>
                </c:pt>
                <c:pt idx="813">
                  <c:v>107.233</c:v>
                </c:pt>
                <c:pt idx="814">
                  <c:v>107.233</c:v>
                </c:pt>
                <c:pt idx="815">
                  <c:v>107.241</c:v>
                </c:pt>
                <c:pt idx="816">
                  <c:v>107.25700000000001</c:v>
                </c:pt>
                <c:pt idx="817">
                  <c:v>107.241</c:v>
                </c:pt>
                <c:pt idx="818">
                  <c:v>107.23699999999999</c:v>
                </c:pt>
                <c:pt idx="819">
                  <c:v>107.245</c:v>
                </c:pt>
                <c:pt idx="820">
                  <c:v>107.245</c:v>
                </c:pt>
                <c:pt idx="821">
                  <c:v>107.241</c:v>
                </c:pt>
                <c:pt idx="822">
                  <c:v>107.23699999999999</c:v>
                </c:pt>
                <c:pt idx="823">
                  <c:v>107.241</c:v>
                </c:pt>
                <c:pt idx="824">
                  <c:v>107.241</c:v>
                </c:pt>
                <c:pt idx="825">
                  <c:v>107.245</c:v>
                </c:pt>
                <c:pt idx="826">
                  <c:v>107.22199999999999</c:v>
                </c:pt>
                <c:pt idx="827">
                  <c:v>107.229</c:v>
                </c:pt>
                <c:pt idx="828">
                  <c:v>107.226</c:v>
                </c:pt>
                <c:pt idx="829">
                  <c:v>107.241</c:v>
                </c:pt>
                <c:pt idx="830">
                  <c:v>107.241</c:v>
                </c:pt>
                <c:pt idx="831">
                  <c:v>107.233</c:v>
                </c:pt>
                <c:pt idx="832">
                  <c:v>107.229</c:v>
                </c:pt>
                <c:pt idx="833">
                  <c:v>107.233</c:v>
                </c:pt>
                <c:pt idx="834">
                  <c:v>107.233</c:v>
                </c:pt>
                <c:pt idx="835">
                  <c:v>107.233</c:v>
                </c:pt>
                <c:pt idx="836">
                  <c:v>107.229</c:v>
                </c:pt>
                <c:pt idx="837">
                  <c:v>107.233</c:v>
                </c:pt>
                <c:pt idx="838">
                  <c:v>107.245</c:v>
                </c:pt>
                <c:pt idx="839">
                  <c:v>107.233</c:v>
                </c:pt>
                <c:pt idx="840">
                  <c:v>107.229</c:v>
                </c:pt>
                <c:pt idx="841">
                  <c:v>107.233</c:v>
                </c:pt>
                <c:pt idx="842">
                  <c:v>107.229</c:v>
                </c:pt>
                <c:pt idx="843">
                  <c:v>107.23699999999999</c:v>
                </c:pt>
                <c:pt idx="844">
                  <c:v>107.23699999999999</c:v>
                </c:pt>
                <c:pt idx="845">
                  <c:v>107.233</c:v>
                </c:pt>
                <c:pt idx="846">
                  <c:v>107.233</c:v>
                </c:pt>
                <c:pt idx="847">
                  <c:v>107.233</c:v>
                </c:pt>
                <c:pt idx="848">
                  <c:v>107.265</c:v>
                </c:pt>
                <c:pt idx="849">
                  <c:v>107.249</c:v>
                </c:pt>
                <c:pt idx="850">
                  <c:v>107.226</c:v>
                </c:pt>
                <c:pt idx="851">
                  <c:v>107.229</c:v>
                </c:pt>
                <c:pt idx="852">
                  <c:v>107.229</c:v>
                </c:pt>
                <c:pt idx="853">
                  <c:v>107.229</c:v>
                </c:pt>
                <c:pt idx="854">
                  <c:v>107.229</c:v>
                </c:pt>
                <c:pt idx="855">
                  <c:v>107.229</c:v>
                </c:pt>
                <c:pt idx="856">
                  <c:v>107.229</c:v>
                </c:pt>
                <c:pt idx="857">
                  <c:v>107.233</c:v>
                </c:pt>
                <c:pt idx="858">
                  <c:v>107.233</c:v>
                </c:pt>
                <c:pt idx="859">
                  <c:v>107.229</c:v>
                </c:pt>
                <c:pt idx="860">
                  <c:v>107.229</c:v>
                </c:pt>
                <c:pt idx="861">
                  <c:v>107.229</c:v>
                </c:pt>
                <c:pt idx="862">
                  <c:v>107.233</c:v>
                </c:pt>
                <c:pt idx="863">
                  <c:v>107.233</c:v>
                </c:pt>
                <c:pt idx="864">
                  <c:v>107.229</c:v>
                </c:pt>
                <c:pt idx="865">
                  <c:v>107.229</c:v>
                </c:pt>
                <c:pt idx="866">
                  <c:v>107.229</c:v>
                </c:pt>
                <c:pt idx="867">
                  <c:v>107.233</c:v>
                </c:pt>
                <c:pt idx="868">
                  <c:v>107.241</c:v>
                </c:pt>
                <c:pt idx="869">
                  <c:v>107.233</c:v>
                </c:pt>
                <c:pt idx="870">
                  <c:v>107.233</c:v>
                </c:pt>
                <c:pt idx="871">
                  <c:v>107.233</c:v>
                </c:pt>
                <c:pt idx="872">
                  <c:v>107.233</c:v>
                </c:pt>
                <c:pt idx="873">
                  <c:v>107.23699999999999</c:v>
                </c:pt>
                <c:pt idx="874">
                  <c:v>107.233</c:v>
                </c:pt>
                <c:pt idx="875">
                  <c:v>107.229</c:v>
                </c:pt>
                <c:pt idx="876">
                  <c:v>107.233</c:v>
                </c:pt>
                <c:pt idx="877">
                  <c:v>107.241</c:v>
                </c:pt>
                <c:pt idx="878">
                  <c:v>107.233</c:v>
                </c:pt>
                <c:pt idx="879">
                  <c:v>107.233</c:v>
                </c:pt>
                <c:pt idx="880">
                  <c:v>107.233</c:v>
                </c:pt>
                <c:pt idx="881">
                  <c:v>107.23699999999999</c:v>
                </c:pt>
                <c:pt idx="882">
                  <c:v>107.241</c:v>
                </c:pt>
                <c:pt idx="883">
                  <c:v>107.233</c:v>
                </c:pt>
                <c:pt idx="884">
                  <c:v>107.233</c:v>
                </c:pt>
                <c:pt idx="885">
                  <c:v>107.233</c:v>
                </c:pt>
                <c:pt idx="886">
                  <c:v>107.233</c:v>
                </c:pt>
                <c:pt idx="887">
                  <c:v>107.233</c:v>
                </c:pt>
                <c:pt idx="888">
                  <c:v>107.233</c:v>
                </c:pt>
                <c:pt idx="889">
                  <c:v>107.233</c:v>
                </c:pt>
                <c:pt idx="890">
                  <c:v>107.241</c:v>
                </c:pt>
                <c:pt idx="891">
                  <c:v>107.241</c:v>
                </c:pt>
                <c:pt idx="892">
                  <c:v>107.233</c:v>
                </c:pt>
                <c:pt idx="893">
                  <c:v>107.233</c:v>
                </c:pt>
                <c:pt idx="894">
                  <c:v>71.151399999999995</c:v>
                </c:pt>
                <c:pt idx="895">
                  <c:v>71.102500000000006</c:v>
                </c:pt>
                <c:pt idx="896">
                  <c:v>71.090800000000002</c:v>
                </c:pt>
                <c:pt idx="897">
                  <c:v>70.758799999999994</c:v>
                </c:pt>
                <c:pt idx="898">
                  <c:v>70.770499999999998</c:v>
                </c:pt>
                <c:pt idx="899">
                  <c:v>70.9619</c:v>
                </c:pt>
                <c:pt idx="900">
                  <c:v>82.505899999999997</c:v>
                </c:pt>
                <c:pt idx="901">
                  <c:v>82.466800000000006</c:v>
                </c:pt>
                <c:pt idx="902">
                  <c:v>82.474599999999995</c:v>
                </c:pt>
                <c:pt idx="903">
                  <c:v>82.459000000000003</c:v>
                </c:pt>
                <c:pt idx="904">
                  <c:v>82.459000000000003</c:v>
                </c:pt>
                <c:pt idx="905">
                  <c:v>82.455100000000002</c:v>
                </c:pt>
                <c:pt idx="906">
                  <c:v>81.879900000000006</c:v>
                </c:pt>
                <c:pt idx="907">
                  <c:v>69.753900000000002</c:v>
                </c:pt>
                <c:pt idx="908">
                  <c:v>69.730500000000006</c:v>
                </c:pt>
                <c:pt idx="909">
                  <c:v>69.779300000000006</c:v>
                </c:pt>
                <c:pt idx="910">
                  <c:v>69.767600000000002</c:v>
                </c:pt>
                <c:pt idx="911">
                  <c:v>69.762699999999995</c:v>
                </c:pt>
                <c:pt idx="912">
                  <c:v>69.762699999999995</c:v>
                </c:pt>
                <c:pt idx="913">
                  <c:v>69.766599999999997</c:v>
                </c:pt>
                <c:pt idx="914">
                  <c:v>69.762699999999995</c:v>
                </c:pt>
                <c:pt idx="915">
                  <c:v>69.743200000000002</c:v>
                </c:pt>
                <c:pt idx="916">
                  <c:v>69.746099999999998</c:v>
                </c:pt>
                <c:pt idx="917">
                  <c:v>69.773399999999995</c:v>
                </c:pt>
                <c:pt idx="918">
                  <c:v>69.757800000000003</c:v>
                </c:pt>
                <c:pt idx="919">
                  <c:v>82.496099999999998</c:v>
                </c:pt>
                <c:pt idx="920">
                  <c:v>82.643600000000006</c:v>
                </c:pt>
                <c:pt idx="921">
                  <c:v>82.401399999999995</c:v>
                </c:pt>
                <c:pt idx="922">
                  <c:v>82.393600000000006</c:v>
                </c:pt>
                <c:pt idx="923">
                  <c:v>82.397499999999994</c:v>
                </c:pt>
                <c:pt idx="924">
                  <c:v>82.389600000000002</c:v>
                </c:pt>
                <c:pt idx="925">
                  <c:v>82.389600000000002</c:v>
                </c:pt>
                <c:pt idx="926">
                  <c:v>82.3857</c:v>
                </c:pt>
                <c:pt idx="927">
                  <c:v>82.381799999999998</c:v>
                </c:pt>
                <c:pt idx="928">
                  <c:v>82.3857</c:v>
                </c:pt>
                <c:pt idx="929">
                  <c:v>82.3857</c:v>
                </c:pt>
                <c:pt idx="930">
                  <c:v>82.393600000000006</c:v>
                </c:pt>
                <c:pt idx="931">
                  <c:v>82.381799999999998</c:v>
                </c:pt>
                <c:pt idx="932">
                  <c:v>82.3857</c:v>
                </c:pt>
                <c:pt idx="933">
                  <c:v>82.381799999999998</c:v>
                </c:pt>
                <c:pt idx="934">
                  <c:v>82.389600000000002</c:v>
                </c:pt>
                <c:pt idx="935">
                  <c:v>82.389600000000002</c:v>
                </c:pt>
                <c:pt idx="936">
                  <c:v>82.3857</c:v>
                </c:pt>
                <c:pt idx="937">
                  <c:v>82.381799999999998</c:v>
                </c:pt>
                <c:pt idx="938">
                  <c:v>82.3857</c:v>
                </c:pt>
                <c:pt idx="939">
                  <c:v>82.381799999999998</c:v>
                </c:pt>
                <c:pt idx="940">
                  <c:v>82.3857</c:v>
                </c:pt>
                <c:pt idx="941">
                  <c:v>82.373999999999995</c:v>
                </c:pt>
                <c:pt idx="942">
                  <c:v>82.377899999999997</c:v>
                </c:pt>
                <c:pt idx="943">
                  <c:v>82.377899999999997</c:v>
                </c:pt>
                <c:pt idx="944">
                  <c:v>82.377899999999997</c:v>
                </c:pt>
                <c:pt idx="945">
                  <c:v>82.373999999999995</c:v>
                </c:pt>
                <c:pt idx="946">
                  <c:v>82.377899999999997</c:v>
                </c:pt>
                <c:pt idx="947">
                  <c:v>82.373999999999995</c:v>
                </c:pt>
                <c:pt idx="948">
                  <c:v>82.381799999999998</c:v>
                </c:pt>
                <c:pt idx="949">
                  <c:v>82.381799999999998</c:v>
                </c:pt>
                <c:pt idx="950">
                  <c:v>82.377899999999997</c:v>
                </c:pt>
                <c:pt idx="951">
                  <c:v>82.373999999999995</c:v>
                </c:pt>
                <c:pt idx="952">
                  <c:v>82.377899999999997</c:v>
                </c:pt>
                <c:pt idx="953">
                  <c:v>82.389600000000002</c:v>
                </c:pt>
                <c:pt idx="954">
                  <c:v>82.389600000000002</c:v>
                </c:pt>
                <c:pt idx="955">
                  <c:v>82.373999999999995</c:v>
                </c:pt>
                <c:pt idx="956">
                  <c:v>82.377899999999997</c:v>
                </c:pt>
                <c:pt idx="957">
                  <c:v>82.377899999999997</c:v>
                </c:pt>
                <c:pt idx="958">
                  <c:v>82.381799999999998</c:v>
                </c:pt>
                <c:pt idx="959">
                  <c:v>82.373999999999995</c:v>
                </c:pt>
                <c:pt idx="960">
                  <c:v>82.377899999999997</c:v>
                </c:pt>
                <c:pt idx="961">
                  <c:v>82.373999999999995</c:v>
                </c:pt>
                <c:pt idx="962">
                  <c:v>82.3857</c:v>
                </c:pt>
                <c:pt idx="963">
                  <c:v>82.397499999999994</c:v>
                </c:pt>
                <c:pt idx="964">
                  <c:v>82.3857</c:v>
                </c:pt>
                <c:pt idx="965">
                  <c:v>82.381799999999998</c:v>
                </c:pt>
                <c:pt idx="966">
                  <c:v>82.3857</c:v>
                </c:pt>
                <c:pt idx="967">
                  <c:v>82.3857</c:v>
                </c:pt>
                <c:pt idx="968">
                  <c:v>82.397499999999994</c:v>
                </c:pt>
                <c:pt idx="969">
                  <c:v>82.381799999999998</c:v>
                </c:pt>
                <c:pt idx="970">
                  <c:v>82.3857</c:v>
                </c:pt>
                <c:pt idx="971">
                  <c:v>82.3857</c:v>
                </c:pt>
                <c:pt idx="972">
                  <c:v>82.389600000000002</c:v>
                </c:pt>
                <c:pt idx="973">
                  <c:v>82.381799999999998</c:v>
                </c:pt>
                <c:pt idx="974">
                  <c:v>82.3857</c:v>
                </c:pt>
                <c:pt idx="975">
                  <c:v>82.381799999999998</c:v>
                </c:pt>
                <c:pt idx="976">
                  <c:v>82.346699999999998</c:v>
                </c:pt>
                <c:pt idx="977">
                  <c:v>82.3506</c:v>
                </c:pt>
                <c:pt idx="978">
                  <c:v>82.342799999999997</c:v>
                </c:pt>
                <c:pt idx="979">
                  <c:v>82.338899999999995</c:v>
                </c:pt>
                <c:pt idx="980">
                  <c:v>82.346699999999998</c:v>
                </c:pt>
                <c:pt idx="981">
                  <c:v>82.346699999999998</c:v>
                </c:pt>
                <c:pt idx="982">
                  <c:v>82.342799999999997</c:v>
                </c:pt>
                <c:pt idx="983">
                  <c:v>82.338899999999995</c:v>
                </c:pt>
                <c:pt idx="984">
                  <c:v>82.342799999999997</c:v>
                </c:pt>
                <c:pt idx="985">
                  <c:v>82.362300000000005</c:v>
                </c:pt>
                <c:pt idx="986">
                  <c:v>82.346699999999998</c:v>
                </c:pt>
                <c:pt idx="987">
                  <c:v>82.327100000000002</c:v>
                </c:pt>
                <c:pt idx="988">
                  <c:v>82.331100000000006</c:v>
                </c:pt>
                <c:pt idx="989">
                  <c:v>82.327100000000002</c:v>
                </c:pt>
                <c:pt idx="990">
                  <c:v>82.342799999999997</c:v>
                </c:pt>
                <c:pt idx="991">
                  <c:v>82.342799999999997</c:v>
                </c:pt>
                <c:pt idx="992">
                  <c:v>82.334999999999994</c:v>
                </c:pt>
                <c:pt idx="993">
                  <c:v>82.331100000000006</c:v>
                </c:pt>
                <c:pt idx="994">
                  <c:v>82.334999999999994</c:v>
                </c:pt>
                <c:pt idx="995">
                  <c:v>82.303700000000006</c:v>
                </c:pt>
                <c:pt idx="996">
                  <c:v>82.303700000000006</c:v>
                </c:pt>
                <c:pt idx="997">
                  <c:v>82.299800000000005</c:v>
                </c:pt>
                <c:pt idx="998">
                  <c:v>82.303700000000006</c:v>
                </c:pt>
                <c:pt idx="999">
                  <c:v>82.303700000000006</c:v>
                </c:pt>
                <c:pt idx="1000">
                  <c:v>82.311499999999995</c:v>
                </c:pt>
                <c:pt idx="1001">
                  <c:v>82.299800000000005</c:v>
                </c:pt>
                <c:pt idx="1002">
                  <c:v>82.303700000000006</c:v>
                </c:pt>
                <c:pt idx="1003">
                  <c:v>82.299800000000005</c:v>
                </c:pt>
                <c:pt idx="1004">
                  <c:v>82.311499999999995</c:v>
                </c:pt>
                <c:pt idx="1005">
                  <c:v>82.311499999999995</c:v>
                </c:pt>
                <c:pt idx="1006">
                  <c:v>82.303700000000006</c:v>
                </c:pt>
                <c:pt idx="1007">
                  <c:v>82.299800000000005</c:v>
                </c:pt>
                <c:pt idx="1008">
                  <c:v>82.307599999999994</c:v>
                </c:pt>
                <c:pt idx="1009">
                  <c:v>82.307599999999994</c:v>
                </c:pt>
                <c:pt idx="1010">
                  <c:v>82.303700000000006</c:v>
                </c:pt>
                <c:pt idx="1011">
                  <c:v>82.295900000000003</c:v>
                </c:pt>
                <c:pt idx="1012">
                  <c:v>82.299800000000005</c:v>
                </c:pt>
                <c:pt idx="1013">
                  <c:v>82.053700000000006</c:v>
                </c:pt>
                <c:pt idx="1014">
                  <c:v>82.0732</c:v>
                </c:pt>
                <c:pt idx="1015">
                  <c:v>82.057599999999994</c:v>
                </c:pt>
                <c:pt idx="1016">
                  <c:v>82.061499999999995</c:v>
                </c:pt>
                <c:pt idx="1017">
                  <c:v>82.057599999999994</c:v>
                </c:pt>
                <c:pt idx="1018">
                  <c:v>82.061499999999995</c:v>
                </c:pt>
                <c:pt idx="1019">
                  <c:v>82.057599999999994</c:v>
                </c:pt>
                <c:pt idx="1020">
                  <c:v>82.061499999999995</c:v>
                </c:pt>
                <c:pt idx="1021">
                  <c:v>82.057599999999994</c:v>
                </c:pt>
                <c:pt idx="1022">
                  <c:v>82.065399999999997</c:v>
                </c:pt>
                <c:pt idx="1023">
                  <c:v>82.069299999999998</c:v>
                </c:pt>
                <c:pt idx="1024">
                  <c:v>82.061499999999995</c:v>
                </c:pt>
                <c:pt idx="1025">
                  <c:v>82.057599999999994</c:v>
                </c:pt>
                <c:pt idx="1026">
                  <c:v>82.061499999999995</c:v>
                </c:pt>
                <c:pt idx="1027">
                  <c:v>82.065399999999997</c:v>
                </c:pt>
                <c:pt idx="1028">
                  <c:v>82.081100000000006</c:v>
                </c:pt>
                <c:pt idx="1029">
                  <c:v>82.065399999999997</c:v>
                </c:pt>
                <c:pt idx="1030">
                  <c:v>82.065399999999997</c:v>
                </c:pt>
                <c:pt idx="1031">
                  <c:v>82.065399999999997</c:v>
                </c:pt>
                <c:pt idx="1032">
                  <c:v>82.065399999999997</c:v>
                </c:pt>
                <c:pt idx="1033">
                  <c:v>82.0732</c:v>
                </c:pt>
                <c:pt idx="1034">
                  <c:v>82.065399999999997</c:v>
                </c:pt>
                <c:pt idx="1035">
                  <c:v>82.049800000000005</c:v>
                </c:pt>
                <c:pt idx="1036">
                  <c:v>82.065399999999997</c:v>
                </c:pt>
                <c:pt idx="1037">
                  <c:v>82.053700000000006</c:v>
                </c:pt>
                <c:pt idx="1038">
                  <c:v>82.053700000000006</c:v>
                </c:pt>
                <c:pt idx="1039">
                  <c:v>82.053700000000006</c:v>
                </c:pt>
                <c:pt idx="1040">
                  <c:v>82.053700000000006</c:v>
                </c:pt>
                <c:pt idx="1041">
                  <c:v>82.057599999999994</c:v>
                </c:pt>
                <c:pt idx="1042">
                  <c:v>82.057599999999994</c:v>
                </c:pt>
                <c:pt idx="1043">
                  <c:v>82.034199999999998</c:v>
                </c:pt>
                <c:pt idx="1044">
                  <c:v>82.034199999999998</c:v>
                </c:pt>
                <c:pt idx="1045">
                  <c:v>82.034199999999998</c:v>
                </c:pt>
                <c:pt idx="1046">
                  <c:v>82.034199999999998</c:v>
                </c:pt>
                <c:pt idx="1047">
                  <c:v>82.0381</c:v>
                </c:pt>
                <c:pt idx="1048">
                  <c:v>82.034199999999998</c:v>
                </c:pt>
                <c:pt idx="1049">
                  <c:v>82.034199999999998</c:v>
                </c:pt>
                <c:pt idx="1050">
                  <c:v>82.034199999999998</c:v>
                </c:pt>
                <c:pt idx="1051">
                  <c:v>82.0381</c:v>
                </c:pt>
                <c:pt idx="1052">
                  <c:v>82.0381</c:v>
                </c:pt>
                <c:pt idx="1053">
                  <c:v>82.034199999999998</c:v>
                </c:pt>
                <c:pt idx="1054">
                  <c:v>82.034199999999998</c:v>
                </c:pt>
                <c:pt idx="1055">
                  <c:v>82.034199999999998</c:v>
                </c:pt>
                <c:pt idx="1056">
                  <c:v>82.042000000000002</c:v>
                </c:pt>
                <c:pt idx="1057">
                  <c:v>82.042000000000002</c:v>
                </c:pt>
                <c:pt idx="1058">
                  <c:v>82.034199999999998</c:v>
                </c:pt>
                <c:pt idx="1059">
                  <c:v>82.034199999999998</c:v>
                </c:pt>
                <c:pt idx="1060">
                  <c:v>82.026399999999995</c:v>
                </c:pt>
                <c:pt idx="1061">
                  <c:v>82.042000000000002</c:v>
                </c:pt>
                <c:pt idx="1062">
                  <c:v>82.049800000000005</c:v>
                </c:pt>
                <c:pt idx="1063">
                  <c:v>82.0381</c:v>
                </c:pt>
                <c:pt idx="1064">
                  <c:v>82.0381</c:v>
                </c:pt>
                <c:pt idx="1065">
                  <c:v>82.0381</c:v>
                </c:pt>
                <c:pt idx="1066">
                  <c:v>82.0381</c:v>
                </c:pt>
                <c:pt idx="1067">
                  <c:v>82.049800000000005</c:v>
                </c:pt>
                <c:pt idx="1068">
                  <c:v>82.0381</c:v>
                </c:pt>
                <c:pt idx="1069">
                  <c:v>82.0381</c:v>
                </c:pt>
                <c:pt idx="1070">
                  <c:v>82.0381</c:v>
                </c:pt>
                <c:pt idx="1071">
                  <c:v>82.042000000000002</c:v>
                </c:pt>
                <c:pt idx="1072">
                  <c:v>82.0381</c:v>
                </c:pt>
                <c:pt idx="1073">
                  <c:v>82.0381</c:v>
                </c:pt>
                <c:pt idx="1074">
                  <c:v>82.0381</c:v>
                </c:pt>
                <c:pt idx="1075">
                  <c:v>82.042000000000002</c:v>
                </c:pt>
                <c:pt idx="1076">
                  <c:v>82.042000000000002</c:v>
                </c:pt>
                <c:pt idx="1077">
                  <c:v>82.0381</c:v>
                </c:pt>
                <c:pt idx="1078">
                  <c:v>82.0381</c:v>
                </c:pt>
                <c:pt idx="1079">
                  <c:v>82.0381</c:v>
                </c:pt>
                <c:pt idx="1080">
                  <c:v>82.045900000000003</c:v>
                </c:pt>
                <c:pt idx="1081">
                  <c:v>82.045900000000003</c:v>
                </c:pt>
                <c:pt idx="1082">
                  <c:v>82.0381</c:v>
                </c:pt>
                <c:pt idx="1083">
                  <c:v>82.0381</c:v>
                </c:pt>
                <c:pt idx="1084">
                  <c:v>82.0381</c:v>
                </c:pt>
                <c:pt idx="1085">
                  <c:v>69.827100000000002</c:v>
                </c:pt>
                <c:pt idx="1086">
                  <c:v>69.779300000000006</c:v>
                </c:pt>
                <c:pt idx="1087">
                  <c:v>69.516599999999997</c:v>
                </c:pt>
                <c:pt idx="1088">
                  <c:v>69.504900000000006</c:v>
                </c:pt>
                <c:pt idx="1089">
                  <c:v>69.508799999999994</c:v>
                </c:pt>
                <c:pt idx="1090">
                  <c:v>69.493200000000002</c:v>
                </c:pt>
                <c:pt idx="1091">
                  <c:v>69.4893</c:v>
                </c:pt>
                <c:pt idx="1092">
                  <c:v>69.493200000000002</c:v>
                </c:pt>
                <c:pt idx="1093">
                  <c:v>69.4893</c:v>
                </c:pt>
                <c:pt idx="1094">
                  <c:v>69.501000000000005</c:v>
                </c:pt>
                <c:pt idx="1095">
                  <c:v>69.4893</c:v>
                </c:pt>
                <c:pt idx="1096">
                  <c:v>69.493200000000002</c:v>
                </c:pt>
                <c:pt idx="1097">
                  <c:v>69.4893</c:v>
                </c:pt>
                <c:pt idx="1098">
                  <c:v>69.493200000000002</c:v>
                </c:pt>
                <c:pt idx="1099">
                  <c:v>69.493200000000002</c:v>
                </c:pt>
                <c:pt idx="1100">
                  <c:v>69.4893</c:v>
                </c:pt>
                <c:pt idx="1101">
                  <c:v>69.493200000000002</c:v>
                </c:pt>
                <c:pt idx="1102">
                  <c:v>69.4893</c:v>
                </c:pt>
                <c:pt idx="1103">
                  <c:v>69.501000000000005</c:v>
                </c:pt>
                <c:pt idx="1104">
                  <c:v>69.493200000000002</c:v>
                </c:pt>
                <c:pt idx="1105">
                  <c:v>69.4893</c:v>
                </c:pt>
                <c:pt idx="1106">
                  <c:v>69.493200000000002</c:v>
                </c:pt>
                <c:pt idx="1107">
                  <c:v>69.4893</c:v>
                </c:pt>
                <c:pt idx="1108">
                  <c:v>56.797899999999998</c:v>
                </c:pt>
                <c:pt idx="1109">
                  <c:v>56.786099999999998</c:v>
                </c:pt>
                <c:pt idx="1110">
                  <c:v>56.786099999999998</c:v>
                </c:pt>
                <c:pt idx="1111">
                  <c:v>56.786099999999998</c:v>
                </c:pt>
                <c:pt idx="1112">
                  <c:v>56.809600000000003</c:v>
                </c:pt>
                <c:pt idx="1113">
                  <c:v>56.805700000000002</c:v>
                </c:pt>
                <c:pt idx="1114">
                  <c:v>56.793900000000001</c:v>
                </c:pt>
                <c:pt idx="1115">
                  <c:v>56.79</c:v>
                </c:pt>
                <c:pt idx="1116">
                  <c:v>56.793900000000001</c:v>
                </c:pt>
                <c:pt idx="1117">
                  <c:v>56.793900000000001</c:v>
                </c:pt>
                <c:pt idx="1118">
                  <c:v>56.793900000000001</c:v>
                </c:pt>
                <c:pt idx="1119">
                  <c:v>56.793900000000001</c:v>
                </c:pt>
                <c:pt idx="1120">
                  <c:v>56.793900000000001</c:v>
                </c:pt>
                <c:pt idx="1121">
                  <c:v>56.79</c:v>
                </c:pt>
                <c:pt idx="1122">
                  <c:v>56.793900000000001</c:v>
                </c:pt>
                <c:pt idx="1123">
                  <c:v>56.793900000000001</c:v>
                </c:pt>
                <c:pt idx="1124">
                  <c:v>56.79</c:v>
                </c:pt>
                <c:pt idx="1125">
                  <c:v>56.793900000000001</c:v>
                </c:pt>
                <c:pt idx="1126">
                  <c:v>56.79</c:v>
                </c:pt>
                <c:pt idx="1127">
                  <c:v>56.793900000000001</c:v>
                </c:pt>
                <c:pt idx="1128">
                  <c:v>56.793900000000001</c:v>
                </c:pt>
                <c:pt idx="1129">
                  <c:v>56.79</c:v>
                </c:pt>
                <c:pt idx="1130">
                  <c:v>56.793900000000001</c:v>
                </c:pt>
                <c:pt idx="1131">
                  <c:v>56.79</c:v>
                </c:pt>
                <c:pt idx="1132">
                  <c:v>56.805700000000002</c:v>
                </c:pt>
                <c:pt idx="1133">
                  <c:v>56.793900000000001</c:v>
                </c:pt>
                <c:pt idx="1134">
                  <c:v>56.782200000000003</c:v>
                </c:pt>
                <c:pt idx="1135">
                  <c:v>56.786099999999998</c:v>
                </c:pt>
                <c:pt idx="1136">
                  <c:v>56.797899999999998</c:v>
                </c:pt>
                <c:pt idx="1137">
                  <c:v>56.79</c:v>
                </c:pt>
                <c:pt idx="1138">
                  <c:v>56.79</c:v>
                </c:pt>
                <c:pt idx="1139">
                  <c:v>56.79</c:v>
                </c:pt>
                <c:pt idx="1140">
                  <c:v>56.797899999999998</c:v>
                </c:pt>
                <c:pt idx="1141">
                  <c:v>56.79</c:v>
                </c:pt>
                <c:pt idx="1142">
                  <c:v>56.8018</c:v>
                </c:pt>
                <c:pt idx="1143">
                  <c:v>56.79</c:v>
                </c:pt>
                <c:pt idx="1144">
                  <c:v>56.786099999999998</c:v>
                </c:pt>
                <c:pt idx="1145">
                  <c:v>56.79</c:v>
                </c:pt>
                <c:pt idx="1146">
                  <c:v>56.786099999999998</c:v>
                </c:pt>
                <c:pt idx="1147">
                  <c:v>56.817399999999999</c:v>
                </c:pt>
                <c:pt idx="1148">
                  <c:v>56.795900000000003</c:v>
                </c:pt>
                <c:pt idx="1149">
                  <c:v>56.795900000000003</c:v>
                </c:pt>
                <c:pt idx="1150">
                  <c:v>56.799799999999998</c:v>
                </c:pt>
                <c:pt idx="1151">
                  <c:v>56.795900000000003</c:v>
                </c:pt>
                <c:pt idx="1152">
                  <c:v>56.792000000000002</c:v>
                </c:pt>
                <c:pt idx="1153">
                  <c:v>56.795900000000003</c:v>
                </c:pt>
                <c:pt idx="1154">
                  <c:v>56.792000000000002</c:v>
                </c:pt>
                <c:pt idx="1155">
                  <c:v>56.803699999999999</c:v>
                </c:pt>
                <c:pt idx="1156">
                  <c:v>56.792000000000002</c:v>
                </c:pt>
                <c:pt idx="1157">
                  <c:v>56.784199999999998</c:v>
                </c:pt>
                <c:pt idx="1158">
                  <c:v>56.780299999999997</c:v>
                </c:pt>
                <c:pt idx="1159">
                  <c:v>56.7881</c:v>
                </c:pt>
                <c:pt idx="1160">
                  <c:v>56.784199999999998</c:v>
                </c:pt>
                <c:pt idx="1161">
                  <c:v>56.780299999999997</c:v>
                </c:pt>
                <c:pt idx="1162">
                  <c:v>56.792000000000002</c:v>
                </c:pt>
                <c:pt idx="1163">
                  <c:v>56.799799999999998</c:v>
                </c:pt>
                <c:pt idx="1164">
                  <c:v>56.7881</c:v>
                </c:pt>
                <c:pt idx="1165">
                  <c:v>56.784199999999998</c:v>
                </c:pt>
                <c:pt idx="1166">
                  <c:v>56.7881</c:v>
                </c:pt>
                <c:pt idx="1167">
                  <c:v>56.784199999999998</c:v>
                </c:pt>
                <c:pt idx="1168">
                  <c:v>56.792000000000002</c:v>
                </c:pt>
                <c:pt idx="1169">
                  <c:v>56.7881</c:v>
                </c:pt>
                <c:pt idx="1170">
                  <c:v>56.7881</c:v>
                </c:pt>
                <c:pt idx="1171">
                  <c:v>56.7881</c:v>
                </c:pt>
                <c:pt idx="1172">
                  <c:v>56.7881</c:v>
                </c:pt>
                <c:pt idx="1173">
                  <c:v>56.803699999999999</c:v>
                </c:pt>
                <c:pt idx="1174">
                  <c:v>56.792000000000002</c:v>
                </c:pt>
                <c:pt idx="1175">
                  <c:v>56.803699999999999</c:v>
                </c:pt>
                <c:pt idx="1176">
                  <c:v>56.795900000000003</c:v>
                </c:pt>
                <c:pt idx="1177">
                  <c:v>56.803699999999999</c:v>
                </c:pt>
                <c:pt idx="1178">
                  <c:v>56.846699999999998</c:v>
                </c:pt>
                <c:pt idx="1179">
                  <c:v>81.651399999999995</c:v>
                </c:pt>
                <c:pt idx="1180">
                  <c:v>81.6982</c:v>
                </c:pt>
                <c:pt idx="1181">
                  <c:v>81.6631</c:v>
                </c:pt>
                <c:pt idx="1182">
                  <c:v>81.6631</c:v>
                </c:pt>
                <c:pt idx="1183">
                  <c:v>81.659199999999998</c:v>
                </c:pt>
                <c:pt idx="1184">
                  <c:v>81.647499999999994</c:v>
                </c:pt>
                <c:pt idx="1185">
                  <c:v>69.5732</c:v>
                </c:pt>
                <c:pt idx="1186">
                  <c:v>69.542000000000002</c:v>
                </c:pt>
                <c:pt idx="1187">
                  <c:v>69.3262</c:v>
                </c:pt>
                <c:pt idx="1188">
                  <c:v>69.290999999999997</c:v>
                </c:pt>
                <c:pt idx="1189">
                  <c:v>69.287099999999995</c:v>
                </c:pt>
                <c:pt idx="1190">
                  <c:v>69.290999999999997</c:v>
                </c:pt>
                <c:pt idx="1191">
                  <c:v>69.302700000000002</c:v>
                </c:pt>
                <c:pt idx="1192">
                  <c:v>69.290999999999997</c:v>
                </c:pt>
                <c:pt idx="1193">
                  <c:v>69.287099999999995</c:v>
                </c:pt>
                <c:pt idx="1194">
                  <c:v>69.290999999999997</c:v>
                </c:pt>
                <c:pt idx="1195">
                  <c:v>69.2988</c:v>
                </c:pt>
                <c:pt idx="1196">
                  <c:v>69.290999999999997</c:v>
                </c:pt>
                <c:pt idx="1197">
                  <c:v>69.286100000000005</c:v>
                </c:pt>
                <c:pt idx="1198">
                  <c:v>69.290000000000006</c:v>
                </c:pt>
                <c:pt idx="1199">
                  <c:v>69.2744</c:v>
                </c:pt>
                <c:pt idx="1200">
                  <c:v>69.282200000000003</c:v>
                </c:pt>
                <c:pt idx="1201">
                  <c:v>69.278300000000002</c:v>
                </c:pt>
                <c:pt idx="1202">
                  <c:v>69.282200000000003</c:v>
                </c:pt>
                <c:pt idx="1203">
                  <c:v>69.278300000000002</c:v>
                </c:pt>
                <c:pt idx="1204">
                  <c:v>69.293899999999994</c:v>
                </c:pt>
                <c:pt idx="1205">
                  <c:v>56.969700000000003</c:v>
                </c:pt>
                <c:pt idx="1206">
                  <c:v>56.965800000000002</c:v>
                </c:pt>
                <c:pt idx="1207">
                  <c:v>56.969700000000003</c:v>
                </c:pt>
                <c:pt idx="1208">
                  <c:v>56.969700000000003</c:v>
                </c:pt>
                <c:pt idx="1209">
                  <c:v>56.964799999999997</c:v>
                </c:pt>
                <c:pt idx="1210">
                  <c:v>56.960900000000002</c:v>
                </c:pt>
                <c:pt idx="1211">
                  <c:v>56.964799999999997</c:v>
                </c:pt>
                <c:pt idx="1212">
                  <c:v>56.972700000000003</c:v>
                </c:pt>
                <c:pt idx="1213">
                  <c:v>56.968800000000002</c:v>
                </c:pt>
                <c:pt idx="1214">
                  <c:v>56.964799999999997</c:v>
                </c:pt>
                <c:pt idx="1215">
                  <c:v>56.980499999999999</c:v>
                </c:pt>
                <c:pt idx="1216">
                  <c:v>56.980499999999999</c:v>
                </c:pt>
                <c:pt idx="1217">
                  <c:v>56.983400000000003</c:v>
                </c:pt>
                <c:pt idx="1218">
                  <c:v>56.979500000000002</c:v>
                </c:pt>
                <c:pt idx="1219">
                  <c:v>56.963900000000002</c:v>
                </c:pt>
                <c:pt idx="1220">
                  <c:v>56.967799999999997</c:v>
                </c:pt>
                <c:pt idx="1221">
                  <c:v>56.963900000000002</c:v>
                </c:pt>
                <c:pt idx="1222">
                  <c:v>56.96</c:v>
                </c:pt>
                <c:pt idx="1223">
                  <c:v>56.956099999999999</c:v>
                </c:pt>
                <c:pt idx="1224">
                  <c:v>56.96</c:v>
                </c:pt>
                <c:pt idx="1225">
                  <c:v>56.956099999999999</c:v>
                </c:pt>
                <c:pt idx="1226">
                  <c:v>56.9756</c:v>
                </c:pt>
                <c:pt idx="1227">
                  <c:v>56.963900000000002</c:v>
                </c:pt>
                <c:pt idx="1228">
                  <c:v>56.96</c:v>
                </c:pt>
                <c:pt idx="1229">
                  <c:v>56.963900000000002</c:v>
                </c:pt>
                <c:pt idx="1230">
                  <c:v>56.983400000000003</c:v>
                </c:pt>
                <c:pt idx="1231">
                  <c:v>56.979500000000002</c:v>
                </c:pt>
                <c:pt idx="1232">
                  <c:v>56.967799999999997</c:v>
                </c:pt>
                <c:pt idx="1233">
                  <c:v>56.963900000000002</c:v>
                </c:pt>
                <c:pt idx="1234">
                  <c:v>56.967799999999997</c:v>
                </c:pt>
                <c:pt idx="1235">
                  <c:v>56.971699999999998</c:v>
                </c:pt>
                <c:pt idx="1236">
                  <c:v>56.967799999999997</c:v>
                </c:pt>
                <c:pt idx="1237">
                  <c:v>56.963900000000002</c:v>
                </c:pt>
                <c:pt idx="1238">
                  <c:v>57.042000000000002</c:v>
                </c:pt>
                <c:pt idx="1239">
                  <c:v>82.0518</c:v>
                </c:pt>
                <c:pt idx="1240">
                  <c:v>82.063500000000005</c:v>
                </c:pt>
                <c:pt idx="1241">
                  <c:v>82.04</c:v>
                </c:pt>
                <c:pt idx="1242">
                  <c:v>82.059600000000003</c:v>
                </c:pt>
                <c:pt idx="1243">
                  <c:v>82.059600000000003</c:v>
                </c:pt>
                <c:pt idx="1244">
                  <c:v>82.055700000000002</c:v>
                </c:pt>
                <c:pt idx="1245">
                  <c:v>82.04</c:v>
                </c:pt>
                <c:pt idx="1246">
                  <c:v>82.04</c:v>
                </c:pt>
                <c:pt idx="1247">
                  <c:v>82.047899999999998</c:v>
                </c:pt>
                <c:pt idx="1248">
                  <c:v>82.0518</c:v>
                </c:pt>
                <c:pt idx="1249">
                  <c:v>82.043899999999994</c:v>
                </c:pt>
                <c:pt idx="1250">
                  <c:v>82.04</c:v>
                </c:pt>
                <c:pt idx="1251">
                  <c:v>82.055700000000002</c:v>
                </c:pt>
                <c:pt idx="1252">
                  <c:v>82.071299999999994</c:v>
                </c:pt>
                <c:pt idx="1253">
                  <c:v>82.055700000000002</c:v>
                </c:pt>
                <c:pt idx="1254">
                  <c:v>82.0518</c:v>
                </c:pt>
                <c:pt idx="1255">
                  <c:v>82.059600000000003</c:v>
                </c:pt>
                <c:pt idx="1256">
                  <c:v>82.063500000000005</c:v>
                </c:pt>
                <c:pt idx="1257">
                  <c:v>82.055700000000002</c:v>
                </c:pt>
                <c:pt idx="1258">
                  <c:v>82.0518</c:v>
                </c:pt>
                <c:pt idx="1259">
                  <c:v>82.055700000000002</c:v>
                </c:pt>
                <c:pt idx="1260">
                  <c:v>82.055700000000002</c:v>
                </c:pt>
                <c:pt idx="1261">
                  <c:v>82.059600000000003</c:v>
                </c:pt>
                <c:pt idx="1262">
                  <c:v>82.055700000000002</c:v>
                </c:pt>
                <c:pt idx="1263">
                  <c:v>82.059600000000003</c:v>
                </c:pt>
                <c:pt idx="1264">
                  <c:v>82.067400000000006</c:v>
                </c:pt>
                <c:pt idx="1265">
                  <c:v>82.075199999999995</c:v>
                </c:pt>
                <c:pt idx="1266">
                  <c:v>82.059600000000003</c:v>
                </c:pt>
                <c:pt idx="1267">
                  <c:v>82.04</c:v>
                </c:pt>
                <c:pt idx="1268">
                  <c:v>82.047899999999998</c:v>
                </c:pt>
                <c:pt idx="1269">
                  <c:v>82.055700000000002</c:v>
                </c:pt>
                <c:pt idx="1270">
                  <c:v>82.067400000000006</c:v>
                </c:pt>
                <c:pt idx="1271">
                  <c:v>82.055700000000002</c:v>
                </c:pt>
                <c:pt idx="1272">
                  <c:v>82.063500000000005</c:v>
                </c:pt>
                <c:pt idx="1273">
                  <c:v>93.891599999999997</c:v>
                </c:pt>
                <c:pt idx="1274">
                  <c:v>69.922899999999998</c:v>
                </c:pt>
                <c:pt idx="1275">
                  <c:v>69.904300000000006</c:v>
                </c:pt>
                <c:pt idx="1276">
                  <c:v>69.915999999999997</c:v>
                </c:pt>
                <c:pt idx="1277">
                  <c:v>69.665999999999997</c:v>
                </c:pt>
                <c:pt idx="1278">
                  <c:v>75.318399999999997</c:v>
                </c:pt>
                <c:pt idx="1279">
                  <c:v>81.807599999999994</c:v>
                </c:pt>
                <c:pt idx="1280">
                  <c:v>81.795900000000003</c:v>
                </c:pt>
                <c:pt idx="1281">
                  <c:v>81.795900000000003</c:v>
                </c:pt>
                <c:pt idx="1282">
                  <c:v>81.793000000000006</c:v>
                </c:pt>
                <c:pt idx="1283">
                  <c:v>81.777299999999997</c:v>
                </c:pt>
                <c:pt idx="1284">
                  <c:v>81.785200000000003</c:v>
                </c:pt>
                <c:pt idx="1285">
                  <c:v>81.781199999999998</c:v>
                </c:pt>
                <c:pt idx="1286">
                  <c:v>81.785200000000003</c:v>
                </c:pt>
                <c:pt idx="1287">
                  <c:v>81.781199999999998</c:v>
                </c:pt>
                <c:pt idx="1288">
                  <c:v>81.789100000000005</c:v>
                </c:pt>
                <c:pt idx="1289">
                  <c:v>93.949200000000005</c:v>
                </c:pt>
                <c:pt idx="1290">
                  <c:v>108.562</c:v>
                </c:pt>
                <c:pt idx="1291">
                  <c:v>108.53100000000001</c:v>
                </c:pt>
                <c:pt idx="1292">
                  <c:v>108.523</c:v>
                </c:pt>
                <c:pt idx="1293">
                  <c:v>108.523</c:v>
                </c:pt>
                <c:pt idx="1294">
                  <c:v>110.46899999999999</c:v>
                </c:pt>
                <c:pt idx="1295">
                  <c:v>107.005</c:v>
                </c:pt>
                <c:pt idx="1296">
                  <c:v>71.383799999999994</c:v>
                </c:pt>
                <c:pt idx="1297">
                  <c:v>71.290000000000006</c:v>
                </c:pt>
                <c:pt idx="1298">
                  <c:v>71.485399999999998</c:v>
                </c:pt>
                <c:pt idx="1299">
                  <c:v>94.318399999999997</c:v>
                </c:pt>
                <c:pt idx="1300">
                  <c:v>94.2363</c:v>
                </c:pt>
                <c:pt idx="1301">
                  <c:v>94.224599999999995</c:v>
                </c:pt>
                <c:pt idx="1302">
                  <c:v>94.2363</c:v>
                </c:pt>
                <c:pt idx="1303">
                  <c:v>106.104</c:v>
                </c:pt>
                <c:pt idx="1304">
                  <c:v>111.771</c:v>
                </c:pt>
                <c:pt idx="1305">
                  <c:v>111.77500000000001</c:v>
                </c:pt>
                <c:pt idx="1306">
                  <c:v>111.78700000000001</c:v>
                </c:pt>
                <c:pt idx="1307">
                  <c:v>111.736</c:v>
                </c:pt>
                <c:pt idx="1308">
                  <c:v>111.67400000000001</c:v>
                </c:pt>
                <c:pt idx="1309">
                  <c:v>111.71299999999999</c:v>
                </c:pt>
                <c:pt idx="1310">
                  <c:v>111.729</c:v>
                </c:pt>
                <c:pt idx="1311">
                  <c:v>111.721</c:v>
                </c:pt>
                <c:pt idx="1312">
                  <c:v>111.729</c:v>
                </c:pt>
                <c:pt idx="1313">
                  <c:v>111.732</c:v>
                </c:pt>
                <c:pt idx="1314">
                  <c:v>111.893</c:v>
                </c:pt>
                <c:pt idx="1315">
                  <c:v>112.654</c:v>
                </c:pt>
                <c:pt idx="1316">
                  <c:v>112.56399999999999</c:v>
                </c:pt>
                <c:pt idx="1317">
                  <c:v>112.52500000000001</c:v>
                </c:pt>
                <c:pt idx="1318">
                  <c:v>112.49</c:v>
                </c:pt>
                <c:pt idx="1319">
                  <c:v>112.459</c:v>
                </c:pt>
                <c:pt idx="1320">
                  <c:v>112.41200000000001</c:v>
                </c:pt>
                <c:pt idx="1321">
                  <c:v>112.658</c:v>
                </c:pt>
                <c:pt idx="1322">
                  <c:v>112.666</c:v>
                </c:pt>
                <c:pt idx="1323">
                  <c:v>112.682</c:v>
                </c:pt>
                <c:pt idx="1324">
                  <c:v>112.658</c:v>
                </c:pt>
                <c:pt idx="1325">
                  <c:v>112.678</c:v>
                </c:pt>
                <c:pt idx="1326">
                  <c:v>112.67</c:v>
                </c:pt>
                <c:pt idx="1327">
                  <c:v>112.666</c:v>
                </c:pt>
                <c:pt idx="1328">
                  <c:v>112.666</c:v>
                </c:pt>
                <c:pt idx="1329">
                  <c:v>112.68899999999999</c:v>
                </c:pt>
                <c:pt idx="1330">
                  <c:v>110.74</c:v>
                </c:pt>
                <c:pt idx="1331">
                  <c:v>112.71299999999999</c:v>
                </c:pt>
                <c:pt idx="1332">
                  <c:v>112.697</c:v>
                </c:pt>
                <c:pt idx="1333">
                  <c:v>112.68899999999999</c:v>
                </c:pt>
                <c:pt idx="1334">
                  <c:v>112.666</c:v>
                </c:pt>
                <c:pt idx="1335">
                  <c:v>112.67400000000001</c:v>
                </c:pt>
                <c:pt idx="1336">
                  <c:v>112.78100000000001</c:v>
                </c:pt>
                <c:pt idx="1337">
                  <c:v>112.852</c:v>
                </c:pt>
                <c:pt idx="1338">
                  <c:v>112.699</c:v>
                </c:pt>
                <c:pt idx="1339">
                  <c:v>112.69499999999999</c:v>
                </c:pt>
                <c:pt idx="1340">
                  <c:v>106.39100000000001</c:v>
                </c:pt>
                <c:pt idx="1341">
                  <c:v>107.14100000000001</c:v>
                </c:pt>
                <c:pt idx="1342">
                  <c:v>106.836</c:v>
                </c:pt>
                <c:pt idx="1343">
                  <c:v>106.863</c:v>
                </c:pt>
                <c:pt idx="1344">
                  <c:v>106.83199999999999</c:v>
                </c:pt>
                <c:pt idx="1345">
                  <c:v>106.816</c:v>
                </c:pt>
                <c:pt idx="1346">
                  <c:v>106.812</c:v>
                </c:pt>
                <c:pt idx="1347">
                  <c:v>106.82</c:v>
                </c:pt>
                <c:pt idx="1348">
                  <c:v>106.824</c:v>
                </c:pt>
                <c:pt idx="1349">
                  <c:v>106.816</c:v>
                </c:pt>
                <c:pt idx="1350">
                  <c:v>106.812</c:v>
                </c:pt>
                <c:pt idx="1351">
                  <c:v>106.816</c:v>
                </c:pt>
                <c:pt idx="1352">
                  <c:v>106.82</c:v>
                </c:pt>
                <c:pt idx="1353">
                  <c:v>106.80500000000001</c:v>
                </c:pt>
                <c:pt idx="1354">
                  <c:v>106.758</c:v>
                </c:pt>
                <c:pt idx="1355">
                  <c:v>106.762</c:v>
                </c:pt>
                <c:pt idx="1356">
                  <c:v>106.758</c:v>
                </c:pt>
                <c:pt idx="1357">
                  <c:v>106.76600000000001</c:v>
                </c:pt>
                <c:pt idx="1358">
                  <c:v>106.76600000000001</c:v>
                </c:pt>
                <c:pt idx="1359">
                  <c:v>106.77</c:v>
                </c:pt>
                <c:pt idx="1360">
                  <c:v>106.76600000000001</c:v>
                </c:pt>
                <c:pt idx="1361">
                  <c:v>106.78100000000001</c:v>
                </c:pt>
                <c:pt idx="1362">
                  <c:v>106.77</c:v>
                </c:pt>
                <c:pt idx="1363">
                  <c:v>106.78100000000001</c:v>
                </c:pt>
                <c:pt idx="1364">
                  <c:v>106.77</c:v>
                </c:pt>
                <c:pt idx="1365">
                  <c:v>106.76600000000001</c:v>
                </c:pt>
                <c:pt idx="1366">
                  <c:v>106.777</c:v>
                </c:pt>
                <c:pt idx="1367">
                  <c:v>106.777</c:v>
                </c:pt>
                <c:pt idx="1368">
                  <c:v>106.77</c:v>
                </c:pt>
                <c:pt idx="1369">
                  <c:v>106.76600000000001</c:v>
                </c:pt>
                <c:pt idx="1370">
                  <c:v>106.73</c:v>
                </c:pt>
                <c:pt idx="1371">
                  <c:v>106.742</c:v>
                </c:pt>
                <c:pt idx="1372">
                  <c:v>106.742</c:v>
                </c:pt>
                <c:pt idx="1373">
                  <c:v>106.73</c:v>
                </c:pt>
                <c:pt idx="1374">
                  <c:v>106.73</c:v>
                </c:pt>
                <c:pt idx="1375">
                  <c:v>106.738</c:v>
                </c:pt>
                <c:pt idx="1376">
                  <c:v>106.73</c:v>
                </c:pt>
                <c:pt idx="1377">
                  <c:v>106.723</c:v>
                </c:pt>
                <c:pt idx="1378">
                  <c:v>106.727</c:v>
                </c:pt>
                <c:pt idx="1379">
                  <c:v>106.723</c:v>
                </c:pt>
                <c:pt idx="1380">
                  <c:v>106.727</c:v>
                </c:pt>
                <c:pt idx="1381">
                  <c:v>106.727</c:v>
                </c:pt>
                <c:pt idx="1382">
                  <c:v>106.723</c:v>
                </c:pt>
                <c:pt idx="1383">
                  <c:v>106.723</c:v>
                </c:pt>
                <c:pt idx="1384">
                  <c:v>106.723</c:v>
                </c:pt>
                <c:pt idx="1385">
                  <c:v>106.73399999999999</c:v>
                </c:pt>
                <c:pt idx="1386">
                  <c:v>106.73</c:v>
                </c:pt>
                <c:pt idx="1387">
                  <c:v>106.723</c:v>
                </c:pt>
                <c:pt idx="1388">
                  <c:v>106.727</c:v>
                </c:pt>
                <c:pt idx="1389">
                  <c:v>106.723</c:v>
                </c:pt>
                <c:pt idx="1390">
                  <c:v>106.625</c:v>
                </c:pt>
                <c:pt idx="1391">
                  <c:v>106.625</c:v>
                </c:pt>
                <c:pt idx="1392">
                  <c:v>106.617</c:v>
                </c:pt>
                <c:pt idx="1393">
                  <c:v>106.621</c:v>
                </c:pt>
                <c:pt idx="1394">
                  <c:v>106.621</c:v>
                </c:pt>
                <c:pt idx="1395">
                  <c:v>106.637</c:v>
                </c:pt>
                <c:pt idx="1396">
                  <c:v>106.637</c:v>
                </c:pt>
                <c:pt idx="1397">
                  <c:v>106.625</c:v>
                </c:pt>
                <c:pt idx="1398">
                  <c:v>106.625</c:v>
                </c:pt>
                <c:pt idx="1399">
                  <c:v>106.625</c:v>
                </c:pt>
                <c:pt idx="1400">
                  <c:v>106.551</c:v>
                </c:pt>
                <c:pt idx="1401">
                  <c:v>70.660200000000003</c:v>
                </c:pt>
                <c:pt idx="1402">
                  <c:v>70.6357</c:v>
                </c:pt>
                <c:pt idx="1403">
                  <c:v>70.303700000000006</c:v>
                </c:pt>
                <c:pt idx="1404">
                  <c:v>70.311499999999995</c:v>
                </c:pt>
                <c:pt idx="1405">
                  <c:v>70.295900000000003</c:v>
                </c:pt>
                <c:pt idx="1406">
                  <c:v>70.299800000000005</c:v>
                </c:pt>
                <c:pt idx="1407">
                  <c:v>70.295900000000003</c:v>
                </c:pt>
                <c:pt idx="1408">
                  <c:v>70.315399999999997</c:v>
                </c:pt>
                <c:pt idx="1409">
                  <c:v>70.311499999999995</c:v>
                </c:pt>
                <c:pt idx="1410">
                  <c:v>70.456100000000006</c:v>
                </c:pt>
                <c:pt idx="1411">
                  <c:v>82.831100000000006</c:v>
                </c:pt>
                <c:pt idx="1412">
                  <c:v>82.7607</c:v>
                </c:pt>
                <c:pt idx="1413">
                  <c:v>82.7256</c:v>
                </c:pt>
                <c:pt idx="1414">
                  <c:v>94.6006</c:v>
                </c:pt>
                <c:pt idx="1415">
                  <c:v>108.959</c:v>
                </c:pt>
                <c:pt idx="1416">
                  <c:v>108.92400000000001</c:v>
                </c:pt>
                <c:pt idx="1417">
                  <c:v>108.916</c:v>
                </c:pt>
                <c:pt idx="1418">
                  <c:v>106.771</c:v>
                </c:pt>
                <c:pt idx="1419">
                  <c:v>106.771</c:v>
                </c:pt>
                <c:pt idx="1420">
                  <c:v>106.764</c:v>
                </c:pt>
                <c:pt idx="1421">
                  <c:v>109.459</c:v>
                </c:pt>
                <c:pt idx="1422">
                  <c:v>109.502</c:v>
                </c:pt>
                <c:pt idx="1423">
                  <c:v>109.467</c:v>
                </c:pt>
                <c:pt idx="1424">
                  <c:v>107.084</c:v>
                </c:pt>
                <c:pt idx="1425">
                  <c:v>107.068</c:v>
                </c:pt>
                <c:pt idx="1426">
                  <c:v>107.053</c:v>
                </c:pt>
                <c:pt idx="1427">
                  <c:v>109.68899999999999</c:v>
                </c:pt>
                <c:pt idx="1428">
                  <c:v>109.572</c:v>
                </c:pt>
                <c:pt idx="1429">
                  <c:v>109.58</c:v>
                </c:pt>
                <c:pt idx="1430">
                  <c:v>107.197</c:v>
                </c:pt>
                <c:pt idx="1431">
                  <c:v>107.178</c:v>
                </c:pt>
                <c:pt idx="1432">
                  <c:v>107.123</c:v>
                </c:pt>
                <c:pt idx="1433">
                  <c:v>107.127</c:v>
                </c:pt>
                <c:pt idx="1434">
                  <c:v>107.13500000000001</c:v>
                </c:pt>
                <c:pt idx="1435">
                  <c:v>107.13500000000001</c:v>
                </c:pt>
                <c:pt idx="1436">
                  <c:v>107.127</c:v>
                </c:pt>
                <c:pt idx="1437">
                  <c:v>107.127</c:v>
                </c:pt>
                <c:pt idx="1438">
                  <c:v>107.131</c:v>
                </c:pt>
                <c:pt idx="1439">
                  <c:v>107.13500000000001</c:v>
                </c:pt>
                <c:pt idx="1440">
                  <c:v>107.127</c:v>
                </c:pt>
                <c:pt idx="1441">
                  <c:v>107.131</c:v>
                </c:pt>
                <c:pt idx="1442">
                  <c:v>107.13500000000001</c:v>
                </c:pt>
                <c:pt idx="1443">
                  <c:v>107.13500000000001</c:v>
                </c:pt>
                <c:pt idx="1444">
                  <c:v>107.139</c:v>
                </c:pt>
                <c:pt idx="1445">
                  <c:v>107.127</c:v>
                </c:pt>
                <c:pt idx="1446">
                  <c:v>107.1</c:v>
                </c:pt>
                <c:pt idx="1447">
                  <c:v>107.107</c:v>
                </c:pt>
                <c:pt idx="1448">
                  <c:v>107.119</c:v>
                </c:pt>
                <c:pt idx="1449">
                  <c:v>107.119</c:v>
                </c:pt>
                <c:pt idx="1450">
                  <c:v>107.107</c:v>
                </c:pt>
                <c:pt idx="1451">
                  <c:v>107.119</c:v>
                </c:pt>
                <c:pt idx="1452">
                  <c:v>107.119</c:v>
                </c:pt>
                <c:pt idx="1453">
                  <c:v>107.127</c:v>
                </c:pt>
                <c:pt idx="1454">
                  <c:v>107.11499999999999</c:v>
                </c:pt>
                <c:pt idx="1455">
                  <c:v>107.11499999999999</c:v>
                </c:pt>
                <c:pt idx="1456">
                  <c:v>107.143</c:v>
                </c:pt>
                <c:pt idx="1457">
                  <c:v>107.13500000000001</c:v>
                </c:pt>
                <c:pt idx="1458">
                  <c:v>107.1</c:v>
                </c:pt>
                <c:pt idx="1459">
                  <c:v>107.1</c:v>
                </c:pt>
                <c:pt idx="1460">
                  <c:v>107.1</c:v>
                </c:pt>
                <c:pt idx="1461">
                  <c:v>107.1</c:v>
                </c:pt>
                <c:pt idx="1462">
                  <c:v>107.1</c:v>
                </c:pt>
                <c:pt idx="1463">
                  <c:v>107.1</c:v>
                </c:pt>
                <c:pt idx="1464">
                  <c:v>107.1</c:v>
                </c:pt>
              </c:numCache>
            </c:numRef>
          </c:val>
          <c:smooth val="0"/>
          <c:extLst>
            <c:ext xmlns:c16="http://schemas.microsoft.com/office/drawing/2014/chart" uri="{C3380CC4-5D6E-409C-BE32-E72D297353CC}">
              <c16:uniqueId val="{00000000-26B6-4139-B415-522B157DE5FE}"/>
            </c:ext>
          </c:extLst>
        </c:ser>
        <c:dLbls>
          <c:showLegendKey val="0"/>
          <c:showVal val="0"/>
          <c:showCatName val="0"/>
          <c:showSerName val="0"/>
          <c:showPercent val="0"/>
          <c:showBubbleSize val="0"/>
        </c:dLbls>
        <c:smooth val="0"/>
        <c:axId val="929978336"/>
        <c:axId val="929979984"/>
      </c:lineChart>
      <c:catAx>
        <c:axId val="92997833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929979984"/>
        <c:crosses val="autoZero"/>
        <c:auto val="1"/>
        <c:lblAlgn val="ctr"/>
        <c:lblOffset val="100"/>
        <c:noMultiLvlLbl val="0"/>
      </c:catAx>
      <c:valAx>
        <c:axId val="929979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929978336"/>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唱吧</a:t>
            </a:r>
          </a:p>
        </c:rich>
      </c:tx>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val>
            <c:numRef>
              <c:f>内存泄漏!$A$1:$A$2111</c:f>
              <c:numCache>
                <c:formatCode>General</c:formatCode>
                <c:ptCount val="2111"/>
                <c:pt idx="0">
                  <c:v>145.61199999999999</c:v>
                </c:pt>
                <c:pt idx="1">
                  <c:v>145.93600000000001</c:v>
                </c:pt>
                <c:pt idx="2">
                  <c:v>145.62700000000001</c:v>
                </c:pt>
                <c:pt idx="3">
                  <c:v>143.36099999999999</c:v>
                </c:pt>
                <c:pt idx="4">
                  <c:v>143.357</c:v>
                </c:pt>
                <c:pt idx="5">
                  <c:v>143.49799999999999</c:v>
                </c:pt>
                <c:pt idx="6">
                  <c:v>143.44300000000001</c:v>
                </c:pt>
                <c:pt idx="7">
                  <c:v>143.45500000000001</c:v>
                </c:pt>
                <c:pt idx="8">
                  <c:v>143.447</c:v>
                </c:pt>
                <c:pt idx="9">
                  <c:v>143.43899999999999</c:v>
                </c:pt>
                <c:pt idx="10">
                  <c:v>143.46299999999999</c:v>
                </c:pt>
                <c:pt idx="11">
                  <c:v>143.44300000000001</c:v>
                </c:pt>
                <c:pt idx="12">
                  <c:v>143.47499999999999</c:v>
                </c:pt>
                <c:pt idx="13">
                  <c:v>143.43600000000001</c:v>
                </c:pt>
                <c:pt idx="14">
                  <c:v>143.46700000000001</c:v>
                </c:pt>
                <c:pt idx="15">
                  <c:v>143.43600000000001</c:v>
                </c:pt>
                <c:pt idx="16">
                  <c:v>143.393</c:v>
                </c:pt>
                <c:pt idx="17">
                  <c:v>143.4</c:v>
                </c:pt>
                <c:pt idx="18">
                  <c:v>143.37700000000001</c:v>
                </c:pt>
                <c:pt idx="19">
                  <c:v>143.36500000000001</c:v>
                </c:pt>
                <c:pt idx="20">
                  <c:v>143.369</c:v>
                </c:pt>
                <c:pt idx="21">
                  <c:v>143.37700000000001</c:v>
                </c:pt>
                <c:pt idx="22">
                  <c:v>143.36500000000001</c:v>
                </c:pt>
                <c:pt idx="23">
                  <c:v>143.39599999999999</c:v>
                </c:pt>
                <c:pt idx="24">
                  <c:v>143.32599999999999</c:v>
                </c:pt>
                <c:pt idx="25">
                  <c:v>143.33799999999999</c:v>
                </c:pt>
                <c:pt idx="26">
                  <c:v>143.32900000000001</c:v>
                </c:pt>
                <c:pt idx="27">
                  <c:v>143.32900000000001</c:v>
                </c:pt>
                <c:pt idx="28">
                  <c:v>143.34100000000001</c:v>
                </c:pt>
                <c:pt idx="29">
                  <c:v>143.32499999999999</c:v>
                </c:pt>
                <c:pt idx="30">
                  <c:v>143.34100000000001</c:v>
                </c:pt>
                <c:pt idx="31">
                  <c:v>143.34100000000001</c:v>
                </c:pt>
                <c:pt idx="32">
                  <c:v>143.30600000000001</c:v>
                </c:pt>
                <c:pt idx="33">
                  <c:v>143.321</c:v>
                </c:pt>
                <c:pt idx="34">
                  <c:v>143.30600000000001</c:v>
                </c:pt>
                <c:pt idx="35">
                  <c:v>143.30699999999999</c:v>
                </c:pt>
                <c:pt idx="36">
                  <c:v>143.23599999999999</c:v>
                </c:pt>
                <c:pt idx="37">
                  <c:v>143.23599999999999</c:v>
                </c:pt>
                <c:pt idx="38">
                  <c:v>143.24</c:v>
                </c:pt>
                <c:pt idx="39">
                  <c:v>143.24799999999999</c:v>
                </c:pt>
                <c:pt idx="40">
                  <c:v>143.209</c:v>
                </c:pt>
                <c:pt idx="41">
                  <c:v>143.197</c:v>
                </c:pt>
                <c:pt idx="42">
                  <c:v>143.21299999999999</c:v>
                </c:pt>
                <c:pt idx="43">
                  <c:v>143.21299999999999</c:v>
                </c:pt>
                <c:pt idx="44">
                  <c:v>143.178</c:v>
                </c:pt>
                <c:pt idx="45">
                  <c:v>143.154</c:v>
                </c:pt>
                <c:pt idx="46">
                  <c:v>143.14599999999999</c:v>
                </c:pt>
                <c:pt idx="47">
                  <c:v>143.143</c:v>
                </c:pt>
                <c:pt idx="48">
                  <c:v>143.084</c:v>
                </c:pt>
                <c:pt idx="49">
                  <c:v>143.08000000000001</c:v>
                </c:pt>
                <c:pt idx="50">
                  <c:v>143.07599999999999</c:v>
                </c:pt>
                <c:pt idx="51">
                  <c:v>143.096</c:v>
                </c:pt>
                <c:pt idx="52">
                  <c:v>142.95500000000001</c:v>
                </c:pt>
                <c:pt idx="53">
                  <c:v>142.96299999999999</c:v>
                </c:pt>
                <c:pt idx="54">
                  <c:v>142.971</c:v>
                </c:pt>
                <c:pt idx="55">
                  <c:v>143.018</c:v>
                </c:pt>
                <c:pt idx="56">
                  <c:v>142.95099999999999</c:v>
                </c:pt>
                <c:pt idx="57">
                  <c:v>142.95500000000001</c:v>
                </c:pt>
                <c:pt idx="58">
                  <c:v>142.928</c:v>
                </c:pt>
                <c:pt idx="59">
                  <c:v>142.92400000000001</c:v>
                </c:pt>
                <c:pt idx="60">
                  <c:v>142.92400000000001</c:v>
                </c:pt>
                <c:pt idx="61">
                  <c:v>142.91999999999999</c:v>
                </c:pt>
                <c:pt idx="62">
                  <c:v>142.928</c:v>
                </c:pt>
                <c:pt idx="63">
                  <c:v>142.93600000000001</c:v>
                </c:pt>
                <c:pt idx="64">
                  <c:v>142.91200000000001</c:v>
                </c:pt>
                <c:pt idx="65">
                  <c:v>142.916</c:v>
                </c:pt>
                <c:pt idx="66">
                  <c:v>142.90799999999999</c:v>
                </c:pt>
                <c:pt idx="67">
                  <c:v>142.90799999999999</c:v>
                </c:pt>
                <c:pt idx="68">
                  <c:v>142.90799999999999</c:v>
                </c:pt>
                <c:pt idx="69">
                  <c:v>142.904</c:v>
                </c:pt>
                <c:pt idx="70">
                  <c:v>142.91200000000001</c:v>
                </c:pt>
                <c:pt idx="71">
                  <c:v>142.904</c:v>
                </c:pt>
                <c:pt idx="72">
                  <c:v>142.90799999999999</c:v>
                </c:pt>
                <c:pt idx="73">
                  <c:v>142.91999999999999</c:v>
                </c:pt>
                <c:pt idx="74">
                  <c:v>142.88900000000001</c:v>
                </c:pt>
                <c:pt idx="75">
                  <c:v>142.88900000000001</c:v>
                </c:pt>
                <c:pt idx="76">
                  <c:v>142.88900000000001</c:v>
                </c:pt>
                <c:pt idx="77">
                  <c:v>142.87299999999999</c:v>
                </c:pt>
                <c:pt idx="78">
                  <c:v>142.9</c:v>
                </c:pt>
                <c:pt idx="79">
                  <c:v>142.881</c:v>
                </c:pt>
                <c:pt idx="80">
                  <c:v>142.91200000000001</c:v>
                </c:pt>
                <c:pt idx="81">
                  <c:v>142.88900000000001</c:v>
                </c:pt>
                <c:pt idx="82">
                  <c:v>142.87700000000001</c:v>
                </c:pt>
                <c:pt idx="83">
                  <c:v>142.87700000000001</c:v>
                </c:pt>
                <c:pt idx="84">
                  <c:v>142.88800000000001</c:v>
                </c:pt>
                <c:pt idx="85">
                  <c:v>142.85599999999999</c:v>
                </c:pt>
                <c:pt idx="86">
                  <c:v>142.87200000000001</c:v>
                </c:pt>
                <c:pt idx="87">
                  <c:v>142.876</c:v>
                </c:pt>
                <c:pt idx="88">
                  <c:v>142.88800000000001</c:v>
                </c:pt>
                <c:pt idx="89">
                  <c:v>142.86799999999999</c:v>
                </c:pt>
                <c:pt idx="90">
                  <c:v>142.876</c:v>
                </c:pt>
                <c:pt idx="91">
                  <c:v>142.876</c:v>
                </c:pt>
                <c:pt idx="92">
                  <c:v>142.892</c:v>
                </c:pt>
                <c:pt idx="93">
                  <c:v>142.89599999999999</c:v>
                </c:pt>
                <c:pt idx="94">
                  <c:v>142.88</c:v>
                </c:pt>
                <c:pt idx="95">
                  <c:v>142.87200000000001</c:v>
                </c:pt>
                <c:pt idx="96">
                  <c:v>142.87100000000001</c:v>
                </c:pt>
                <c:pt idx="97">
                  <c:v>142.87100000000001</c:v>
                </c:pt>
                <c:pt idx="98">
                  <c:v>142.87100000000001</c:v>
                </c:pt>
                <c:pt idx="99">
                  <c:v>142.875</c:v>
                </c:pt>
                <c:pt idx="100">
                  <c:v>142.875</c:v>
                </c:pt>
                <c:pt idx="101">
                  <c:v>142.87200000000001</c:v>
                </c:pt>
                <c:pt idx="102">
                  <c:v>142.90199999999999</c:v>
                </c:pt>
                <c:pt idx="103">
                  <c:v>142.87100000000001</c:v>
                </c:pt>
                <c:pt idx="104">
                  <c:v>142.922</c:v>
                </c:pt>
                <c:pt idx="105">
                  <c:v>142.875</c:v>
                </c:pt>
                <c:pt idx="106">
                  <c:v>142.87899999999999</c:v>
                </c:pt>
                <c:pt idx="107">
                  <c:v>142.86699999999999</c:v>
                </c:pt>
                <c:pt idx="108">
                  <c:v>142.87899999999999</c:v>
                </c:pt>
                <c:pt idx="109">
                  <c:v>142.863</c:v>
                </c:pt>
                <c:pt idx="110">
                  <c:v>142.87899999999999</c:v>
                </c:pt>
                <c:pt idx="111">
                  <c:v>142.88300000000001</c:v>
                </c:pt>
                <c:pt idx="112">
                  <c:v>142.875</c:v>
                </c:pt>
                <c:pt idx="113">
                  <c:v>142.86699999999999</c:v>
                </c:pt>
                <c:pt idx="114">
                  <c:v>142.87100000000001</c:v>
                </c:pt>
                <c:pt idx="115">
                  <c:v>142.87100000000001</c:v>
                </c:pt>
                <c:pt idx="116">
                  <c:v>142.85499999999999</c:v>
                </c:pt>
                <c:pt idx="117">
                  <c:v>142.87899999999999</c:v>
                </c:pt>
                <c:pt idx="118">
                  <c:v>142.87100000000001</c:v>
                </c:pt>
                <c:pt idx="119">
                  <c:v>142.89500000000001</c:v>
                </c:pt>
                <c:pt idx="120">
                  <c:v>142.85900000000001</c:v>
                </c:pt>
                <c:pt idx="121">
                  <c:v>142.89099999999999</c:v>
                </c:pt>
                <c:pt idx="122">
                  <c:v>142.87100000000001</c:v>
                </c:pt>
                <c:pt idx="123">
                  <c:v>142.86699999999999</c:v>
                </c:pt>
                <c:pt idx="124">
                  <c:v>142.875</c:v>
                </c:pt>
                <c:pt idx="125">
                  <c:v>142.87899999999999</c:v>
                </c:pt>
                <c:pt idx="126">
                  <c:v>142.875</c:v>
                </c:pt>
                <c:pt idx="127">
                  <c:v>142.89099999999999</c:v>
                </c:pt>
                <c:pt idx="128">
                  <c:v>142.852</c:v>
                </c:pt>
                <c:pt idx="129">
                  <c:v>142.852</c:v>
                </c:pt>
                <c:pt idx="130">
                  <c:v>142.89099999999999</c:v>
                </c:pt>
                <c:pt idx="131">
                  <c:v>142.875</c:v>
                </c:pt>
                <c:pt idx="132">
                  <c:v>142.87899999999999</c:v>
                </c:pt>
                <c:pt idx="133">
                  <c:v>142.84800000000001</c:v>
                </c:pt>
                <c:pt idx="134">
                  <c:v>142.84399999999999</c:v>
                </c:pt>
                <c:pt idx="135">
                  <c:v>142.86699999999999</c:v>
                </c:pt>
                <c:pt idx="136">
                  <c:v>142.84399999999999</c:v>
                </c:pt>
                <c:pt idx="137">
                  <c:v>142.84</c:v>
                </c:pt>
                <c:pt idx="138">
                  <c:v>142.85499999999999</c:v>
                </c:pt>
                <c:pt idx="139">
                  <c:v>142.84800000000001</c:v>
                </c:pt>
                <c:pt idx="140">
                  <c:v>142.85900000000001</c:v>
                </c:pt>
                <c:pt idx="141">
                  <c:v>142.85499999999999</c:v>
                </c:pt>
                <c:pt idx="142">
                  <c:v>142.84800000000001</c:v>
                </c:pt>
                <c:pt idx="143">
                  <c:v>142.86699999999999</c:v>
                </c:pt>
                <c:pt idx="144">
                  <c:v>142.84800000000001</c:v>
                </c:pt>
                <c:pt idx="145">
                  <c:v>142.852</c:v>
                </c:pt>
                <c:pt idx="146">
                  <c:v>142.85900000000001</c:v>
                </c:pt>
                <c:pt idx="147">
                  <c:v>142.852</c:v>
                </c:pt>
                <c:pt idx="148">
                  <c:v>142.809</c:v>
                </c:pt>
                <c:pt idx="149">
                  <c:v>142.82400000000001</c:v>
                </c:pt>
                <c:pt idx="150">
                  <c:v>142.809</c:v>
                </c:pt>
                <c:pt idx="151">
                  <c:v>142.83600000000001</c:v>
                </c:pt>
                <c:pt idx="152">
                  <c:v>142.78100000000001</c:v>
                </c:pt>
                <c:pt idx="153">
                  <c:v>142.785</c:v>
                </c:pt>
                <c:pt idx="154">
                  <c:v>142.816</c:v>
                </c:pt>
                <c:pt idx="155">
                  <c:v>142.71899999999999</c:v>
                </c:pt>
                <c:pt idx="156">
                  <c:v>142.727</c:v>
                </c:pt>
                <c:pt idx="157">
                  <c:v>142.715</c:v>
                </c:pt>
                <c:pt idx="158">
                  <c:v>142.71100000000001</c:v>
                </c:pt>
                <c:pt idx="159">
                  <c:v>142.70699999999999</c:v>
                </c:pt>
                <c:pt idx="160">
                  <c:v>142.71100000000001</c:v>
                </c:pt>
                <c:pt idx="161">
                  <c:v>142.703</c:v>
                </c:pt>
                <c:pt idx="162">
                  <c:v>142.71100000000001</c:v>
                </c:pt>
                <c:pt idx="163">
                  <c:v>142.59</c:v>
                </c:pt>
                <c:pt idx="164">
                  <c:v>142.50800000000001</c:v>
                </c:pt>
                <c:pt idx="165">
                  <c:v>142.5</c:v>
                </c:pt>
                <c:pt idx="166">
                  <c:v>142.512</c:v>
                </c:pt>
                <c:pt idx="167">
                  <c:v>142.50800000000001</c:v>
                </c:pt>
                <c:pt idx="168">
                  <c:v>142.512</c:v>
                </c:pt>
                <c:pt idx="169">
                  <c:v>142.50800000000001</c:v>
                </c:pt>
                <c:pt idx="170">
                  <c:v>142.523</c:v>
                </c:pt>
                <c:pt idx="171">
                  <c:v>142.50800000000001</c:v>
                </c:pt>
                <c:pt idx="172">
                  <c:v>142.42599999999999</c:v>
                </c:pt>
                <c:pt idx="173">
                  <c:v>142.40600000000001</c:v>
                </c:pt>
                <c:pt idx="174">
                  <c:v>142.42599999999999</c:v>
                </c:pt>
                <c:pt idx="175">
                  <c:v>142.41</c:v>
                </c:pt>
                <c:pt idx="176">
                  <c:v>142.375</c:v>
                </c:pt>
                <c:pt idx="177">
                  <c:v>142.37100000000001</c:v>
                </c:pt>
                <c:pt idx="178">
                  <c:v>142.37100000000001</c:v>
                </c:pt>
                <c:pt idx="179">
                  <c:v>142.35499999999999</c:v>
                </c:pt>
                <c:pt idx="180">
                  <c:v>142.375</c:v>
                </c:pt>
                <c:pt idx="181">
                  <c:v>142.398</c:v>
                </c:pt>
                <c:pt idx="182">
                  <c:v>142.375</c:v>
                </c:pt>
                <c:pt idx="183">
                  <c:v>142.35900000000001</c:v>
                </c:pt>
                <c:pt idx="184">
                  <c:v>142.37100000000001</c:v>
                </c:pt>
                <c:pt idx="185">
                  <c:v>142.38300000000001</c:v>
                </c:pt>
                <c:pt idx="186">
                  <c:v>142.363</c:v>
                </c:pt>
                <c:pt idx="187">
                  <c:v>142.363</c:v>
                </c:pt>
                <c:pt idx="188">
                  <c:v>142.398</c:v>
                </c:pt>
                <c:pt idx="189">
                  <c:v>142.38300000000001</c:v>
                </c:pt>
                <c:pt idx="190">
                  <c:v>142.36699999999999</c:v>
                </c:pt>
                <c:pt idx="191">
                  <c:v>142.227</c:v>
                </c:pt>
                <c:pt idx="192">
                  <c:v>142.25399999999999</c:v>
                </c:pt>
                <c:pt idx="193">
                  <c:v>142.22999999999999</c:v>
                </c:pt>
                <c:pt idx="194">
                  <c:v>142.262</c:v>
                </c:pt>
                <c:pt idx="195">
                  <c:v>142.22300000000001</c:v>
                </c:pt>
                <c:pt idx="196">
                  <c:v>142.22999999999999</c:v>
                </c:pt>
                <c:pt idx="197">
                  <c:v>142.227</c:v>
                </c:pt>
                <c:pt idx="198">
                  <c:v>142.22999999999999</c:v>
                </c:pt>
                <c:pt idx="199">
                  <c:v>142.203</c:v>
                </c:pt>
                <c:pt idx="200">
                  <c:v>142.24600000000001</c:v>
                </c:pt>
                <c:pt idx="201">
                  <c:v>142.24199999999999</c:v>
                </c:pt>
                <c:pt idx="202">
                  <c:v>142.21899999999999</c:v>
                </c:pt>
                <c:pt idx="203">
                  <c:v>142.227</c:v>
                </c:pt>
                <c:pt idx="204">
                  <c:v>142.25</c:v>
                </c:pt>
                <c:pt idx="205">
                  <c:v>142.21100000000001</c:v>
                </c:pt>
                <c:pt idx="206">
                  <c:v>142.21899999999999</c:v>
                </c:pt>
                <c:pt idx="207">
                  <c:v>142.227</c:v>
                </c:pt>
                <c:pt idx="208">
                  <c:v>142.22300000000001</c:v>
                </c:pt>
                <c:pt idx="209">
                  <c:v>142.215</c:v>
                </c:pt>
                <c:pt idx="210">
                  <c:v>142.227</c:v>
                </c:pt>
                <c:pt idx="211">
                  <c:v>142.21899999999999</c:v>
                </c:pt>
                <c:pt idx="212">
                  <c:v>142.227</c:v>
                </c:pt>
                <c:pt idx="213">
                  <c:v>142.21899999999999</c:v>
                </c:pt>
                <c:pt idx="214">
                  <c:v>142.215</c:v>
                </c:pt>
                <c:pt idx="215">
                  <c:v>142.215</c:v>
                </c:pt>
                <c:pt idx="216">
                  <c:v>142.22300000000001</c:v>
                </c:pt>
                <c:pt idx="217">
                  <c:v>142.22300000000001</c:v>
                </c:pt>
                <c:pt idx="218">
                  <c:v>142.09</c:v>
                </c:pt>
                <c:pt idx="219">
                  <c:v>142.08199999999999</c:v>
                </c:pt>
                <c:pt idx="220">
                  <c:v>142.09399999999999</c:v>
                </c:pt>
                <c:pt idx="221">
                  <c:v>142.08600000000001</c:v>
                </c:pt>
                <c:pt idx="222">
                  <c:v>142.09</c:v>
                </c:pt>
                <c:pt idx="223">
                  <c:v>142.11699999999999</c:v>
                </c:pt>
                <c:pt idx="224">
                  <c:v>142.09299999999999</c:v>
                </c:pt>
                <c:pt idx="225">
                  <c:v>142.101</c:v>
                </c:pt>
                <c:pt idx="226">
                  <c:v>142.089</c:v>
                </c:pt>
                <c:pt idx="227">
                  <c:v>142.08500000000001</c:v>
                </c:pt>
                <c:pt idx="228">
                  <c:v>142.11600000000001</c:v>
                </c:pt>
                <c:pt idx="229">
                  <c:v>142.08500000000001</c:v>
                </c:pt>
                <c:pt idx="230">
                  <c:v>142.09700000000001</c:v>
                </c:pt>
                <c:pt idx="231">
                  <c:v>142.08500000000001</c:v>
                </c:pt>
                <c:pt idx="232">
                  <c:v>142.09700000000001</c:v>
                </c:pt>
                <c:pt idx="233">
                  <c:v>142.11600000000001</c:v>
                </c:pt>
                <c:pt idx="234">
                  <c:v>142.089</c:v>
                </c:pt>
                <c:pt idx="235">
                  <c:v>142.101</c:v>
                </c:pt>
                <c:pt idx="236">
                  <c:v>142.10400000000001</c:v>
                </c:pt>
                <c:pt idx="237">
                  <c:v>142.08500000000001</c:v>
                </c:pt>
                <c:pt idx="238">
                  <c:v>142.10400000000001</c:v>
                </c:pt>
                <c:pt idx="239">
                  <c:v>142.10400000000001</c:v>
                </c:pt>
                <c:pt idx="240">
                  <c:v>142.09700000000001</c:v>
                </c:pt>
                <c:pt idx="241">
                  <c:v>142.08500000000001</c:v>
                </c:pt>
                <c:pt idx="242">
                  <c:v>142.108</c:v>
                </c:pt>
                <c:pt idx="243">
                  <c:v>142.08099999999999</c:v>
                </c:pt>
                <c:pt idx="244">
                  <c:v>142.14699999999999</c:v>
                </c:pt>
                <c:pt idx="245">
                  <c:v>142.08500000000001</c:v>
                </c:pt>
                <c:pt idx="246">
                  <c:v>142.08500000000001</c:v>
                </c:pt>
                <c:pt idx="247">
                  <c:v>149.83099999999999</c:v>
                </c:pt>
                <c:pt idx="248">
                  <c:v>149.63200000000001</c:v>
                </c:pt>
                <c:pt idx="249">
                  <c:v>149.61600000000001</c:v>
                </c:pt>
                <c:pt idx="250">
                  <c:v>150.15700000000001</c:v>
                </c:pt>
                <c:pt idx="251">
                  <c:v>186.755</c:v>
                </c:pt>
                <c:pt idx="252">
                  <c:v>186.661</c:v>
                </c:pt>
                <c:pt idx="253">
                  <c:v>188.10599999999999</c:v>
                </c:pt>
                <c:pt idx="254">
                  <c:v>188.708</c:v>
                </c:pt>
                <c:pt idx="255">
                  <c:v>188.79</c:v>
                </c:pt>
                <c:pt idx="256">
                  <c:v>189.50899999999999</c:v>
                </c:pt>
                <c:pt idx="257">
                  <c:v>192.47</c:v>
                </c:pt>
                <c:pt idx="258">
                  <c:v>186.7</c:v>
                </c:pt>
                <c:pt idx="259">
                  <c:v>189.16900000000001</c:v>
                </c:pt>
                <c:pt idx="260">
                  <c:v>188.97800000000001</c:v>
                </c:pt>
                <c:pt idx="261">
                  <c:v>164.97200000000001</c:v>
                </c:pt>
                <c:pt idx="262">
                  <c:v>176.52600000000001</c:v>
                </c:pt>
                <c:pt idx="263">
                  <c:v>186.315</c:v>
                </c:pt>
                <c:pt idx="264">
                  <c:v>210.483</c:v>
                </c:pt>
                <c:pt idx="265">
                  <c:v>210.374</c:v>
                </c:pt>
                <c:pt idx="266">
                  <c:v>210.36199999999999</c:v>
                </c:pt>
                <c:pt idx="267">
                  <c:v>209.804</c:v>
                </c:pt>
                <c:pt idx="268">
                  <c:v>209.61600000000001</c:v>
                </c:pt>
                <c:pt idx="269">
                  <c:v>209.565</c:v>
                </c:pt>
                <c:pt idx="270">
                  <c:v>209.52199999999999</c:v>
                </c:pt>
                <c:pt idx="271">
                  <c:v>209.30799999999999</c:v>
                </c:pt>
                <c:pt idx="272">
                  <c:v>209.25299999999999</c:v>
                </c:pt>
                <c:pt idx="273">
                  <c:v>209.155</c:v>
                </c:pt>
                <c:pt idx="274">
                  <c:v>209.08500000000001</c:v>
                </c:pt>
                <c:pt idx="275">
                  <c:v>209.054</c:v>
                </c:pt>
                <c:pt idx="276">
                  <c:v>209.06899999999999</c:v>
                </c:pt>
                <c:pt idx="277">
                  <c:v>209.03</c:v>
                </c:pt>
                <c:pt idx="278">
                  <c:v>208.89699999999999</c:v>
                </c:pt>
                <c:pt idx="279">
                  <c:v>208.89400000000001</c:v>
                </c:pt>
                <c:pt idx="280">
                  <c:v>208.89699999999999</c:v>
                </c:pt>
                <c:pt idx="281">
                  <c:v>208.90899999999999</c:v>
                </c:pt>
                <c:pt idx="282">
                  <c:v>208.88300000000001</c:v>
                </c:pt>
                <c:pt idx="283">
                  <c:v>208.80500000000001</c:v>
                </c:pt>
                <c:pt idx="284">
                  <c:v>208.81399999999999</c:v>
                </c:pt>
                <c:pt idx="285">
                  <c:v>208.81100000000001</c:v>
                </c:pt>
                <c:pt idx="286">
                  <c:v>208.81100000000001</c:v>
                </c:pt>
                <c:pt idx="287">
                  <c:v>208.83799999999999</c:v>
                </c:pt>
                <c:pt idx="288">
                  <c:v>208.79499999999999</c:v>
                </c:pt>
                <c:pt idx="289">
                  <c:v>208.80699999999999</c:v>
                </c:pt>
                <c:pt idx="290">
                  <c:v>208.81100000000001</c:v>
                </c:pt>
                <c:pt idx="291">
                  <c:v>208.68199999999999</c:v>
                </c:pt>
                <c:pt idx="292">
                  <c:v>208.93899999999999</c:v>
                </c:pt>
                <c:pt idx="293">
                  <c:v>208.93799999999999</c:v>
                </c:pt>
                <c:pt idx="294">
                  <c:v>208.911</c:v>
                </c:pt>
                <c:pt idx="295">
                  <c:v>208.90299999999999</c:v>
                </c:pt>
                <c:pt idx="296">
                  <c:v>208.90299999999999</c:v>
                </c:pt>
                <c:pt idx="297">
                  <c:v>208.899</c:v>
                </c:pt>
                <c:pt idx="298">
                  <c:v>208.90700000000001</c:v>
                </c:pt>
                <c:pt idx="299">
                  <c:v>208.90299999999999</c:v>
                </c:pt>
                <c:pt idx="300">
                  <c:v>208.876</c:v>
                </c:pt>
                <c:pt idx="301">
                  <c:v>208.90700000000001</c:v>
                </c:pt>
                <c:pt idx="302">
                  <c:v>208.821</c:v>
                </c:pt>
                <c:pt idx="303">
                  <c:v>208.93799999999999</c:v>
                </c:pt>
                <c:pt idx="304">
                  <c:v>208.93799999999999</c:v>
                </c:pt>
                <c:pt idx="305">
                  <c:v>208.899</c:v>
                </c:pt>
                <c:pt idx="306">
                  <c:v>208.911</c:v>
                </c:pt>
                <c:pt idx="307">
                  <c:v>208.87200000000001</c:v>
                </c:pt>
                <c:pt idx="308">
                  <c:v>208.88800000000001</c:v>
                </c:pt>
                <c:pt idx="309">
                  <c:v>208.88800000000001</c:v>
                </c:pt>
                <c:pt idx="310">
                  <c:v>208.89599999999999</c:v>
                </c:pt>
                <c:pt idx="311">
                  <c:v>208.90299999999999</c:v>
                </c:pt>
                <c:pt idx="312">
                  <c:v>208.90700000000001</c:v>
                </c:pt>
                <c:pt idx="313">
                  <c:v>208.90299999999999</c:v>
                </c:pt>
                <c:pt idx="314">
                  <c:v>209.68799999999999</c:v>
                </c:pt>
                <c:pt idx="315">
                  <c:v>209.64599999999999</c:v>
                </c:pt>
                <c:pt idx="316">
                  <c:v>209.63399999999999</c:v>
                </c:pt>
                <c:pt idx="317">
                  <c:v>209.63399999999999</c:v>
                </c:pt>
                <c:pt idx="318">
                  <c:v>209.63800000000001</c:v>
                </c:pt>
                <c:pt idx="319">
                  <c:v>209.63800000000001</c:v>
                </c:pt>
                <c:pt idx="320">
                  <c:v>209.63399999999999</c:v>
                </c:pt>
                <c:pt idx="321">
                  <c:v>209.63399999999999</c:v>
                </c:pt>
                <c:pt idx="322">
                  <c:v>209.94200000000001</c:v>
                </c:pt>
                <c:pt idx="323">
                  <c:v>209.85</c:v>
                </c:pt>
                <c:pt idx="324">
                  <c:v>211.06100000000001</c:v>
                </c:pt>
                <c:pt idx="325">
                  <c:v>211.68600000000001</c:v>
                </c:pt>
                <c:pt idx="326">
                  <c:v>211.68600000000001</c:v>
                </c:pt>
                <c:pt idx="327">
                  <c:v>211.67400000000001</c:v>
                </c:pt>
                <c:pt idx="328">
                  <c:v>211.68199999999999</c:v>
                </c:pt>
                <c:pt idx="329">
                  <c:v>175.11099999999999</c:v>
                </c:pt>
                <c:pt idx="330">
                  <c:v>174.93600000000001</c:v>
                </c:pt>
                <c:pt idx="331">
                  <c:v>174.572</c:v>
                </c:pt>
                <c:pt idx="332">
                  <c:v>208.839</c:v>
                </c:pt>
                <c:pt idx="333">
                  <c:v>210.58099999999999</c:v>
                </c:pt>
                <c:pt idx="334">
                  <c:v>210.06200000000001</c:v>
                </c:pt>
                <c:pt idx="335">
                  <c:v>210.065</c:v>
                </c:pt>
                <c:pt idx="336">
                  <c:v>210.042</c:v>
                </c:pt>
                <c:pt idx="337">
                  <c:v>174.34700000000001</c:v>
                </c:pt>
                <c:pt idx="338">
                  <c:v>173.61600000000001</c:v>
                </c:pt>
                <c:pt idx="339">
                  <c:v>173.12</c:v>
                </c:pt>
                <c:pt idx="340">
                  <c:v>172.97200000000001</c:v>
                </c:pt>
                <c:pt idx="341">
                  <c:v>173.39699999999999</c:v>
                </c:pt>
                <c:pt idx="342">
                  <c:v>210.13200000000001</c:v>
                </c:pt>
                <c:pt idx="343">
                  <c:v>211.78</c:v>
                </c:pt>
                <c:pt idx="344">
                  <c:v>212.761</c:v>
                </c:pt>
                <c:pt idx="345">
                  <c:v>212.733</c:v>
                </c:pt>
                <c:pt idx="346">
                  <c:v>212.85400000000001</c:v>
                </c:pt>
                <c:pt idx="347">
                  <c:v>213.304</c:v>
                </c:pt>
                <c:pt idx="348">
                  <c:v>213.97200000000001</c:v>
                </c:pt>
                <c:pt idx="349">
                  <c:v>215.26300000000001</c:v>
                </c:pt>
                <c:pt idx="350">
                  <c:v>215.47</c:v>
                </c:pt>
                <c:pt idx="351">
                  <c:v>215.636</c:v>
                </c:pt>
                <c:pt idx="352">
                  <c:v>215.77199999999999</c:v>
                </c:pt>
                <c:pt idx="353">
                  <c:v>216.215</c:v>
                </c:pt>
                <c:pt idx="354">
                  <c:v>216.57400000000001</c:v>
                </c:pt>
                <c:pt idx="355">
                  <c:v>216.78200000000001</c:v>
                </c:pt>
                <c:pt idx="356">
                  <c:v>254.72499999999999</c:v>
                </c:pt>
                <c:pt idx="357">
                  <c:v>255.84200000000001</c:v>
                </c:pt>
                <c:pt idx="358">
                  <c:v>255.84200000000001</c:v>
                </c:pt>
                <c:pt idx="359">
                  <c:v>255.67400000000001</c:v>
                </c:pt>
                <c:pt idx="360">
                  <c:v>219.68899999999999</c:v>
                </c:pt>
                <c:pt idx="361">
                  <c:v>219.67400000000001</c:v>
                </c:pt>
                <c:pt idx="362">
                  <c:v>219.08799999999999</c:v>
                </c:pt>
                <c:pt idx="363">
                  <c:v>218.47499999999999</c:v>
                </c:pt>
                <c:pt idx="364">
                  <c:v>181.53700000000001</c:v>
                </c:pt>
                <c:pt idx="365">
                  <c:v>181.20500000000001</c:v>
                </c:pt>
                <c:pt idx="366">
                  <c:v>179.87299999999999</c:v>
                </c:pt>
                <c:pt idx="367">
                  <c:v>191.96700000000001</c:v>
                </c:pt>
                <c:pt idx="368">
                  <c:v>216.393</c:v>
                </c:pt>
                <c:pt idx="369">
                  <c:v>216.57599999999999</c:v>
                </c:pt>
                <c:pt idx="370">
                  <c:v>216.33</c:v>
                </c:pt>
                <c:pt idx="371">
                  <c:v>216.33</c:v>
                </c:pt>
                <c:pt idx="372">
                  <c:v>216.32599999999999</c:v>
                </c:pt>
                <c:pt idx="373">
                  <c:v>216.982</c:v>
                </c:pt>
                <c:pt idx="374">
                  <c:v>217.654</c:v>
                </c:pt>
                <c:pt idx="375">
                  <c:v>218.12299999999999</c:v>
                </c:pt>
                <c:pt idx="376">
                  <c:v>217.94300000000001</c:v>
                </c:pt>
                <c:pt idx="377">
                  <c:v>217.893</c:v>
                </c:pt>
                <c:pt idx="378">
                  <c:v>217.90799999999999</c:v>
                </c:pt>
                <c:pt idx="379">
                  <c:v>218.17400000000001</c:v>
                </c:pt>
                <c:pt idx="380">
                  <c:v>218.041</c:v>
                </c:pt>
                <c:pt idx="381">
                  <c:v>218.13499999999999</c:v>
                </c:pt>
                <c:pt idx="382">
                  <c:v>182.86099999999999</c:v>
                </c:pt>
                <c:pt idx="383">
                  <c:v>180.959</c:v>
                </c:pt>
                <c:pt idx="384">
                  <c:v>179.97900000000001</c:v>
                </c:pt>
                <c:pt idx="385">
                  <c:v>180.38499999999999</c:v>
                </c:pt>
                <c:pt idx="386">
                  <c:v>205.596</c:v>
                </c:pt>
                <c:pt idx="387">
                  <c:v>205.56399999999999</c:v>
                </c:pt>
                <c:pt idx="388">
                  <c:v>205.197</c:v>
                </c:pt>
                <c:pt idx="389">
                  <c:v>180.47900000000001</c:v>
                </c:pt>
                <c:pt idx="390">
                  <c:v>180.33</c:v>
                </c:pt>
                <c:pt idx="391">
                  <c:v>180.04499999999999</c:v>
                </c:pt>
                <c:pt idx="392">
                  <c:v>180.119</c:v>
                </c:pt>
                <c:pt idx="393">
                  <c:v>215.6</c:v>
                </c:pt>
                <c:pt idx="394">
                  <c:v>216.67</c:v>
                </c:pt>
                <c:pt idx="395">
                  <c:v>217.92400000000001</c:v>
                </c:pt>
                <c:pt idx="396">
                  <c:v>218.50200000000001</c:v>
                </c:pt>
                <c:pt idx="397">
                  <c:v>218.43899999999999</c:v>
                </c:pt>
                <c:pt idx="398">
                  <c:v>219.03399999999999</c:v>
                </c:pt>
                <c:pt idx="399">
                  <c:v>219.089</c:v>
                </c:pt>
                <c:pt idx="400">
                  <c:v>183.8</c:v>
                </c:pt>
                <c:pt idx="401">
                  <c:v>182.33699999999999</c:v>
                </c:pt>
                <c:pt idx="402">
                  <c:v>181.43100000000001</c:v>
                </c:pt>
                <c:pt idx="403">
                  <c:v>181.21299999999999</c:v>
                </c:pt>
                <c:pt idx="404">
                  <c:v>204.28100000000001</c:v>
                </c:pt>
                <c:pt idx="405">
                  <c:v>203.988</c:v>
                </c:pt>
                <c:pt idx="406">
                  <c:v>204.02</c:v>
                </c:pt>
                <c:pt idx="407">
                  <c:v>215.88300000000001</c:v>
                </c:pt>
                <c:pt idx="408">
                  <c:v>215.92599999999999</c:v>
                </c:pt>
                <c:pt idx="409">
                  <c:v>216.17599999999999</c:v>
                </c:pt>
                <c:pt idx="410">
                  <c:v>216.98400000000001</c:v>
                </c:pt>
                <c:pt idx="411">
                  <c:v>216.01599999999999</c:v>
                </c:pt>
                <c:pt idx="412">
                  <c:v>216.07</c:v>
                </c:pt>
                <c:pt idx="413">
                  <c:v>241.45699999999999</c:v>
                </c:pt>
                <c:pt idx="414">
                  <c:v>241.39500000000001</c:v>
                </c:pt>
                <c:pt idx="415">
                  <c:v>241.352</c:v>
                </c:pt>
                <c:pt idx="416">
                  <c:v>241.363</c:v>
                </c:pt>
                <c:pt idx="417">
                  <c:v>241.35900000000001</c:v>
                </c:pt>
                <c:pt idx="418">
                  <c:v>216.828</c:v>
                </c:pt>
                <c:pt idx="419">
                  <c:v>216.75800000000001</c:v>
                </c:pt>
                <c:pt idx="420">
                  <c:v>216.523</c:v>
                </c:pt>
                <c:pt idx="421">
                  <c:v>216.49199999999999</c:v>
                </c:pt>
                <c:pt idx="422">
                  <c:v>216.48400000000001</c:v>
                </c:pt>
                <c:pt idx="423">
                  <c:v>180.68</c:v>
                </c:pt>
                <c:pt idx="424">
                  <c:v>180.41</c:v>
                </c:pt>
                <c:pt idx="425">
                  <c:v>179.75800000000001</c:v>
                </c:pt>
                <c:pt idx="426">
                  <c:v>208.46700000000001</c:v>
                </c:pt>
                <c:pt idx="427">
                  <c:v>208.28700000000001</c:v>
                </c:pt>
                <c:pt idx="428">
                  <c:v>207.98599999999999</c:v>
                </c:pt>
                <c:pt idx="429">
                  <c:v>220.33799999999999</c:v>
                </c:pt>
                <c:pt idx="430">
                  <c:v>220.33</c:v>
                </c:pt>
                <c:pt idx="431">
                  <c:v>220.33</c:v>
                </c:pt>
                <c:pt idx="432">
                  <c:v>220.767</c:v>
                </c:pt>
                <c:pt idx="433">
                  <c:v>220.79</c:v>
                </c:pt>
                <c:pt idx="434">
                  <c:v>220.80199999999999</c:v>
                </c:pt>
                <c:pt idx="435">
                  <c:v>184.90700000000001</c:v>
                </c:pt>
                <c:pt idx="436">
                  <c:v>184.79</c:v>
                </c:pt>
                <c:pt idx="437">
                  <c:v>184.05600000000001</c:v>
                </c:pt>
                <c:pt idx="438">
                  <c:v>182.09100000000001</c:v>
                </c:pt>
                <c:pt idx="439">
                  <c:v>180.22399999999999</c:v>
                </c:pt>
                <c:pt idx="440">
                  <c:v>181.03200000000001</c:v>
                </c:pt>
                <c:pt idx="441">
                  <c:v>216.536</c:v>
                </c:pt>
                <c:pt idx="442">
                  <c:v>216.815</c:v>
                </c:pt>
                <c:pt idx="443">
                  <c:v>216.74100000000001</c:v>
                </c:pt>
                <c:pt idx="444">
                  <c:v>225.65100000000001</c:v>
                </c:pt>
                <c:pt idx="445">
                  <c:v>226.16300000000001</c:v>
                </c:pt>
                <c:pt idx="446">
                  <c:v>226.13499999999999</c:v>
                </c:pt>
                <c:pt idx="447">
                  <c:v>226.45599999999999</c:v>
                </c:pt>
                <c:pt idx="448">
                  <c:v>227.20599999999999</c:v>
                </c:pt>
                <c:pt idx="449">
                  <c:v>227.20599999999999</c:v>
                </c:pt>
                <c:pt idx="450">
                  <c:v>227.197</c:v>
                </c:pt>
                <c:pt idx="451">
                  <c:v>227.07599999999999</c:v>
                </c:pt>
                <c:pt idx="452">
                  <c:v>228.37700000000001</c:v>
                </c:pt>
                <c:pt idx="453">
                  <c:v>230.08</c:v>
                </c:pt>
                <c:pt idx="454">
                  <c:v>230.02199999999999</c:v>
                </c:pt>
                <c:pt idx="455">
                  <c:v>231.124</c:v>
                </c:pt>
                <c:pt idx="456">
                  <c:v>231.19399999999999</c:v>
                </c:pt>
                <c:pt idx="457">
                  <c:v>231.06800000000001</c:v>
                </c:pt>
                <c:pt idx="458">
                  <c:v>220.39599999999999</c:v>
                </c:pt>
                <c:pt idx="459">
                  <c:v>220.41399999999999</c:v>
                </c:pt>
                <c:pt idx="460">
                  <c:v>230</c:v>
                </c:pt>
                <c:pt idx="461">
                  <c:v>227.56200000000001</c:v>
                </c:pt>
                <c:pt idx="462">
                  <c:v>228.39099999999999</c:v>
                </c:pt>
                <c:pt idx="463">
                  <c:v>228.32599999999999</c:v>
                </c:pt>
                <c:pt idx="464">
                  <c:v>228.24</c:v>
                </c:pt>
                <c:pt idx="465">
                  <c:v>228.541</c:v>
                </c:pt>
                <c:pt idx="466">
                  <c:v>228.29900000000001</c:v>
                </c:pt>
                <c:pt idx="467">
                  <c:v>226.31800000000001</c:v>
                </c:pt>
                <c:pt idx="468">
                  <c:v>231.56100000000001</c:v>
                </c:pt>
                <c:pt idx="469">
                  <c:v>229.49799999999999</c:v>
                </c:pt>
                <c:pt idx="470">
                  <c:v>230.46899999999999</c:v>
                </c:pt>
                <c:pt idx="471">
                  <c:v>230.37899999999999</c:v>
                </c:pt>
                <c:pt idx="472">
                  <c:v>230.375</c:v>
                </c:pt>
                <c:pt idx="473">
                  <c:v>220.73</c:v>
                </c:pt>
                <c:pt idx="474">
                  <c:v>220.67599999999999</c:v>
                </c:pt>
                <c:pt idx="475">
                  <c:v>186.25</c:v>
                </c:pt>
                <c:pt idx="476">
                  <c:v>186.07400000000001</c:v>
                </c:pt>
                <c:pt idx="477">
                  <c:v>186.637</c:v>
                </c:pt>
                <c:pt idx="478">
                  <c:v>187.77099999999999</c:v>
                </c:pt>
                <c:pt idx="479">
                  <c:v>198.13300000000001</c:v>
                </c:pt>
                <c:pt idx="480">
                  <c:v>259.71499999999997</c:v>
                </c:pt>
                <c:pt idx="481">
                  <c:v>268.31200000000001</c:v>
                </c:pt>
                <c:pt idx="482">
                  <c:v>272.89299999999997</c:v>
                </c:pt>
                <c:pt idx="483">
                  <c:v>279.214</c:v>
                </c:pt>
                <c:pt idx="484">
                  <c:v>281.589</c:v>
                </c:pt>
                <c:pt idx="485">
                  <c:v>284.50299999999999</c:v>
                </c:pt>
                <c:pt idx="486">
                  <c:v>296.05900000000003</c:v>
                </c:pt>
                <c:pt idx="487">
                  <c:v>295.99599999999998</c:v>
                </c:pt>
                <c:pt idx="488">
                  <c:v>296.07799999999997</c:v>
                </c:pt>
                <c:pt idx="489">
                  <c:v>296.125</c:v>
                </c:pt>
                <c:pt idx="490">
                  <c:v>296.07</c:v>
                </c:pt>
                <c:pt idx="491">
                  <c:v>296.13299999999998</c:v>
                </c:pt>
                <c:pt idx="492">
                  <c:v>296.721</c:v>
                </c:pt>
                <c:pt idx="493">
                  <c:v>296.68900000000002</c:v>
                </c:pt>
                <c:pt idx="494">
                  <c:v>296.60399999999998</c:v>
                </c:pt>
                <c:pt idx="495">
                  <c:v>296.49799999999999</c:v>
                </c:pt>
                <c:pt idx="496">
                  <c:v>296.52499999999998</c:v>
                </c:pt>
                <c:pt idx="497">
                  <c:v>296.39299999999997</c:v>
                </c:pt>
                <c:pt idx="498">
                  <c:v>296.50200000000001</c:v>
                </c:pt>
                <c:pt idx="499">
                  <c:v>296.44299999999998</c:v>
                </c:pt>
                <c:pt idx="500">
                  <c:v>296.51</c:v>
                </c:pt>
                <c:pt idx="501">
                  <c:v>296.553</c:v>
                </c:pt>
                <c:pt idx="502">
                  <c:v>296.54899999999998</c:v>
                </c:pt>
                <c:pt idx="503">
                  <c:v>296.61900000000003</c:v>
                </c:pt>
                <c:pt idx="504">
                  <c:v>296.63900000000001</c:v>
                </c:pt>
                <c:pt idx="505">
                  <c:v>296.57299999999998</c:v>
                </c:pt>
                <c:pt idx="506">
                  <c:v>296.608</c:v>
                </c:pt>
                <c:pt idx="507">
                  <c:v>296.601</c:v>
                </c:pt>
                <c:pt idx="508">
                  <c:v>296.66699999999997</c:v>
                </c:pt>
                <c:pt idx="509">
                  <c:v>296.55399999999997</c:v>
                </c:pt>
                <c:pt idx="510">
                  <c:v>296.59300000000002</c:v>
                </c:pt>
                <c:pt idx="511">
                  <c:v>296.64</c:v>
                </c:pt>
                <c:pt idx="512">
                  <c:v>296.726</c:v>
                </c:pt>
                <c:pt idx="513">
                  <c:v>296.86599999999999</c:v>
                </c:pt>
                <c:pt idx="514">
                  <c:v>296.83499999999998</c:v>
                </c:pt>
                <c:pt idx="515">
                  <c:v>297.44</c:v>
                </c:pt>
                <c:pt idx="516">
                  <c:v>296.73700000000002</c:v>
                </c:pt>
                <c:pt idx="517">
                  <c:v>297.04199999999997</c:v>
                </c:pt>
                <c:pt idx="518">
                  <c:v>297.40499999999997</c:v>
                </c:pt>
                <c:pt idx="519">
                  <c:v>297.05</c:v>
                </c:pt>
                <c:pt idx="520">
                  <c:v>296.79599999999999</c:v>
                </c:pt>
                <c:pt idx="521">
                  <c:v>296.82299999999998</c:v>
                </c:pt>
                <c:pt idx="522">
                  <c:v>296.86</c:v>
                </c:pt>
                <c:pt idx="523">
                  <c:v>263.51299999999998</c:v>
                </c:pt>
                <c:pt idx="524">
                  <c:v>298.79599999999999</c:v>
                </c:pt>
                <c:pt idx="525">
                  <c:v>307.26499999999999</c:v>
                </c:pt>
                <c:pt idx="526">
                  <c:v>298.452</c:v>
                </c:pt>
                <c:pt idx="527">
                  <c:v>296.95999999999998</c:v>
                </c:pt>
                <c:pt idx="528">
                  <c:v>295.72899999999998</c:v>
                </c:pt>
                <c:pt idx="529">
                  <c:v>294.839</c:v>
                </c:pt>
                <c:pt idx="530">
                  <c:v>295.94400000000002</c:v>
                </c:pt>
                <c:pt idx="531">
                  <c:v>294.87</c:v>
                </c:pt>
                <c:pt idx="532">
                  <c:v>294.83100000000002</c:v>
                </c:pt>
                <c:pt idx="533">
                  <c:v>294.815</c:v>
                </c:pt>
                <c:pt idx="534">
                  <c:v>294.964</c:v>
                </c:pt>
                <c:pt idx="535">
                  <c:v>295.12400000000002</c:v>
                </c:pt>
                <c:pt idx="536">
                  <c:v>295.09500000000003</c:v>
                </c:pt>
                <c:pt idx="537">
                  <c:v>295.11399999999998</c:v>
                </c:pt>
                <c:pt idx="538">
                  <c:v>294.99700000000001</c:v>
                </c:pt>
                <c:pt idx="539">
                  <c:v>295.01299999999998</c:v>
                </c:pt>
                <c:pt idx="540">
                  <c:v>295.09500000000003</c:v>
                </c:pt>
                <c:pt idx="541">
                  <c:v>294.99700000000001</c:v>
                </c:pt>
                <c:pt idx="542">
                  <c:v>295.47399999999999</c:v>
                </c:pt>
                <c:pt idx="543">
                  <c:v>295.48899999999998</c:v>
                </c:pt>
                <c:pt idx="544">
                  <c:v>295.30599999999998</c:v>
                </c:pt>
                <c:pt idx="545">
                  <c:v>295.45</c:v>
                </c:pt>
                <c:pt idx="546">
                  <c:v>295.71199999999999</c:v>
                </c:pt>
                <c:pt idx="547">
                  <c:v>296.72399999999999</c:v>
                </c:pt>
                <c:pt idx="548">
                  <c:v>296.88</c:v>
                </c:pt>
                <c:pt idx="549">
                  <c:v>296.20800000000003</c:v>
                </c:pt>
                <c:pt idx="550">
                  <c:v>295.93099999999998</c:v>
                </c:pt>
                <c:pt idx="551">
                  <c:v>295.98899999999998</c:v>
                </c:pt>
                <c:pt idx="552">
                  <c:v>296.32900000000001</c:v>
                </c:pt>
                <c:pt idx="553">
                  <c:v>296.892</c:v>
                </c:pt>
                <c:pt idx="554">
                  <c:v>296.774</c:v>
                </c:pt>
                <c:pt idx="555">
                  <c:v>258.142</c:v>
                </c:pt>
                <c:pt idx="556">
                  <c:v>279.70400000000001</c:v>
                </c:pt>
                <c:pt idx="557">
                  <c:v>291.142</c:v>
                </c:pt>
                <c:pt idx="558">
                  <c:v>291.86799999999999</c:v>
                </c:pt>
                <c:pt idx="559">
                  <c:v>259.43700000000001</c:v>
                </c:pt>
                <c:pt idx="560">
                  <c:v>219.97</c:v>
                </c:pt>
                <c:pt idx="561">
                  <c:v>212.626</c:v>
                </c:pt>
                <c:pt idx="562">
                  <c:v>246.56299999999999</c:v>
                </c:pt>
                <c:pt idx="563">
                  <c:v>244.233</c:v>
                </c:pt>
                <c:pt idx="564">
                  <c:v>244.15100000000001</c:v>
                </c:pt>
                <c:pt idx="565">
                  <c:v>244.12299999999999</c:v>
                </c:pt>
                <c:pt idx="566">
                  <c:v>244.119</c:v>
                </c:pt>
                <c:pt idx="567">
                  <c:v>244.52099999999999</c:v>
                </c:pt>
                <c:pt idx="568">
                  <c:v>244.666</c:v>
                </c:pt>
                <c:pt idx="569">
                  <c:v>245.14599999999999</c:v>
                </c:pt>
                <c:pt idx="570">
                  <c:v>245.11099999999999</c:v>
                </c:pt>
                <c:pt idx="571">
                  <c:v>245.107</c:v>
                </c:pt>
                <c:pt idx="572">
                  <c:v>245.67</c:v>
                </c:pt>
                <c:pt idx="573">
                  <c:v>209.35</c:v>
                </c:pt>
                <c:pt idx="574">
                  <c:v>209.654</c:v>
                </c:pt>
                <c:pt idx="575">
                  <c:v>209.52500000000001</c:v>
                </c:pt>
                <c:pt idx="576">
                  <c:v>209.53299999999999</c:v>
                </c:pt>
                <c:pt idx="577">
                  <c:v>210.15799999999999</c:v>
                </c:pt>
                <c:pt idx="578">
                  <c:v>210.04900000000001</c:v>
                </c:pt>
                <c:pt idx="579">
                  <c:v>257.75799999999998</c:v>
                </c:pt>
                <c:pt idx="580">
                  <c:v>291.56</c:v>
                </c:pt>
                <c:pt idx="581">
                  <c:v>263.88799999999998</c:v>
                </c:pt>
                <c:pt idx="582">
                  <c:v>228.59899999999999</c:v>
                </c:pt>
                <c:pt idx="583">
                  <c:v>215</c:v>
                </c:pt>
                <c:pt idx="584">
                  <c:v>214.81200000000001</c:v>
                </c:pt>
                <c:pt idx="585">
                  <c:v>213.32</c:v>
                </c:pt>
                <c:pt idx="586">
                  <c:v>213.32400000000001</c:v>
                </c:pt>
                <c:pt idx="587">
                  <c:v>213.32</c:v>
                </c:pt>
                <c:pt idx="588">
                  <c:v>213.30099999999999</c:v>
                </c:pt>
                <c:pt idx="589">
                  <c:v>213.34</c:v>
                </c:pt>
                <c:pt idx="590">
                  <c:v>212.46</c:v>
                </c:pt>
                <c:pt idx="591">
                  <c:v>174.39</c:v>
                </c:pt>
                <c:pt idx="592">
                  <c:v>174.042</c:v>
                </c:pt>
                <c:pt idx="593">
                  <c:v>173.62799999999999</c:v>
                </c:pt>
                <c:pt idx="594">
                  <c:v>173.68899999999999</c:v>
                </c:pt>
                <c:pt idx="595">
                  <c:v>173.43799999999999</c:v>
                </c:pt>
                <c:pt idx="596">
                  <c:v>173.34</c:v>
                </c:pt>
                <c:pt idx="597">
                  <c:v>173.33600000000001</c:v>
                </c:pt>
                <c:pt idx="598">
                  <c:v>173.31200000000001</c:v>
                </c:pt>
                <c:pt idx="599">
                  <c:v>173.33799999999999</c:v>
                </c:pt>
                <c:pt idx="600">
                  <c:v>173.40799999999999</c:v>
                </c:pt>
                <c:pt idx="601">
                  <c:v>173.73099999999999</c:v>
                </c:pt>
                <c:pt idx="602">
                  <c:v>173.22900000000001</c:v>
                </c:pt>
                <c:pt idx="603">
                  <c:v>173.14400000000001</c:v>
                </c:pt>
                <c:pt idx="604">
                  <c:v>173.11500000000001</c:v>
                </c:pt>
                <c:pt idx="605">
                  <c:v>173.125</c:v>
                </c:pt>
                <c:pt idx="606">
                  <c:v>173.04300000000001</c:v>
                </c:pt>
                <c:pt idx="607">
                  <c:v>171.39099999999999</c:v>
                </c:pt>
                <c:pt idx="608">
                  <c:v>171.297</c:v>
                </c:pt>
                <c:pt idx="609">
                  <c:v>171.238</c:v>
                </c:pt>
                <c:pt idx="610">
                  <c:v>171.20699999999999</c:v>
                </c:pt>
                <c:pt idx="611">
                  <c:v>171.20699999999999</c:v>
                </c:pt>
                <c:pt idx="612">
                  <c:v>171.203</c:v>
                </c:pt>
                <c:pt idx="613">
                  <c:v>171.172</c:v>
                </c:pt>
                <c:pt idx="614">
                  <c:v>171.14099999999999</c:v>
                </c:pt>
                <c:pt idx="615">
                  <c:v>171.12100000000001</c:v>
                </c:pt>
                <c:pt idx="616">
                  <c:v>171.13300000000001</c:v>
                </c:pt>
                <c:pt idx="617">
                  <c:v>171.11699999999999</c:v>
                </c:pt>
                <c:pt idx="618">
                  <c:v>171.09</c:v>
                </c:pt>
                <c:pt idx="619">
                  <c:v>171.08600000000001</c:v>
                </c:pt>
                <c:pt idx="620">
                  <c:v>171.08600000000001</c:v>
                </c:pt>
                <c:pt idx="621">
                  <c:v>171.00800000000001</c:v>
                </c:pt>
                <c:pt idx="622">
                  <c:v>171.047</c:v>
                </c:pt>
                <c:pt idx="623">
                  <c:v>171.07</c:v>
                </c:pt>
                <c:pt idx="624">
                  <c:v>171.03100000000001</c:v>
                </c:pt>
                <c:pt idx="625">
                  <c:v>171.03100000000001</c:v>
                </c:pt>
                <c:pt idx="626">
                  <c:v>171.02699999999999</c:v>
                </c:pt>
                <c:pt idx="627">
                  <c:v>171.01599999999999</c:v>
                </c:pt>
                <c:pt idx="628">
                  <c:v>171.012</c:v>
                </c:pt>
                <c:pt idx="629">
                  <c:v>171.012</c:v>
                </c:pt>
                <c:pt idx="630">
                  <c:v>171.02</c:v>
                </c:pt>
                <c:pt idx="631">
                  <c:v>171.012</c:v>
                </c:pt>
                <c:pt idx="632">
                  <c:v>171.01599999999999</c:v>
                </c:pt>
                <c:pt idx="633">
                  <c:v>171.035</c:v>
                </c:pt>
                <c:pt idx="634">
                  <c:v>171.02699999999999</c:v>
                </c:pt>
                <c:pt idx="635">
                  <c:v>171.00800000000001</c:v>
                </c:pt>
                <c:pt idx="636">
                  <c:v>171.03100000000001</c:v>
                </c:pt>
                <c:pt idx="637">
                  <c:v>170.84399999999999</c:v>
                </c:pt>
                <c:pt idx="638">
                  <c:v>170.85499999999999</c:v>
                </c:pt>
                <c:pt idx="639">
                  <c:v>170.84800000000001</c:v>
                </c:pt>
                <c:pt idx="640">
                  <c:v>170.84800000000001</c:v>
                </c:pt>
                <c:pt idx="641">
                  <c:v>170.83600000000001</c:v>
                </c:pt>
                <c:pt idx="642">
                  <c:v>170.809</c:v>
                </c:pt>
                <c:pt idx="643">
                  <c:v>170.809</c:v>
                </c:pt>
                <c:pt idx="644">
                  <c:v>170.80500000000001</c:v>
                </c:pt>
                <c:pt idx="645">
                  <c:v>170.80500000000001</c:v>
                </c:pt>
                <c:pt idx="646">
                  <c:v>170.80500000000001</c:v>
                </c:pt>
                <c:pt idx="647">
                  <c:v>170.83199999999999</c:v>
                </c:pt>
                <c:pt idx="648">
                  <c:v>170.81200000000001</c:v>
                </c:pt>
                <c:pt idx="649">
                  <c:v>170.80500000000001</c:v>
                </c:pt>
                <c:pt idx="650">
                  <c:v>170.77</c:v>
                </c:pt>
                <c:pt idx="651">
                  <c:v>170.76599999999999</c:v>
                </c:pt>
                <c:pt idx="652">
                  <c:v>170.77699999999999</c:v>
                </c:pt>
                <c:pt idx="653">
                  <c:v>170.77699999999999</c:v>
                </c:pt>
                <c:pt idx="654">
                  <c:v>170.773</c:v>
                </c:pt>
                <c:pt idx="655">
                  <c:v>170.762</c:v>
                </c:pt>
                <c:pt idx="656">
                  <c:v>170.785</c:v>
                </c:pt>
                <c:pt idx="657">
                  <c:v>170.773</c:v>
                </c:pt>
                <c:pt idx="658">
                  <c:v>170.76599999999999</c:v>
                </c:pt>
                <c:pt idx="659">
                  <c:v>170.77699999999999</c:v>
                </c:pt>
                <c:pt idx="660">
                  <c:v>170.773</c:v>
                </c:pt>
                <c:pt idx="661">
                  <c:v>170.78100000000001</c:v>
                </c:pt>
                <c:pt idx="662">
                  <c:v>170.74199999999999</c:v>
                </c:pt>
                <c:pt idx="663">
                  <c:v>170.74199999999999</c:v>
                </c:pt>
                <c:pt idx="664">
                  <c:v>170.71100000000001</c:v>
                </c:pt>
                <c:pt idx="665">
                  <c:v>170.738</c:v>
                </c:pt>
                <c:pt idx="666">
                  <c:v>170.73</c:v>
                </c:pt>
                <c:pt idx="667">
                  <c:v>170.72300000000001</c:v>
                </c:pt>
                <c:pt idx="668">
                  <c:v>170.72300000000001</c:v>
                </c:pt>
                <c:pt idx="669">
                  <c:v>170.72300000000001</c:v>
                </c:pt>
                <c:pt idx="670">
                  <c:v>170.727</c:v>
                </c:pt>
                <c:pt idx="671">
                  <c:v>170.727</c:v>
                </c:pt>
                <c:pt idx="672">
                  <c:v>170.727</c:v>
                </c:pt>
                <c:pt idx="673">
                  <c:v>170.75</c:v>
                </c:pt>
                <c:pt idx="674">
                  <c:v>170.738</c:v>
                </c:pt>
                <c:pt idx="675">
                  <c:v>170.69499999999999</c:v>
                </c:pt>
                <c:pt idx="676">
                  <c:v>170.68799999999999</c:v>
                </c:pt>
                <c:pt idx="677">
                  <c:v>170.703</c:v>
                </c:pt>
                <c:pt idx="678">
                  <c:v>170.691</c:v>
                </c:pt>
                <c:pt idx="679">
                  <c:v>170.691</c:v>
                </c:pt>
                <c:pt idx="680">
                  <c:v>170.69499999999999</c:v>
                </c:pt>
                <c:pt idx="681">
                  <c:v>170.691</c:v>
                </c:pt>
                <c:pt idx="682">
                  <c:v>170.684</c:v>
                </c:pt>
                <c:pt idx="683">
                  <c:v>170.68799999999999</c:v>
                </c:pt>
                <c:pt idx="684">
                  <c:v>170.65199999999999</c:v>
                </c:pt>
                <c:pt idx="685">
                  <c:v>170.64500000000001</c:v>
                </c:pt>
                <c:pt idx="686">
                  <c:v>170.64500000000001</c:v>
                </c:pt>
                <c:pt idx="687">
                  <c:v>170.637</c:v>
                </c:pt>
                <c:pt idx="688">
                  <c:v>170.64500000000001</c:v>
                </c:pt>
                <c:pt idx="689">
                  <c:v>170.64500000000001</c:v>
                </c:pt>
                <c:pt idx="690">
                  <c:v>170.65199999999999</c:v>
                </c:pt>
                <c:pt idx="691">
                  <c:v>170.64500000000001</c:v>
                </c:pt>
                <c:pt idx="692">
                  <c:v>170.64099999999999</c:v>
                </c:pt>
                <c:pt idx="693">
                  <c:v>170.63300000000001</c:v>
                </c:pt>
                <c:pt idx="694">
                  <c:v>170.65600000000001</c:v>
                </c:pt>
                <c:pt idx="695">
                  <c:v>170.637</c:v>
                </c:pt>
                <c:pt idx="696">
                  <c:v>170.637</c:v>
                </c:pt>
                <c:pt idx="697">
                  <c:v>170.59399999999999</c:v>
                </c:pt>
                <c:pt idx="698">
                  <c:v>170.60499999999999</c:v>
                </c:pt>
                <c:pt idx="699">
                  <c:v>170.613</c:v>
                </c:pt>
                <c:pt idx="700">
                  <c:v>170.60499999999999</c:v>
                </c:pt>
                <c:pt idx="701">
                  <c:v>170.59399999999999</c:v>
                </c:pt>
                <c:pt idx="702">
                  <c:v>170.602</c:v>
                </c:pt>
                <c:pt idx="703">
                  <c:v>170.59800000000001</c:v>
                </c:pt>
                <c:pt idx="704">
                  <c:v>170.64099999999999</c:v>
                </c:pt>
                <c:pt idx="705">
                  <c:v>170.59800000000001</c:v>
                </c:pt>
                <c:pt idx="706">
                  <c:v>170.59399999999999</c:v>
                </c:pt>
                <c:pt idx="707">
                  <c:v>170.59399999999999</c:v>
                </c:pt>
                <c:pt idx="708">
                  <c:v>170.613</c:v>
                </c:pt>
                <c:pt idx="709">
                  <c:v>170.566</c:v>
                </c:pt>
                <c:pt idx="710">
                  <c:v>170.58199999999999</c:v>
                </c:pt>
                <c:pt idx="711">
                  <c:v>170.53100000000001</c:v>
                </c:pt>
                <c:pt idx="712">
                  <c:v>170.53100000000001</c:v>
                </c:pt>
                <c:pt idx="713">
                  <c:v>170.53100000000001</c:v>
                </c:pt>
                <c:pt idx="714">
                  <c:v>170.53100000000001</c:v>
                </c:pt>
                <c:pt idx="715">
                  <c:v>170.51599999999999</c:v>
                </c:pt>
                <c:pt idx="716">
                  <c:v>170.48</c:v>
                </c:pt>
                <c:pt idx="717">
                  <c:v>170.46899999999999</c:v>
                </c:pt>
                <c:pt idx="718">
                  <c:v>170.46899999999999</c:v>
                </c:pt>
                <c:pt idx="719">
                  <c:v>170.453</c:v>
                </c:pt>
                <c:pt idx="720">
                  <c:v>170.465</c:v>
                </c:pt>
                <c:pt idx="721">
                  <c:v>170.453</c:v>
                </c:pt>
                <c:pt idx="722">
                  <c:v>170.44499999999999</c:v>
                </c:pt>
                <c:pt idx="723">
                  <c:v>170.387</c:v>
                </c:pt>
                <c:pt idx="724">
                  <c:v>170.41</c:v>
                </c:pt>
                <c:pt idx="725">
                  <c:v>170.387</c:v>
                </c:pt>
                <c:pt idx="726">
                  <c:v>170.39500000000001</c:v>
                </c:pt>
                <c:pt idx="727">
                  <c:v>170.37899999999999</c:v>
                </c:pt>
                <c:pt idx="728">
                  <c:v>170.39099999999999</c:v>
                </c:pt>
                <c:pt idx="729">
                  <c:v>170.398</c:v>
                </c:pt>
                <c:pt idx="730">
                  <c:v>170.39099999999999</c:v>
                </c:pt>
                <c:pt idx="731">
                  <c:v>170.38300000000001</c:v>
                </c:pt>
                <c:pt idx="732">
                  <c:v>170.387</c:v>
                </c:pt>
                <c:pt idx="733">
                  <c:v>170.37899999999999</c:v>
                </c:pt>
                <c:pt idx="734">
                  <c:v>170.37899999999999</c:v>
                </c:pt>
                <c:pt idx="735">
                  <c:v>170.33600000000001</c:v>
                </c:pt>
                <c:pt idx="736">
                  <c:v>170.33199999999999</c:v>
                </c:pt>
                <c:pt idx="737">
                  <c:v>170.34800000000001</c:v>
                </c:pt>
                <c:pt idx="738">
                  <c:v>170.38300000000001</c:v>
                </c:pt>
                <c:pt idx="739">
                  <c:v>170.33600000000001</c:v>
                </c:pt>
                <c:pt idx="740">
                  <c:v>170.34399999999999</c:v>
                </c:pt>
                <c:pt idx="741">
                  <c:v>170.33199999999999</c:v>
                </c:pt>
                <c:pt idx="742">
                  <c:v>170.31200000000001</c:v>
                </c:pt>
                <c:pt idx="743">
                  <c:v>170.32</c:v>
                </c:pt>
                <c:pt idx="744">
                  <c:v>170.32</c:v>
                </c:pt>
                <c:pt idx="745">
                  <c:v>170.31200000000001</c:v>
                </c:pt>
                <c:pt idx="746">
                  <c:v>170.352</c:v>
                </c:pt>
                <c:pt idx="747">
                  <c:v>170.31200000000001</c:v>
                </c:pt>
                <c:pt idx="748">
                  <c:v>170.20699999999999</c:v>
                </c:pt>
                <c:pt idx="749">
                  <c:v>170.191</c:v>
                </c:pt>
                <c:pt idx="750">
                  <c:v>170.20699999999999</c:v>
                </c:pt>
                <c:pt idx="751">
                  <c:v>170.19499999999999</c:v>
                </c:pt>
                <c:pt idx="752">
                  <c:v>170.148</c:v>
                </c:pt>
                <c:pt idx="753">
                  <c:v>170.14500000000001</c:v>
                </c:pt>
                <c:pt idx="754">
                  <c:v>170.14500000000001</c:v>
                </c:pt>
                <c:pt idx="755">
                  <c:v>170.14500000000001</c:v>
                </c:pt>
                <c:pt idx="756">
                  <c:v>170.14500000000001</c:v>
                </c:pt>
                <c:pt idx="757">
                  <c:v>170.14099999999999</c:v>
                </c:pt>
                <c:pt idx="758">
                  <c:v>170.15899999999999</c:v>
                </c:pt>
                <c:pt idx="759">
                  <c:v>170.12799999999999</c:v>
                </c:pt>
                <c:pt idx="760">
                  <c:v>170.179</c:v>
                </c:pt>
                <c:pt idx="761">
                  <c:v>170.12799999999999</c:v>
                </c:pt>
                <c:pt idx="762">
                  <c:v>170.107</c:v>
                </c:pt>
                <c:pt idx="763">
                  <c:v>170.10400000000001</c:v>
                </c:pt>
                <c:pt idx="764">
                  <c:v>181.03700000000001</c:v>
                </c:pt>
                <c:pt idx="765">
                  <c:v>153.11600000000001</c:v>
                </c:pt>
                <c:pt idx="766">
                  <c:v>153.101</c:v>
                </c:pt>
                <c:pt idx="767">
                  <c:v>164.96</c:v>
                </c:pt>
                <c:pt idx="768">
                  <c:v>164.88200000000001</c:v>
                </c:pt>
                <c:pt idx="769">
                  <c:v>179.29599999999999</c:v>
                </c:pt>
                <c:pt idx="770">
                  <c:v>177.65100000000001</c:v>
                </c:pt>
                <c:pt idx="771">
                  <c:v>177.679</c:v>
                </c:pt>
                <c:pt idx="772">
                  <c:v>190.565</c:v>
                </c:pt>
                <c:pt idx="773">
                  <c:v>213.38200000000001</c:v>
                </c:pt>
                <c:pt idx="774">
                  <c:v>215.60400000000001</c:v>
                </c:pt>
                <c:pt idx="775">
                  <c:v>215.429</c:v>
                </c:pt>
                <c:pt idx="776">
                  <c:v>214.81899999999999</c:v>
                </c:pt>
                <c:pt idx="777">
                  <c:v>214.655</c:v>
                </c:pt>
                <c:pt idx="778">
                  <c:v>177.62799999999999</c:v>
                </c:pt>
                <c:pt idx="779">
                  <c:v>176.84700000000001</c:v>
                </c:pt>
                <c:pt idx="780">
                  <c:v>212.066</c:v>
                </c:pt>
                <c:pt idx="781">
                  <c:v>211.81200000000001</c:v>
                </c:pt>
                <c:pt idx="782">
                  <c:v>214.15600000000001</c:v>
                </c:pt>
                <c:pt idx="783">
                  <c:v>214.09</c:v>
                </c:pt>
                <c:pt idx="784">
                  <c:v>178.15600000000001</c:v>
                </c:pt>
                <c:pt idx="785">
                  <c:v>177.441</c:v>
                </c:pt>
                <c:pt idx="786">
                  <c:v>177.125</c:v>
                </c:pt>
                <c:pt idx="787">
                  <c:v>211.86699999999999</c:v>
                </c:pt>
                <c:pt idx="788">
                  <c:v>214.47300000000001</c:v>
                </c:pt>
                <c:pt idx="789">
                  <c:v>214.27699999999999</c:v>
                </c:pt>
                <c:pt idx="790">
                  <c:v>179.215</c:v>
                </c:pt>
                <c:pt idx="791">
                  <c:v>179.08199999999999</c:v>
                </c:pt>
                <c:pt idx="792">
                  <c:v>179.36699999999999</c:v>
                </c:pt>
                <c:pt idx="793">
                  <c:v>213.88300000000001</c:v>
                </c:pt>
                <c:pt idx="794">
                  <c:v>213.77699999999999</c:v>
                </c:pt>
                <c:pt idx="795">
                  <c:v>216.285</c:v>
                </c:pt>
                <c:pt idx="796">
                  <c:v>215.96100000000001</c:v>
                </c:pt>
                <c:pt idx="797">
                  <c:v>216.45699999999999</c:v>
                </c:pt>
                <c:pt idx="798">
                  <c:v>216.28899999999999</c:v>
                </c:pt>
                <c:pt idx="799">
                  <c:v>216.60900000000001</c:v>
                </c:pt>
                <c:pt idx="800">
                  <c:v>217.078</c:v>
                </c:pt>
                <c:pt idx="801">
                  <c:v>218.548</c:v>
                </c:pt>
                <c:pt idx="802">
                  <c:v>218.43100000000001</c:v>
                </c:pt>
                <c:pt idx="803">
                  <c:v>219.15700000000001</c:v>
                </c:pt>
                <c:pt idx="804">
                  <c:v>218.774</c:v>
                </c:pt>
                <c:pt idx="805">
                  <c:v>220.66</c:v>
                </c:pt>
                <c:pt idx="806">
                  <c:v>258.29399999999998</c:v>
                </c:pt>
                <c:pt idx="807">
                  <c:v>260.28199999999998</c:v>
                </c:pt>
                <c:pt idx="808">
                  <c:v>259.27800000000002</c:v>
                </c:pt>
                <c:pt idx="809">
                  <c:v>259.90699999999998</c:v>
                </c:pt>
                <c:pt idx="810">
                  <c:v>259.73099999999999</c:v>
                </c:pt>
                <c:pt idx="811">
                  <c:v>260.28199999999998</c:v>
                </c:pt>
                <c:pt idx="812">
                  <c:v>223.49299999999999</c:v>
                </c:pt>
                <c:pt idx="813">
                  <c:v>223.643</c:v>
                </c:pt>
                <c:pt idx="814">
                  <c:v>223.47900000000001</c:v>
                </c:pt>
                <c:pt idx="815">
                  <c:v>222.80699999999999</c:v>
                </c:pt>
                <c:pt idx="816">
                  <c:v>222.78299999999999</c:v>
                </c:pt>
                <c:pt idx="817">
                  <c:v>222.77500000000001</c:v>
                </c:pt>
                <c:pt idx="818">
                  <c:v>222.77500000000001</c:v>
                </c:pt>
                <c:pt idx="819">
                  <c:v>223.04499999999999</c:v>
                </c:pt>
                <c:pt idx="820">
                  <c:v>257.52100000000002</c:v>
                </c:pt>
                <c:pt idx="821">
                  <c:v>258.63900000000001</c:v>
                </c:pt>
                <c:pt idx="822">
                  <c:v>259.05700000000002</c:v>
                </c:pt>
                <c:pt idx="823">
                  <c:v>259.041</c:v>
                </c:pt>
                <c:pt idx="824">
                  <c:v>258.77499999999998</c:v>
                </c:pt>
                <c:pt idx="825">
                  <c:v>259.49799999999999</c:v>
                </c:pt>
                <c:pt idx="826">
                  <c:v>259.81099999999998</c:v>
                </c:pt>
                <c:pt idx="827">
                  <c:v>223.92400000000001</c:v>
                </c:pt>
                <c:pt idx="828">
                  <c:v>223.17400000000001</c:v>
                </c:pt>
                <c:pt idx="829">
                  <c:v>186.363</c:v>
                </c:pt>
                <c:pt idx="830">
                  <c:v>185.92599999999999</c:v>
                </c:pt>
                <c:pt idx="831">
                  <c:v>185.12899999999999</c:v>
                </c:pt>
                <c:pt idx="832">
                  <c:v>184.86699999999999</c:v>
                </c:pt>
                <c:pt idx="833">
                  <c:v>184.87100000000001</c:v>
                </c:pt>
                <c:pt idx="834">
                  <c:v>184.863</c:v>
                </c:pt>
                <c:pt idx="835">
                  <c:v>196.477</c:v>
                </c:pt>
                <c:pt idx="836">
                  <c:v>206.70699999999999</c:v>
                </c:pt>
                <c:pt idx="837">
                  <c:v>206.684</c:v>
                </c:pt>
                <c:pt idx="838">
                  <c:v>206.68</c:v>
                </c:pt>
                <c:pt idx="839">
                  <c:v>206.672</c:v>
                </c:pt>
                <c:pt idx="840">
                  <c:v>206.684</c:v>
                </c:pt>
                <c:pt idx="841">
                  <c:v>183.08199999999999</c:v>
                </c:pt>
                <c:pt idx="842">
                  <c:v>182.965</c:v>
                </c:pt>
                <c:pt idx="843">
                  <c:v>183.03899999999999</c:v>
                </c:pt>
                <c:pt idx="844">
                  <c:v>209.04300000000001</c:v>
                </c:pt>
                <c:pt idx="845">
                  <c:v>209.10900000000001</c:v>
                </c:pt>
                <c:pt idx="846">
                  <c:v>209.04300000000001</c:v>
                </c:pt>
                <c:pt idx="847">
                  <c:v>209.012</c:v>
                </c:pt>
                <c:pt idx="848">
                  <c:v>222.84800000000001</c:v>
                </c:pt>
                <c:pt idx="849">
                  <c:v>223.90199999999999</c:v>
                </c:pt>
                <c:pt idx="850">
                  <c:v>188.488</c:v>
                </c:pt>
                <c:pt idx="851">
                  <c:v>187.32400000000001</c:v>
                </c:pt>
                <c:pt idx="852">
                  <c:v>187.40199999999999</c:v>
                </c:pt>
                <c:pt idx="853">
                  <c:v>221.97800000000001</c:v>
                </c:pt>
                <c:pt idx="854">
                  <c:v>259.21600000000001</c:v>
                </c:pt>
                <c:pt idx="855">
                  <c:v>260.02800000000002</c:v>
                </c:pt>
                <c:pt idx="856">
                  <c:v>225.17699999999999</c:v>
                </c:pt>
                <c:pt idx="857">
                  <c:v>224.00899999999999</c:v>
                </c:pt>
                <c:pt idx="858">
                  <c:v>224.149</c:v>
                </c:pt>
                <c:pt idx="859">
                  <c:v>223.435</c:v>
                </c:pt>
                <c:pt idx="860">
                  <c:v>223.38399999999999</c:v>
                </c:pt>
                <c:pt idx="861">
                  <c:v>187.321</c:v>
                </c:pt>
                <c:pt idx="862">
                  <c:v>187.10300000000001</c:v>
                </c:pt>
                <c:pt idx="863">
                  <c:v>186.29</c:v>
                </c:pt>
                <c:pt idx="864">
                  <c:v>186.376</c:v>
                </c:pt>
                <c:pt idx="865">
                  <c:v>210.12200000000001</c:v>
                </c:pt>
                <c:pt idx="866">
                  <c:v>209.49700000000001</c:v>
                </c:pt>
                <c:pt idx="867">
                  <c:v>209.48500000000001</c:v>
                </c:pt>
                <c:pt idx="868">
                  <c:v>221.61</c:v>
                </c:pt>
                <c:pt idx="869">
                  <c:v>221.571</c:v>
                </c:pt>
                <c:pt idx="870">
                  <c:v>221.85300000000001</c:v>
                </c:pt>
                <c:pt idx="871">
                  <c:v>221.767</c:v>
                </c:pt>
                <c:pt idx="872">
                  <c:v>221.79</c:v>
                </c:pt>
                <c:pt idx="873">
                  <c:v>221.69200000000001</c:v>
                </c:pt>
                <c:pt idx="874">
                  <c:v>222.136</c:v>
                </c:pt>
                <c:pt idx="875">
                  <c:v>246.87100000000001</c:v>
                </c:pt>
                <c:pt idx="876">
                  <c:v>246.82</c:v>
                </c:pt>
                <c:pt idx="877">
                  <c:v>222.488</c:v>
                </c:pt>
                <c:pt idx="878">
                  <c:v>222.45699999999999</c:v>
                </c:pt>
                <c:pt idx="879">
                  <c:v>222.44900000000001</c:v>
                </c:pt>
                <c:pt idx="880">
                  <c:v>222.01599999999999</c:v>
                </c:pt>
                <c:pt idx="881">
                  <c:v>186.41</c:v>
                </c:pt>
                <c:pt idx="882">
                  <c:v>186.24600000000001</c:v>
                </c:pt>
                <c:pt idx="883">
                  <c:v>187.34800000000001</c:v>
                </c:pt>
                <c:pt idx="884">
                  <c:v>213.14500000000001</c:v>
                </c:pt>
                <c:pt idx="885">
                  <c:v>213.113</c:v>
                </c:pt>
                <c:pt idx="886">
                  <c:v>225.70699999999999</c:v>
                </c:pt>
                <c:pt idx="887">
                  <c:v>225.613</c:v>
                </c:pt>
                <c:pt idx="888">
                  <c:v>225.488</c:v>
                </c:pt>
                <c:pt idx="889">
                  <c:v>225.79300000000001</c:v>
                </c:pt>
                <c:pt idx="890">
                  <c:v>225.80099999999999</c:v>
                </c:pt>
                <c:pt idx="891">
                  <c:v>189.49600000000001</c:v>
                </c:pt>
                <c:pt idx="892">
                  <c:v>189.07400000000001</c:v>
                </c:pt>
                <c:pt idx="893">
                  <c:v>188.39099999999999</c:v>
                </c:pt>
                <c:pt idx="894">
                  <c:v>188.715</c:v>
                </c:pt>
                <c:pt idx="895">
                  <c:v>220.58199999999999</c:v>
                </c:pt>
                <c:pt idx="896">
                  <c:v>220.84800000000001</c:v>
                </c:pt>
                <c:pt idx="897">
                  <c:v>220.82</c:v>
                </c:pt>
                <c:pt idx="898">
                  <c:v>230.11699999999999</c:v>
                </c:pt>
                <c:pt idx="899">
                  <c:v>230.73</c:v>
                </c:pt>
                <c:pt idx="900">
                  <c:v>230.70699999999999</c:v>
                </c:pt>
                <c:pt idx="901">
                  <c:v>230.71100000000001</c:v>
                </c:pt>
                <c:pt idx="902">
                  <c:v>230.71899999999999</c:v>
                </c:pt>
                <c:pt idx="903">
                  <c:v>231.49600000000001</c:v>
                </c:pt>
                <c:pt idx="904">
                  <c:v>236.69499999999999</c:v>
                </c:pt>
                <c:pt idx="905">
                  <c:v>234.59800000000001</c:v>
                </c:pt>
                <c:pt idx="906">
                  <c:v>235.71899999999999</c:v>
                </c:pt>
                <c:pt idx="907">
                  <c:v>235.60900000000001</c:v>
                </c:pt>
                <c:pt idx="908">
                  <c:v>235.59</c:v>
                </c:pt>
                <c:pt idx="909">
                  <c:v>235.66800000000001</c:v>
                </c:pt>
                <c:pt idx="910">
                  <c:v>225.21100000000001</c:v>
                </c:pt>
                <c:pt idx="911">
                  <c:v>225.22300000000001</c:v>
                </c:pt>
                <c:pt idx="912">
                  <c:v>228.523</c:v>
                </c:pt>
                <c:pt idx="913">
                  <c:v>232.352</c:v>
                </c:pt>
                <c:pt idx="914">
                  <c:v>232.262</c:v>
                </c:pt>
                <c:pt idx="915">
                  <c:v>232.328</c:v>
                </c:pt>
                <c:pt idx="916">
                  <c:v>230.39500000000001</c:v>
                </c:pt>
                <c:pt idx="917">
                  <c:v>230.33199999999999</c:v>
                </c:pt>
                <c:pt idx="918">
                  <c:v>235.60499999999999</c:v>
                </c:pt>
                <c:pt idx="919">
                  <c:v>233.33600000000001</c:v>
                </c:pt>
                <c:pt idx="920">
                  <c:v>234.44499999999999</c:v>
                </c:pt>
                <c:pt idx="921">
                  <c:v>234.363</c:v>
                </c:pt>
                <c:pt idx="922">
                  <c:v>225.41399999999999</c:v>
                </c:pt>
                <c:pt idx="923">
                  <c:v>225.41</c:v>
                </c:pt>
                <c:pt idx="924">
                  <c:v>190.49299999999999</c:v>
                </c:pt>
                <c:pt idx="925">
                  <c:v>190.32499999999999</c:v>
                </c:pt>
                <c:pt idx="926">
                  <c:v>190.274</c:v>
                </c:pt>
                <c:pt idx="927">
                  <c:v>190.636</c:v>
                </c:pt>
                <c:pt idx="928">
                  <c:v>226.70599999999999</c:v>
                </c:pt>
                <c:pt idx="929">
                  <c:v>226.87799999999999</c:v>
                </c:pt>
                <c:pt idx="930">
                  <c:v>226.554</c:v>
                </c:pt>
                <c:pt idx="931">
                  <c:v>226.53800000000001</c:v>
                </c:pt>
                <c:pt idx="932">
                  <c:v>225.91300000000001</c:v>
                </c:pt>
                <c:pt idx="933">
                  <c:v>224.761</c:v>
                </c:pt>
                <c:pt idx="934">
                  <c:v>224.65899999999999</c:v>
                </c:pt>
                <c:pt idx="935">
                  <c:v>227.02600000000001</c:v>
                </c:pt>
                <c:pt idx="936">
                  <c:v>226.999</c:v>
                </c:pt>
                <c:pt idx="937">
                  <c:v>223.68700000000001</c:v>
                </c:pt>
                <c:pt idx="938">
                  <c:v>224.22399999999999</c:v>
                </c:pt>
                <c:pt idx="939">
                  <c:v>235.101</c:v>
                </c:pt>
                <c:pt idx="940">
                  <c:v>289.59100000000001</c:v>
                </c:pt>
                <c:pt idx="941">
                  <c:v>314.47500000000002</c:v>
                </c:pt>
                <c:pt idx="942">
                  <c:v>325.291</c:v>
                </c:pt>
                <c:pt idx="943">
                  <c:v>325.77699999999999</c:v>
                </c:pt>
                <c:pt idx="944">
                  <c:v>325.39800000000002</c:v>
                </c:pt>
                <c:pt idx="945">
                  <c:v>325.863</c:v>
                </c:pt>
                <c:pt idx="946">
                  <c:v>326.262</c:v>
                </c:pt>
                <c:pt idx="947">
                  <c:v>325.22399999999999</c:v>
                </c:pt>
                <c:pt idx="948">
                  <c:v>336.73</c:v>
                </c:pt>
                <c:pt idx="949">
                  <c:v>326.89600000000002</c:v>
                </c:pt>
                <c:pt idx="950">
                  <c:v>326.64299999999997</c:v>
                </c:pt>
                <c:pt idx="951">
                  <c:v>326.541</c:v>
                </c:pt>
                <c:pt idx="952">
                  <c:v>326.58</c:v>
                </c:pt>
                <c:pt idx="953">
                  <c:v>325.404</c:v>
                </c:pt>
                <c:pt idx="954">
                  <c:v>330.673</c:v>
                </c:pt>
                <c:pt idx="955">
                  <c:v>330.435</c:v>
                </c:pt>
                <c:pt idx="956">
                  <c:v>329.18</c:v>
                </c:pt>
                <c:pt idx="957">
                  <c:v>339.57</c:v>
                </c:pt>
                <c:pt idx="958">
                  <c:v>338.62200000000001</c:v>
                </c:pt>
                <c:pt idx="959">
                  <c:v>339.161</c:v>
                </c:pt>
                <c:pt idx="960">
                  <c:v>339.47</c:v>
                </c:pt>
                <c:pt idx="961">
                  <c:v>340.22</c:v>
                </c:pt>
                <c:pt idx="962">
                  <c:v>339.58699999999999</c:v>
                </c:pt>
                <c:pt idx="963">
                  <c:v>339.31700000000001</c:v>
                </c:pt>
                <c:pt idx="964">
                  <c:v>338.7</c:v>
                </c:pt>
                <c:pt idx="965">
                  <c:v>338.84100000000001</c:v>
                </c:pt>
                <c:pt idx="966">
                  <c:v>338.90699999999998</c:v>
                </c:pt>
                <c:pt idx="967">
                  <c:v>339.18299999999999</c:v>
                </c:pt>
                <c:pt idx="968">
                  <c:v>305.97000000000003</c:v>
                </c:pt>
                <c:pt idx="969">
                  <c:v>307.59100000000001</c:v>
                </c:pt>
                <c:pt idx="970">
                  <c:v>332.78800000000001</c:v>
                </c:pt>
                <c:pt idx="971">
                  <c:v>339.29199999999997</c:v>
                </c:pt>
                <c:pt idx="972">
                  <c:v>337.29399999999998</c:v>
                </c:pt>
                <c:pt idx="973">
                  <c:v>336.911</c:v>
                </c:pt>
                <c:pt idx="974">
                  <c:v>336.786</c:v>
                </c:pt>
                <c:pt idx="975">
                  <c:v>320.19600000000003</c:v>
                </c:pt>
                <c:pt idx="976">
                  <c:v>334.964</c:v>
                </c:pt>
                <c:pt idx="977">
                  <c:v>338.87599999999998</c:v>
                </c:pt>
                <c:pt idx="978">
                  <c:v>334.40300000000002</c:v>
                </c:pt>
                <c:pt idx="979">
                  <c:v>334.33100000000002</c:v>
                </c:pt>
                <c:pt idx="980">
                  <c:v>334.339</c:v>
                </c:pt>
                <c:pt idx="981">
                  <c:v>334.32299999999998</c:v>
                </c:pt>
                <c:pt idx="982">
                  <c:v>334.36200000000002</c:v>
                </c:pt>
                <c:pt idx="983">
                  <c:v>334.30799999999999</c:v>
                </c:pt>
                <c:pt idx="984">
                  <c:v>335.19400000000002</c:v>
                </c:pt>
                <c:pt idx="985">
                  <c:v>333.90800000000002</c:v>
                </c:pt>
                <c:pt idx="986">
                  <c:v>333.92399999999998</c:v>
                </c:pt>
                <c:pt idx="987">
                  <c:v>334.57600000000002</c:v>
                </c:pt>
                <c:pt idx="988">
                  <c:v>340.18200000000002</c:v>
                </c:pt>
                <c:pt idx="989">
                  <c:v>335.67</c:v>
                </c:pt>
                <c:pt idx="990">
                  <c:v>335.65</c:v>
                </c:pt>
                <c:pt idx="991">
                  <c:v>335.76400000000001</c:v>
                </c:pt>
                <c:pt idx="992">
                  <c:v>335.779</c:v>
                </c:pt>
                <c:pt idx="993">
                  <c:v>300.596</c:v>
                </c:pt>
                <c:pt idx="994">
                  <c:v>261.88200000000001</c:v>
                </c:pt>
                <c:pt idx="995">
                  <c:v>254.161</c:v>
                </c:pt>
                <c:pt idx="996">
                  <c:v>253.98500000000001</c:v>
                </c:pt>
                <c:pt idx="997">
                  <c:v>215.24299999999999</c:v>
                </c:pt>
                <c:pt idx="998">
                  <c:v>212.614</c:v>
                </c:pt>
                <c:pt idx="999">
                  <c:v>211.49700000000001</c:v>
                </c:pt>
                <c:pt idx="1000">
                  <c:v>247.69200000000001</c:v>
                </c:pt>
                <c:pt idx="1001">
                  <c:v>247.696</c:v>
                </c:pt>
                <c:pt idx="1002">
                  <c:v>247.71600000000001</c:v>
                </c:pt>
                <c:pt idx="1003">
                  <c:v>247.821</c:v>
                </c:pt>
                <c:pt idx="1004">
                  <c:v>247.77</c:v>
                </c:pt>
                <c:pt idx="1005">
                  <c:v>247.774</c:v>
                </c:pt>
                <c:pt idx="1006">
                  <c:v>247.59100000000001</c:v>
                </c:pt>
                <c:pt idx="1007">
                  <c:v>247.58699999999999</c:v>
                </c:pt>
                <c:pt idx="1008">
                  <c:v>247.548</c:v>
                </c:pt>
                <c:pt idx="1009">
                  <c:v>247.77099999999999</c:v>
                </c:pt>
                <c:pt idx="1010">
                  <c:v>247.81800000000001</c:v>
                </c:pt>
                <c:pt idx="1011">
                  <c:v>247.619</c:v>
                </c:pt>
                <c:pt idx="1012">
                  <c:v>247.596</c:v>
                </c:pt>
                <c:pt idx="1013">
                  <c:v>247.60400000000001</c:v>
                </c:pt>
                <c:pt idx="1014">
                  <c:v>247.56100000000001</c:v>
                </c:pt>
                <c:pt idx="1015">
                  <c:v>247.58799999999999</c:v>
                </c:pt>
                <c:pt idx="1016">
                  <c:v>247.70099999999999</c:v>
                </c:pt>
                <c:pt idx="1017">
                  <c:v>247.61500000000001</c:v>
                </c:pt>
                <c:pt idx="1018">
                  <c:v>247.62700000000001</c:v>
                </c:pt>
                <c:pt idx="1019">
                  <c:v>247.58799999999999</c:v>
                </c:pt>
                <c:pt idx="1020">
                  <c:v>247.87700000000001</c:v>
                </c:pt>
                <c:pt idx="1021">
                  <c:v>247.65</c:v>
                </c:pt>
                <c:pt idx="1022">
                  <c:v>247.81800000000001</c:v>
                </c:pt>
                <c:pt idx="1023">
                  <c:v>212.24</c:v>
                </c:pt>
                <c:pt idx="1024">
                  <c:v>211.197</c:v>
                </c:pt>
                <c:pt idx="1025">
                  <c:v>211.82599999999999</c:v>
                </c:pt>
                <c:pt idx="1026">
                  <c:v>211.744</c:v>
                </c:pt>
                <c:pt idx="1027">
                  <c:v>211.619</c:v>
                </c:pt>
                <c:pt idx="1028">
                  <c:v>211.61099999999999</c:v>
                </c:pt>
                <c:pt idx="1029">
                  <c:v>211.60400000000001</c:v>
                </c:pt>
                <c:pt idx="1030">
                  <c:v>211.619</c:v>
                </c:pt>
                <c:pt idx="1031">
                  <c:v>211.619</c:v>
                </c:pt>
                <c:pt idx="1032">
                  <c:v>211.619</c:v>
                </c:pt>
                <c:pt idx="1033">
                  <c:v>211.619</c:v>
                </c:pt>
                <c:pt idx="1034">
                  <c:v>211.619</c:v>
                </c:pt>
                <c:pt idx="1035">
                  <c:v>211.59200000000001</c:v>
                </c:pt>
                <c:pt idx="1036">
                  <c:v>211.596</c:v>
                </c:pt>
                <c:pt idx="1037">
                  <c:v>211.60400000000001</c:v>
                </c:pt>
                <c:pt idx="1038">
                  <c:v>211.607</c:v>
                </c:pt>
                <c:pt idx="1039">
                  <c:v>211.60499999999999</c:v>
                </c:pt>
                <c:pt idx="1040">
                  <c:v>211.57400000000001</c:v>
                </c:pt>
                <c:pt idx="1041">
                  <c:v>175.44499999999999</c:v>
                </c:pt>
                <c:pt idx="1042">
                  <c:v>175.11500000000001</c:v>
                </c:pt>
                <c:pt idx="1043">
                  <c:v>174.56200000000001</c:v>
                </c:pt>
                <c:pt idx="1044">
                  <c:v>174.46899999999999</c:v>
                </c:pt>
                <c:pt idx="1045">
                  <c:v>174.417</c:v>
                </c:pt>
                <c:pt idx="1046">
                  <c:v>174.624</c:v>
                </c:pt>
                <c:pt idx="1047">
                  <c:v>174.595</c:v>
                </c:pt>
                <c:pt idx="1048">
                  <c:v>174.70400000000001</c:v>
                </c:pt>
                <c:pt idx="1049">
                  <c:v>174.501</c:v>
                </c:pt>
                <c:pt idx="1050">
                  <c:v>174.47800000000001</c:v>
                </c:pt>
                <c:pt idx="1051">
                  <c:v>174.45</c:v>
                </c:pt>
                <c:pt idx="1052">
                  <c:v>174.45400000000001</c:v>
                </c:pt>
                <c:pt idx="1053">
                  <c:v>174.47399999999999</c:v>
                </c:pt>
                <c:pt idx="1054">
                  <c:v>174.43799999999999</c:v>
                </c:pt>
                <c:pt idx="1055">
                  <c:v>174.46600000000001</c:v>
                </c:pt>
                <c:pt idx="1056">
                  <c:v>174.41499999999999</c:v>
                </c:pt>
                <c:pt idx="1057">
                  <c:v>174.40700000000001</c:v>
                </c:pt>
                <c:pt idx="1058">
                  <c:v>174.42699999999999</c:v>
                </c:pt>
                <c:pt idx="1059">
                  <c:v>174.41499999999999</c:v>
                </c:pt>
                <c:pt idx="1060">
                  <c:v>174.40299999999999</c:v>
                </c:pt>
                <c:pt idx="1061">
                  <c:v>174.376</c:v>
                </c:pt>
                <c:pt idx="1062">
                  <c:v>174.345</c:v>
                </c:pt>
                <c:pt idx="1063">
                  <c:v>174.32900000000001</c:v>
                </c:pt>
                <c:pt idx="1064">
                  <c:v>174.37200000000001</c:v>
                </c:pt>
                <c:pt idx="1065">
                  <c:v>174.316</c:v>
                </c:pt>
                <c:pt idx="1066">
                  <c:v>174.33199999999999</c:v>
                </c:pt>
                <c:pt idx="1067">
                  <c:v>174.32</c:v>
                </c:pt>
                <c:pt idx="1068">
                  <c:v>174.297</c:v>
                </c:pt>
                <c:pt idx="1069">
                  <c:v>174.328</c:v>
                </c:pt>
                <c:pt idx="1070">
                  <c:v>174.34800000000001</c:v>
                </c:pt>
                <c:pt idx="1071">
                  <c:v>174.28899999999999</c:v>
                </c:pt>
                <c:pt idx="1072">
                  <c:v>174.32400000000001</c:v>
                </c:pt>
                <c:pt idx="1073">
                  <c:v>174.316</c:v>
                </c:pt>
                <c:pt idx="1074">
                  <c:v>174.285</c:v>
                </c:pt>
                <c:pt idx="1075">
                  <c:v>174.297</c:v>
                </c:pt>
                <c:pt idx="1076">
                  <c:v>174.297</c:v>
                </c:pt>
                <c:pt idx="1077">
                  <c:v>174.285</c:v>
                </c:pt>
                <c:pt idx="1078">
                  <c:v>174.316</c:v>
                </c:pt>
                <c:pt idx="1079">
                  <c:v>174.30099999999999</c:v>
                </c:pt>
                <c:pt idx="1080">
                  <c:v>174.30099999999999</c:v>
                </c:pt>
                <c:pt idx="1081">
                  <c:v>174.297</c:v>
                </c:pt>
                <c:pt idx="1082">
                  <c:v>174.28899999999999</c:v>
                </c:pt>
                <c:pt idx="1083">
                  <c:v>174.285</c:v>
                </c:pt>
                <c:pt idx="1084">
                  <c:v>174.297</c:v>
                </c:pt>
                <c:pt idx="1085">
                  <c:v>174.297</c:v>
                </c:pt>
                <c:pt idx="1086">
                  <c:v>174.31200000000001</c:v>
                </c:pt>
                <c:pt idx="1087">
                  <c:v>174.34800000000001</c:v>
                </c:pt>
                <c:pt idx="1088">
                  <c:v>174.31200000000001</c:v>
                </c:pt>
                <c:pt idx="1089">
                  <c:v>174.297</c:v>
                </c:pt>
                <c:pt idx="1090">
                  <c:v>174.27699999999999</c:v>
                </c:pt>
                <c:pt idx="1091">
                  <c:v>174.27699999999999</c:v>
                </c:pt>
                <c:pt idx="1092">
                  <c:v>174.297</c:v>
                </c:pt>
                <c:pt idx="1093">
                  <c:v>174.25399999999999</c:v>
                </c:pt>
                <c:pt idx="1094">
                  <c:v>174.297</c:v>
                </c:pt>
                <c:pt idx="1095">
                  <c:v>174.29300000000001</c:v>
                </c:pt>
                <c:pt idx="1096">
                  <c:v>174.273</c:v>
                </c:pt>
                <c:pt idx="1097">
                  <c:v>174.285</c:v>
                </c:pt>
                <c:pt idx="1098">
                  <c:v>174.309</c:v>
                </c:pt>
                <c:pt idx="1099">
                  <c:v>174.28100000000001</c:v>
                </c:pt>
                <c:pt idx="1100">
                  <c:v>174.297</c:v>
                </c:pt>
                <c:pt idx="1101">
                  <c:v>174.25800000000001</c:v>
                </c:pt>
                <c:pt idx="1102">
                  <c:v>174.26599999999999</c:v>
                </c:pt>
                <c:pt idx="1103">
                  <c:v>174.262</c:v>
                </c:pt>
                <c:pt idx="1104">
                  <c:v>174.26599999999999</c:v>
                </c:pt>
                <c:pt idx="1105">
                  <c:v>174.24199999999999</c:v>
                </c:pt>
                <c:pt idx="1106">
                  <c:v>174.24600000000001</c:v>
                </c:pt>
                <c:pt idx="1107">
                  <c:v>174.25399999999999</c:v>
                </c:pt>
                <c:pt idx="1108">
                  <c:v>174.24600000000001</c:v>
                </c:pt>
                <c:pt idx="1109">
                  <c:v>174.24600000000001</c:v>
                </c:pt>
                <c:pt idx="1110">
                  <c:v>174.27699999999999</c:v>
                </c:pt>
                <c:pt idx="1111">
                  <c:v>174.24199999999999</c:v>
                </c:pt>
                <c:pt idx="1112">
                  <c:v>174.24600000000001</c:v>
                </c:pt>
                <c:pt idx="1113">
                  <c:v>174.172</c:v>
                </c:pt>
                <c:pt idx="1114">
                  <c:v>174.15600000000001</c:v>
                </c:pt>
                <c:pt idx="1115">
                  <c:v>174.102</c:v>
                </c:pt>
                <c:pt idx="1116">
                  <c:v>174.10499999999999</c:v>
                </c:pt>
                <c:pt idx="1117">
                  <c:v>174.113</c:v>
                </c:pt>
                <c:pt idx="1118">
                  <c:v>174.102</c:v>
                </c:pt>
                <c:pt idx="1119">
                  <c:v>174.00399999999999</c:v>
                </c:pt>
                <c:pt idx="1120">
                  <c:v>174.00399999999999</c:v>
                </c:pt>
                <c:pt idx="1121">
                  <c:v>173.988</c:v>
                </c:pt>
                <c:pt idx="1122">
                  <c:v>173.98400000000001</c:v>
                </c:pt>
                <c:pt idx="1123">
                  <c:v>174.01599999999999</c:v>
                </c:pt>
                <c:pt idx="1124">
                  <c:v>174.00399999999999</c:v>
                </c:pt>
                <c:pt idx="1125">
                  <c:v>173.99199999999999</c:v>
                </c:pt>
                <c:pt idx="1126">
                  <c:v>174.00399999999999</c:v>
                </c:pt>
                <c:pt idx="1127">
                  <c:v>173.93799999999999</c:v>
                </c:pt>
                <c:pt idx="1128">
                  <c:v>173.887</c:v>
                </c:pt>
                <c:pt idx="1129">
                  <c:v>173.90199999999999</c:v>
                </c:pt>
                <c:pt idx="1130">
                  <c:v>173.898</c:v>
                </c:pt>
                <c:pt idx="1131">
                  <c:v>173.89099999999999</c:v>
                </c:pt>
                <c:pt idx="1132">
                  <c:v>173.89099999999999</c:v>
                </c:pt>
                <c:pt idx="1133">
                  <c:v>173.898</c:v>
                </c:pt>
                <c:pt idx="1134">
                  <c:v>173.91</c:v>
                </c:pt>
                <c:pt idx="1135">
                  <c:v>173.90600000000001</c:v>
                </c:pt>
                <c:pt idx="1136">
                  <c:v>173.90600000000001</c:v>
                </c:pt>
                <c:pt idx="1137">
                  <c:v>173.89500000000001</c:v>
                </c:pt>
                <c:pt idx="1138">
                  <c:v>173.89500000000001</c:v>
                </c:pt>
                <c:pt idx="1139">
                  <c:v>173.90199999999999</c:v>
                </c:pt>
                <c:pt idx="1140">
                  <c:v>173.90199999999999</c:v>
                </c:pt>
                <c:pt idx="1141">
                  <c:v>173.91399999999999</c:v>
                </c:pt>
                <c:pt idx="1142">
                  <c:v>173.91</c:v>
                </c:pt>
                <c:pt idx="1143">
                  <c:v>173.90199999999999</c:v>
                </c:pt>
                <c:pt idx="1144">
                  <c:v>173.90199999999999</c:v>
                </c:pt>
                <c:pt idx="1145">
                  <c:v>173.91399999999999</c:v>
                </c:pt>
                <c:pt idx="1146">
                  <c:v>173.90600000000001</c:v>
                </c:pt>
                <c:pt idx="1147">
                  <c:v>173.898</c:v>
                </c:pt>
                <c:pt idx="1148">
                  <c:v>173.79300000000001</c:v>
                </c:pt>
                <c:pt idx="1149">
                  <c:v>173.80099999999999</c:v>
                </c:pt>
                <c:pt idx="1150">
                  <c:v>173.78899999999999</c:v>
                </c:pt>
                <c:pt idx="1151">
                  <c:v>173.80099999999999</c:v>
                </c:pt>
                <c:pt idx="1152">
                  <c:v>173.78899999999999</c:v>
                </c:pt>
                <c:pt idx="1153">
                  <c:v>173.78899999999999</c:v>
                </c:pt>
                <c:pt idx="1154">
                  <c:v>173.816</c:v>
                </c:pt>
                <c:pt idx="1155">
                  <c:v>173.79300000000001</c:v>
                </c:pt>
                <c:pt idx="1156">
                  <c:v>173.785</c:v>
                </c:pt>
                <c:pt idx="1157">
                  <c:v>173.797</c:v>
                </c:pt>
                <c:pt idx="1158">
                  <c:v>173.79300000000001</c:v>
                </c:pt>
                <c:pt idx="1159">
                  <c:v>173.785</c:v>
                </c:pt>
                <c:pt idx="1160">
                  <c:v>173.797</c:v>
                </c:pt>
                <c:pt idx="1161">
                  <c:v>173.809</c:v>
                </c:pt>
                <c:pt idx="1162">
                  <c:v>173.78899999999999</c:v>
                </c:pt>
                <c:pt idx="1163">
                  <c:v>173.80500000000001</c:v>
                </c:pt>
                <c:pt idx="1164">
                  <c:v>173.81200000000001</c:v>
                </c:pt>
                <c:pt idx="1165">
                  <c:v>173.80500000000001</c:v>
                </c:pt>
                <c:pt idx="1166">
                  <c:v>173.80500000000001</c:v>
                </c:pt>
                <c:pt idx="1167">
                  <c:v>173.809</c:v>
                </c:pt>
                <c:pt idx="1168">
                  <c:v>173.785</c:v>
                </c:pt>
                <c:pt idx="1169">
                  <c:v>173.79300000000001</c:v>
                </c:pt>
                <c:pt idx="1170">
                  <c:v>173.79300000000001</c:v>
                </c:pt>
                <c:pt idx="1171">
                  <c:v>173.80500000000001</c:v>
                </c:pt>
                <c:pt idx="1172">
                  <c:v>173.80099999999999</c:v>
                </c:pt>
                <c:pt idx="1173">
                  <c:v>173.79300000000001</c:v>
                </c:pt>
                <c:pt idx="1174">
                  <c:v>173.81200000000001</c:v>
                </c:pt>
                <c:pt idx="1175">
                  <c:v>173.78899999999999</c:v>
                </c:pt>
                <c:pt idx="1176">
                  <c:v>173.809</c:v>
                </c:pt>
                <c:pt idx="1177">
                  <c:v>173.80099999999999</c:v>
                </c:pt>
                <c:pt idx="1178">
                  <c:v>173.78100000000001</c:v>
                </c:pt>
                <c:pt idx="1179">
                  <c:v>173.80500000000001</c:v>
                </c:pt>
                <c:pt idx="1180">
                  <c:v>173.797</c:v>
                </c:pt>
                <c:pt idx="1181">
                  <c:v>173.80099999999999</c:v>
                </c:pt>
                <c:pt idx="1182">
                  <c:v>173.79300000000001</c:v>
                </c:pt>
                <c:pt idx="1183">
                  <c:v>173.80500000000001</c:v>
                </c:pt>
                <c:pt idx="1184">
                  <c:v>173.77699999999999</c:v>
                </c:pt>
                <c:pt idx="1185">
                  <c:v>173.828</c:v>
                </c:pt>
                <c:pt idx="1186">
                  <c:v>173.80099999999999</c:v>
                </c:pt>
                <c:pt idx="1187">
                  <c:v>173.80500000000001</c:v>
                </c:pt>
                <c:pt idx="1188">
                  <c:v>173.80099999999999</c:v>
                </c:pt>
                <c:pt idx="1189">
                  <c:v>173.80099999999999</c:v>
                </c:pt>
                <c:pt idx="1190">
                  <c:v>173.80099999999999</c:v>
                </c:pt>
                <c:pt idx="1191">
                  <c:v>173.79300000000001</c:v>
                </c:pt>
                <c:pt idx="1192">
                  <c:v>173.77699999999999</c:v>
                </c:pt>
                <c:pt idx="1193">
                  <c:v>173.74600000000001</c:v>
                </c:pt>
                <c:pt idx="1194">
                  <c:v>173.74199999999999</c:v>
                </c:pt>
                <c:pt idx="1195">
                  <c:v>173.738</c:v>
                </c:pt>
                <c:pt idx="1196">
                  <c:v>173.75</c:v>
                </c:pt>
                <c:pt idx="1197">
                  <c:v>173.71899999999999</c:v>
                </c:pt>
                <c:pt idx="1198">
                  <c:v>173.70699999999999</c:v>
                </c:pt>
                <c:pt idx="1199">
                  <c:v>173.73</c:v>
                </c:pt>
                <c:pt idx="1200">
                  <c:v>173.715</c:v>
                </c:pt>
                <c:pt idx="1201">
                  <c:v>173.71899999999999</c:v>
                </c:pt>
                <c:pt idx="1202">
                  <c:v>173.715</c:v>
                </c:pt>
                <c:pt idx="1203">
                  <c:v>173.73</c:v>
                </c:pt>
                <c:pt idx="1204">
                  <c:v>173.738</c:v>
                </c:pt>
                <c:pt idx="1205">
                  <c:v>173.727</c:v>
                </c:pt>
                <c:pt idx="1206">
                  <c:v>173.72300000000001</c:v>
                </c:pt>
                <c:pt idx="1207">
                  <c:v>173.738</c:v>
                </c:pt>
                <c:pt idx="1208">
                  <c:v>173.703</c:v>
                </c:pt>
                <c:pt idx="1209">
                  <c:v>173.66</c:v>
                </c:pt>
                <c:pt idx="1210">
                  <c:v>173.637</c:v>
                </c:pt>
                <c:pt idx="1211">
                  <c:v>173.64500000000001</c:v>
                </c:pt>
                <c:pt idx="1212">
                  <c:v>173.62899999999999</c:v>
                </c:pt>
                <c:pt idx="1213">
                  <c:v>173.637</c:v>
                </c:pt>
                <c:pt idx="1214">
                  <c:v>173.648</c:v>
                </c:pt>
                <c:pt idx="1215">
                  <c:v>173.64500000000001</c:v>
                </c:pt>
                <c:pt idx="1216">
                  <c:v>173.64500000000001</c:v>
                </c:pt>
                <c:pt idx="1217">
                  <c:v>173.62100000000001</c:v>
                </c:pt>
                <c:pt idx="1218">
                  <c:v>173.61699999999999</c:v>
                </c:pt>
                <c:pt idx="1219">
                  <c:v>173.613</c:v>
                </c:pt>
                <c:pt idx="1220">
                  <c:v>173.60900000000001</c:v>
                </c:pt>
                <c:pt idx="1221">
                  <c:v>173.61699999999999</c:v>
                </c:pt>
                <c:pt idx="1222">
                  <c:v>173.62899999999999</c:v>
                </c:pt>
                <c:pt idx="1223">
                  <c:v>173.625</c:v>
                </c:pt>
                <c:pt idx="1224">
                  <c:v>173.60499999999999</c:v>
                </c:pt>
                <c:pt idx="1225">
                  <c:v>173.60900000000001</c:v>
                </c:pt>
                <c:pt idx="1226">
                  <c:v>173.62100000000001</c:v>
                </c:pt>
                <c:pt idx="1227">
                  <c:v>173.55099999999999</c:v>
                </c:pt>
                <c:pt idx="1228">
                  <c:v>173.51599999999999</c:v>
                </c:pt>
                <c:pt idx="1229">
                  <c:v>173.50800000000001</c:v>
                </c:pt>
                <c:pt idx="1230">
                  <c:v>173.523</c:v>
                </c:pt>
                <c:pt idx="1231">
                  <c:v>173.51400000000001</c:v>
                </c:pt>
                <c:pt idx="1232">
                  <c:v>173.51400000000001</c:v>
                </c:pt>
                <c:pt idx="1233">
                  <c:v>173.53700000000001</c:v>
                </c:pt>
                <c:pt idx="1234">
                  <c:v>173.494</c:v>
                </c:pt>
                <c:pt idx="1235">
                  <c:v>173.57</c:v>
                </c:pt>
                <c:pt idx="1236">
                  <c:v>173.53899999999999</c:v>
                </c:pt>
                <c:pt idx="1237">
                  <c:v>173.578</c:v>
                </c:pt>
                <c:pt idx="1238">
                  <c:v>173.51599999999999</c:v>
                </c:pt>
                <c:pt idx="1239">
                  <c:v>173.57400000000001</c:v>
                </c:pt>
                <c:pt idx="1240">
                  <c:v>195.02</c:v>
                </c:pt>
                <c:pt idx="1241">
                  <c:v>166.672</c:v>
                </c:pt>
                <c:pt idx="1242">
                  <c:v>166.66800000000001</c:v>
                </c:pt>
                <c:pt idx="1243">
                  <c:v>166.66800000000001</c:v>
                </c:pt>
                <c:pt idx="1244">
                  <c:v>178.64099999999999</c:v>
                </c:pt>
                <c:pt idx="1245">
                  <c:v>178.85900000000001</c:v>
                </c:pt>
                <c:pt idx="1246">
                  <c:v>215.309</c:v>
                </c:pt>
                <c:pt idx="1247">
                  <c:v>217.16399999999999</c:v>
                </c:pt>
                <c:pt idx="1248">
                  <c:v>216.76599999999999</c:v>
                </c:pt>
                <c:pt idx="1249">
                  <c:v>217.184</c:v>
                </c:pt>
                <c:pt idx="1250">
                  <c:v>218.066</c:v>
                </c:pt>
                <c:pt idx="1251">
                  <c:v>218.08600000000001</c:v>
                </c:pt>
                <c:pt idx="1252">
                  <c:v>218.934</c:v>
                </c:pt>
                <c:pt idx="1253">
                  <c:v>223.95699999999999</c:v>
                </c:pt>
                <c:pt idx="1254">
                  <c:v>227.69499999999999</c:v>
                </c:pt>
                <c:pt idx="1255">
                  <c:v>218.85900000000001</c:v>
                </c:pt>
                <c:pt idx="1256">
                  <c:v>182.535</c:v>
                </c:pt>
                <c:pt idx="1257">
                  <c:v>182.44900000000001</c:v>
                </c:pt>
                <c:pt idx="1258">
                  <c:v>192.316</c:v>
                </c:pt>
                <c:pt idx="1259">
                  <c:v>215.92400000000001</c:v>
                </c:pt>
                <c:pt idx="1260">
                  <c:v>217.24799999999999</c:v>
                </c:pt>
                <c:pt idx="1261">
                  <c:v>217.268</c:v>
                </c:pt>
                <c:pt idx="1262">
                  <c:v>180.643</c:v>
                </c:pt>
                <c:pt idx="1263">
                  <c:v>180.982</c:v>
                </c:pt>
                <c:pt idx="1264">
                  <c:v>217.00200000000001</c:v>
                </c:pt>
                <c:pt idx="1265">
                  <c:v>216.12700000000001</c:v>
                </c:pt>
                <c:pt idx="1266">
                  <c:v>217.85</c:v>
                </c:pt>
                <c:pt idx="1267">
                  <c:v>218.154</c:v>
                </c:pt>
                <c:pt idx="1268">
                  <c:v>182.08799999999999</c:v>
                </c:pt>
                <c:pt idx="1269">
                  <c:v>181.15</c:v>
                </c:pt>
                <c:pt idx="1270">
                  <c:v>180.761</c:v>
                </c:pt>
                <c:pt idx="1271">
                  <c:v>216.39</c:v>
                </c:pt>
                <c:pt idx="1272">
                  <c:v>217.87799999999999</c:v>
                </c:pt>
                <c:pt idx="1273">
                  <c:v>218.51</c:v>
                </c:pt>
                <c:pt idx="1274">
                  <c:v>219.154</c:v>
                </c:pt>
                <c:pt idx="1275">
                  <c:v>219.05699999999999</c:v>
                </c:pt>
                <c:pt idx="1276">
                  <c:v>221.12299999999999</c:v>
                </c:pt>
                <c:pt idx="1277">
                  <c:v>220.99799999999999</c:v>
                </c:pt>
                <c:pt idx="1278">
                  <c:v>221.93199999999999</c:v>
                </c:pt>
                <c:pt idx="1279">
                  <c:v>221.97499999999999</c:v>
                </c:pt>
                <c:pt idx="1280">
                  <c:v>222.756</c:v>
                </c:pt>
                <c:pt idx="1281">
                  <c:v>223.631</c:v>
                </c:pt>
                <c:pt idx="1282">
                  <c:v>223.947</c:v>
                </c:pt>
                <c:pt idx="1283">
                  <c:v>260.13499999999999</c:v>
                </c:pt>
                <c:pt idx="1284">
                  <c:v>262.18200000000002</c:v>
                </c:pt>
                <c:pt idx="1285">
                  <c:v>262.46300000000002</c:v>
                </c:pt>
                <c:pt idx="1286">
                  <c:v>262.404</c:v>
                </c:pt>
                <c:pt idx="1287">
                  <c:v>262.39999999999998</c:v>
                </c:pt>
                <c:pt idx="1288">
                  <c:v>263.06099999999998</c:v>
                </c:pt>
                <c:pt idx="1289">
                  <c:v>226.58799999999999</c:v>
                </c:pt>
                <c:pt idx="1290">
                  <c:v>226.518</c:v>
                </c:pt>
                <c:pt idx="1291">
                  <c:v>189.17400000000001</c:v>
                </c:pt>
                <c:pt idx="1292">
                  <c:v>188.95099999999999</c:v>
                </c:pt>
                <c:pt idx="1293">
                  <c:v>188.053</c:v>
                </c:pt>
                <c:pt idx="1294">
                  <c:v>223.43899999999999</c:v>
                </c:pt>
                <c:pt idx="1295">
                  <c:v>224.041</c:v>
                </c:pt>
                <c:pt idx="1296">
                  <c:v>224.10400000000001</c:v>
                </c:pt>
                <c:pt idx="1297">
                  <c:v>224.04499999999999</c:v>
                </c:pt>
                <c:pt idx="1298">
                  <c:v>224.04900000000001</c:v>
                </c:pt>
                <c:pt idx="1299">
                  <c:v>224.428</c:v>
                </c:pt>
                <c:pt idx="1300">
                  <c:v>224.756</c:v>
                </c:pt>
                <c:pt idx="1301">
                  <c:v>224.584</c:v>
                </c:pt>
                <c:pt idx="1302">
                  <c:v>224.47499999999999</c:v>
                </c:pt>
                <c:pt idx="1303">
                  <c:v>224.53800000000001</c:v>
                </c:pt>
                <c:pt idx="1304">
                  <c:v>224.804</c:v>
                </c:pt>
                <c:pt idx="1305">
                  <c:v>188.745</c:v>
                </c:pt>
                <c:pt idx="1306">
                  <c:v>187.85400000000001</c:v>
                </c:pt>
                <c:pt idx="1307">
                  <c:v>186.81899999999999</c:v>
                </c:pt>
                <c:pt idx="1308">
                  <c:v>186.68700000000001</c:v>
                </c:pt>
                <c:pt idx="1309">
                  <c:v>186.42099999999999</c:v>
                </c:pt>
                <c:pt idx="1310">
                  <c:v>186.42500000000001</c:v>
                </c:pt>
                <c:pt idx="1311">
                  <c:v>212.35400000000001</c:v>
                </c:pt>
                <c:pt idx="1312">
                  <c:v>212.304</c:v>
                </c:pt>
                <c:pt idx="1313">
                  <c:v>211.88200000000001</c:v>
                </c:pt>
                <c:pt idx="1314">
                  <c:v>224.80799999999999</c:v>
                </c:pt>
                <c:pt idx="1315">
                  <c:v>225.62</c:v>
                </c:pt>
                <c:pt idx="1316">
                  <c:v>189.745</c:v>
                </c:pt>
                <c:pt idx="1317">
                  <c:v>188.554</c:v>
                </c:pt>
                <c:pt idx="1318">
                  <c:v>188.59700000000001</c:v>
                </c:pt>
                <c:pt idx="1319">
                  <c:v>223.839</c:v>
                </c:pt>
                <c:pt idx="1320">
                  <c:v>224.386</c:v>
                </c:pt>
                <c:pt idx="1321">
                  <c:v>224.351</c:v>
                </c:pt>
                <c:pt idx="1322">
                  <c:v>225.65100000000001</c:v>
                </c:pt>
                <c:pt idx="1323">
                  <c:v>225.43299999999999</c:v>
                </c:pt>
                <c:pt idx="1324">
                  <c:v>190.01900000000001</c:v>
                </c:pt>
                <c:pt idx="1325">
                  <c:v>188.886</c:v>
                </c:pt>
                <c:pt idx="1326">
                  <c:v>188.28399999999999</c:v>
                </c:pt>
                <c:pt idx="1327">
                  <c:v>186.67099999999999</c:v>
                </c:pt>
                <c:pt idx="1328">
                  <c:v>211.245</c:v>
                </c:pt>
                <c:pt idx="1329">
                  <c:v>211.19800000000001</c:v>
                </c:pt>
                <c:pt idx="1330">
                  <c:v>222.839</c:v>
                </c:pt>
                <c:pt idx="1331">
                  <c:v>223.31899999999999</c:v>
                </c:pt>
                <c:pt idx="1332">
                  <c:v>223.358</c:v>
                </c:pt>
                <c:pt idx="1333">
                  <c:v>223.25299999999999</c:v>
                </c:pt>
                <c:pt idx="1334">
                  <c:v>223.25700000000001</c:v>
                </c:pt>
                <c:pt idx="1335">
                  <c:v>223.249</c:v>
                </c:pt>
                <c:pt idx="1336">
                  <c:v>223.24100000000001</c:v>
                </c:pt>
                <c:pt idx="1337">
                  <c:v>249.202</c:v>
                </c:pt>
                <c:pt idx="1338">
                  <c:v>260.94799999999998</c:v>
                </c:pt>
                <c:pt idx="1339">
                  <c:v>223.83500000000001</c:v>
                </c:pt>
                <c:pt idx="1340">
                  <c:v>188.56899999999999</c:v>
                </c:pt>
                <c:pt idx="1341">
                  <c:v>188.351</c:v>
                </c:pt>
                <c:pt idx="1342">
                  <c:v>187.66300000000001</c:v>
                </c:pt>
                <c:pt idx="1343">
                  <c:v>187.83099999999999</c:v>
                </c:pt>
                <c:pt idx="1344">
                  <c:v>214.36199999999999</c:v>
                </c:pt>
                <c:pt idx="1345">
                  <c:v>214.3</c:v>
                </c:pt>
                <c:pt idx="1346">
                  <c:v>225.61199999999999</c:v>
                </c:pt>
                <c:pt idx="1347">
                  <c:v>225.77600000000001</c:v>
                </c:pt>
                <c:pt idx="1348">
                  <c:v>226.202</c:v>
                </c:pt>
                <c:pt idx="1349">
                  <c:v>226.19800000000001</c:v>
                </c:pt>
                <c:pt idx="1350">
                  <c:v>226.21799999999999</c:v>
                </c:pt>
                <c:pt idx="1351">
                  <c:v>226.18299999999999</c:v>
                </c:pt>
                <c:pt idx="1352">
                  <c:v>226.18700000000001</c:v>
                </c:pt>
                <c:pt idx="1353">
                  <c:v>190.542</c:v>
                </c:pt>
                <c:pt idx="1354">
                  <c:v>190.61600000000001</c:v>
                </c:pt>
                <c:pt idx="1355">
                  <c:v>190.44</c:v>
                </c:pt>
                <c:pt idx="1356">
                  <c:v>189.90100000000001</c:v>
                </c:pt>
                <c:pt idx="1357">
                  <c:v>224.63200000000001</c:v>
                </c:pt>
                <c:pt idx="1358">
                  <c:v>225.44</c:v>
                </c:pt>
                <c:pt idx="1359">
                  <c:v>225.13200000000001</c:v>
                </c:pt>
                <c:pt idx="1360">
                  <c:v>224.40899999999999</c:v>
                </c:pt>
                <c:pt idx="1361">
                  <c:v>225.00200000000001</c:v>
                </c:pt>
                <c:pt idx="1362">
                  <c:v>189.86099999999999</c:v>
                </c:pt>
                <c:pt idx="1363">
                  <c:v>188.68899999999999</c:v>
                </c:pt>
                <c:pt idx="1364">
                  <c:v>188.131</c:v>
                </c:pt>
                <c:pt idx="1365">
                  <c:v>189.166</c:v>
                </c:pt>
                <c:pt idx="1366">
                  <c:v>214.268</c:v>
                </c:pt>
                <c:pt idx="1367">
                  <c:v>214.197</c:v>
                </c:pt>
                <c:pt idx="1368">
                  <c:v>214.197</c:v>
                </c:pt>
                <c:pt idx="1369">
                  <c:v>226.20500000000001</c:v>
                </c:pt>
                <c:pt idx="1370">
                  <c:v>226.166</c:v>
                </c:pt>
                <c:pt idx="1371">
                  <c:v>190.506</c:v>
                </c:pt>
                <c:pt idx="1372">
                  <c:v>190.27099999999999</c:v>
                </c:pt>
                <c:pt idx="1373">
                  <c:v>189.97900000000001</c:v>
                </c:pt>
                <c:pt idx="1374">
                  <c:v>224.58</c:v>
                </c:pt>
                <c:pt idx="1375">
                  <c:v>224.56399999999999</c:v>
                </c:pt>
                <c:pt idx="1376">
                  <c:v>224.78700000000001</c:v>
                </c:pt>
                <c:pt idx="1377">
                  <c:v>224.80699999999999</c:v>
                </c:pt>
                <c:pt idx="1378">
                  <c:v>224.79900000000001</c:v>
                </c:pt>
                <c:pt idx="1379">
                  <c:v>231.72499999999999</c:v>
                </c:pt>
                <c:pt idx="1380">
                  <c:v>231.709</c:v>
                </c:pt>
                <c:pt idx="1381">
                  <c:v>231.68199999999999</c:v>
                </c:pt>
                <c:pt idx="1382">
                  <c:v>231.53299999999999</c:v>
                </c:pt>
                <c:pt idx="1383">
                  <c:v>231.53700000000001</c:v>
                </c:pt>
                <c:pt idx="1384">
                  <c:v>231.60400000000001</c:v>
                </c:pt>
                <c:pt idx="1385">
                  <c:v>234.54900000000001</c:v>
                </c:pt>
                <c:pt idx="1386">
                  <c:v>234.619</c:v>
                </c:pt>
                <c:pt idx="1387">
                  <c:v>235.49</c:v>
                </c:pt>
                <c:pt idx="1388">
                  <c:v>235.49</c:v>
                </c:pt>
                <c:pt idx="1389">
                  <c:v>226.12299999999999</c:v>
                </c:pt>
                <c:pt idx="1390">
                  <c:v>226.18600000000001</c:v>
                </c:pt>
                <c:pt idx="1391">
                  <c:v>234</c:v>
                </c:pt>
                <c:pt idx="1392">
                  <c:v>234.059</c:v>
                </c:pt>
                <c:pt idx="1393">
                  <c:v>234.05099999999999</c:v>
                </c:pt>
                <c:pt idx="1394">
                  <c:v>232.11699999999999</c:v>
                </c:pt>
                <c:pt idx="1395">
                  <c:v>232.10499999999999</c:v>
                </c:pt>
                <c:pt idx="1396">
                  <c:v>232.11699999999999</c:v>
                </c:pt>
                <c:pt idx="1397">
                  <c:v>232.05500000000001</c:v>
                </c:pt>
                <c:pt idx="1398">
                  <c:v>237.21899999999999</c:v>
                </c:pt>
                <c:pt idx="1399">
                  <c:v>236.13300000000001</c:v>
                </c:pt>
                <c:pt idx="1400">
                  <c:v>236.09</c:v>
                </c:pt>
                <c:pt idx="1401">
                  <c:v>226.35499999999999</c:v>
                </c:pt>
                <c:pt idx="1402">
                  <c:v>226.35499999999999</c:v>
                </c:pt>
                <c:pt idx="1403">
                  <c:v>192.28899999999999</c:v>
                </c:pt>
                <c:pt idx="1404">
                  <c:v>191.21100000000001</c:v>
                </c:pt>
                <c:pt idx="1405">
                  <c:v>191.16</c:v>
                </c:pt>
                <c:pt idx="1406">
                  <c:v>191.12100000000001</c:v>
                </c:pt>
                <c:pt idx="1407">
                  <c:v>191.15600000000001</c:v>
                </c:pt>
                <c:pt idx="1408">
                  <c:v>190.66399999999999</c:v>
                </c:pt>
                <c:pt idx="1409">
                  <c:v>187.98</c:v>
                </c:pt>
                <c:pt idx="1410">
                  <c:v>225.172</c:v>
                </c:pt>
                <c:pt idx="1411">
                  <c:v>225.14400000000001</c:v>
                </c:pt>
                <c:pt idx="1412">
                  <c:v>225.071</c:v>
                </c:pt>
                <c:pt idx="1413">
                  <c:v>225.048</c:v>
                </c:pt>
                <c:pt idx="1414">
                  <c:v>225.036</c:v>
                </c:pt>
                <c:pt idx="1415">
                  <c:v>225.21199999999999</c:v>
                </c:pt>
                <c:pt idx="1416">
                  <c:v>225.126</c:v>
                </c:pt>
                <c:pt idx="1417">
                  <c:v>222.55600000000001</c:v>
                </c:pt>
                <c:pt idx="1418">
                  <c:v>223.07499999999999</c:v>
                </c:pt>
                <c:pt idx="1419">
                  <c:v>222.96600000000001</c:v>
                </c:pt>
                <c:pt idx="1420">
                  <c:v>223.392</c:v>
                </c:pt>
                <c:pt idx="1421">
                  <c:v>223.30199999999999</c:v>
                </c:pt>
                <c:pt idx="1422">
                  <c:v>223.26300000000001</c:v>
                </c:pt>
                <c:pt idx="1423">
                  <c:v>223.767</c:v>
                </c:pt>
                <c:pt idx="1424">
                  <c:v>224.46799999999999</c:v>
                </c:pt>
                <c:pt idx="1425">
                  <c:v>272.13200000000001</c:v>
                </c:pt>
                <c:pt idx="1426">
                  <c:v>272.12</c:v>
                </c:pt>
                <c:pt idx="1427">
                  <c:v>272.03800000000001</c:v>
                </c:pt>
                <c:pt idx="1428">
                  <c:v>272.25700000000001</c:v>
                </c:pt>
                <c:pt idx="1429">
                  <c:v>272.08499999999998</c:v>
                </c:pt>
                <c:pt idx="1430">
                  <c:v>272.27600000000001</c:v>
                </c:pt>
                <c:pt idx="1431">
                  <c:v>272.25700000000001</c:v>
                </c:pt>
                <c:pt idx="1432">
                  <c:v>272.19400000000002</c:v>
                </c:pt>
                <c:pt idx="1433">
                  <c:v>272.74099999999999</c:v>
                </c:pt>
                <c:pt idx="1434">
                  <c:v>273.09300000000002</c:v>
                </c:pt>
                <c:pt idx="1435">
                  <c:v>273.07299999999998</c:v>
                </c:pt>
                <c:pt idx="1436">
                  <c:v>273.05399999999997</c:v>
                </c:pt>
                <c:pt idx="1437">
                  <c:v>273.04199999999997</c:v>
                </c:pt>
                <c:pt idx="1438">
                  <c:v>273.11599999999999</c:v>
                </c:pt>
                <c:pt idx="1439">
                  <c:v>273.07299999999998</c:v>
                </c:pt>
                <c:pt idx="1440">
                  <c:v>273.12</c:v>
                </c:pt>
                <c:pt idx="1441">
                  <c:v>273.07299999999998</c:v>
                </c:pt>
                <c:pt idx="1442">
                  <c:v>273.14400000000001</c:v>
                </c:pt>
                <c:pt idx="1443">
                  <c:v>273.01100000000002</c:v>
                </c:pt>
                <c:pt idx="1444">
                  <c:v>273.16300000000001</c:v>
                </c:pt>
                <c:pt idx="1445">
                  <c:v>273.077</c:v>
                </c:pt>
                <c:pt idx="1446">
                  <c:v>273.202</c:v>
                </c:pt>
                <c:pt idx="1447">
                  <c:v>273.19400000000002</c:v>
                </c:pt>
                <c:pt idx="1448">
                  <c:v>273.19799999999998</c:v>
                </c:pt>
                <c:pt idx="1449">
                  <c:v>273.05399999999997</c:v>
                </c:pt>
                <c:pt idx="1450">
                  <c:v>273.40899999999999</c:v>
                </c:pt>
                <c:pt idx="1451">
                  <c:v>273.495</c:v>
                </c:pt>
                <c:pt idx="1452">
                  <c:v>273.52999999999997</c:v>
                </c:pt>
                <c:pt idx="1453">
                  <c:v>273.495</c:v>
                </c:pt>
                <c:pt idx="1454">
                  <c:v>273.50299999999999</c:v>
                </c:pt>
                <c:pt idx="1455">
                  <c:v>273.464</c:v>
                </c:pt>
                <c:pt idx="1456">
                  <c:v>273.48700000000002</c:v>
                </c:pt>
                <c:pt idx="1457">
                  <c:v>273.56200000000001</c:v>
                </c:pt>
                <c:pt idx="1458">
                  <c:v>273.52199999999999</c:v>
                </c:pt>
                <c:pt idx="1459">
                  <c:v>273.55</c:v>
                </c:pt>
                <c:pt idx="1460">
                  <c:v>273.577</c:v>
                </c:pt>
                <c:pt idx="1461">
                  <c:v>273.55</c:v>
                </c:pt>
                <c:pt idx="1462">
                  <c:v>273.55799999999999</c:v>
                </c:pt>
                <c:pt idx="1463">
                  <c:v>273.47899999999998</c:v>
                </c:pt>
                <c:pt idx="1464">
                  <c:v>273.565</c:v>
                </c:pt>
                <c:pt idx="1465">
                  <c:v>273.60399999999998</c:v>
                </c:pt>
                <c:pt idx="1466">
                  <c:v>273.66300000000001</c:v>
                </c:pt>
                <c:pt idx="1467">
                  <c:v>273.58100000000002</c:v>
                </c:pt>
                <c:pt idx="1468">
                  <c:v>273.58499999999998</c:v>
                </c:pt>
                <c:pt idx="1469">
                  <c:v>273.61599999999999</c:v>
                </c:pt>
                <c:pt idx="1470">
                  <c:v>273.58100000000002</c:v>
                </c:pt>
                <c:pt idx="1471">
                  <c:v>273.59699999999998</c:v>
                </c:pt>
                <c:pt idx="1472">
                  <c:v>277.245</c:v>
                </c:pt>
                <c:pt idx="1473">
                  <c:v>327.90100000000001</c:v>
                </c:pt>
                <c:pt idx="1474">
                  <c:v>347.53300000000002</c:v>
                </c:pt>
                <c:pt idx="1475">
                  <c:v>346.81099999999998</c:v>
                </c:pt>
                <c:pt idx="1476">
                  <c:v>342.904</c:v>
                </c:pt>
                <c:pt idx="1477">
                  <c:v>343.43400000000003</c:v>
                </c:pt>
                <c:pt idx="1478">
                  <c:v>342.68599999999998</c:v>
                </c:pt>
                <c:pt idx="1479">
                  <c:v>347.88099999999997</c:v>
                </c:pt>
                <c:pt idx="1480">
                  <c:v>350.221</c:v>
                </c:pt>
                <c:pt idx="1481">
                  <c:v>369.267</c:v>
                </c:pt>
                <c:pt idx="1482">
                  <c:v>346.04</c:v>
                </c:pt>
                <c:pt idx="1483">
                  <c:v>343.78199999999998</c:v>
                </c:pt>
                <c:pt idx="1484">
                  <c:v>343.63400000000001</c:v>
                </c:pt>
                <c:pt idx="1485">
                  <c:v>354.09100000000001</c:v>
                </c:pt>
                <c:pt idx="1486">
                  <c:v>354.11</c:v>
                </c:pt>
                <c:pt idx="1487">
                  <c:v>374.20299999999997</c:v>
                </c:pt>
                <c:pt idx="1488">
                  <c:v>343.69900000000001</c:v>
                </c:pt>
                <c:pt idx="1489">
                  <c:v>344.82</c:v>
                </c:pt>
                <c:pt idx="1490">
                  <c:v>346.85199999999998</c:v>
                </c:pt>
                <c:pt idx="1491">
                  <c:v>345.03100000000001</c:v>
                </c:pt>
                <c:pt idx="1492">
                  <c:v>343.738</c:v>
                </c:pt>
                <c:pt idx="1493">
                  <c:v>342.53500000000003</c:v>
                </c:pt>
                <c:pt idx="1494">
                  <c:v>342.13299999999998</c:v>
                </c:pt>
                <c:pt idx="1495">
                  <c:v>342.08600000000001</c:v>
                </c:pt>
                <c:pt idx="1496">
                  <c:v>342.60500000000002</c:v>
                </c:pt>
                <c:pt idx="1497">
                  <c:v>342.59399999999999</c:v>
                </c:pt>
                <c:pt idx="1498">
                  <c:v>343.08199999999999</c:v>
                </c:pt>
                <c:pt idx="1499">
                  <c:v>341.97300000000001</c:v>
                </c:pt>
                <c:pt idx="1500">
                  <c:v>341.80599999999998</c:v>
                </c:pt>
                <c:pt idx="1501">
                  <c:v>342.46600000000001</c:v>
                </c:pt>
                <c:pt idx="1502">
                  <c:v>341.26299999999998</c:v>
                </c:pt>
                <c:pt idx="1503">
                  <c:v>342.34899999999999</c:v>
                </c:pt>
                <c:pt idx="1504">
                  <c:v>342.27800000000002</c:v>
                </c:pt>
                <c:pt idx="1505">
                  <c:v>342.71199999999999</c:v>
                </c:pt>
                <c:pt idx="1506">
                  <c:v>342.60300000000001</c:v>
                </c:pt>
                <c:pt idx="1507">
                  <c:v>342.38799999999998</c:v>
                </c:pt>
                <c:pt idx="1508">
                  <c:v>342.517</c:v>
                </c:pt>
                <c:pt idx="1509">
                  <c:v>342.411</c:v>
                </c:pt>
                <c:pt idx="1510">
                  <c:v>342.34899999999999</c:v>
                </c:pt>
                <c:pt idx="1511">
                  <c:v>342.25900000000001</c:v>
                </c:pt>
                <c:pt idx="1512">
                  <c:v>342.19600000000003</c:v>
                </c:pt>
                <c:pt idx="1513">
                  <c:v>342.23500000000001</c:v>
                </c:pt>
                <c:pt idx="1514">
                  <c:v>342.24700000000001</c:v>
                </c:pt>
                <c:pt idx="1515">
                  <c:v>342.24700000000001</c:v>
                </c:pt>
                <c:pt idx="1516">
                  <c:v>342.29</c:v>
                </c:pt>
                <c:pt idx="1517">
                  <c:v>342.60300000000001</c:v>
                </c:pt>
                <c:pt idx="1518">
                  <c:v>342.56700000000001</c:v>
                </c:pt>
                <c:pt idx="1519">
                  <c:v>342.53199999999998</c:v>
                </c:pt>
                <c:pt idx="1520">
                  <c:v>342.57100000000003</c:v>
                </c:pt>
                <c:pt idx="1521">
                  <c:v>342.673</c:v>
                </c:pt>
                <c:pt idx="1522">
                  <c:v>342.66899999999998</c:v>
                </c:pt>
                <c:pt idx="1523">
                  <c:v>342.642</c:v>
                </c:pt>
                <c:pt idx="1524">
                  <c:v>342.642</c:v>
                </c:pt>
                <c:pt idx="1525">
                  <c:v>342.673</c:v>
                </c:pt>
                <c:pt idx="1526">
                  <c:v>342.649</c:v>
                </c:pt>
                <c:pt idx="1527">
                  <c:v>342.75099999999998</c:v>
                </c:pt>
                <c:pt idx="1528">
                  <c:v>342.72800000000001</c:v>
                </c:pt>
                <c:pt idx="1529">
                  <c:v>342.673</c:v>
                </c:pt>
                <c:pt idx="1530">
                  <c:v>342.63</c:v>
                </c:pt>
                <c:pt idx="1531">
                  <c:v>342.548</c:v>
                </c:pt>
                <c:pt idx="1532">
                  <c:v>342.58499999999998</c:v>
                </c:pt>
                <c:pt idx="1533">
                  <c:v>342.565</c:v>
                </c:pt>
                <c:pt idx="1534">
                  <c:v>342.54599999999999</c:v>
                </c:pt>
                <c:pt idx="1535">
                  <c:v>342.53</c:v>
                </c:pt>
                <c:pt idx="1536">
                  <c:v>342.58100000000002</c:v>
                </c:pt>
                <c:pt idx="1537">
                  <c:v>342.55399999999997</c:v>
                </c:pt>
                <c:pt idx="1538">
                  <c:v>342.63200000000001</c:v>
                </c:pt>
                <c:pt idx="1539">
                  <c:v>342.59699999999998</c:v>
                </c:pt>
                <c:pt idx="1540">
                  <c:v>342.65499999999997</c:v>
                </c:pt>
                <c:pt idx="1541">
                  <c:v>342.67500000000001</c:v>
                </c:pt>
                <c:pt idx="1542">
                  <c:v>342.58499999999998</c:v>
                </c:pt>
                <c:pt idx="1543">
                  <c:v>342.56200000000001</c:v>
                </c:pt>
                <c:pt idx="1544">
                  <c:v>342.589</c:v>
                </c:pt>
                <c:pt idx="1545">
                  <c:v>342.702</c:v>
                </c:pt>
                <c:pt idx="1546">
                  <c:v>342.68299999999999</c:v>
                </c:pt>
                <c:pt idx="1547">
                  <c:v>342.64699999999999</c:v>
                </c:pt>
                <c:pt idx="1548">
                  <c:v>342.76499999999999</c:v>
                </c:pt>
                <c:pt idx="1549">
                  <c:v>342.81900000000002</c:v>
                </c:pt>
                <c:pt idx="1550">
                  <c:v>342.69799999999998</c:v>
                </c:pt>
                <c:pt idx="1551">
                  <c:v>342.92500000000001</c:v>
                </c:pt>
                <c:pt idx="1552">
                  <c:v>342.74900000000002</c:v>
                </c:pt>
                <c:pt idx="1553">
                  <c:v>342.78800000000001</c:v>
                </c:pt>
                <c:pt idx="1554">
                  <c:v>342.79199999999997</c:v>
                </c:pt>
                <c:pt idx="1555">
                  <c:v>342.72199999999998</c:v>
                </c:pt>
                <c:pt idx="1556">
                  <c:v>342.815</c:v>
                </c:pt>
                <c:pt idx="1557">
                  <c:v>342.78</c:v>
                </c:pt>
                <c:pt idx="1558">
                  <c:v>342.76499999999999</c:v>
                </c:pt>
                <c:pt idx="1559">
                  <c:v>342.76499999999999</c:v>
                </c:pt>
                <c:pt idx="1560">
                  <c:v>342.75700000000001</c:v>
                </c:pt>
                <c:pt idx="1561">
                  <c:v>342.90899999999999</c:v>
                </c:pt>
                <c:pt idx="1562">
                  <c:v>342.92500000000001</c:v>
                </c:pt>
                <c:pt idx="1563">
                  <c:v>342.87400000000002</c:v>
                </c:pt>
                <c:pt idx="1564">
                  <c:v>342.89</c:v>
                </c:pt>
                <c:pt idx="1565">
                  <c:v>342.851</c:v>
                </c:pt>
                <c:pt idx="1566">
                  <c:v>342.89699999999999</c:v>
                </c:pt>
                <c:pt idx="1567">
                  <c:v>342.92500000000001</c:v>
                </c:pt>
                <c:pt idx="1568">
                  <c:v>342.81900000000002</c:v>
                </c:pt>
                <c:pt idx="1569">
                  <c:v>342.78</c:v>
                </c:pt>
                <c:pt idx="1570">
                  <c:v>342.79599999999999</c:v>
                </c:pt>
                <c:pt idx="1571">
                  <c:v>342.81900000000002</c:v>
                </c:pt>
                <c:pt idx="1572">
                  <c:v>342.76100000000002</c:v>
                </c:pt>
                <c:pt idx="1573">
                  <c:v>342.851</c:v>
                </c:pt>
                <c:pt idx="1574">
                  <c:v>342.77600000000001</c:v>
                </c:pt>
                <c:pt idx="1575">
                  <c:v>342.858</c:v>
                </c:pt>
                <c:pt idx="1576">
                  <c:v>342.76900000000001</c:v>
                </c:pt>
                <c:pt idx="1577">
                  <c:v>342.73700000000002</c:v>
                </c:pt>
                <c:pt idx="1578">
                  <c:v>342.77600000000001</c:v>
                </c:pt>
                <c:pt idx="1579">
                  <c:v>342.81900000000002</c:v>
                </c:pt>
                <c:pt idx="1580">
                  <c:v>309.41699999999997</c:v>
                </c:pt>
                <c:pt idx="1581">
                  <c:v>310.589</c:v>
                </c:pt>
                <c:pt idx="1582">
                  <c:v>334.60399999999998</c:v>
                </c:pt>
                <c:pt idx="1583">
                  <c:v>343.24</c:v>
                </c:pt>
                <c:pt idx="1584">
                  <c:v>340.221</c:v>
                </c:pt>
                <c:pt idx="1585">
                  <c:v>339.95</c:v>
                </c:pt>
                <c:pt idx="1586">
                  <c:v>316.91199999999998</c:v>
                </c:pt>
                <c:pt idx="1587">
                  <c:v>314.613</c:v>
                </c:pt>
                <c:pt idx="1588">
                  <c:v>335.31200000000001</c:v>
                </c:pt>
                <c:pt idx="1589">
                  <c:v>334.59199999999998</c:v>
                </c:pt>
                <c:pt idx="1590">
                  <c:v>333.45499999999998</c:v>
                </c:pt>
                <c:pt idx="1591">
                  <c:v>333.77499999999998</c:v>
                </c:pt>
                <c:pt idx="1592">
                  <c:v>334.37299999999999</c:v>
                </c:pt>
                <c:pt idx="1593">
                  <c:v>334.50599999999997</c:v>
                </c:pt>
                <c:pt idx="1594">
                  <c:v>335.03300000000002</c:v>
                </c:pt>
                <c:pt idx="1595">
                  <c:v>333.68599999999998</c:v>
                </c:pt>
                <c:pt idx="1596">
                  <c:v>333.904</c:v>
                </c:pt>
                <c:pt idx="1597">
                  <c:v>334.68900000000002</c:v>
                </c:pt>
                <c:pt idx="1598">
                  <c:v>335.053</c:v>
                </c:pt>
                <c:pt idx="1599">
                  <c:v>311.89600000000002</c:v>
                </c:pt>
                <c:pt idx="1600">
                  <c:v>338.37299999999999</c:v>
                </c:pt>
                <c:pt idx="1601">
                  <c:v>300.06900000000002</c:v>
                </c:pt>
                <c:pt idx="1602">
                  <c:v>263.42099999999999</c:v>
                </c:pt>
                <c:pt idx="1603">
                  <c:v>219.69</c:v>
                </c:pt>
                <c:pt idx="1604">
                  <c:v>218.53800000000001</c:v>
                </c:pt>
                <c:pt idx="1605">
                  <c:v>217.61600000000001</c:v>
                </c:pt>
                <c:pt idx="1606">
                  <c:v>217.249</c:v>
                </c:pt>
                <c:pt idx="1607">
                  <c:v>179.495</c:v>
                </c:pt>
                <c:pt idx="1608">
                  <c:v>179.42099999999999</c:v>
                </c:pt>
                <c:pt idx="1609">
                  <c:v>179.571</c:v>
                </c:pt>
                <c:pt idx="1610">
                  <c:v>177.91499999999999</c:v>
                </c:pt>
                <c:pt idx="1611">
                  <c:v>178.02699999999999</c:v>
                </c:pt>
                <c:pt idx="1612">
                  <c:v>177.93700000000001</c:v>
                </c:pt>
                <c:pt idx="1613">
                  <c:v>177.858</c:v>
                </c:pt>
                <c:pt idx="1614">
                  <c:v>177.84299999999999</c:v>
                </c:pt>
                <c:pt idx="1615">
                  <c:v>178</c:v>
                </c:pt>
                <c:pt idx="1616">
                  <c:v>177.88499999999999</c:v>
                </c:pt>
                <c:pt idx="1617">
                  <c:v>177.78</c:v>
                </c:pt>
                <c:pt idx="1618">
                  <c:v>177.75700000000001</c:v>
                </c:pt>
                <c:pt idx="1619">
                  <c:v>177.773</c:v>
                </c:pt>
                <c:pt idx="1620">
                  <c:v>177.75299999999999</c:v>
                </c:pt>
                <c:pt idx="1621">
                  <c:v>177.76499999999999</c:v>
                </c:pt>
                <c:pt idx="1622">
                  <c:v>177.76499999999999</c:v>
                </c:pt>
                <c:pt idx="1623">
                  <c:v>177.792</c:v>
                </c:pt>
                <c:pt idx="1624">
                  <c:v>177.71</c:v>
                </c:pt>
                <c:pt idx="1625">
                  <c:v>177.73699999999999</c:v>
                </c:pt>
                <c:pt idx="1626">
                  <c:v>177.733</c:v>
                </c:pt>
                <c:pt idx="1627">
                  <c:v>177.71</c:v>
                </c:pt>
                <c:pt idx="1628">
                  <c:v>177.73699999999999</c:v>
                </c:pt>
                <c:pt idx="1629">
                  <c:v>177.72200000000001</c:v>
                </c:pt>
                <c:pt idx="1630">
                  <c:v>177.71799999999999</c:v>
                </c:pt>
                <c:pt idx="1631">
                  <c:v>177.72200000000001</c:v>
                </c:pt>
                <c:pt idx="1632">
                  <c:v>177.71</c:v>
                </c:pt>
                <c:pt idx="1633">
                  <c:v>177.70599999999999</c:v>
                </c:pt>
                <c:pt idx="1634">
                  <c:v>177.72900000000001</c:v>
                </c:pt>
                <c:pt idx="1635">
                  <c:v>177.71</c:v>
                </c:pt>
                <c:pt idx="1636">
                  <c:v>177.726</c:v>
                </c:pt>
                <c:pt idx="1637">
                  <c:v>177.714</c:v>
                </c:pt>
                <c:pt idx="1638">
                  <c:v>177.74100000000001</c:v>
                </c:pt>
                <c:pt idx="1639">
                  <c:v>177.71799999999999</c:v>
                </c:pt>
                <c:pt idx="1640">
                  <c:v>177.70599999999999</c:v>
                </c:pt>
                <c:pt idx="1641">
                  <c:v>177.74100000000001</c:v>
                </c:pt>
                <c:pt idx="1642">
                  <c:v>177.70599999999999</c:v>
                </c:pt>
                <c:pt idx="1643">
                  <c:v>177.702</c:v>
                </c:pt>
                <c:pt idx="1644">
                  <c:v>177.714</c:v>
                </c:pt>
                <c:pt idx="1645">
                  <c:v>177.679</c:v>
                </c:pt>
                <c:pt idx="1646">
                  <c:v>177.67099999999999</c:v>
                </c:pt>
                <c:pt idx="1647">
                  <c:v>177.71</c:v>
                </c:pt>
                <c:pt idx="1648">
                  <c:v>177.65899999999999</c:v>
                </c:pt>
                <c:pt idx="1649">
                  <c:v>177.67099999999999</c:v>
                </c:pt>
                <c:pt idx="1650">
                  <c:v>177.679</c:v>
                </c:pt>
                <c:pt idx="1651">
                  <c:v>177.679</c:v>
                </c:pt>
                <c:pt idx="1652">
                  <c:v>177.67500000000001</c:v>
                </c:pt>
                <c:pt idx="1653">
                  <c:v>177.63200000000001</c:v>
                </c:pt>
                <c:pt idx="1654">
                  <c:v>177.624</c:v>
                </c:pt>
                <c:pt idx="1655">
                  <c:v>177.636</c:v>
                </c:pt>
                <c:pt idx="1656">
                  <c:v>177.64699999999999</c:v>
                </c:pt>
                <c:pt idx="1657">
                  <c:v>177.64</c:v>
                </c:pt>
                <c:pt idx="1658">
                  <c:v>177.62799999999999</c:v>
                </c:pt>
                <c:pt idx="1659">
                  <c:v>177.62799999999999</c:v>
                </c:pt>
                <c:pt idx="1660">
                  <c:v>177.63200000000001</c:v>
                </c:pt>
                <c:pt idx="1661">
                  <c:v>177.64</c:v>
                </c:pt>
                <c:pt idx="1662">
                  <c:v>177.63200000000001</c:v>
                </c:pt>
                <c:pt idx="1663">
                  <c:v>177.65100000000001</c:v>
                </c:pt>
                <c:pt idx="1664">
                  <c:v>177.62</c:v>
                </c:pt>
                <c:pt idx="1665">
                  <c:v>177.636</c:v>
                </c:pt>
                <c:pt idx="1666">
                  <c:v>177.64</c:v>
                </c:pt>
                <c:pt idx="1667">
                  <c:v>177.62</c:v>
                </c:pt>
                <c:pt idx="1668">
                  <c:v>177.608</c:v>
                </c:pt>
                <c:pt idx="1669">
                  <c:v>177.608</c:v>
                </c:pt>
                <c:pt idx="1670">
                  <c:v>177.636</c:v>
                </c:pt>
                <c:pt idx="1671">
                  <c:v>177.61199999999999</c:v>
                </c:pt>
                <c:pt idx="1672">
                  <c:v>177.58500000000001</c:v>
                </c:pt>
                <c:pt idx="1673">
                  <c:v>177.59700000000001</c:v>
                </c:pt>
                <c:pt idx="1674">
                  <c:v>177.58500000000001</c:v>
                </c:pt>
                <c:pt idx="1675">
                  <c:v>177.601</c:v>
                </c:pt>
                <c:pt idx="1676">
                  <c:v>177.59299999999999</c:v>
                </c:pt>
                <c:pt idx="1677">
                  <c:v>177.589</c:v>
                </c:pt>
                <c:pt idx="1678">
                  <c:v>177.57300000000001</c:v>
                </c:pt>
                <c:pt idx="1679">
                  <c:v>177.60400000000001</c:v>
                </c:pt>
                <c:pt idx="1680">
                  <c:v>177.565</c:v>
                </c:pt>
                <c:pt idx="1681">
                  <c:v>177.58500000000001</c:v>
                </c:pt>
                <c:pt idx="1682">
                  <c:v>177.56200000000001</c:v>
                </c:pt>
                <c:pt idx="1683">
                  <c:v>177.57300000000001</c:v>
                </c:pt>
                <c:pt idx="1684">
                  <c:v>177.571</c:v>
                </c:pt>
                <c:pt idx="1685">
                  <c:v>177.57499999999999</c:v>
                </c:pt>
                <c:pt idx="1686">
                  <c:v>177.56</c:v>
                </c:pt>
                <c:pt idx="1687">
                  <c:v>177.57499999999999</c:v>
                </c:pt>
                <c:pt idx="1688">
                  <c:v>177.59100000000001</c:v>
                </c:pt>
                <c:pt idx="1689">
                  <c:v>177.56</c:v>
                </c:pt>
                <c:pt idx="1690">
                  <c:v>177.54400000000001</c:v>
                </c:pt>
                <c:pt idx="1691">
                  <c:v>177.53200000000001</c:v>
                </c:pt>
                <c:pt idx="1692">
                  <c:v>177.50899999999999</c:v>
                </c:pt>
                <c:pt idx="1693">
                  <c:v>177.52099999999999</c:v>
                </c:pt>
                <c:pt idx="1694">
                  <c:v>177.505</c:v>
                </c:pt>
                <c:pt idx="1695">
                  <c:v>177.52799999999999</c:v>
                </c:pt>
                <c:pt idx="1696">
                  <c:v>177.517</c:v>
                </c:pt>
                <c:pt idx="1697">
                  <c:v>177.51300000000001</c:v>
                </c:pt>
                <c:pt idx="1698">
                  <c:v>177.505</c:v>
                </c:pt>
                <c:pt idx="1699">
                  <c:v>177.505</c:v>
                </c:pt>
                <c:pt idx="1700">
                  <c:v>177.505</c:v>
                </c:pt>
                <c:pt idx="1701">
                  <c:v>177.52099999999999</c:v>
                </c:pt>
                <c:pt idx="1702">
                  <c:v>177.51300000000001</c:v>
                </c:pt>
                <c:pt idx="1703">
                  <c:v>177.489</c:v>
                </c:pt>
                <c:pt idx="1704">
                  <c:v>177.489</c:v>
                </c:pt>
                <c:pt idx="1705">
                  <c:v>177.48099999999999</c:v>
                </c:pt>
                <c:pt idx="1706">
                  <c:v>177.47399999999999</c:v>
                </c:pt>
                <c:pt idx="1707">
                  <c:v>177.51300000000001</c:v>
                </c:pt>
                <c:pt idx="1708">
                  <c:v>177.48500000000001</c:v>
                </c:pt>
                <c:pt idx="1709">
                  <c:v>177.49199999999999</c:v>
                </c:pt>
                <c:pt idx="1710">
                  <c:v>177.48</c:v>
                </c:pt>
                <c:pt idx="1711">
                  <c:v>177.39500000000001</c:v>
                </c:pt>
                <c:pt idx="1712">
                  <c:v>177.39500000000001</c:v>
                </c:pt>
                <c:pt idx="1713">
                  <c:v>177.398</c:v>
                </c:pt>
                <c:pt idx="1714">
                  <c:v>177.40199999999999</c:v>
                </c:pt>
                <c:pt idx="1715">
                  <c:v>177.37899999999999</c:v>
                </c:pt>
                <c:pt idx="1716">
                  <c:v>177.40600000000001</c:v>
                </c:pt>
                <c:pt idx="1717">
                  <c:v>177.40600000000001</c:v>
                </c:pt>
                <c:pt idx="1718">
                  <c:v>177.39500000000001</c:v>
                </c:pt>
                <c:pt idx="1719">
                  <c:v>177.40199999999999</c:v>
                </c:pt>
                <c:pt idx="1720">
                  <c:v>177.29300000000001</c:v>
                </c:pt>
                <c:pt idx="1721">
                  <c:v>177.32400000000001</c:v>
                </c:pt>
                <c:pt idx="1722">
                  <c:v>177.285</c:v>
                </c:pt>
                <c:pt idx="1723">
                  <c:v>177.309</c:v>
                </c:pt>
                <c:pt idx="1724">
                  <c:v>177.29300000000001</c:v>
                </c:pt>
                <c:pt idx="1725">
                  <c:v>177.28899999999999</c:v>
                </c:pt>
                <c:pt idx="1726">
                  <c:v>177.28899999999999</c:v>
                </c:pt>
                <c:pt idx="1727">
                  <c:v>177.28899999999999</c:v>
                </c:pt>
                <c:pt idx="1728">
                  <c:v>177.28100000000001</c:v>
                </c:pt>
                <c:pt idx="1729">
                  <c:v>177.28899999999999</c:v>
                </c:pt>
                <c:pt idx="1730">
                  <c:v>177.29300000000001</c:v>
                </c:pt>
                <c:pt idx="1731">
                  <c:v>177.27</c:v>
                </c:pt>
                <c:pt idx="1732">
                  <c:v>177.309</c:v>
                </c:pt>
                <c:pt idx="1733">
                  <c:v>177.297</c:v>
                </c:pt>
                <c:pt idx="1734">
                  <c:v>177.28100000000001</c:v>
                </c:pt>
                <c:pt idx="1735">
                  <c:v>177.28899999999999</c:v>
                </c:pt>
                <c:pt idx="1736">
                  <c:v>177.297</c:v>
                </c:pt>
                <c:pt idx="1737">
                  <c:v>177.28899999999999</c:v>
                </c:pt>
                <c:pt idx="1738">
                  <c:v>177.285</c:v>
                </c:pt>
                <c:pt idx="1739">
                  <c:v>177.285</c:v>
                </c:pt>
                <c:pt idx="1740">
                  <c:v>177.28100000000001</c:v>
                </c:pt>
                <c:pt idx="1741">
                  <c:v>177.28100000000001</c:v>
                </c:pt>
                <c:pt idx="1742">
                  <c:v>177.23400000000001</c:v>
                </c:pt>
                <c:pt idx="1743">
                  <c:v>177.25399999999999</c:v>
                </c:pt>
                <c:pt idx="1744">
                  <c:v>177.24600000000001</c:v>
                </c:pt>
                <c:pt idx="1745">
                  <c:v>177.262</c:v>
                </c:pt>
                <c:pt idx="1746">
                  <c:v>177.25800000000001</c:v>
                </c:pt>
                <c:pt idx="1747">
                  <c:v>177.25</c:v>
                </c:pt>
                <c:pt idx="1748">
                  <c:v>177.24199999999999</c:v>
                </c:pt>
                <c:pt idx="1749">
                  <c:v>177.25399999999999</c:v>
                </c:pt>
                <c:pt idx="1750">
                  <c:v>177.15600000000001</c:v>
                </c:pt>
                <c:pt idx="1751">
                  <c:v>177.12899999999999</c:v>
                </c:pt>
                <c:pt idx="1752">
                  <c:v>177.125</c:v>
                </c:pt>
                <c:pt idx="1753">
                  <c:v>177.10900000000001</c:v>
                </c:pt>
                <c:pt idx="1754">
                  <c:v>177.113</c:v>
                </c:pt>
                <c:pt idx="1755">
                  <c:v>177.11699999999999</c:v>
                </c:pt>
                <c:pt idx="1756">
                  <c:v>177.10499999999999</c:v>
                </c:pt>
                <c:pt idx="1757">
                  <c:v>177.11699999999999</c:v>
                </c:pt>
                <c:pt idx="1758">
                  <c:v>177.125</c:v>
                </c:pt>
                <c:pt idx="1759">
                  <c:v>177.09</c:v>
                </c:pt>
                <c:pt idx="1760">
                  <c:v>177.11699999999999</c:v>
                </c:pt>
                <c:pt idx="1761">
                  <c:v>177.09800000000001</c:v>
                </c:pt>
                <c:pt idx="1762">
                  <c:v>177.066</c:v>
                </c:pt>
                <c:pt idx="1763">
                  <c:v>177</c:v>
                </c:pt>
                <c:pt idx="1764">
                  <c:v>176.96100000000001</c:v>
                </c:pt>
                <c:pt idx="1765">
                  <c:v>176.96100000000001</c:v>
                </c:pt>
                <c:pt idx="1766">
                  <c:v>176.98</c:v>
                </c:pt>
                <c:pt idx="1767">
                  <c:v>176.96100000000001</c:v>
                </c:pt>
                <c:pt idx="1768">
                  <c:v>176.93799999999999</c:v>
                </c:pt>
                <c:pt idx="1769">
                  <c:v>176.91</c:v>
                </c:pt>
                <c:pt idx="1770">
                  <c:v>176.91399999999999</c:v>
                </c:pt>
                <c:pt idx="1771">
                  <c:v>176.90600000000001</c:v>
                </c:pt>
                <c:pt idx="1772">
                  <c:v>176.85900000000001</c:v>
                </c:pt>
                <c:pt idx="1773">
                  <c:v>176.85900000000001</c:v>
                </c:pt>
                <c:pt idx="1774">
                  <c:v>176.863</c:v>
                </c:pt>
                <c:pt idx="1775">
                  <c:v>176.86699999999999</c:v>
                </c:pt>
                <c:pt idx="1776">
                  <c:v>176.83600000000001</c:v>
                </c:pt>
                <c:pt idx="1777">
                  <c:v>176.87100000000001</c:v>
                </c:pt>
                <c:pt idx="1778">
                  <c:v>176.66</c:v>
                </c:pt>
                <c:pt idx="1779">
                  <c:v>176.67599999999999</c:v>
                </c:pt>
                <c:pt idx="1780">
                  <c:v>176.648</c:v>
                </c:pt>
                <c:pt idx="1781">
                  <c:v>176.65600000000001</c:v>
                </c:pt>
                <c:pt idx="1782">
                  <c:v>176.637</c:v>
                </c:pt>
                <c:pt idx="1783">
                  <c:v>176.637</c:v>
                </c:pt>
                <c:pt idx="1784">
                  <c:v>176.637</c:v>
                </c:pt>
                <c:pt idx="1785">
                  <c:v>176.58199999999999</c:v>
                </c:pt>
                <c:pt idx="1786">
                  <c:v>176.602</c:v>
                </c:pt>
                <c:pt idx="1787">
                  <c:v>176.559</c:v>
                </c:pt>
                <c:pt idx="1788">
                  <c:v>176.57</c:v>
                </c:pt>
                <c:pt idx="1789">
                  <c:v>176.559</c:v>
                </c:pt>
                <c:pt idx="1790">
                  <c:v>176.55500000000001</c:v>
                </c:pt>
                <c:pt idx="1791">
                  <c:v>176.57400000000001</c:v>
                </c:pt>
                <c:pt idx="1792">
                  <c:v>176.55500000000001</c:v>
                </c:pt>
                <c:pt idx="1793">
                  <c:v>176.54300000000001</c:v>
                </c:pt>
                <c:pt idx="1794">
                  <c:v>176.54300000000001</c:v>
                </c:pt>
                <c:pt idx="1795">
                  <c:v>176.55500000000001</c:v>
                </c:pt>
                <c:pt idx="1796">
                  <c:v>176.535</c:v>
                </c:pt>
                <c:pt idx="1797">
                  <c:v>176.559</c:v>
                </c:pt>
                <c:pt idx="1798">
                  <c:v>176.52699999999999</c:v>
                </c:pt>
                <c:pt idx="1799">
                  <c:v>176.523</c:v>
                </c:pt>
                <c:pt idx="1800">
                  <c:v>176.55500000000001</c:v>
                </c:pt>
                <c:pt idx="1801">
                  <c:v>176.53899999999999</c:v>
                </c:pt>
                <c:pt idx="1802">
                  <c:v>176.523</c:v>
                </c:pt>
                <c:pt idx="1803">
                  <c:v>176.52699999999999</c:v>
                </c:pt>
                <c:pt idx="1804">
                  <c:v>176.535</c:v>
                </c:pt>
                <c:pt idx="1805">
                  <c:v>176.566</c:v>
                </c:pt>
                <c:pt idx="1806">
                  <c:v>176.48400000000001</c:v>
                </c:pt>
                <c:pt idx="1807">
                  <c:v>176.49199999999999</c:v>
                </c:pt>
                <c:pt idx="1808">
                  <c:v>176.47300000000001</c:v>
                </c:pt>
                <c:pt idx="1809">
                  <c:v>176.40199999999999</c:v>
                </c:pt>
                <c:pt idx="1810">
                  <c:v>176.34399999999999</c:v>
                </c:pt>
                <c:pt idx="1811">
                  <c:v>176.34800000000001</c:v>
                </c:pt>
                <c:pt idx="1812">
                  <c:v>176.36699999999999</c:v>
                </c:pt>
                <c:pt idx="1813">
                  <c:v>176.34800000000001</c:v>
                </c:pt>
                <c:pt idx="1814">
                  <c:v>176.37100000000001</c:v>
                </c:pt>
                <c:pt idx="1815">
                  <c:v>176.35499999999999</c:v>
                </c:pt>
                <c:pt idx="1816">
                  <c:v>176.352</c:v>
                </c:pt>
                <c:pt idx="1817">
                  <c:v>176.35900000000001</c:v>
                </c:pt>
                <c:pt idx="1818">
                  <c:v>176.35900000000001</c:v>
                </c:pt>
                <c:pt idx="1819">
                  <c:v>176.35499999999999</c:v>
                </c:pt>
                <c:pt idx="1820">
                  <c:v>176.363</c:v>
                </c:pt>
                <c:pt idx="1821">
                  <c:v>176.35900000000001</c:v>
                </c:pt>
                <c:pt idx="1822">
                  <c:v>176.387</c:v>
                </c:pt>
                <c:pt idx="1823">
                  <c:v>176.37100000000001</c:v>
                </c:pt>
                <c:pt idx="1824">
                  <c:v>176.36699999999999</c:v>
                </c:pt>
                <c:pt idx="1825">
                  <c:v>176.37100000000001</c:v>
                </c:pt>
                <c:pt idx="1826">
                  <c:v>176.15199999999999</c:v>
                </c:pt>
                <c:pt idx="1827">
                  <c:v>176.17599999999999</c:v>
                </c:pt>
                <c:pt idx="1828">
                  <c:v>176.16399999999999</c:v>
                </c:pt>
                <c:pt idx="1829">
                  <c:v>176.16399999999999</c:v>
                </c:pt>
                <c:pt idx="1830">
                  <c:v>176.16</c:v>
                </c:pt>
                <c:pt idx="1831">
                  <c:v>176.19499999999999</c:v>
                </c:pt>
                <c:pt idx="1832">
                  <c:v>176.14500000000001</c:v>
                </c:pt>
                <c:pt idx="1833">
                  <c:v>176.16399999999999</c:v>
                </c:pt>
                <c:pt idx="1834">
                  <c:v>176.15600000000001</c:v>
                </c:pt>
                <c:pt idx="1835">
                  <c:v>176.16399999999999</c:v>
                </c:pt>
                <c:pt idx="1836">
                  <c:v>176.15600000000001</c:v>
                </c:pt>
                <c:pt idx="1837">
                  <c:v>176.16399999999999</c:v>
                </c:pt>
                <c:pt idx="1838">
                  <c:v>176.172</c:v>
                </c:pt>
                <c:pt idx="1839">
                  <c:v>176.137</c:v>
                </c:pt>
                <c:pt idx="1840">
                  <c:v>176.11699999999999</c:v>
                </c:pt>
                <c:pt idx="1841">
                  <c:v>176.14099999999999</c:v>
                </c:pt>
                <c:pt idx="1842">
                  <c:v>176.13300000000001</c:v>
                </c:pt>
                <c:pt idx="1843">
                  <c:v>176.12899999999999</c:v>
                </c:pt>
                <c:pt idx="1844">
                  <c:v>176.11699999999999</c:v>
                </c:pt>
                <c:pt idx="1845">
                  <c:v>176.125</c:v>
                </c:pt>
                <c:pt idx="1846">
                  <c:v>176.09399999999999</c:v>
                </c:pt>
                <c:pt idx="1847">
                  <c:v>176.078</c:v>
                </c:pt>
                <c:pt idx="1848">
                  <c:v>176.078</c:v>
                </c:pt>
                <c:pt idx="1849">
                  <c:v>176.102</c:v>
                </c:pt>
                <c:pt idx="1850">
                  <c:v>176.02699999999999</c:v>
                </c:pt>
                <c:pt idx="1851">
                  <c:v>176.03100000000001</c:v>
                </c:pt>
                <c:pt idx="1852">
                  <c:v>176.03899999999999</c:v>
                </c:pt>
                <c:pt idx="1853">
                  <c:v>176.02699999999999</c:v>
                </c:pt>
                <c:pt idx="1854">
                  <c:v>176.02</c:v>
                </c:pt>
                <c:pt idx="1855">
                  <c:v>176.03899999999999</c:v>
                </c:pt>
                <c:pt idx="1856">
                  <c:v>176.03899999999999</c:v>
                </c:pt>
                <c:pt idx="1857">
                  <c:v>176.02699999999999</c:v>
                </c:pt>
                <c:pt idx="1858">
                  <c:v>176.023</c:v>
                </c:pt>
                <c:pt idx="1859">
                  <c:v>176.023</c:v>
                </c:pt>
                <c:pt idx="1860">
                  <c:v>175.94900000000001</c:v>
                </c:pt>
                <c:pt idx="1861">
                  <c:v>175.97300000000001</c:v>
                </c:pt>
                <c:pt idx="1862">
                  <c:v>175.953</c:v>
                </c:pt>
                <c:pt idx="1863">
                  <c:v>176.012</c:v>
                </c:pt>
                <c:pt idx="1864">
                  <c:v>175.97300000000001</c:v>
                </c:pt>
                <c:pt idx="1865">
                  <c:v>175.965</c:v>
                </c:pt>
                <c:pt idx="1866">
                  <c:v>175.97300000000001</c:v>
                </c:pt>
                <c:pt idx="1867">
                  <c:v>175.97300000000001</c:v>
                </c:pt>
                <c:pt idx="1868">
                  <c:v>175.95699999999999</c:v>
                </c:pt>
                <c:pt idx="1869">
                  <c:v>175.96100000000001</c:v>
                </c:pt>
                <c:pt idx="1870">
                  <c:v>175.90600000000001</c:v>
                </c:pt>
                <c:pt idx="1871">
                  <c:v>175.90600000000001</c:v>
                </c:pt>
                <c:pt idx="1872">
                  <c:v>175.91</c:v>
                </c:pt>
                <c:pt idx="1873">
                  <c:v>175.90199999999999</c:v>
                </c:pt>
                <c:pt idx="1874">
                  <c:v>175.87100000000001</c:v>
                </c:pt>
                <c:pt idx="1875">
                  <c:v>175.875</c:v>
                </c:pt>
                <c:pt idx="1876">
                  <c:v>175.89500000000001</c:v>
                </c:pt>
                <c:pt idx="1877">
                  <c:v>175.898</c:v>
                </c:pt>
                <c:pt idx="1878">
                  <c:v>175.875</c:v>
                </c:pt>
                <c:pt idx="1879">
                  <c:v>175.875</c:v>
                </c:pt>
                <c:pt idx="1880">
                  <c:v>175.875</c:v>
                </c:pt>
                <c:pt idx="1881">
                  <c:v>175.82</c:v>
                </c:pt>
                <c:pt idx="1882">
                  <c:v>175.828</c:v>
                </c:pt>
                <c:pt idx="1883">
                  <c:v>175.81200000000001</c:v>
                </c:pt>
                <c:pt idx="1884">
                  <c:v>175.82400000000001</c:v>
                </c:pt>
                <c:pt idx="1885">
                  <c:v>175.81200000000001</c:v>
                </c:pt>
                <c:pt idx="1886">
                  <c:v>175.809</c:v>
                </c:pt>
                <c:pt idx="1887">
                  <c:v>175.816</c:v>
                </c:pt>
                <c:pt idx="1888">
                  <c:v>175.82</c:v>
                </c:pt>
                <c:pt idx="1889">
                  <c:v>175.816</c:v>
                </c:pt>
                <c:pt idx="1890">
                  <c:v>175.80099999999999</c:v>
                </c:pt>
                <c:pt idx="1891">
                  <c:v>175.82400000000001</c:v>
                </c:pt>
                <c:pt idx="1892">
                  <c:v>175.81200000000001</c:v>
                </c:pt>
                <c:pt idx="1893">
                  <c:v>175.82</c:v>
                </c:pt>
                <c:pt idx="1894">
                  <c:v>175.74199999999999</c:v>
                </c:pt>
                <c:pt idx="1895">
                  <c:v>175.74600000000001</c:v>
                </c:pt>
                <c:pt idx="1896">
                  <c:v>175.72300000000001</c:v>
                </c:pt>
                <c:pt idx="1897">
                  <c:v>175.727</c:v>
                </c:pt>
                <c:pt idx="1898">
                  <c:v>175.703</c:v>
                </c:pt>
                <c:pt idx="1899">
                  <c:v>175.73</c:v>
                </c:pt>
                <c:pt idx="1900">
                  <c:v>175.72300000000001</c:v>
                </c:pt>
                <c:pt idx="1901">
                  <c:v>175.71100000000001</c:v>
                </c:pt>
                <c:pt idx="1902">
                  <c:v>175.70699999999999</c:v>
                </c:pt>
                <c:pt idx="1903">
                  <c:v>175.727</c:v>
                </c:pt>
                <c:pt idx="1904">
                  <c:v>175.703</c:v>
                </c:pt>
                <c:pt idx="1905">
                  <c:v>175.715</c:v>
                </c:pt>
                <c:pt idx="1906">
                  <c:v>175.72300000000001</c:v>
                </c:pt>
                <c:pt idx="1907">
                  <c:v>175.71100000000001</c:v>
                </c:pt>
                <c:pt idx="1908">
                  <c:v>175.70699999999999</c:v>
                </c:pt>
                <c:pt idx="1909">
                  <c:v>175.71899999999999</c:v>
                </c:pt>
                <c:pt idx="1910">
                  <c:v>175.715</c:v>
                </c:pt>
                <c:pt idx="1911">
                  <c:v>175.703</c:v>
                </c:pt>
                <c:pt idx="1912">
                  <c:v>175.738</c:v>
                </c:pt>
                <c:pt idx="1913">
                  <c:v>175.773</c:v>
                </c:pt>
                <c:pt idx="1914">
                  <c:v>175.72300000000001</c:v>
                </c:pt>
                <c:pt idx="1915">
                  <c:v>175.727</c:v>
                </c:pt>
                <c:pt idx="1916">
                  <c:v>175.715</c:v>
                </c:pt>
                <c:pt idx="1917">
                  <c:v>175.71100000000001</c:v>
                </c:pt>
                <c:pt idx="1918">
                  <c:v>175.71899999999999</c:v>
                </c:pt>
                <c:pt idx="1919">
                  <c:v>175.71899999999999</c:v>
                </c:pt>
                <c:pt idx="1920">
                  <c:v>175.72300000000001</c:v>
                </c:pt>
                <c:pt idx="1921">
                  <c:v>175.715</c:v>
                </c:pt>
                <c:pt idx="1922">
                  <c:v>175.71899999999999</c:v>
                </c:pt>
                <c:pt idx="1923">
                  <c:v>175.73</c:v>
                </c:pt>
                <c:pt idx="1924">
                  <c:v>175.70699999999999</c:v>
                </c:pt>
                <c:pt idx="1925">
                  <c:v>175.715</c:v>
                </c:pt>
                <c:pt idx="1926">
                  <c:v>175.715</c:v>
                </c:pt>
                <c:pt idx="1927">
                  <c:v>175.72300000000001</c:v>
                </c:pt>
                <c:pt idx="1928">
                  <c:v>175.727</c:v>
                </c:pt>
                <c:pt idx="1929">
                  <c:v>175.73</c:v>
                </c:pt>
                <c:pt idx="1930">
                  <c:v>175.715</c:v>
                </c:pt>
                <c:pt idx="1931">
                  <c:v>175.71100000000001</c:v>
                </c:pt>
                <c:pt idx="1932">
                  <c:v>175.65600000000001</c:v>
                </c:pt>
                <c:pt idx="1933">
                  <c:v>175.66</c:v>
                </c:pt>
                <c:pt idx="1934">
                  <c:v>175.62899999999999</c:v>
                </c:pt>
                <c:pt idx="1935">
                  <c:v>175.61699999999999</c:v>
                </c:pt>
                <c:pt idx="1936">
                  <c:v>175.602</c:v>
                </c:pt>
                <c:pt idx="1937">
                  <c:v>175.613</c:v>
                </c:pt>
                <c:pt idx="1938">
                  <c:v>175.602</c:v>
                </c:pt>
                <c:pt idx="1939">
                  <c:v>175.60900000000001</c:v>
                </c:pt>
                <c:pt idx="1940">
                  <c:v>175.60499999999999</c:v>
                </c:pt>
                <c:pt idx="1941">
                  <c:v>175.602</c:v>
                </c:pt>
                <c:pt idx="1942">
                  <c:v>175.60900000000001</c:v>
                </c:pt>
                <c:pt idx="1943">
                  <c:v>175.62899999999999</c:v>
                </c:pt>
                <c:pt idx="1944">
                  <c:v>175.602</c:v>
                </c:pt>
                <c:pt idx="1945">
                  <c:v>175.62100000000001</c:v>
                </c:pt>
                <c:pt idx="1946">
                  <c:v>175.62899999999999</c:v>
                </c:pt>
                <c:pt idx="1947">
                  <c:v>175.59399999999999</c:v>
                </c:pt>
                <c:pt idx="1948">
                  <c:v>175.602</c:v>
                </c:pt>
                <c:pt idx="1949">
                  <c:v>175.59399999999999</c:v>
                </c:pt>
                <c:pt idx="1950">
                  <c:v>175.59399999999999</c:v>
                </c:pt>
                <c:pt idx="1951">
                  <c:v>175.59800000000001</c:v>
                </c:pt>
                <c:pt idx="1952">
                  <c:v>175.613</c:v>
                </c:pt>
                <c:pt idx="1953">
                  <c:v>175.48400000000001</c:v>
                </c:pt>
                <c:pt idx="1954">
                  <c:v>175.48</c:v>
                </c:pt>
                <c:pt idx="1955">
                  <c:v>175.51599999999999</c:v>
                </c:pt>
                <c:pt idx="1956">
                  <c:v>175.50399999999999</c:v>
                </c:pt>
                <c:pt idx="1957">
                  <c:v>175.488</c:v>
                </c:pt>
                <c:pt idx="1958">
                  <c:v>175.49199999999999</c:v>
                </c:pt>
                <c:pt idx="1959">
                  <c:v>175.49199999999999</c:v>
                </c:pt>
                <c:pt idx="1960">
                  <c:v>175.488</c:v>
                </c:pt>
                <c:pt idx="1961">
                  <c:v>175.5</c:v>
                </c:pt>
                <c:pt idx="1962">
                  <c:v>175.535</c:v>
                </c:pt>
                <c:pt idx="1963">
                  <c:v>175.48400000000001</c:v>
                </c:pt>
                <c:pt idx="1964">
                  <c:v>175.48400000000001</c:v>
                </c:pt>
                <c:pt idx="1965">
                  <c:v>175.48400000000001</c:v>
                </c:pt>
                <c:pt idx="1966">
                  <c:v>175.48</c:v>
                </c:pt>
                <c:pt idx="1967">
                  <c:v>175.48400000000001</c:v>
                </c:pt>
                <c:pt idx="1968">
                  <c:v>175.512</c:v>
                </c:pt>
                <c:pt idx="1969">
                  <c:v>175.512</c:v>
                </c:pt>
                <c:pt idx="1970">
                  <c:v>175.49199999999999</c:v>
                </c:pt>
                <c:pt idx="1971">
                  <c:v>175.5</c:v>
                </c:pt>
                <c:pt idx="1972">
                  <c:v>175.5</c:v>
                </c:pt>
                <c:pt idx="1973">
                  <c:v>175.488</c:v>
                </c:pt>
                <c:pt idx="1974">
                  <c:v>175.48</c:v>
                </c:pt>
                <c:pt idx="1975">
                  <c:v>175.488</c:v>
                </c:pt>
                <c:pt idx="1976">
                  <c:v>175.49100000000001</c:v>
                </c:pt>
                <c:pt idx="1977">
                  <c:v>175.48699999999999</c:v>
                </c:pt>
                <c:pt idx="1978">
                  <c:v>175.50299999999999</c:v>
                </c:pt>
                <c:pt idx="1979">
                  <c:v>175.495</c:v>
                </c:pt>
                <c:pt idx="1980">
                  <c:v>175.483</c:v>
                </c:pt>
                <c:pt idx="1981">
                  <c:v>175.499</c:v>
                </c:pt>
                <c:pt idx="1982">
                  <c:v>175.476</c:v>
                </c:pt>
                <c:pt idx="1983">
                  <c:v>175.483</c:v>
                </c:pt>
                <c:pt idx="1984">
                  <c:v>175.49100000000001</c:v>
                </c:pt>
                <c:pt idx="1985">
                  <c:v>175.47900000000001</c:v>
                </c:pt>
                <c:pt idx="1986">
                  <c:v>175.476</c:v>
                </c:pt>
                <c:pt idx="1987">
                  <c:v>175.49100000000001</c:v>
                </c:pt>
                <c:pt idx="1988">
                  <c:v>175.50299999999999</c:v>
                </c:pt>
                <c:pt idx="1989">
                  <c:v>175.50299999999999</c:v>
                </c:pt>
                <c:pt idx="1990">
                  <c:v>175.47900000000001</c:v>
                </c:pt>
                <c:pt idx="1991">
                  <c:v>175.46799999999999</c:v>
                </c:pt>
                <c:pt idx="1992">
                  <c:v>175.47200000000001</c:v>
                </c:pt>
                <c:pt idx="1993">
                  <c:v>175.46799999999999</c:v>
                </c:pt>
                <c:pt idx="1994">
                  <c:v>175.464</c:v>
                </c:pt>
                <c:pt idx="1995">
                  <c:v>175.43299999999999</c:v>
                </c:pt>
                <c:pt idx="1996">
                  <c:v>175.429</c:v>
                </c:pt>
                <c:pt idx="1997">
                  <c:v>175.43299999999999</c:v>
                </c:pt>
                <c:pt idx="1998">
                  <c:v>175.43700000000001</c:v>
                </c:pt>
                <c:pt idx="1999">
                  <c:v>175.429</c:v>
                </c:pt>
                <c:pt idx="2000">
                  <c:v>175.43299999999999</c:v>
                </c:pt>
                <c:pt idx="2001">
                  <c:v>175.44399999999999</c:v>
                </c:pt>
                <c:pt idx="2002">
                  <c:v>175.44399999999999</c:v>
                </c:pt>
                <c:pt idx="2003">
                  <c:v>175.41300000000001</c:v>
                </c:pt>
                <c:pt idx="2004">
                  <c:v>175.40100000000001</c:v>
                </c:pt>
                <c:pt idx="2005">
                  <c:v>175.42099999999999</c:v>
                </c:pt>
                <c:pt idx="2006">
                  <c:v>175.44399999999999</c:v>
                </c:pt>
                <c:pt idx="2007">
                  <c:v>175.40100000000001</c:v>
                </c:pt>
                <c:pt idx="2008">
                  <c:v>175.42500000000001</c:v>
                </c:pt>
                <c:pt idx="2009">
                  <c:v>175.429</c:v>
                </c:pt>
                <c:pt idx="2010">
                  <c:v>175.40899999999999</c:v>
                </c:pt>
                <c:pt idx="2011">
                  <c:v>175.40100000000001</c:v>
                </c:pt>
                <c:pt idx="2012">
                  <c:v>175.47900000000001</c:v>
                </c:pt>
                <c:pt idx="2013">
                  <c:v>175.405</c:v>
                </c:pt>
                <c:pt idx="2014">
                  <c:v>175.41300000000001</c:v>
                </c:pt>
                <c:pt idx="2015">
                  <c:v>175.405</c:v>
                </c:pt>
                <c:pt idx="2016">
                  <c:v>175.374</c:v>
                </c:pt>
                <c:pt idx="2017">
                  <c:v>175.37799999999999</c:v>
                </c:pt>
                <c:pt idx="2018">
                  <c:v>175.405</c:v>
                </c:pt>
                <c:pt idx="2019">
                  <c:v>175.374</c:v>
                </c:pt>
                <c:pt idx="2020">
                  <c:v>175.39400000000001</c:v>
                </c:pt>
                <c:pt idx="2021">
                  <c:v>175.36600000000001</c:v>
                </c:pt>
                <c:pt idx="2022">
                  <c:v>175.39400000000001</c:v>
                </c:pt>
                <c:pt idx="2023">
                  <c:v>175.39699999999999</c:v>
                </c:pt>
                <c:pt idx="2024">
                  <c:v>175.386</c:v>
                </c:pt>
                <c:pt idx="2025">
                  <c:v>175.405</c:v>
                </c:pt>
                <c:pt idx="2026">
                  <c:v>175.37799999999999</c:v>
                </c:pt>
                <c:pt idx="2027">
                  <c:v>175.39400000000001</c:v>
                </c:pt>
                <c:pt idx="2028">
                  <c:v>175.37</c:v>
                </c:pt>
                <c:pt idx="2029">
                  <c:v>175.374</c:v>
                </c:pt>
                <c:pt idx="2030">
                  <c:v>175.39400000000001</c:v>
                </c:pt>
                <c:pt idx="2031">
                  <c:v>175.374</c:v>
                </c:pt>
                <c:pt idx="2032">
                  <c:v>175.37799999999999</c:v>
                </c:pt>
                <c:pt idx="2033">
                  <c:v>175.339</c:v>
                </c:pt>
                <c:pt idx="2034">
                  <c:v>175.40899999999999</c:v>
                </c:pt>
                <c:pt idx="2035">
                  <c:v>175.374</c:v>
                </c:pt>
                <c:pt idx="2036">
                  <c:v>175.37</c:v>
                </c:pt>
                <c:pt idx="2037">
                  <c:v>175.39400000000001</c:v>
                </c:pt>
                <c:pt idx="2038">
                  <c:v>175.405</c:v>
                </c:pt>
                <c:pt idx="2039">
                  <c:v>175.386</c:v>
                </c:pt>
                <c:pt idx="2040">
                  <c:v>175.39</c:v>
                </c:pt>
                <c:pt idx="2041">
                  <c:v>175.39699999999999</c:v>
                </c:pt>
                <c:pt idx="2042">
                  <c:v>175.374</c:v>
                </c:pt>
                <c:pt idx="2043">
                  <c:v>175.39</c:v>
                </c:pt>
                <c:pt idx="2044">
                  <c:v>175.39400000000001</c:v>
                </c:pt>
                <c:pt idx="2045">
                  <c:v>175.39400000000001</c:v>
                </c:pt>
                <c:pt idx="2046">
                  <c:v>175.38200000000001</c:v>
                </c:pt>
                <c:pt idx="2047">
                  <c:v>175.39400000000001</c:v>
                </c:pt>
                <c:pt idx="2048">
                  <c:v>175.36199999999999</c:v>
                </c:pt>
                <c:pt idx="2049">
                  <c:v>175.37799999999999</c:v>
                </c:pt>
                <c:pt idx="2050">
                  <c:v>175.38200000000001</c:v>
                </c:pt>
                <c:pt idx="2051">
                  <c:v>175.37799999999999</c:v>
                </c:pt>
                <c:pt idx="2052">
                  <c:v>175.37</c:v>
                </c:pt>
                <c:pt idx="2053">
                  <c:v>175.37799999999999</c:v>
                </c:pt>
                <c:pt idx="2054">
                  <c:v>175.38200000000001</c:v>
                </c:pt>
                <c:pt idx="2055">
                  <c:v>175.36600000000001</c:v>
                </c:pt>
                <c:pt idx="2056">
                  <c:v>175.386</c:v>
                </c:pt>
                <c:pt idx="2057">
                  <c:v>175.38200000000001</c:v>
                </c:pt>
                <c:pt idx="2058">
                  <c:v>175.37799999999999</c:v>
                </c:pt>
                <c:pt idx="2059">
                  <c:v>175.37799999999999</c:v>
                </c:pt>
                <c:pt idx="2060">
                  <c:v>175.38200000000001</c:v>
                </c:pt>
                <c:pt idx="2061">
                  <c:v>175.37799999999999</c:v>
                </c:pt>
                <c:pt idx="2062">
                  <c:v>175.386</c:v>
                </c:pt>
                <c:pt idx="2063">
                  <c:v>175.38200000000001</c:v>
                </c:pt>
                <c:pt idx="2064">
                  <c:v>175.39</c:v>
                </c:pt>
                <c:pt idx="2065">
                  <c:v>175.37</c:v>
                </c:pt>
                <c:pt idx="2066">
                  <c:v>175.37</c:v>
                </c:pt>
                <c:pt idx="2067">
                  <c:v>175.38200000000001</c:v>
                </c:pt>
                <c:pt idx="2068">
                  <c:v>175.386</c:v>
                </c:pt>
                <c:pt idx="2069">
                  <c:v>175.37799999999999</c:v>
                </c:pt>
                <c:pt idx="2070">
                  <c:v>175.374</c:v>
                </c:pt>
                <c:pt idx="2071">
                  <c:v>175.37799999999999</c:v>
                </c:pt>
                <c:pt idx="2072">
                  <c:v>175.37799999999999</c:v>
                </c:pt>
                <c:pt idx="2073">
                  <c:v>175.37799999999999</c:v>
                </c:pt>
                <c:pt idx="2074">
                  <c:v>175.37799999999999</c:v>
                </c:pt>
                <c:pt idx="2075">
                  <c:v>175.37799999999999</c:v>
                </c:pt>
                <c:pt idx="2076">
                  <c:v>175.374</c:v>
                </c:pt>
                <c:pt idx="2077">
                  <c:v>175.37799999999999</c:v>
                </c:pt>
                <c:pt idx="2078">
                  <c:v>175.37799999999999</c:v>
                </c:pt>
                <c:pt idx="2079">
                  <c:v>175.38200000000001</c:v>
                </c:pt>
                <c:pt idx="2080">
                  <c:v>175.374</c:v>
                </c:pt>
                <c:pt idx="2081">
                  <c:v>175.39</c:v>
                </c:pt>
                <c:pt idx="2082">
                  <c:v>175.37</c:v>
                </c:pt>
                <c:pt idx="2083">
                  <c:v>175.374</c:v>
                </c:pt>
                <c:pt idx="2084">
                  <c:v>175.386</c:v>
                </c:pt>
                <c:pt idx="2085">
                  <c:v>175.39</c:v>
                </c:pt>
                <c:pt idx="2086">
                  <c:v>175.405</c:v>
                </c:pt>
                <c:pt idx="2087">
                  <c:v>175.374</c:v>
                </c:pt>
                <c:pt idx="2088">
                  <c:v>175.39400000000001</c:v>
                </c:pt>
                <c:pt idx="2089">
                  <c:v>175.39400000000001</c:v>
                </c:pt>
                <c:pt idx="2090">
                  <c:v>175.38200000000001</c:v>
                </c:pt>
                <c:pt idx="2091">
                  <c:v>175.386</c:v>
                </c:pt>
                <c:pt idx="2092">
                  <c:v>175.386</c:v>
                </c:pt>
                <c:pt idx="2093">
                  <c:v>175.39400000000001</c:v>
                </c:pt>
                <c:pt idx="2094">
                  <c:v>175.38200000000001</c:v>
                </c:pt>
                <c:pt idx="2095">
                  <c:v>175.386</c:v>
                </c:pt>
                <c:pt idx="2096">
                  <c:v>175.37799999999999</c:v>
                </c:pt>
                <c:pt idx="2097">
                  <c:v>175.39</c:v>
                </c:pt>
                <c:pt idx="2098">
                  <c:v>175.374</c:v>
                </c:pt>
                <c:pt idx="2099">
                  <c:v>175.36600000000001</c:v>
                </c:pt>
                <c:pt idx="2100">
                  <c:v>175.38200000000001</c:v>
                </c:pt>
                <c:pt idx="2101">
                  <c:v>175.39</c:v>
                </c:pt>
                <c:pt idx="2102">
                  <c:v>175.39400000000001</c:v>
                </c:pt>
                <c:pt idx="2103">
                  <c:v>175.374</c:v>
                </c:pt>
                <c:pt idx="2104">
                  <c:v>175.39699999999999</c:v>
                </c:pt>
                <c:pt idx="2105">
                  <c:v>175.39</c:v>
                </c:pt>
                <c:pt idx="2106">
                  <c:v>175.38200000000001</c:v>
                </c:pt>
                <c:pt idx="2107">
                  <c:v>175.38200000000001</c:v>
                </c:pt>
                <c:pt idx="2108">
                  <c:v>175.39400000000001</c:v>
                </c:pt>
                <c:pt idx="2109">
                  <c:v>175.374</c:v>
                </c:pt>
                <c:pt idx="2110">
                  <c:v>175.39</c:v>
                </c:pt>
              </c:numCache>
            </c:numRef>
          </c:val>
          <c:smooth val="0"/>
          <c:extLst>
            <c:ext xmlns:c16="http://schemas.microsoft.com/office/drawing/2014/chart" uri="{C3380CC4-5D6E-409C-BE32-E72D297353CC}">
              <c16:uniqueId val="{00000000-0DB5-4292-B72A-0B2833034622}"/>
            </c:ext>
          </c:extLst>
        </c:ser>
        <c:dLbls>
          <c:showLegendKey val="0"/>
          <c:showVal val="0"/>
          <c:showCatName val="0"/>
          <c:showSerName val="0"/>
          <c:showPercent val="0"/>
          <c:showBubbleSize val="0"/>
        </c:dLbls>
        <c:smooth val="0"/>
        <c:axId val="1248200320"/>
        <c:axId val="1248202000"/>
      </c:lineChart>
      <c:catAx>
        <c:axId val="124820032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248202000"/>
        <c:crosses val="autoZero"/>
        <c:auto val="1"/>
        <c:lblAlgn val="ctr"/>
        <c:lblOffset val="100"/>
        <c:noMultiLvlLbl val="0"/>
      </c:catAx>
      <c:valAx>
        <c:axId val="1248202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248200320"/>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itchFamily="2" charset="-122"/>
              </a:defRPr>
            </a:lvl1pPr>
          </a:lstStyle>
          <a:p>
            <a:pPr>
              <a:defRPr/>
            </a:pPr>
            <a:fld id="{9FD6D0F9-6875-B340-ADA7-4417FB391D6D}" type="datetimeFigureOut">
              <a:rPr lang="en-US" altLang="zh-CN"/>
              <a:t>9/6/2022</a:t>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itchFamily="2" charset="-122"/>
              </a:defRPr>
            </a:lvl1pPr>
          </a:lstStyle>
          <a:p>
            <a:pPr>
              <a:defRPr/>
            </a:pPr>
            <a:fld id="{4D41B0E6-F78E-534C-B767-67D6C0DDA967}"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dirty="0"/>
              <a:t>Add P1 weekly burn down chart</a:t>
            </a:r>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t>2</a:t>
            </a:fld>
            <a:endParaRPr lang="en-US" altLang="zh-CN"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7346"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dirty="0"/>
              <a:t>Add P1 weekly burn down chart</a:t>
            </a:r>
          </a:p>
        </p:txBody>
      </p:sp>
      <p:sp>
        <p:nvSpPr>
          <p:cNvPr id="57347"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FDE6F867-DBD5-494B-ADBC-4E66DC37BB98}" type="slidenum">
              <a:rPr lang="en-US" altLang="zh-CN">
                <a:latin typeface="Calibri" panose="020F0502020204030204" pitchFamily="34" charset="0"/>
              </a:rPr>
              <a:t>3</a:t>
            </a:fld>
            <a:endParaRPr lang="en-US" altLang="zh-CN"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t>4</a:t>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20204" pitchFamily="34" charset="0"/>
              </a:defRPr>
            </a:lvl1pPr>
            <a:lvl2pPr marL="742950" indent="-285750" defTabSz="912495">
              <a:defRPr>
                <a:solidFill>
                  <a:schemeClr val="tx1"/>
                </a:solidFill>
                <a:latin typeface="Arial" panose="020B0604020202020204" pitchFamily="34" charset="0"/>
              </a:defRPr>
            </a:lvl2pPr>
            <a:lvl3pPr marL="1143000" indent="-228600" defTabSz="912495">
              <a:defRPr>
                <a:solidFill>
                  <a:schemeClr val="tx1"/>
                </a:solidFill>
                <a:latin typeface="Arial" panose="020B0604020202020204" pitchFamily="34" charset="0"/>
              </a:defRPr>
            </a:lvl3pPr>
            <a:lvl4pPr marL="1600200" indent="-228600" defTabSz="912495">
              <a:defRPr>
                <a:solidFill>
                  <a:schemeClr val="tx1"/>
                </a:solidFill>
                <a:latin typeface="Arial" panose="020B0604020202020204" pitchFamily="34" charset="0"/>
              </a:defRPr>
            </a:lvl4pPr>
            <a:lvl5pPr marL="2057400" indent="-228600" defTabSz="912495">
              <a:defRPr>
                <a:solidFill>
                  <a:schemeClr val="tx1"/>
                </a:solidFill>
                <a:latin typeface="Arial" panose="020B0604020202020204" pitchFamily="34" charset="0"/>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t>‹#›</a:t>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p>
          <a:p>
            <a:pPr algn="ctr">
              <a:lnSpc>
                <a:spcPct val="85000"/>
              </a:lnSpc>
              <a:defRPr/>
            </a:pPr>
            <a:r>
              <a:rPr lang="en-US" altLang="en-US" sz="1200" b="1">
                <a:cs typeface="Arial" panose="020B0604020202020204" pitchFamily="34" charset="0"/>
              </a:rPr>
              <a:t>Mix</a:t>
            </a: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p>
          <a:p>
            <a:pPr algn="ctr">
              <a:lnSpc>
                <a:spcPct val="85000"/>
              </a:lnSpc>
              <a:defRPr/>
            </a:pPr>
            <a:r>
              <a:rPr lang="en-US" altLang="en-US" sz="1200" b="1">
                <a:cs typeface="Arial" panose="020B0604020202020204" pitchFamily="34" charset="0"/>
              </a:rPr>
              <a:t>Pricing</a:t>
            </a: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7.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hyperlink" Target="https://www.jira.ford.com/browse/APIMCIS-21245" TargetMode="External"/><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image" Target="../media/image8.png"/><Relationship Id="rId7" Type="http://schemas.openxmlformats.org/officeDocument/2006/relationships/chart" Target="../charts/chart5.xml"/><Relationship Id="rId2" Type="http://schemas.openxmlformats.org/officeDocument/2006/relationships/chart" Target="../charts/chart1.xml"/><Relationship Id="rId1" Type="http://schemas.openxmlformats.org/officeDocument/2006/relationships/slideLayout" Target="../slideLayouts/slideLayout12.xml"/><Relationship Id="rId6" Type="http://schemas.openxmlformats.org/officeDocument/2006/relationships/chart" Target="../charts/chart4.xml"/><Relationship Id="rId5" Type="http://schemas.openxmlformats.org/officeDocument/2006/relationships/chart" Target="../charts/chart3.xml"/><Relationship Id="rId10" Type="http://schemas.openxmlformats.org/officeDocument/2006/relationships/chart" Target="../charts/chart8.xml"/><Relationship Id="rId4" Type="http://schemas.openxmlformats.org/officeDocument/2006/relationships/chart" Target="../charts/chart2.xml"/><Relationship Id="rId9" Type="http://schemas.openxmlformats.org/officeDocument/2006/relationships/chart" Target="../charts/char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3022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p>
          <a:p>
            <a:pPr algn="ctr" eaLnBrk="1" hangingPunct="1">
              <a:lnSpc>
                <a:spcPct val="90000"/>
              </a:lnSpc>
            </a:pPr>
            <a:r>
              <a:rPr lang="en-US" altLang="en-US" sz="3200" dirty="0">
                <a:solidFill>
                  <a:srgbClr val="0000CC"/>
                </a:solidFill>
              </a:rPr>
              <a:t>Phase4_542</a:t>
            </a:r>
            <a:r>
              <a:rPr lang="en-US" altLang="zh-CN" sz="3200" dirty="0">
                <a:solidFill>
                  <a:srgbClr val="0000CC"/>
                </a:solidFill>
              </a:rPr>
              <a:t>_R11.3</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2</a:t>
            </a:r>
            <a:r>
              <a:rPr lang="en-US" altLang="en-US" sz="1600" dirty="0">
                <a:solidFill>
                  <a:srgbClr val="0000CC"/>
                </a:solidFill>
              </a:rPr>
              <a:t>-</a:t>
            </a:r>
            <a:r>
              <a:rPr lang="en-US" altLang="zh-CN" sz="1600" dirty="0">
                <a:solidFill>
                  <a:srgbClr val="0000CC"/>
                </a:solidFill>
              </a:rPr>
              <a:t>08-30</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dirty="0">
                <a:solidFill>
                  <a:srgbClr val="00264E"/>
                </a:solidFill>
                <a:ea typeface="宋体" pitchFamily="2" charset="-122"/>
                <a:cs typeface="Arial" panose="020B060402020202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dirty="0">
                <a:solidFill>
                  <a:srgbClr val="00264E"/>
                </a:solidFill>
                <a:ea typeface="宋体" pitchFamily="2" charset="-122"/>
                <a:cs typeface="Arial" panose="020B060402020202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dirty="0">
                <a:solidFill>
                  <a:srgbClr val="00264E"/>
                </a:solidFill>
                <a:ea typeface="宋体" pitchFamily="2" charset="-122"/>
                <a:cs typeface="Arial" panose="020B060402020202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dirty="0">
              <a:solidFill>
                <a:srgbClr val="00264E"/>
              </a:solidFill>
              <a:ea typeface="宋体" pitchFamily="2" charset="-122"/>
              <a:cs typeface="Arial" panose="020B060402020202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solidFill>
                  <a:srgbClr val="00345F"/>
                </a:solidFill>
                <a:cs typeface="Arial" panose="020B0604020202020204" pitchFamily="34" charset="0"/>
              </a:rPr>
              <a:t>Desired Outcome</a:t>
            </a: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dirty="0">
              <a:solidFill>
                <a:srgbClr val="00345F"/>
              </a:solidFill>
              <a:ea typeface="宋体" pitchFamily="2" charset="-122"/>
              <a:cs typeface="Arial" panose="020B060402020202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dirty="0">
              <a:solidFill>
                <a:srgbClr val="00345F"/>
              </a:solidFill>
              <a:ea typeface="宋体" pitchFamily="2" charset="-122"/>
              <a:cs typeface="Arial" panose="020B060402020202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dirty="0">
              <a:solidFill>
                <a:srgbClr val="00345F"/>
              </a:solidFill>
              <a:ea typeface="宋体" pitchFamily="2" charset="-122"/>
              <a:cs typeface="Arial" panose="020B060402020202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solidFill>
                  <a:srgbClr val="00345F"/>
                </a:solidFill>
                <a:cs typeface="Arial" panose="020B0604020202020204" pitchFamily="34" charset="0"/>
              </a:rPr>
              <a:t>Awareness</a:t>
            </a: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solidFill>
                  <a:srgbClr val="00345F"/>
                </a:solidFill>
                <a:cs typeface="Arial" panose="020B0604020202020204" pitchFamily="34" charset="0"/>
              </a:rPr>
              <a:t>Decision</a:t>
            </a: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solidFill>
                  <a:srgbClr val="00345F"/>
                </a:solidFill>
                <a:cs typeface="Arial" panose="020B0604020202020204" pitchFamily="34" charset="0"/>
              </a:rPr>
              <a:t>Escalation Help</a:t>
            </a:r>
          </a:p>
        </p:txBody>
      </p:sp>
      <p:pic>
        <p:nvPicPr>
          <p:cNvPr id="47116"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5"/>
          <p:cNvGraphicFramePr>
            <a:graphicFrameLocks noGrp="1"/>
          </p:cNvGraphicFramePr>
          <p:nvPr>
            <p:custDataLst>
              <p:tags r:id="rId1"/>
            </p:custDataLst>
          </p:nvPr>
        </p:nvGraphicFramePr>
        <p:xfrm>
          <a:off x="141605" y="700405"/>
          <a:ext cx="11442700" cy="5466080"/>
        </p:xfrm>
        <a:graphic>
          <a:graphicData uri="http://schemas.openxmlformats.org/drawingml/2006/table">
            <a:tbl>
              <a:tblPr firstRow="1" bandRow="1">
                <a:tableStyleId>{5C22544A-7EE6-4342-B048-85BDC9FD1C3A}</a:tableStyleId>
              </a:tblPr>
              <a:tblGrid>
                <a:gridCol w="492760">
                  <a:extLst>
                    <a:ext uri="{9D8B030D-6E8A-4147-A177-3AD203B41FA5}">
                      <a16:colId xmlns:a16="http://schemas.microsoft.com/office/drawing/2014/main" val="20000"/>
                    </a:ext>
                  </a:extLst>
                </a:gridCol>
                <a:gridCol w="2732405">
                  <a:extLst>
                    <a:ext uri="{9D8B030D-6E8A-4147-A177-3AD203B41FA5}">
                      <a16:colId xmlns:a16="http://schemas.microsoft.com/office/drawing/2014/main" val="20001"/>
                    </a:ext>
                  </a:extLst>
                </a:gridCol>
                <a:gridCol w="3724910">
                  <a:extLst>
                    <a:ext uri="{9D8B030D-6E8A-4147-A177-3AD203B41FA5}">
                      <a16:colId xmlns:a16="http://schemas.microsoft.com/office/drawing/2014/main" val="20002"/>
                    </a:ext>
                  </a:extLst>
                </a:gridCol>
                <a:gridCol w="989330">
                  <a:extLst>
                    <a:ext uri="{9D8B030D-6E8A-4147-A177-3AD203B41FA5}">
                      <a16:colId xmlns:a16="http://schemas.microsoft.com/office/drawing/2014/main" val="20003"/>
                    </a:ext>
                  </a:extLst>
                </a:gridCol>
                <a:gridCol w="579120">
                  <a:extLst>
                    <a:ext uri="{9D8B030D-6E8A-4147-A177-3AD203B41FA5}">
                      <a16:colId xmlns:a16="http://schemas.microsoft.com/office/drawing/2014/main" val="20004"/>
                    </a:ext>
                  </a:extLst>
                </a:gridCol>
                <a:gridCol w="876300">
                  <a:extLst>
                    <a:ext uri="{9D8B030D-6E8A-4147-A177-3AD203B41FA5}">
                      <a16:colId xmlns:a16="http://schemas.microsoft.com/office/drawing/2014/main" val="20005"/>
                    </a:ext>
                  </a:extLst>
                </a:gridCol>
                <a:gridCol w="2047875">
                  <a:extLst>
                    <a:ext uri="{9D8B030D-6E8A-4147-A177-3AD203B41FA5}">
                      <a16:colId xmlns:a16="http://schemas.microsoft.com/office/drawing/2014/main" val="20006"/>
                    </a:ext>
                  </a:extLst>
                </a:gridCol>
              </a:tblGrid>
              <a:tr h="518795">
                <a:tc>
                  <a:txBody>
                    <a:bodyPr/>
                    <a:lstStyle/>
                    <a:p>
                      <a:r>
                        <a:rPr lang="zh-CN" altLang="en-US" sz="1400" dirty="0"/>
                        <a:t>序号</a:t>
                      </a:r>
                    </a:p>
                  </a:txBody>
                  <a:tcPr/>
                </a:tc>
                <a:tc>
                  <a:txBody>
                    <a:bodyPr/>
                    <a:lstStyle/>
                    <a:p>
                      <a:r>
                        <a:rPr lang="zh-CN" altLang="en-US" sz="1400" dirty="0"/>
                        <a:t>影响因素</a:t>
                      </a:r>
                    </a:p>
                  </a:txBody>
                  <a:tcPr/>
                </a:tc>
                <a:tc>
                  <a:txBody>
                    <a:bodyPr/>
                    <a:lstStyle/>
                    <a:p>
                      <a:r>
                        <a:rPr lang="zh-CN" altLang="en-US" sz="1400" dirty="0"/>
                        <a:t>测试步骤</a:t>
                      </a:r>
                    </a:p>
                  </a:txBody>
                  <a:tcPr/>
                </a:tc>
                <a:tc>
                  <a:txBody>
                    <a:bodyPr/>
                    <a:lstStyle/>
                    <a:p>
                      <a:r>
                        <a:rPr lang="en-US" altLang="zh-CN" sz="1400" dirty="0"/>
                        <a:t>Target</a:t>
                      </a:r>
                      <a:endParaRPr lang="zh-CN" altLang="en-US" sz="1400" dirty="0"/>
                    </a:p>
                  </a:txBody>
                  <a:tcPr/>
                </a:tc>
                <a:tc>
                  <a:txBody>
                    <a:bodyPr/>
                    <a:lstStyle/>
                    <a:p>
                      <a:r>
                        <a:rPr lang="en-US" altLang="zh-CN" sz="1400" dirty="0"/>
                        <a:t>R11</a:t>
                      </a:r>
                      <a:endParaRPr lang="zh-CN" altLang="en-US" sz="1400" dirty="0"/>
                    </a:p>
                  </a:txBody>
                  <a:tcPr/>
                </a:tc>
                <a:tc>
                  <a:txBody>
                    <a:bodyPr/>
                    <a:lstStyle/>
                    <a:p>
                      <a:r>
                        <a:rPr lang="zh-CN" altLang="en-US" sz="1400" dirty="0"/>
                        <a:t>偏差</a:t>
                      </a:r>
                    </a:p>
                  </a:txBody>
                  <a:tcPr/>
                </a:tc>
                <a:tc>
                  <a:txBody>
                    <a:bodyPr/>
                    <a:lstStyle/>
                    <a:p>
                      <a:pPr>
                        <a:buNone/>
                      </a:pPr>
                      <a:r>
                        <a:rPr lang="en-US" altLang="zh-CN" sz="1400" dirty="0"/>
                        <a:t>Comments</a:t>
                      </a:r>
                    </a:p>
                  </a:txBody>
                  <a:tcPr/>
                </a:tc>
                <a:extLst>
                  <a:ext uri="{0D108BD9-81ED-4DB2-BD59-A6C34878D82A}">
                    <a16:rowId xmlns:a16="http://schemas.microsoft.com/office/drawing/2014/main" val="10000"/>
                  </a:ext>
                </a:extLst>
              </a:tr>
              <a:tr h="641350">
                <a:tc>
                  <a:txBody>
                    <a:bodyPr/>
                    <a:lstStyle/>
                    <a:p>
                      <a:r>
                        <a:rPr lang="en-US" altLang="zh-CN" sz="1200" dirty="0"/>
                        <a:t>9</a:t>
                      </a:r>
                      <a:endParaRPr lang="zh-CN" altLang="en-US" sz="1200" dirty="0"/>
                    </a:p>
                  </a:txBody>
                  <a:tcPr anchor="ctr"/>
                </a:tc>
                <a:tc>
                  <a:txBody>
                    <a:bodyPr/>
                    <a:lstStyle/>
                    <a:p>
                      <a:r>
                        <a:rPr lang="en-US" altLang="zh-CN" sz="1200" dirty="0"/>
                        <a:t>Power on</a:t>
                      </a:r>
                      <a:r>
                        <a:rPr lang="zh-CN" altLang="en-US" sz="1200" dirty="0"/>
                        <a:t>语音可用</a:t>
                      </a:r>
                    </a:p>
                  </a:txBody>
                  <a:tcPr anchor="ctr"/>
                </a:tc>
                <a:tc>
                  <a:txBody>
                    <a:bodyPr/>
                    <a:lstStyle/>
                    <a:p>
                      <a:r>
                        <a:rPr lang="en-US" altLang="zh-CN" sz="1200" dirty="0"/>
                        <a:t>1.IVI</a:t>
                      </a:r>
                      <a:r>
                        <a:rPr lang="zh-CN" altLang="en-US" sz="1200" dirty="0"/>
                        <a:t>开机，发送</a:t>
                      </a:r>
                      <a:r>
                        <a:rPr lang="en-US" altLang="zh-CN" sz="1200" dirty="0" err="1"/>
                        <a:t>adb</a:t>
                      </a:r>
                      <a:r>
                        <a:rPr lang="en-US" altLang="zh-CN" sz="1200" dirty="0"/>
                        <a:t> reboot</a:t>
                      </a:r>
                      <a:r>
                        <a:rPr lang="zh-CN" altLang="en-US" sz="1200" dirty="0"/>
                        <a:t>消息</a:t>
                      </a:r>
                    </a:p>
                    <a:p>
                      <a:r>
                        <a:rPr lang="en-US" altLang="zh-CN" sz="1200" dirty="0"/>
                        <a:t>2.Launcher</a:t>
                      </a:r>
                      <a:r>
                        <a:rPr lang="zh-CN" altLang="en-US" sz="1200" dirty="0"/>
                        <a:t>显示后</a:t>
                      </a:r>
                      <a:r>
                        <a:rPr lang="en-US" altLang="zh-CN" sz="1200" dirty="0"/>
                        <a:t>1s</a:t>
                      </a:r>
                      <a:r>
                        <a:rPr lang="zh-CN" altLang="en-US" sz="1200" dirty="0"/>
                        <a:t>内，尝试福特定制唤醒词唤醒</a:t>
                      </a:r>
                    </a:p>
                    <a:p>
                      <a:r>
                        <a:rPr lang="en-US" altLang="zh-CN" sz="1200" dirty="0"/>
                        <a:t>3.</a:t>
                      </a:r>
                      <a:r>
                        <a:rPr lang="zh-CN" altLang="en-US" sz="1200" dirty="0"/>
                        <a:t>若第一次无响应，间隔</a:t>
                      </a:r>
                      <a:r>
                        <a:rPr lang="en-US" altLang="zh-CN" sz="1200" dirty="0"/>
                        <a:t>1s</a:t>
                      </a:r>
                      <a:r>
                        <a:rPr lang="zh-CN" altLang="en-US" sz="1200" dirty="0"/>
                        <a:t>再次尝试</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16.5s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15.3s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-7.27%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1"/>
                  </a:ext>
                </a:extLst>
              </a:tr>
              <a:tr h="640715">
                <a:tc>
                  <a:txBody>
                    <a:bodyPr/>
                    <a:lstStyle/>
                    <a:p>
                      <a:r>
                        <a:rPr lang="en-US" altLang="zh-CN" sz="1200" dirty="0"/>
                        <a:t>10</a:t>
                      </a:r>
                      <a:endParaRPr lang="zh-CN" altLang="en-US" sz="1200" dirty="0"/>
                    </a:p>
                  </a:txBody>
                  <a:tcPr anchor="ctr"/>
                </a:tc>
                <a:tc>
                  <a:txBody>
                    <a:bodyPr/>
                    <a:lstStyle/>
                    <a:p>
                      <a:r>
                        <a:rPr lang="en-US" altLang="zh-CN" sz="1200" dirty="0"/>
                        <a:t>Power on</a:t>
                      </a:r>
                      <a:r>
                        <a:rPr lang="zh-CN" altLang="en-US" sz="1200" dirty="0"/>
                        <a:t>语音播放音乐</a:t>
                      </a:r>
                    </a:p>
                  </a:txBody>
                  <a:tcPr anchor="ctr"/>
                </a:tc>
                <a:tc>
                  <a:txBody>
                    <a:bodyPr/>
                    <a:lstStyle/>
                    <a:p>
                      <a:r>
                        <a:rPr lang="en-US" altLang="zh-CN" sz="1200" dirty="0"/>
                        <a:t>1.IVI</a:t>
                      </a:r>
                      <a:r>
                        <a:rPr lang="zh-CN" altLang="en-US" sz="1200" dirty="0"/>
                        <a:t>开机，发送</a:t>
                      </a:r>
                      <a:r>
                        <a:rPr lang="en-US" altLang="zh-CN" sz="1200" dirty="0" err="1"/>
                        <a:t>adb</a:t>
                      </a:r>
                      <a:r>
                        <a:rPr lang="en-US" altLang="zh-CN" sz="1200" dirty="0"/>
                        <a:t> reboot</a:t>
                      </a:r>
                      <a:r>
                        <a:rPr lang="zh-CN" altLang="en-US" sz="1200" dirty="0"/>
                        <a:t>消息</a:t>
                      </a:r>
                    </a:p>
                    <a:p>
                      <a:r>
                        <a:rPr lang="en-US" altLang="zh-CN" sz="1200" dirty="0"/>
                        <a:t>2.Launcher</a:t>
                      </a:r>
                      <a:r>
                        <a:rPr lang="zh-CN" altLang="en-US" sz="1200" dirty="0"/>
                        <a:t>显示后</a:t>
                      </a:r>
                      <a:r>
                        <a:rPr lang="en-US" altLang="zh-CN" sz="1200" dirty="0"/>
                        <a:t>1s</a:t>
                      </a:r>
                      <a:r>
                        <a:rPr lang="zh-CN" altLang="en-US" sz="1200" dirty="0"/>
                        <a:t>内，尝试福特定制唤醒词唤醒</a:t>
                      </a:r>
                    </a:p>
                    <a:p>
                      <a:r>
                        <a:rPr lang="en-US" altLang="zh-CN" sz="1200" dirty="0"/>
                        <a:t>3.</a:t>
                      </a:r>
                      <a:r>
                        <a:rPr lang="zh-CN" altLang="en-US" sz="1200" dirty="0"/>
                        <a:t>语音</a:t>
                      </a:r>
                      <a:r>
                        <a:rPr lang="en-US" altLang="zh-CN" sz="1200" dirty="0"/>
                        <a:t>"</a:t>
                      </a:r>
                      <a:r>
                        <a:rPr lang="zh-CN" altLang="en-US" sz="1200" dirty="0"/>
                        <a:t>播放</a:t>
                      </a:r>
                      <a:r>
                        <a:rPr lang="en-US" altLang="zh-CN" sz="1200" dirty="0"/>
                        <a:t>xxx"</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5s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4.5s</a:t>
                      </a:r>
                    </a:p>
                  </a:txBody>
                  <a:tcPr marL="6350" marR="6350" marT="6350" marB="0" anchor="ctr"/>
                </a:tc>
                <a:tc>
                  <a:txBody>
                    <a:bodyPr/>
                    <a:lstStyle/>
                    <a:p>
                      <a:r>
                        <a:rPr lang="en-US" altLang="zh-CN" sz="1200" kern="1200" dirty="0">
                          <a:solidFill>
                            <a:srgbClr val="00B050"/>
                          </a:solidFill>
                          <a:latin typeface="+mn-lt"/>
                          <a:ea typeface="+mn-ea"/>
                          <a:cs typeface="+mn-cs"/>
                        </a:rPr>
                        <a:t>-10.00%</a:t>
                      </a:r>
                    </a:p>
                  </a:txBody>
                  <a:tcPr anchor="ctr"/>
                </a:tc>
                <a:tc>
                  <a:txBody>
                    <a:bodyPr/>
                    <a:lstStyle/>
                    <a:p>
                      <a:pPr>
                        <a:buNone/>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457835">
                <a:tc>
                  <a:txBody>
                    <a:bodyPr/>
                    <a:lstStyle/>
                    <a:p>
                      <a:r>
                        <a:rPr lang="en-US" altLang="zh-CN" sz="1200" dirty="0"/>
                        <a:t>11</a:t>
                      </a:r>
                      <a:endParaRPr lang="zh-CN" altLang="en-US" sz="1200" dirty="0"/>
                    </a:p>
                  </a:txBody>
                  <a:tcPr anchor="ctr"/>
                </a:tc>
                <a:tc>
                  <a:txBody>
                    <a:bodyPr/>
                    <a:lstStyle/>
                    <a:p>
                      <a:r>
                        <a:rPr lang="en-US" altLang="zh-CN" sz="1200" dirty="0"/>
                        <a:t>Power </a:t>
                      </a:r>
                      <a:r>
                        <a:rPr lang="en-US" altLang="zh-CN" sz="1200" dirty="0" err="1"/>
                        <a:t>onFM</a:t>
                      </a:r>
                      <a:r>
                        <a:rPr lang="en-US" altLang="zh-CN" sz="1200" dirty="0"/>
                        <a:t>/</a:t>
                      </a:r>
                      <a:r>
                        <a:rPr lang="zh-CN" altLang="en-US" sz="1200" dirty="0"/>
                        <a:t>在线电台音源恢复</a:t>
                      </a:r>
                    </a:p>
                  </a:txBody>
                  <a:tcPr anchor="ctr"/>
                </a:tc>
                <a:tc>
                  <a:txBody>
                    <a:bodyPr/>
                    <a:lstStyle/>
                    <a:p>
                      <a:r>
                        <a:rPr lang="en-US" altLang="zh-CN" sz="1200" dirty="0"/>
                        <a:t>1.IVI</a:t>
                      </a:r>
                      <a:r>
                        <a:rPr lang="zh-CN" altLang="en-US" sz="1200" dirty="0"/>
                        <a:t>开机，发送</a:t>
                      </a:r>
                      <a:r>
                        <a:rPr lang="en-US" altLang="zh-CN" sz="1200" dirty="0" err="1"/>
                        <a:t>adb</a:t>
                      </a:r>
                      <a:r>
                        <a:rPr lang="en-US" altLang="zh-CN" sz="1200" dirty="0"/>
                        <a:t> reboot</a:t>
                      </a:r>
                      <a:r>
                        <a:rPr lang="zh-CN" altLang="en-US" sz="1200" dirty="0"/>
                        <a:t>消息</a:t>
                      </a:r>
                    </a:p>
                    <a:p>
                      <a:r>
                        <a:rPr lang="en-US" altLang="zh-CN" sz="1200" dirty="0"/>
                        <a:t>2.</a:t>
                      </a:r>
                      <a:r>
                        <a:rPr lang="zh-CN" altLang="en-US" sz="1200" dirty="0"/>
                        <a:t>整个测试过程中录屏</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6.2s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5.12s</a:t>
                      </a:r>
                    </a:p>
                  </a:txBody>
                  <a:tcPr marL="6350" marR="6350" marT="6350" marB="0" anchor="ctr"/>
                </a:tc>
                <a:tc>
                  <a:txBody>
                    <a:bodyPr/>
                    <a:lstStyle/>
                    <a:p>
                      <a:r>
                        <a:rPr lang="en-US" altLang="zh-CN" sz="1200" kern="1200" dirty="0">
                          <a:solidFill>
                            <a:srgbClr val="00B050"/>
                          </a:solidFill>
                          <a:latin typeface="+mn-lt"/>
                          <a:ea typeface="+mn-ea"/>
                          <a:cs typeface="+mn-cs"/>
                        </a:rPr>
                        <a:t>-17.42%</a:t>
                      </a:r>
                    </a:p>
                  </a:txBody>
                  <a:tcPr anchor="ctr"/>
                </a:tc>
                <a:tc>
                  <a:txBody>
                    <a:bodyPr/>
                    <a:lstStyle/>
                    <a:p>
                      <a:pPr>
                        <a:buNone/>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458470">
                <a:tc>
                  <a:txBody>
                    <a:bodyPr/>
                    <a:lstStyle/>
                    <a:p>
                      <a:r>
                        <a:rPr lang="en-US" altLang="zh-CN" sz="1200" dirty="0"/>
                        <a:t>12</a:t>
                      </a:r>
                      <a:endParaRPr lang="zh-CN" altLang="en-US" sz="1200" dirty="0"/>
                    </a:p>
                  </a:txBody>
                  <a:tcPr anchor="ctr"/>
                </a:tc>
                <a:tc>
                  <a:txBody>
                    <a:bodyPr/>
                    <a:lstStyle/>
                    <a:p>
                      <a:r>
                        <a:rPr lang="en-US" altLang="zh-CN" sz="1200" dirty="0"/>
                        <a:t>Power on</a:t>
                      </a:r>
                      <a:r>
                        <a:rPr lang="zh-CN" altLang="en-US" sz="1200" dirty="0"/>
                        <a:t>到根目录两首歌的</a:t>
                      </a:r>
                      <a:r>
                        <a:rPr lang="en-US" altLang="zh-CN" sz="1200" dirty="0"/>
                        <a:t>USB</a:t>
                      </a:r>
                      <a:r>
                        <a:rPr lang="zh-CN" altLang="en-US" sz="1200" dirty="0"/>
                        <a:t>音源恢复</a:t>
                      </a:r>
                    </a:p>
                  </a:txBody>
                  <a:tcPr anchor="ctr"/>
                </a:tc>
                <a:tc>
                  <a:txBody>
                    <a:bodyPr/>
                    <a:lstStyle/>
                    <a:p>
                      <a:r>
                        <a:rPr lang="en-US" altLang="zh-CN" sz="1200" dirty="0"/>
                        <a:t>IVI</a:t>
                      </a:r>
                      <a:r>
                        <a:rPr lang="zh-CN" altLang="en-US" sz="1200" dirty="0"/>
                        <a:t>开机，发送</a:t>
                      </a:r>
                      <a:r>
                        <a:rPr lang="en-US" altLang="zh-CN" sz="1200" dirty="0" err="1"/>
                        <a:t>adb</a:t>
                      </a:r>
                      <a:r>
                        <a:rPr lang="en-US" altLang="zh-CN" sz="1200" dirty="0"/>
                        <a:t> reboot</a:t>
                      </a:r>
                      <a:r>
                        <a:rPr lang="zh-CN" altLang="en-US" sz="1200" dirty="0"/>
                        <a:t>消息，整个测试过程中录屏</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2.8s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FF0000"/>
                          </a:solidFill>
                          <a:latin typeface="+mn-lt"/>
                          <a:ea typeface="+mn-ea"/>
                          <a:cs typeface="+mn-cs"/>
                        </a:rPr>
                        <a:t>180.00%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ym typeface="+mn-ea"/>
                        </a:rPr>
                        <a:t>跟上个版本表现一致，性能持续优化中</a:t>
                      </a: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367665">
                <a:tc>
                  <a:txBody>
                    <a:bodyPr/>
                    <a:lstStyle/>
                    <a:p>
                      <a:r>
                        <a:rPr lang="en-US" altLang="zh-CN" sz="1200" dirty="0"/>
                        <a:t>13</a:t>
                      </a:r>
                      <a:endParaRPr lang="zh-CN" altLang="en-US" sz="1200" dirty="0"/>
                    </a:p>
                  </a:txBody>
                  <a:tcPr anchor="ctr"/>
                </a:tc>
                <a:tc>
                  <a:txBody>
                    <a:bodyPr/>
                    <a:lstStyle/>
                    <a:p>
                      <a:r>
                        <a:rPr lang="en-US" altLang="zh-CN" sz="1200" dirty="0"/>
                        <a:t>Power </a:t>
                      </a:r>
                      <a:r>
                        <a:rPr lang="en-US" altLang="zh-CN" sz="1200" dirty="0" err="1"/>
                        <a:t>onQQ</a:t>
                      </a:r>
                      <a:r>
                        <a:rPr lang="zh-CN" altLang="en-US" sz="1200" dirty="0"/>
                        <a:t>音源恢复</a:t>
                      </a:r>
                    </a:p>
                  </a:txBody>
                  <a:tcPr anchor="ctr"/>
                </a:tc>
                <a:tc>
                  <a:txBody>
                    <a:bodyPr/>
                    <a:lstStyle/>
                    <a:p>
                      <a:r>
                        <a:rPr lang="en-US" altLang="zh-CN" sz="1200" dirty="0"/>
                        <a:t>IVI</a:t>
                      </a:r>
                      <a:r>
                        <a:rPr lang="zh-CN" altLang="en-US" sz="1200" dirty="0"/>
                        <a:t>开机，发送</a:t>
                      </a:r>
                      <a:r>
                        <a:rPr lang="en-US" altLang="zh-CN" sz="1200" dirty="0" err="1"/>
                        <a:t>adb</a:t>
                      </a:r>
                      <a:r>
                        <a:rPr lang="en-US" altLang="zh-CN" sz="1200" dirty="0"/>
                        <a:t> reboot</a:t>
                      </a:r>
                      <a:r>
                        <a:rPr lang="zh-CN" altLang="en-US" sz="1200" dirty="0"/>
                        <a:t>消息，整个测试过程中录屏</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3s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2.4s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-20.00%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5"/>
                  </a:ext>
                </a:extLst>
              </a:tr>
              <a:tr h="458470">
                <a:tc>
                  <a:txBody>
                    <a:bodyPr/>
                    <a:lstStyle/>
                    <a:p>
                      <a:r>
                        <a:rPr lang="en-US" altLang="zh-CN" sz="1200" dirty="0"/>
                        <a:t>14</a:t>
                      </a:r>
                      <a:endParaRPr lang="zh-CN" altLang="en-US" sz="1200" dirty="0"/>
                    </a:p>
                  </a:txBody>
                  <a:tcPr anchor="ctr"/>
                </a:tc>
                <a:tc>
                  <a:txBody>
                    <a:bodyPr/>
                    <a:lstStyle/>
                    <a:p>
                      <a:r>
                        <a:rPr lang="zh-CN" altLang="en-US" sz="1200" dirty="0"/>
                        <a:t>系统稳定状态下</a:t>
                      </a:r>
                      <a:r>
                        <a:rPr lang="en-US" altLang="zh-CN" sz="1200" dirty="0"/>
                        <a:t>QQ</a:t>
                      </a:r>
                      <a:r>
                        <a:rPr lang="zh-CN" altLang="en-US" sz="1200" dirty="0"/>
                        <a:t>音乐首次启动</a:t>
                      </a:r>
                    </a:p>
                  </a:txBody>
                  <a:tcPr anchor="ctr"/>
                </a:tc>
                <a:tc>
                  <a:txBody>
                    <a:bodyPr/>
                    <a:lstStyle/>
                    <a:p>
                      <a:r>
                        <a:rPr lang="zh-CN" altLang="en-US" sz="1200" dirty="0"/>
                        <a:t>开机</a:t>
                      </a:r>
                      <a:r>
                        <a:rPr lang="en-US" altLang="zh-CN" sz="1200" dirty="0"/>
                        <a:t>Launcher</a:t>
                      </a:r>
                      <a:r>
                        <a:rPr lang="zh-CN" altLang="en-US" sz="1200" dirty="0"/>
                        <a:t>出来以后等待</a:t>
                      </a:r>
                      <a:r>
                        <a:rPr lang="en-US" altLang="zh-CN" sz="1200" dirty="0"/>
                        <a:t>3</a:t>
                      </a:r>
                      <a:r>
                        <a:rPr lang="zh-CN" altLang="en-US" sz="1200" dirty="0"/>
                        <a:t>分钟，点击</a:t>
                      </a:r>
                      <a:r>
                        <a:rPr lang="en-US" altLang="zh-CN" sz="1200" dirty="0"/>
                        <a:t>Launcher</a:t>
                      </a:r>
                      <a:r>
                        <a:rPr lang="zh-CN" altLang="en-US" sz="1200" dirty="0"/>
                        <a:t>随心听卡片</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2s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1.62s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-19.00%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6"/>
                  </a:ext>
                </a:extLst>
              </a:tr>
              <a:tr h="640715">
                <a:tc>
                  <a:txBody>
                    <a:bodyPr/>
                    <a:lstStyle/>
                    <a:p>
                      <a:r>
                        <a:rPr lang="en-US" altLang="zh-CN" sz="1200" dirty="0">
                          <a:highlight>
                            <a:srgbClr val="FFFF00"/>
                          </a:highlight>
                        </a:rPr>
                        <a:t>15</a:t>
                      </a:r>
                    </a:p>
                  </a:txBody>
                  <a:tcPr anchor="ctr"/>
                </a:tc>
                <a:tc>
                  <a:txBody>
                    <a:bodyPr/>
                    <a:lstStyle/>
                    <a:p>
                      <a:r>
                        <a:rPr lang="zh-CN" altLang="en-US" sz="1200" dirty="0"/>
                        <a:t>系统稳定状态下</a:t>
                      </a:r>
                      <a:r>
                        <a:rPr lang="en-US" altLang="zh-CN" sz="1200" dirty="0"/>
                        <a:t>QQ</a:t>
                      </a:r>
                      <a:r>
                        <a:rPr lang="zh-CN" altLang="en-US" sz="1200" dirty="0"/>
                        <a:t>音乐选择歌单</a:t>
                      </a:r>
                    </a:p>
                  </a:txBody>
                  <a:tcPr anchor="ctr"/>
                </a:tc>
                <a:tc>
                  <a:txBody>
                    <a:bodyPr/>
                    <a:lstStyle/>
                    <a:p>
                      <a:r>
                        <a:rPr lang="en-US" altLang="zh-CN" sz="1200" dirty="0"/>
                        <a:t>1.</a:t>
                      </a:r>
                      <a:r>
                        <a:rPr lang="zh-CN" altLang="en-US" sz="1200" dirty="0"/>
                        <a:t>开机</a:t>
                      </a:r>
                      <a:r>
                        <a:rPr lang="en-US" altLang="zh-CN" sz="1200" dirty="0"/>
                        <a:t>Launcher</a:t>
                      </a:r>
                      <a:r>
                        <a:rPr lang="zh-CN" altLang="en-US" sz="1200" dirty="0"/>
                        <a:t>出来以后等待</a:t>
                      </a:r>
                      <a:r>
                        <a:rPr lang="en-US" altLang="zh-CN" sz="1200" dirty="0"/>
                        <a:t>3</a:t>
                      </a:r>
                      <a:r>
                        <a:rPr lang="zh-CN" altLang="en-US" sz="1200" dirty="0"/>
                        <a:t>分钟点击随心听图标</a:t>
                      </a:r>
                    </a:p>
                    <a:p>
                      <a:r>
                        <a:rPr lang="en-US" altLang="zh-CN" sz="1200" dirty="0"/>
                        <a:t>2.</a:t>
                      </a:r>
                      <a:r>
                        <a:rPr lang="zh-CN" altLang="en-US" sz="1200" dirty="0"/>
                        <a:t>切换到</a:t>
                      </a:r>
                      <a:r>
                        <a:rPr lang="en-US" altLang="zh-CN" sz="1200" dirty="0"/>
                        <a:t>QQ</a:t>
                      </a:r>
                      <a:r>
                        <a:rPr lang="zh-CN" altLang="en-US" sz="1200" dirty="0"/>
                        <a:t>音乐</a:t>
                      </a:r>
                      <a:r>
                        <a:rPr lang="en-US" altLang="zh-CN" sz="1200" dirty="0"/>
                        <a:t>Tab</a:t>
                      </a:r>
                      <a:r>
                        <a:rPr lang="zh-CN" altLang="en-US" sz="1200" dirty="0"/>
                        <a:t>页面</a:t>
                      </a:r>
                    </a:p>
                    <a:p>
                      <a:r>
                        <a:rPr lang="en-US" altLang="zh-CN" sz="1200" dirty="0"/>
                        <a:t>3.</a:t>
                      </a:r>
                      <a:r>
                        <a:rPr lang="zh-CN" altLang="en-US" sz="1200" dirty="0"/>
                        <a:t>选择一个歌单</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2.60s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FF0000"/>
                          </a:solidFill>
                          <a:latin typeface="+mn-lt"/>
                          <a:ea typeface="+mn-ea"/>
                          <a:cs typeface="+mn-cs"/>
                        </a:rPr>
                        <a:t>160.00%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ym typeface="+mn-ea"/>
                        </a:rPr>
                        <a:t>跟上个版本表现一致，性能持续优化中</a:t>
                      </a: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7"/>
                  </a:ext>
                </a:extLst>
              </a:tr>
              <a:tr h="824230">
                <a:tc>
                  <a:txBody>
                    <a:bodyPr/>
                    <a:lstStyle/>
                    <a:p>
                      <a:r>
                        <a:rPr lang="en-US" altLang="zh-CN" sz="1200" dirty="0">
                          <a:highlight>
                            <a:srgbClr val="FFFF00"/>
                          </a:highlight>
                        </a:rPr>
                        <a:t>16</a:t>
                      </a:r>
                    </a:p>
                  </a:txBody>
                  <a:tcPr anchor="ctr"/>
                </a:tc>
                <a:tc>
                  <a:txBody>
                    <a:bodyPr/>
                    <a:lstStyle/>
                    <a:p>
                      <a:r>
                        <a:rPr lang="zh-CN" altLang="en-US" sz="1200" dirty="0"/>
                        <a:t>系统稳定状态下</a:t>
                      </a:r>
                      <a:r>
                        <a:rPr lang="en-US" altLang="zh-CN" sz="1200" dirty="0"/>
                        <a:t>QQ</a:t>
                      </a:r>
                      <a:r>
                        <a:rPr lang="zh-CN" altLang="en-US" sz="1200" dirty="0"/>
                        <a:t>音乐选择歌曲</a:t>
                      </a:r>
                    </a:p>
                  </a:txBody>
                  <a:tcPr anchor="ctr"/>
                </a:tc>
                <a:tc>
                  <a:txBody>
                    <a:bodyPr/>
                    <a:lstStyle/>
                    <a:p>
                      <a:r>
                        <a:rPr lang="en-US" altLang="zh-CN" sz="1200" dirty="0"/>
                        <a:t>1.</a:t>
                      </a:r>
                      <a:r>
                        <a:rPr lang="zh-CN" altLang="en-US" sz="1200" dirty="0"/>
                        <a:t>开机</a:t>
                      </a:r>
                      <a:r>
                        <a:rPr lang="en-US" altLang="zh-CN" sz="1200" dirty="0"/>
                        <a:t>Launcher</a:t>
                      </a:r>
                      <a:r>
                        <a:rPr lang="zh-CN" altLang="en-US" sz="1200" dirty="0"/>
                        <a:t>出来以后等待</a:t>
                      </a:r>
                      <a:r>
                        <a:rPr lang="en-US" altLang="zh-CN" sz="1200" dirty="0"/>
                        <a:t>3</a:t>
                      </a:r>
                      <a:r>
                        <a:rPr lang="zh-CN" altLang="en-US" sz="1200" dirty="0"/>
                        <a:t>分钟点击随心听图标</a:t>
                      </a:r>
                    </a:p>
                    <a:p>
                      <a:r>
                        <a:rPr lang="en-US" altLang="zh-CN" sz="1200" dirty="0"/>
                        <a:t>2.</a:t>
                      </a:r>
                      <a:r>
                        <a:rPr lang="zh-CN" altLang="en-US" sz="1200" dirty="0"/>
                        <a:t>切换到</a:t>
                      </a:r>
                      <a:r>
                        <a:rPr lang="en-US" altLang="zh-CN" sz="1200" dirty="0"/>
                        <a:t>QQ</a:t>
                      </a:r>
                      <a:r>
                        <a:rPr lang="zh-CN" altLang="en-US" sz="1200" dirty="0"/>
                        <a:t>音乐</a:t>
                      </a:r>
                      <a:r>
                        <a:rPr lang="en-US" altLang="zh-CN" sz="1200" dirty="0"/>
                        <a:t>Tab</a:t>
                      </a:r>
                      <a:r>
                        <a:rPr lang="zh-CN" altLang="en-US" sz="1200" dirty="0"/>
                        <a:t>页面</a:t>
                      </a:r>
                    </a:p>
                    <a:p>
                      <a:r>
                        <a:rPr lang="en-US" altLang="zh-CN" sz="1200" dirty="0"/>
                        <a:t>3.</a:t>
                      </a:r>
                      <a:r>
                        <a:rPr lang="zh-CN" altLang="en-US" sz="1200" dirty="0"/>
                        <a:t>选择一个歌单</a:t>
                      </a:r>
                    </a:p>
                    <a:p>
                      <a:r>
                        <a:rPr lang="en-US" altLang="zh-CN" sz="1200" dirty="0"/>
                        <a:t>4.</a:t>
                      </a:r>
                      <a:r>
                        <a:rPr lang="zh-CN" altLang="en-US" sz="1200" dirty="0"/>
                        <a:t>选择一首歌</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2.47s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FF0000"/>
                          </a:solidFill>
                          <a:latin typeface="+mn-lt"/>
                          <a:ea typeface="+mn-ea"/>
                          <a:cs typeface="+mn-cs"/>
                        </a:rPr>
                        <a:t>147.00%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ym typeface="+mn-ea"/>
                        </a:rPr>
                        <a:t>跟上个版本表现一致，性能持续优化中</a:t>
                      </a: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8"/>
                  </a:ext>
                </a:extLst>
              </a:tr>
              <a:tr h="457835">
                <a:tc>
                  <a:txBody>
                    <a:bodyPr/>
                    <a:lstStyle/>
                    <a:p>
                      <a:r>
                        <a:rPr lang="en-US" altLang="zh-CN" sz="1200" dirty="0"/>
                        <a:t>17</a:t>
                      </a:r>
                      <a:endParaRPr lang="zh-CN" altLang="en-US" sz="1200" dirty="0"/>
                    </a:p>
                  </a:txBody>
                  <a:tcPr anchor="ctr"/>
                </a:tc>
                <a:tc>
                  <a:txBody>
                    <a:bodyPr/>
                    <a:lstStyle/>
                    <a:p>
                      <a:r>
                        <a:rPr lang="zh-CN" altLang="en-US" sz="1200" dirty="0"/>
                        <a:t>系统稳定状态下</a:t>
                      </a:r>
                      <a:r>
                        <a:rPr lang="en-US" altLang="zh-CN" sz="1200" dirty="0"/>
                        <a:t>USB</a:t>
                      </a:r>
                      <a:r>
                        <a:rPr lang="zh-CN" altLang="en-US" sz="1200" dirty="0"/>
                        <a:t>音乐首次启动</a:t>
                      </a:r>
                    </a:p>
                  </a:txBody>
                  <a:tcPr anchor="ctr"/>
                </a:tc>
                <a:tc>
                  <a:txBody>
                    <a:bodyPr/>
                    <a:lstStyle/>
                    <a:p>
                      <a:r>
                        <a:rPr lang="zh-CN" altLang="en-US" sz="1200" dirty="0"/>
                        <a:t>开机</a:t>
                      </a:r>
                      <a:r>
                        <a:rPr lang="en-US" altLang="zh-CN" sz="1200" dirty="0"/>
                        <a:t>Launcher</a:t>
                      </a:r>
                      <a:r>
                        <a:rPr lang="zh-CN" altLang="en-US" sz="1200" dirty="0"/>
                        <a:t>出来以后等待</a:t>
                      </a:r>
                      <a:r>
                        <a:rPr lang="en-US" altLang="zh-CN" sz="1200" dirty="0"/>
                        <a:t>3</a:t>
                      </a:r>
                      <a:r>
                        <a:rPr lang="zh-CN" altLang="en-US" sz="1200" dirty="0"/>
                        <a:t>分钟，点击</a:t>
                      </a:r>
                      <a:r>
                        <a:rPr lang="en-US" altLang="zh-CN" sz="1200" dirty="0"/>
                        <a:t>U</a:t>
                      </a:r>
                      <a:r>
                        <a:rPr lang="zh-CN" altLang="en-US" sz="1200" dirty="0"/>
                        <a:t>盘音乐按钮</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1.5s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1.51s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0.67%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9"/>
                  </a:ext>
                </a:extLst>
              </a:tr>
            </a:tbl>
          </a:graphicData>
        </a:graphic>
      </p:graphicFrame>
      <p:sp>
        <p:nvSpPr>
          <p:cNvPr id="5" name="Title 4"/>
          <p:cNvSpPr txBox="1">
            <a:spLocks noChangeArrowheads="1"/>
          </p:cNvSpPr>
          <p:nvPr/>
        </p:nvSpPr>
        <p:spPr bwMode="auto">
          <a:xfrm>
            <a:off x="276597" y="0"/>
            <a:ext cx="10836275"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algn="l" rtl="0" eaLnBrk="0" fontAlgn="base" hangingPunct="0">
              <a:lnSpc>
                <a:spcPct val="90000"/>
              </a:lnSpc>
              <a:spcBef>
                <a:spcPct val="0"/>
              </a:spcBef>
              <a:spcAft>
                <a:spcPct val="0"/>
              </a:spcAft>
              <a:defRPr sz="3000" b="1" i="0" kern="1200" cap="none" baseline="0">
                <a:solidFill>
                  <a:schemeClr val="tx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a:lstStyle>
          <a:p>
            <a:pPr eaLnBrk="1" hangingPunct="1"/>
            <a:r>
              <a:rPr lang="en-US" altLang="en-US" sz="2800" dirty="0">
                <a:solidFill>
                  <a:srgbClr val="0000CC"/>
                </a:solidFill>
              </a:rPr>
              <a:t>{</a:t>
            </a:r>
            <a:r>
              <a:rPr lang="en-US" altLang="zh-CN" sz="2800" dirty="0">
                <a:solidFill>
                  <a:srgbClr val="0000CC"/>
                </a:solidFill>
              </a:rPr>
              <a:t>CD542H_R11</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#2</a:t>
            </a:r>
            <a:endParaRPr lang="en-US" altLang="en-US" sz="2800" b="0" dirty="0">
              <a:ea typeface="SimHei"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p:cNvGraphicFramePr>
            <a:graphicFrameLocks noGrp="1"/>
          </p:cNvGraphicFramePr>
          <p:nvPr>
            <p:custDataLst>
              <p:tags r:id="rId1"/>
            </p:custDataLst>
            <p:extLst>
              <p:ext uri="{D42A27DB-BD31-4B8C-83A1-F6EECF244321}">
                <p14:modId xmlns:p14="http://schemas.microsoft.com/office/powerpoint/2010/main" val="2527465127"/>
              </p:ext>
            </p:extLst>
          </p:nvPr>
        </p:nvGraphicFramePr>
        <p:xfrm>
          <a:off x="201941" y="579687"/>
          <a:ext cx="11252750" cy="6236372"/>
        </p:xfrm>
        <a:graphic>
          <a:graphicData uri="http://schemas.openxmlformats.org/drawingml/2006/table">
            <a:tbl>
              <a:tblPr firstRow="1" bandRow="1">
                <a:tableStyleId>{5C22544A-7EE6-4342-B048-85BDC9FD1C3A}</a:tableStyleId>
              </a:tblPr>
              <a:tblGrid>
                <a:gridCol w="587693">
                  <a:extLst>
                    <a:ext uri="{9D8B030D-6E8A-4147-A177-3AD203B41FA5}">
                      <a16:colId xmlns:a16="http://schemas.microsoft.com/office/drawing/2014/main" val="20000"/>
                    </a:ext>
                  </a:extLst>
                </a:gridCol>
                <a:gridCol w="2599174">
                  <a:extLst>
                    <a:ext uri="{9D8B030D-6E8A-4147-A177-3AD203B41FA5}">
                      <a16:colId xmlns:a16="http://schemas.microsoft.com/office/drawing/2014/main" val="20001"/>
                    </a:ext>
                  </a:extLst>
                </a:gridCol>
                <a:gridCol w="3543040">
                  <a:extLst>
                    <a:ext uri="{9D8B030D-6E8A-4147-A177-3AD203B41FA5}">
                      <a16:colId xmlns:a16="http://schemas.microsoft.com/office/drawing/2014/main" val="20002"/>
                    </a:ext>
                  </a:extLst>
                </a:gridCol>
                <a:gridCol w="941090">
                  <a:extLst>
                    <a:ext uri="{9D8B030D-6E8A-4147-A177-3AD203B41FA5}">
                      <a16:colId xmlns:a16="http://schemas.microsoft.com/office/drawing/2014/main" val="20003"/>
                    </a:ext>
                  </a:extLst>
                </a:gridCol>
                <a:gridCol w="551353">
                  <a:extLst>
                    <a:ext uri="{9D8B030D-6E8A-4147-A177-3AD203B41FA5}">
                      <a16:colId xmlns:a16="http://schemas.microsoft.com/office/drawing/2014/main" val="20004"/>
                    </a:ext>
                  </a:extLst>
                </a:gridCol>
                <a:gridCol w="979170">
                  <a:extLst>
                    <a:ext uri="{9D8B030D-6E8A-4147-A177-3AD203B41FA5}">
                      <a16:colId xmlns:a16="http://schemas.microsoft.com/office/drawing/2014/main" val="20005"/>
                    </a:ext>
                  </a:extLst>
                </a:gridCol>
                <a:gridCol w="2051230">
                  <a:extLst>
                    <a:ext uri="{9D8B030D-6E8A-4147-A177-3AD203B41FA5}">
                      <a16:colId xmlns:a16="http://schemas.microsoft.com/office/drawing/2014/main" val="20006"/>
                    </a:ext>
                  </a:extLst>
                </a:gridCol>
              </a:tblGrid>
              <a:tr h="283913">
                <a:tc>
                  <a:txBody>
                    <a:bodyPr/>
                    <a:lstStyle/>
                    <a:p>
                      <a:r>
                        <a:rPr lang="zh-CN" altLang="en-US" sz="1400" dirty="0"/>
                        <a:t>序号</a:t>
                      </a:r>
                    </a:p>
                  </a:txBody>
                  <a:tcPr/>
                </a:tc>
                <a:tc>
                  <a:txBody>
                    <a:bodyPr/>
                    <a:lstStyle/>
                    <a:p>
                      <a:r>
                        <a:rPr lang="zh-CN" altLang="en-US" sz="1400" dirty="0"/>
                        <a:t>影响因素</a:t>
                      </a:r>
                    </a:p>
                  </a:txBody>
                  <a:tcPr/>
                </a:tc>
                <a:tc>
                  <a:txBody>
                    <a:bodyPr/>
                    <a:lstStyle/>
                    <a:p>
                      <a:r>
                        <a:rPr lang="zh-CN" altLang="en-US" sz="1400" dirty="0"/>
                        <a:t>测试步骤</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dirty="0"/>
                        <a:t>Target</a:t>
                      </a:r>
                      <a:endParaRPr lang="zh-CN" altLang="en-US" sz="1400" dirty="0"/>
                    </a:p>
                  </a:txBody>
                  <a:tcPr/>
                </a:tc>
                <a:tc>
                  <a:txBody>
                    <a:bodyPr/>
                    <a:lstStyle/>
                    <a:p>
                      <a:r>
                        <a:rPr lang="en-US" altLang="zh-CN" sz="1400" dirty="0"/>
                        <a:t>R11</a:t>
                      </a:r>
                      <a:endParaRPr lang="zh-CN" altLang="en-US" sz="1400" dirty="0"/>
                    </a:p>
                  </a:txBody>
                  <a:tcPr/>
                </a:tc>
                <a:tc>
                  <a:txBody>
                    <a:bodyPr/>
                    <a:lstStyle/>
                    <a:p>
                      <a:r>
                        <a:rPr lang="zh-CN" altLang="en-US" sz="1400" dirty="0"/>
                        <a:t>偏差</a:t>
                      </a:r>
                    </a:p>
                  </a:txBody>
                  <a:tcPr/>
                </a:tc>
                <a:tc>
                  <a:txBody>
                    <a:bodyPr/>
                    <a:lstStyle/>
                    <a:p>
                      <a:pPr>
                        <a:buNone/>
                      </a:pPr>
                      <a:r>
                        <a:rPr lang="en-US" altLang="zh-CN" sz="1400" dirty="0"/>
                        <a:t>Comments</a:t>
                      </a:r>
                    </a:p>
                  </a:txBody>
                  <a:tcPr/>
                </a:tc>
                <a:extLst>
                  <a:ext uri="{0D108BD9-81ED-4DB2-BD59-A6C34878D82A}">
                    <a16:rowId xmlns:a16="http://schemas.microsoft.com/office/drawing/2014/main" val="10000"/>
                  </a:ext>
                </a:extLst>
              </a:tr>
              <a:tr h="443523">
                <a:tc>
                  <a:txBody>
                    <a:bodyPr/>
                    <a:lstStyle/>
                    <a:p>
                      <a:r>
                        <a:rPr lang="en-US" altLang="zh-CN" sz="1200" dirty="0"/>
                        <a:t>19</a:t>
                      </a:r>
                      <a:endParaRPr lang="zh-CN" altLang="en-US" sz="1200" dirty="0"/>
                    </a:p>
                  </a:txBody>
                  <a:tcPr anchor="ctr"/>
                </a:tc>
                <a:tc>
                  <a:txBody>
                    <a:bodyPr/>
                    <a:lstStyle/>
                    <a:p>
                      <a:r>
                        <a:rPr lang="zh-CN" altLang="en-US" sz="1200" dirty="0"/>
                        <a:t>系统稳定状态下</a:t>
                      </a:r>
                      <a:r>
                        <a:rPr lang="en-US" altLang="zh-CN" sz="1200" dirty="0"/>
                        <a:t>Navigation</a:t>
                      </a:r>
                      <a:r>
                        <a:rPr lang="zh-CN" altLang="en-US" sz="1200" dirty="0"/>
                        <a:t>首次启动</a:t>
                      </a:r>
                    </a:p>
                  </a:txBody>
                  <a:tcPr anchor="ctr"/>
                </a:tc>
                <a:tc>
                  <a:txBody>
                    <a:bodyPr/>
                    <a:lstStyle/>
                    <a:p>
                      <a:r>
                        <a:rPr lang="zh-CN" altLang="en-US" sz="1200" dirty="0"/>
                        <a:t>开机</a:t>
                      </a:r>
                      <a:r>
                        <a:rPr lang="en-US" altLang="zh-CN" sz="1200" dirty="0"/>
                        <a:t>Launcher</a:t>
                      </a:r>
                      <a:r>
                        <a:rPr lang="zh-CN" altLang="en-US" sz="1200" dirty="0"/>
                        <a:t>出来以后等待</a:t>
                      </a:r>
                      <a:r>
                        <a:rPr lang="en-US" altLang="zh-CN" sz="1200" dirty="0"/>
                        <a:t>3</a:t>
                      </a:r>
                      <a:r>
                        <a:rPr lang="zh-CN" altLang="en-US" sz="1200" dirty="0"/>
                        <a:t>分钟，点击导航按钮</a:t>
                      </a:r>
                    </a:p>
                  </a:txBody>
                  <a:tcPr/>
                </a:tc>
                <a:tc>
                  <a:txBody>
                    <a:bodyPr/>
                    <a:lstStyle/>
                    <a:p>
                      <a:pPr algn="ctr" fontAlgn="b"/>
                      <a:r>
                        <a:rPr lang="en-US" altLang="zh-CN" sz="1200" kern="1200" dirty="0">
                          <a:solidFill>
                            <a:schemeClr val="tx1"/>
                          </a:solidFill>
                          <a:latin typeface="+mn-lt"/>
                          <a:ea typeface="+mn-ea"/>
                          <a:cs typeface="+mn-cs"/>
                        </a:rPr>
                        <a:t>6s</a:t>
                      </a:r>
                    </a:p>
                  </a:txBody>
                  <a:tcPr marL="6350" marR="6350" marT="6350" marB="0" anchor="ctr"/>
                </a:tc>
                <a:tc>
                  <a:txBody>
                    <a:bodyPr/>
                    <a:lstStyle/>
                    <a:p>
                      <a:pPr marL="0" algn="ctr" defTabSz="914400" rtl="0" eaLnBrk="1" fontAlgn="ctr" latinLnBrk="0" hangingPunct="1"/>
                      <a:r>
                        <a:rPr lang="en-US" altLang="zh-CN" sz="1200" b="0" i="0" u="none" strike="noStrike" kern="1200" dirty="0">
                          <a:solidFill>
                            <a:schemeClr val="tx1"/>
                          </a:solidFill>
                          <a:effectLst/>
                          <a:latin typeface="+mn-lt"/>
                          <a:ea typeface="等线" panose="02010600030101010101" pitchFamily="2" charset="-122"/>
                          <a:cs typeface="+mn-cs"/>
                        </a:rPr>
                        <a:t>6.61s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FF0000"/>
                          </a:solidFill>
                          <a:latin typeface="+mn-lt"/>
                          <a:ea typeface="+mn-ea"/>
                          <a:cs typeface="+mn-cs"/>
                        </a:rPr>
                        <a:t>10.17%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ym typeface="+mn-ea"/>
                        </a:rPr>
                        <a:t>跟上个版本表现一致，性能持续优化中</a:t>
                      </a:r>
                      <a:endParaRPr lang="en-US" altLang="zh-CN" sz="1200" kern="1200" dirty="0">
                        <a:solidFill>
                          <a:srgbClr val="FF0000"/>
                        </a:solidFill>
                        <a:latin typeface="+mn-lt"/>
                        <a:ea typeface="+mn-ea"/>
                        <a:cs typeface="+mn-cs"/>
                      </a:endParaRPr>
                    </a:p>
                  </a:txBody>
                  <a:tcPr anchor="ctr"/>
                </a:tc>
                <a:extLst>
                  <a:ext uri="{0D108BD9-81ED-4DB2-BD59-A6C34878D82A}">
                    <a16:rowId xmlns:a16="http://schemas.microsoft.com/office/drawing/2014/main" val="10001"/>
                  </a:ext>
                </a:extLst>
              </a:tr>
              <a:tr h="443523">
                <a:tc>
                  <a:txBody>
                    <a:bodyPr/>
                    <a:lstStyle/>
                    <a:p>
                      <a:r>
                        <a:rPr lang="en-US" altLang="zh-CN" sz="1200" dirty="0"/>
                        <a:t>20</a:t>
                      </a:r>
                      <a:endParaRPr lang="zh-CN" altLang="en-US" sz="1200" dirty="0"/>
                    </a:p>
                  </a:txBody>
                  <a:tcPr anchor="ctr"/>
                </a:tc>
                <a:tc>
                  <a:txBody>
                    <a:bodyPr/>
                    <a:lstStyle/>
                    <a:p>
                      <a:r>
                        <a:rPr lang="zh-CN" altLang="en-US" sz="1200" dirty="0"/>
                        <a:t>系统稳定状态下导航界面点击输入框出现下拉框</a:t>
                      </a:r>
                    </a:p>
                  </a:txBody>
                  <a:tcPr anchor="ctr"/>
                </a:tc>
                <a:tc>
                  <a:txBody>
                    <a:bodyPr/>
                    <a:lstStyle/>
                    <a:p>
                      <a:r>
                        <a:rPr lang="en-US" altLang="zh-CN" sz="1200" dirty="0"/>
                        <a:t>1.</a:t>
                      </a:r>
                      <a:r>
                        <a:rPr lang="zh-CN" altLang="en-US" sz="1200" dirty="0"/>
                        <a:t>开机</a:t>
                      </a:r>
                      <a:r>
                        <a:rPr lang="en-US" altLang="zh-CN" sz="1200" dirty="0"/>
                        <a:t>Launcher</a:t>
                      </a:r>
                      <a:r>
                        <a:rPr lang="zh-CN" altLang="en-US" sz="1200" dirty="0"/>
                        <a:t>出来以后等待</a:t>
                      </a:r>
                      <a:r>
                        <a:rPr lang="en-US" altLang="zh-CN" sz="1200" dirty="0"/>
                        <a:t>3</a:t>
                      </a:r>
                      <a:r>
                        <a:rPr lang="zh-CN" altLang="en-US" sz="1200" dirty="0"/>
                        <a:t>分钟</a:t>
                      </a:r>
                      <a:r>
                        <a:rPr lang="en-US" altLang="zh-CN" sz="1200" dirty="0"/>
                        <a:t>,</a:t>
                      </a:r>
                      <a:r>
                        <a:rPr lang="zh-CN" altLang="en-US" sz="1200" dirty="0"/>
                        <a:t>点击导航图标</a:t>
                      </a:r>
                    </a:p>
                    <a:p>
                      <a:r>
                        <a:rPr lang="en-US" altLang="zh-CN" sz="1200" dirty="0"/>
                        <a:t>2.</a:t>
                      </a:r>
                      <a:r>
                        <a:rPr lang="zh-CN" altLang="en-US" sz="1200" dirty="0"/>
                        <a:t>点击导航中的地址输入框</a:t>
                      </a:r>
                    </a:p>
                  </a:txBody>
                  <a:tcPr/>
                </a:tc>
                <a:tc>
                  <a:txBody>
                    <a:bodyPr/>
                    <a:lstStyle/>
                    <a:p>
                      <a:pPr algn="ctr" fontAlgn="b"/>
                      <a:r>
                        <a:rPr lang="en-US" altLang="zh-CN" sz="1200" kern="1200" dirty="0">
                          <a:solidFill>
                            <a:schemeClr val="tx1"/>
                          </a:solidFill>
                          <a:latin typeface="+mn-lt"/>
                          <a:ea typeface="+mn-ea"/>
                          <a:cs typeface="+mn-cs"/>
                        </a:rPr>
                        <a:t>1s</a:t>
                      </a:r>
                    </a:p>
                  </a:txBody>
                  <a:tcPr marL="6350" marR="6350" marT="6350" marB="0" anchor="ctr"/>
                </a:tc>
                <a:tc>
                  <a:txBody>
                    <a:bodyPr/>
                    <a:lstStyle/>
                    <a:p>
                      <a:pPr algn="ctr" fontAlgn="b"/>
                      <a:r>
                        <a:rPr lang="en-US" altLang="zh-CN" sz="1200" kern="1200" dirty="0">
                          <a:solidFill>
                            <a:schemeClr val="tx1"/>
                          </a:solidFill>
                          <a:latin typeface="+mn-lt"/>
                          <a:ea typeface="+mn-ea"/>
                          <a:cs typeface="+mn-cs"/>
                        </a:rPr>
                        <a:t>0.53</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-47.00%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443523">
                <a:tc>
                  <a:txBody>
                    <a:bodyPr/>
                    <a:lstStyle/>
                    <a:p>
                      <a:r>
                        <a:rPr lang="en-US" altLang="zh-CN" sz="1200" dirty="0"/>
                        <a:t>21</a:t>
                      </a:r>
                      <a:endParaRPr lang="zh-CN" altLang="en-US" sz="1200" dirty="0"/>
                    </a:p>
                  </a:txBody>
                  <a:tcPr anchor="ctr"/>
                </a:tc>
                <a:tc>
                  <a:txBody>
                    <a:bodyPr/>
                    <a:lstStyle/>
                    <a:p>
                      <a:r>
                        <a:rPr lang="en-US" altLang="zh-CN" sz="1200" dirty="0"/>
                        <a:t>QQ/</a:t>
                      </a:r>
                      <a:r>
                        <a:rPr lang="zh-CN" altLang="en-US" sz="1200" dirty="0"/>
                        <a:t>新闻</a:t>
                      </a:r>
                      <a:r>
                        <a:rPr lang="en-US" altLang="zh-CN" sz="1200" dirty="0"/>
                        <a:t>/</a:t>
                      </a:r>
                      <a:r>
                        <a:rPr lang="zh-CN" altLang="en-US" sz="1200" dirty="0"/>
                        <a:t>喜马拉雅</a:t>
                      </a:r>
                      <a:r>
                        <a:rPr lang="en-US" altLang="zh-CN" sz="1200" dirty="0"/>
                        <a:t>/</a:t>
                      </a:r>
                      <a:r>
                        <a:rPr lang="zh-CN" altLang="en-US" sz="1200" dirty="0"/>
                        <a:t>在线</a:t>
                      </a:r>
                      <a:r>
                        <a:rPr lang="en-US" altLang="zh-CN" sz="1200" dirty="0"/>
                        <a:t>FM</a:t>
                      </a:r>
                      <a:r>
                        <a:rPr lang="zh-CN" altLang="en-US" sz="1200" dirty="0"/>
                        <a:t>热启动</a:t>
                      </a:r>
                    </a:p>
                  </a:txBody>
                  <a:tcPr anchor="ctr"/>
                </a:tc>
                <a:tc>
                  <a:txBody>
                    <a:bodyPr/>
                    <a:lstStyle/>
                    <a:p>
                      <a:r>
                        <a:rPr lang="zh-CN" altLang="en-US" sz="1200" dirty="0"/>
                        <a:t>系统稳定以后打开音乐应用，再回到首页，再次打开音乐应用</a:t>
                      </a:r>
                    </a:p>
                  </a:txBody>
                  <a:tcPr/>
                </a:tc>
                <a:tc>
                  <a:txBody>
                    <a:bodyPr/>
                    <a:lstStyle/>
                    <a:p>
                      <a:pPr algn="ctr" fontAlgn="b"/>
                      <a:r>
                        <a:rPr lang="en-US" altLang="zh-CN" sz="1200" kern="1200" dirty="0">
                          <a:solidFill>
                            <a:schemeClr val="tx1"/>
                          </a:solidFill>
                          <a:latin typeface="+mn-lt"/>
                          <a:ea typeface="+mn-ea"/>
                          <a:cs typeface="+mn-cs"/>
                        </a:rPr>
                        <a:t>0.4s</a:t>
                      </a:r>
                    </a:p>
                  </a:txBody>
                  <a:tcPr marL="6350" marR="6350" marT="6350" marB="0" anchor="ctr"/>
                </a:tc>
                <a:tc>
                  <a:txBody>
                    <a:bodyPr/>
                    <a:lstStyle/>
                    <a:p>
                      <a:pPr marL="0" algn="ctr" defTabSz="914400" rtl="0" eaLnBrk="1" fontAlgn="ctr" latinLnBrk="0" hangingPunct="1"/>
                      <a:r>
                        <a:rPr lang="en-US" altLang="zh-CN" sz="1200" b="0" i="0" u="none" strike="noStrike" kern="1200" dirty="0">
                          <a:solidFill>
                            <a:schemeClr val="tx1"/>
                          </a:solidFill>
                          <a:effectLst/>
                          <a:latin typeface="+mn-lt"/>
                          <a:ea typeface="等线" panose="02010600030101010101" pitchFamily="2" charset="-122"/>
                          <a:cs typeface="+mn-cs"/>
                        </a:rPr>
                        <a:t>713ms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FF0000"/>
                          </a:solidFill>
                          <a:latin typeface="+mn-lt"/>
                          <a:ea typeface="+mn-ea"/>
                          <a:cs typeface="+mn-cs"/>
                        </a:rPr>
                        <a:t>78.25%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ym typeface="+mn-ea"/>
                        </a:rPr>
                        <a:t>偏差较小，客户无法感知</a:t>
                      </a: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359746">
                <a:tc>
                  <a:txBody>
                    <a:bodyPr/>
                    <a:lstStyle/>
                    <a:p>
                      <a:r>
                        <a:rPr lang="en-US" altLang="zh-CN" sz="1200" dirty="0"/>
                        <a:t>22</a:t>
                      </a:r>
                      <a:endParaRPr lang="zh-CN" altLang="en-US" sz="1200" dirty="0"/>
                    </a:p>
                  </a:txBody>
                  <a:tcPr anchor="ctr"/>
                </a:tc>
                <a:tc>
                  <a:txBody>
                    <a:bodyPr/>
                    <a:lstStyle/>
                    <a:p>
                      <a:r>
                        <a:rPr lang="en-US" altLang="zh-CN" sz="1200" dirty="0"/>
                        <a:t>USB</a:t>
                      </a:r>
                      <a:r>
                        <a:rPr lang="zh-CN" altLang="en-US" sz="1200" dirty="0"/>
                        <a:t>音乐热启动</a:t>
                      </a:r>
                    </a:p>
                  </a:txBody>
                  <a:tcPr anchor="ctr"/>
                </a:tc>
                <a:tc>
                  <a:txBody>
                    <a:bodyPr/>
                    <a:lstStyle/>
                    <a:p>
                      <a:r>
                        <a:rPr lang="zh-CN" altLang="en-US" sz="1200" dirty="0"/>
                        <a:t>在</a:t>
                      </a:r>
                      <a:r>
                        <a:rPr lang="en-US" altLang="zh-CN" sz="1200" dirty="0"/>
                        <a:t>FM</a:t>
                      </a:r>
                      <a:r>
                        <a:rPr lang="zh-CN" altLang="en-US" sz="1200" dirty="0"/>
                        <a:t>播放界面，点击</a:t>
                      </a:r>
                      <a:r>
                        <a:rPr lang="en-US" altLang="zh-CN" sz="1200" dirty="0"/>
                        <a:t>TAB</a:t>
                      </a:r>
                      <a:r>
                        <a:rPr lang="zh-CN" altLang="en-US" sz="1200" dirty="0"/>
                        <a:t>上的</a:t>
                      </a:r>
                      <a:r>
                        <a:rPr lang="en-US" altLang="zh-CN" sz="1200" dirty="0"/>
                        <a:t>USB</a:t>
                      </a:r>
                      <a:r>
                        <a:rPr lang="zh-CN" altLang="en-US" sz="1200" dirty="0"/>
                        <a:t>音乐按键</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833ms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-16.70%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443523">
                <a:tc>
                  <a:txBody>
                    <a:bodyPr/>
                    <a:lstStyle/>
                    <a:p>
                      <a:r>
                        <a:rPr lang="en-US" altLang="zh-CN" sz="1200" dirty="0"/>
                        <a:t>23</a:t>
                      </a:r>
                      <a:endParaRPr lang="zh-CN" altLang="en-US" sz="1200" dirty="0"/>
                    </a:p>
                  </a:txBody>
                  <a:tcPr anchor="ctr"/>
                </a:tc>
                <a:tc>
                  <a:txBody>
                    <a:bodyPr/>
                    <a:lstStyle/>
                    <a:p>
                      <a:r>
                        <a:rPr lang="en-US" altLang="zh-CN" sz="1200" dirty="0"/>
                        <a:t>Navigation</a:t>
                      </a:r>
                      <a:r>
                        <a:rPr lang="zh-CN" altLang="en-US" sz="1200" dirty="0"/>
                        <a:t>热启动</a:t>
                      </a:r>
                    </a:p>
                  </a:txBody>
                  <a:tcPr anchor="ctr"/>
                </a:tc>
                <a:tc>
                  <a:txBody>
                    <a:bodyPr/>
                    <a:lstStyle/>
                    <a:p>
                      <a:r>
                        <a:rPr lang="zh-CN" altLang="en-US" sz="1200" dirty="0"/>
                        <a:t>系统稳定以后打开导航，输入目的地，完成路径规划后，再回到首页，再次打开导航应用</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165ms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-83.50%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5"/>
                  </a:ext>
                </a:extLst>
              </a:tr>
              <a:tr h="443523">
                <a:tc>
                  <a:txBody>
                    <a:bodyPr/>
                    <a:lstStyle/>
                    <a:p>
                      <a:r>
                        <a:rPr lang="en-US" altLang="zh-CN" sz="1200" dirty="0"/>
                        <a:t>24</a:t>
                      </a:r>
                      <a:endParaRPr lang="zh-CN" altLang="en-US" sz="1200" dirty="0"/>
                    </a:p>
                  </a:txBody>
                  <a:tcPr anchor="ctr"/>
                </a:tc>
                <a:tc>
                  <a:txBody>
                    <a:bodyPr/>
                    <a:lstStyle/>
                    <a:p>
                      <a:r>
                        <a:rPr lang="zh-CN" altLang="en-US" sz="1200" dirty="0"/>
                        <a:t>系统稳定状态下导航搜索</a:t>
                      </a:r>
                    </a:p>
                  </a:txBody>
                  <a:tcPr anchor="ctr"/>
                </a:tc>
                <a:tc>
                  <a:txBody>
                    <a:bodyPr/>
                    <a:lstStyle/>
                    <a:p>
                      <a:r>
                        <a:rPr lang="zh-CN" altLang="en-US" sz="1200" dirty="0"/>
                        <a:t>开机</a:t>
                      </a:r>
                      <a:r>
                        <a:rPr lang="en-US" altLang="zh-CN" sz="1200" dirty="0"/>
                        <a:t>Launcher</a:t>
                      </a:r>
                      <a:r>
                        <a:rPr lang="zh-CN" altLang="en-US" sz="1200" dirty="0"/>
                        <a:t>出来以后等待</a:t>
                      </a:r>
                      <a:r>
                        <a:rPr lang="en-US" altLang="zh-CN" sz="1200" dirty="0"/>
                        <a:t>3</a:t>
                      </a:r>
                      <a:r>
                        <a:rPr lang="zh-CN" altLang="en-US" sz="1200" dirty="0"/>
                        <a:t>分钟，打开导航应用，输入目的地，点击搜索</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1.5s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2.34s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FF0000"/>
                          </a:solidFill>
                          <a:latin typeface="+mn-lt"/>
                          <a:ea typeface="+mn-ea"/>
                          <a:cs typeface="+mn-cs"/>
                        </a:rPr>
                        <a:t>56.00%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ym typeface="+mn-ea"/>
                        </a:rPr>
                        <a:t>跟上个版本表现一致，性能持续优化中</a:t>
                      </a: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6"/>
                  </a:ext>
                </a:extLst>
              </a:tr>
              <a:tr h="620932">
                <a:tc>
                  <a:txBody>
                    <a:bodyPr/>
                    <a:lstStyle/>
                    <a:p>
                      <a:r>
                        <a:rPr lang="en-US" altLang="zh-CN" sz="1200" dirty="0"/>
                        <a:t>25</a:t>
                      </a:r>
                      <a:endParaRPr lang="zh-CN" altLang="en-US" sz="1200" dirty="0"/>
                    </a:p>
                  </a:txBody>
                  <a:tcPr anchor="ctr"/>
                </a:tc>
                <a:tc>
                  <a:txBody>
                    <a:bodyPr/>
                    <a:lstStyle/>
                    <a:p>
                      <a:r>
                        <a:rPr lang="zh-CN" altLang="en-US" sz="1200" dirty="0"/>
                        <a:t>系统稳定状态下导航路径规划</a:t>
                      </a:r>
                    </a:p>
                  </a:txBody>
                  <a:tcPr anchor="ctr"/>
                </a:tc>
                <a:tc>
                  <a:txBody>
                    <a:bodyPr/>
                    <a:lstStyle/>
                    <a:p>
                      <a:r>
                        <a:rPr lang="zh-CN" altLang="en-US" sz="1200" dirty="0"/>
                        <a:t>开机</a:t>
                      </a:r>
                      <a:r>
                        <a:rPr lang="en-US" altLang="zh-CN" sz="1200" dirty="0"/>
                        <a:t>Launcher</a:t>
                      </a:r>
                      <a:r>
                        <a:rPr lang="zh-CN" altLang="en-US" sz="1200" dirty="0"/>
                        <a:t>出来以后等待</a:t>
                      </a:r>
                      <a:r>
                        <a:rPr lang="en-US" altLang="zh-CN" sz="1200" dirty="0"/>
                        <a:t>3</a:t>
                      </a:r>
                      <a:r>
                        <a:rPr lang="zh-CN" altLang="en-US" sz="1200" dirty="0"/>
                        <a:t>分钟，打开导航应用，输入目的地，点击搜索，出现搜索列表以后点击路径规划按钮</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1.4s</a:t>
                      </a:r>
                    </a:p>
                  </a:txBody>
                  <a:tcPr marL="6350" marR="6350" marT="6350" marB="0" anchor="ctr"/>
                </a:tc>
                <a:tc>
                  <a:txBody>
                    <a:bodyPr/>
                    <a:lstStyle/>
                    <a:p>
                      <a:pPr marL="0" algn="ctr" defTabSz="914400" rtl="0" eaLnBrk="1" fontAlgn="b" latinLnBrk="0" hangingPunct="1"/>
                      <a:r>
                        <a:rPr lang="en-US" altLang="zh-CN" sz="1200" kern="1200" dirty="0">
                          <a:solidFill>
                            <a:schemeClr val="tx1"/>
                          </a:solidFill>
                          <a:latin typeface="+mn-lt"/>
                          <a:ea typeface="+mn-ea"/>
                          <a:cs typeface="+mn-cs"/>
                        </a:rPr>
                        <a:t>0.78s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-44.29%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7"/>
                  </a:ext>
                </a:extLst>
              </a:tr>
              <a:tr h="443523">
                <a:tc>
                  <a:txBody>
                    <a:bodyPr/>
                    <a:lstStyle/>
                    <a:p>
                      <a:r>
                        <a:rPr lang="en-US" altLang="zh-CN" sz="1200" dirty="0"/>
                        <a:t>26</a:t>
                      </a:r>
                      <a:endParaRPr lang="zh-CN" altLang="en-US" sz="1200" dirty="0"/>
                    </a:p>
                  </a:txBody>
                  <a:tcPr anchor="ctr"/>
                </a:tc>
                <a:tc>
                  <a:txBody>
                    <a:bodyPr/>
                    <a:lstStyle/>
                    <a:p>
                      <a:r>
                        <a:rPr lang="zh-CN" altLang="en-US" sz="1200" dirty="0"/>
                        <a:t>系统稳定状态下在线</a:t>
                      </a:r>
                      <a:r>
                        <a:rPr lang="en-US" altLang="zh-CN" sz="1200" dirty="0"/>
                        <a:t>QQ</a:t>
                      </a:r>
                      <a:r>
                        <a:rPr lang="zh-CN" altLang="en-US" sz="1200" dirty="0"/>
                        <a:t>音乐切歌</a:t>
                      </a:r>
                    </a:p>
                  </a:txBody>
                  <a:tcPr anchor="ctr"/>
                </a:tc>
                <a:tc>
                  <a:txBody>
                    <a:bodyPr/>
                    <a:lstStyle/>
                    <a:p>
                      <a:r>
                        <a:rPr lang="zh-CN" altLang="en-US" sz="1200" dirty="0"/>
                        <a:t>开机</a:t>
                      </a:r>
                      <a:r>
                        <a:rPr lang="en-US" altLang="zh-CN" sz="1200" dirty="0"/>
                        <a:t>Launcher</a:t>
                      </a:r>
                      <a:r>
                        <a:rPr lang="zh-CN" altLang="en-US" sz="1200" dirty="0"/>
                        <a:t>出来以后等待</a:t>
                      </a:r>
                      <a:r>
                        <a:rPr lang="en-US" altLang="zh-CN" sz="1200" dirty="0"/>
                        <a:t>3</a:t>
                      </a:r>
                      <a:r>
                        <a:rPr lang="zh-CN" altLang="en-US" sz="1200" dirty="0"/>
                        <a:t>分钟，打开在线音乐应用，音乐播放以后，点击下一首</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0.7s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0.6s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-40%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10008"/>
                  </a:ext>
                </a:extLst>
              </a:tr>
              <a:tr h="443523">
                <a:tc>
                  <a:txBody>
                    <a:bodyPr/>
                    <a:lstStyle/>
                    <a:p>
                      <a:r>
                        <a:rPr lang="en-US" altLang="zh-CN" sz="1200" dirty="0">
                          <a:highlight>
                            <a:srgbClr val="FFFF00"/>
                          </a:highlight>
                        </a:rPr>
                        <a:t>27</a:t>
                      </a:r>
                    </a:p>
                  </a:txBody>
                  <a:tcPr anchor="ctr"/>
                </a:tc>
                <a:tc>
                  <a:txBody>
                    <a:bodyPr/>
                    <a:lstStyle/>
                    <a:p>
                      <a:r>
                        <a:rPr lang="zh-CN" altLang="en-US" sz="1200" dirty="0"/>
                        <a:t>系统稳定状态下在线电台切换</a:t>
                      </a:r>
                      <a:r>
                        <a:rPr lang="en-US" altLang="zh-CN" sz="1200" dirty="0"/>
                        <a:t>/FM</a:t>
                      </a:r>
                      <a:endParaRPr lang="zh-CN" altLang="en-US" sz="1200" dirty="0"/>
                    </a:p>
                  </a:txBody>
                  <a:tcPr anchor="ctr"/>
                </a:tc>
                <a:tc>
                  <a:txBody>
                    <a:bodyPr/>
                    <a:lstStyle/>
                    <a:p>
                      <a:r>
                        <a:rPr lang="zh-CN" altLang="en-US" sz="1200" dirty="0"/>
                        <a:t>开机</a:t>
                      </a:r>
                      <a:r>
                        <a:rPr lang="en-US" altLang="zh-CN" sz="1200" dirty="0"/>
                        <a:t>Launcher</a:t>
                      </a:r>
                      <a:r>
                        <a:rPr lang="zh-CN" altLang="en-US" sz="1200" dirty="0"/>
                        <a:t>出来以后等待</a:t>
                      </a:r>
                      <a:r>
                        <a:rPr lang="en-US" altLang="zh-CN" sz="1200" dirty="0"/>
                        <a:t>3</a:t>
                      </a:r>
                      <a:r>
                        <a:rPr lang="zh-CN" altLang="en-US" sz="1200" dirty="0"/>
                        <a:t>分钟，打开</a:t>
                      </a:r>
                      <a:r>
                        <a:rPr lang="en-US" altLang="zh-CN" sz="1200" dirty="0" err="1"/>
                        <a:t>Fm</a:t>
                      </a:r>
                      <a:r>
                        <a:rPr lang="zh-CN" altLang="en-US" sz="1200" dirty="0"/>
                        <a:t>应用，</a:t>
                      </a:r>
                      <a:r>
                        <a:rPr lang="en-US" altLang="zh-CN" sz="1200" dirty="0"/>
                        <a:t>FM</a:t>
                      </a:r>
                      <a:r>
                        <a:rPr lang="zh-CN" altLang="en-US" sz="1200" dirty="0"/>
                        <a:t>播放以后，点击下一首</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0.7s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1.27s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FF0000"/>
                          </a:solidFill>
                          <a:latin typeface="+mn-lt"/>
                          <a:ea typeface="+mn-ea"/>
                          <a:cs typeface="+mn-cs"/>
                        </a:rPr>
                        <a:t>81.43%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ym typeface="+mn-ea"/>
                        </a:rPr>
                        <a:t>偏差较小，客户无法感知</a:t>
                      </a: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9"/>
                  </a:ext>
                </a:extLst>
              </a:tr>
              <a:tr h="443523">
                <a:tc>
                  <a:txBody>
                    <a:bodyPr/>
                    <a:lstStyle/>
                    <a:p>
                      <a:r>
                        <a:rPr lang="en-US" altLang="zh-CN" sz="1200" dirty="0"/>
                        <a:t>28</a:t>
                      </a:r>
                      <a:endParaRPr lang="zh-CN" altLang="en-US" sz="1200" dirty="0"/>
                    </a:p>
                  </a:txBody>
                  <a:tcPr anchor="ctr"/>
                </a:tc>
                <a:tc>
                  <a:txBody>
                    <a:bodyPr/>
                    <a:lstStyle/>
                    <a:p>
                      <a:r>
                        <a:rPr lang="zh-CN" altLang="en-US" sz="1200" dirty="0"/>
                        <a:t>系统稳定下，语音导航搜索时间</a:t>
                      </a:r>
                    </a:p>
                  </a:txBody>
                  <a:tcPr anchor="ctr"/>
                </a:tc>
                <a:tc>
                  <a:txBody>
                    <a:bodyPr/>
                    <a:lstStyle/>
                    <a:p>
                      <a:r>
                        <a:rPr lang="zh-CN" altLang="en-US" sz="1200" dirty="0"/>
                        <a:t>开机</a:t>
                      </a:r>
                      <a:r>
                        <a:rPr lang="en-US" altLang="zh-CN" sz="1200" dirty="0"/>
                        <a:t>Launcher</a:t>
                      </a:r>
                      <a:r>
                        <a:rPr lang="zh-CN" altLang="en-US" sz="1200" dirty="0"/>
                        <a:t>出来以后等待</a:t>
                      </a:r>
                      <a:r>
                        <a:rPr lang="en-US" altLang="zh-CN" sz="1200" dirty="0"/>
                        <a:t>3</a:t>
                      </a:r>
                      <a:r>
                        <a:rPr lang="zh-CN" altLang="en-US" sz="1200" dirty="0"/>
                        <a:t>分钟，语音导航到</a:t>
                      </a:r>
                      <a:r>
                        <a:rPr lang="en-US" altLang="zh-CN" sz="1200" dirty="0"/>
                        <a:t>xxx</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4s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3.43s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-14.25%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10"/>
                  </a:ext>
                </a:extLst>
              </a:tr>
              <a:tr h="443523">
                <a:tc>
                  <a:txBody>
                    <a:bodyPr/>
                    <a:lstStyle/>
                    <a:p>
                      <a:r>
                        <a:rPr lang="en-US" altLang="zh-CN" sz="1200" dirty="0"/>
                        <a:t>29</a:t>
                      </a:r>
                      <a:endParaRPr lang="zh-CN" altLang="en-US" sz="1200" dirty="0"/>
                    </a:p>
                  </a:txBody>
                  <a:tcPr anchor="ctr"/>
                </a:tc>
                <a:tc>
                  <a:txBody>
                    <a:bodyPr/>
                    <a:lstStyle/>
                    <a:p>
                      <a:r>
                        <a:rPr lang="zh-CN" altLang="en-US" sz="1200" dirty="0"/>
                        <a:t>导航中，语音目的地切换路径规划</a:t>
                      </a:r>
                    </a:p>
                  </a:txBody>
                  <a:tcPr anchor="ctr"/>
                </a:tc>
                <a:tc>
                  <a:txBody>
                    <a:bodyPr/>
                    <a:lstStyle/>
                    <a:p>
                      <a:r>
                        <a:rPr lang="zh-CN" altLang="en-US" sz="1200" dirty="0"/>
                        <a:t>导航前台运行，并在导航中，语音导航到</a:t>
                      </a:r>
                      <a:r>
                        <a:rPr lang="en-US" altLang="zh-CN" sz="1200" dirty="0"/>
                        <a:t>xxx</a:t>
                      </a:r>
                      <a:r>
                        <a:rPr lang="zh-CN" altLang="en-US" sz="1200" dirty="0"/>
                        <a:t>，语音选中第一个</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0.92s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10011"/>
                  </a:ext>
                </a:extLst>
              </a:tr>
              <a:tr h="443523">
                <a:tc>
                  <a:txBody>
                    <a:bodyPr/>
                    <a:lstStyle/>
                    <a:p>
                      <a:r>
                        <a:rPr lang="en-US" altLang="zh-CN" sz="1200" dirty="0"/>
                        <a:t>30</a:t>
                      </a:r>
                      <a:endParaRPr lang="zh-CN" altLang="en-US" sz="1200" dirty="0"/>
                    </a:p>
                  </a:txBody>
                  <a:tcPr anchor="ctr"/>
                </a:tc>
                <a:tc>
                  <a:txBody>
                    <a:bodyPr/>
                    <a:lstStyle/>
                    <a:p>
                      <a:r>
                        <a:rPr lang="zh-CN" altLang="en-US" sz="1200" dirty="0"/>
                        <a:t>系统稳定下，语音播放音乐</a:t>
                      </a:r>
                    </a:p>
                  </a:txBody>
                  <a:tcPr anchor="ctr"/>
                </a:tc>
                <a:tc>
                  <a:txBody>
                    <a:bodyPr/>
                    <a:lstStyle/>
                    <a:p>
                      <a:r>
                        <a:rPr lang="zh-CN" altLang="en-US" sz="1200" dirty="0"/>
                        <a:t>开机</a:t>
                      </a:r>
                      <a:r>
                        <a:rPr lang="en-US" altLang="zh-CN" sz="1200" dirty="0"/>
                        <a:t>Launcher</a:t>
                      </a:r>
                      <a:r>
                        <a:rPr lang="zh-CN" altLang="en-US" sz="1200" dirty="0"/>
                        <a:t>出来以后等待</a:t>
                      </a:r>
                      <a:r>
                        <a:rPr lang="en-US" altLang="zh-CN" sz="1200" dirty="0"/>
                        <a:t>3</a:t>
                      </a:r>
                      <a:r>
                        <a:rPr lang="zh-CN" altLang="en-US" sz="1200" dirty="0"/>
                        <a:t>分钟，语音播放</a:t>
                      </a:r>
                      <a:r>
                        <a:rPr lang="en-US" altLang="zh-CN" sz="1200" dirty="0"/>
                        <a:t>xxx</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3.5s</a:t>
                      </a:r>
                    </a:p>
                  </a:txBody>
                  <a:tcPr marL="6350" marR="6350" marT="6350" marB="0" anchor="ctr"/>
                </a:tc>
                <a:tc>
                  <a:txBody>
                    <a:bodyPr/>
                    <a:lstStyle/>
                    <a:p>
                      <a:pPr algn="ctr" fontAlgn="ctr">
                        <a:buClrTx/>
                        <a:buSzTx/>
                        <a:buFontTx/>
                      </a:pPr>
                      <a:r>
                        <a:rPr lang="en-US" altLang="zh-CN" sz="1200" b="0" i="0" u="none" strike="noStrike" dirty="0">
                          <a:solidFill>
                            <a:schemeClr val="tx1"/>
                          </a:solidFill>
                          <a:effectLst/>
                          <a:latin typeface="+mn-lt"/>
                          <a:ea typeface="等线" panose="02010600030101010101" pitchFamily="2" charset="-122"/>
                        </a:rPr>
                        <a:t>5.43s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FF0000"/>
                          </a:solidFill>
                          <a:latin typeface="+mn-lt"/>
                          <a:ea typeface="+mn-ea"/>
                          <a:cs typeface="+mn-cs"/>
                        </a:rPr>
                        <a:t>55.14%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ym typeface="+mn-ea"/>
                        </a:rPr>
                        <a:t>跟上个版本表现一致，性能持续优化中</a:t>
                      </a: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12"/>
                  </a:ext>
                </a:extLst>
              </a:tr>
              <a:tr h="359746">
                <a:tc>
                  <a:txBody>
                    <a:bodyPr/>
                    <a:lstStyle/>
                    <a:p>
                      <a:r>
                        <a:rPr lang="en-US" altLang="zh-CN" sz="1200" dirty="0"/>
                        <a:t>31</a:t>
                      </a:r>
                      <a:endParaRPr lang="zh-CN" altLang="en-US" sz="1200" dirty="0"/>
                    </a:p>
                  </a:txBody>
                  <a:tcPr anchor="ctr"/>
                </a:tc>
                <a:tc>
                  <a:txBody>
                    <a:bodyPr/>
                    <a:lstStyle/>
                    <a:p>
                      <a:r>
                        <a:rPr lang="zh-CN" altLang="en-US" sz="1200" dirty="0"/>
                        <a:t>系统稳定下，语音车控</a:t>
                      </a:r>
                    </a:p>
                  </a:txBody>
                  <a:tcPr anchor="ctr"/>
                </a:tc>
                <a:tc>
                  <a:txBody>
                    <a:bodyPr/>
                    <a:lstStyle/>
                    <a:p>
                      <a:r>
                        <a:rPr lang="zh-CN" altLang="en-US" sz="1200" dirty="0"/>
                        <a:t>开机</a:t>
                      </a:r>
                      <a:r>
                        <a:rPr lang="en-US" altLang="zh-CN" sz="1200" dirty="0"/>
                        <a:t>Launcher</a:t>
                      </a:r>
                      <a:r>
                        <a:rPr lang="zh-CN" altLang="en-US" sz="1200" dirty="0"/>
                        <a:t>出来以后等待</a:t>
                      </a:r>
                      <a:r>
                        <a:rPr lang="en-US" altLang="zh-CN" sz="1200" dirty="0"/>
                        <a:t>3</a:t>
                      </a:r>
                      <a:r>
                        <a:rPr lang="zh-CN" altLang="en-US" sz="1200" dirty="0"/>
                        <a:t>分钟，语音打开天窗</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0.74</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-26.00%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13"/>
                  </a:ext>
                </a:extLst>
              </a:tr>
            </a:tbl>
          </a:graphicData>
        </a:graphic>
      </p:graphicFrame>
      <p:sp>
        <p:nvSpPr>
          <p:cNvPr id="6" name="Title 4"/>
          <p:cNvSpPr txBox="1">
            <a:spLocks noChangeArrowheads="1"/>
          </p:cNvSpPr>
          <p:nvPr/>
        </p:nvSpPr>
        <p:spPr bwMode="auto">
          <a:xfrm>
            <a:off x="276597" y="0"/>
            <a:ext cx="10836275"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algn="l" rtl="0" eaLnBrk="0" fontAlgn="base" hangingPunct="0">
              <a:lnSpc>
                <a:spcPct val="90000"/>
              </a:lnSpc>
              <a:spcBef>
                <a:spcPct val="0"/>
              </a:spcBef>
              <a:spcAft>
                <a:spcPct val="0"/>
              </a:spcAft>
              <a:defRPr sz="3000" b="1" i="0" kern="1200" cap="none" baseline="0">
                <a:solidFill>
                  <a:schemeClr val="tx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a:lstStyle>
          <a:p>
            <a:pPr eaLnBrk="1" hangingPunct="1"/>
            <a:r>
              <a:rPr lang="en-US" altLang="en-US" sz="2800" dirty="0">
                <a:solidFill>
                  <a:srgbClr val="0000CC"/>
                </a:solidFill>
              </a:rPr>
              <a:t>{</a:t>
            </a:r>
            <a:r>
              <a:rPr lang="en-US" altLang="zh-CN" sz="2800" dirty="0">
                <a:solidFill>
                  <a:srgbClr val="0000CC"/>
                </a:solidFill>
              </a:rPr>
              <a:t>CD542H_R11</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#3</a:t>
            </a:r>
            <a:endParaRPr lang="en-US" altLang="en-US" sz="2800" b="0" dirty="0">
              <a:ea typeface="SimHei"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5"/>
          <p:cNvGraphicFramePr>
            <a:graphicFrameLocks noGrp="1"/>
          </p:cNvGraphicFramePr>
          <p:nvPr>
            <p:custDataLst>
              <p:tags r:id="rId1"/>
            </p:custDataLst>
            <p:extLst>
              <p:ext uri="{D42A27DB-BD31-4B8C-83A1-F6EECF244321}">
                <p14:modId xmlns:p14="http://schemas.microsoft.com/office/powerpoint/2010/main" val="1225714195"/>
              </p:ext>
            </p:extLst>
          </p:nvPr>
        </p:nvGraphicFramePr>
        <p:xfrm>
          <a:off x="218231" y="389005"/>
          <a:ext cx="11449615" cy="6414606"/>
        </p:xfrm>
        <a:graphic>
          <a:graphicData uri="http://schemas.openxmlformats.org/drawingml/2006/table">
            <a:tbl>
              <a:tblPr firstRow="1" bandRow="1">
                <a:tableStyleId>{5C22544A-7EE6-4342-B048-85BDC9FD1C3A}</a:tableStyleId>
              </a:tblPr>
              <a:tblGrid>
                <a:gridCol w="587693">
                  <a:extLst>
                    <a:ext uri="{9D8B030D-6E8A-4147-A177-3AD203B41FA5}">
                      <a16:colId xmlns:a16="http://schemas.microsoft.com/office/drawing/2014/main" val="20000"/>
                    </a:ext>
                  </a:extLst>
                </a:gridCol>
                <a:gridCol w="2766566">
                  <a:extLst>
                    <a:ext uri="{9D8B030D-6E8A-4147-A177-3AD203B41FA5}">
                      <a16:colId xmlns:a16="http://schemas.microsoft.com/office/drawing/2014/main" val="20001"/>
                    </a:ext>
                  </a:extLst>
                </a:gridCol>
                <a:gridCol w="3620827">
                  <a:extLst>
                    <a:ext uri="{9D8B030D-6E8A-4147-A177-3AD203B41FA5}">
                      <a16:colId xmlns:a16="http://schemas.microsoft.com/office/drawing/2014/main" val="20002"/>
                    </a:ext>
                  </a:extLst>
                </a:gridCol>
                <a:gridCol w="876450">
                  <a:extLst>
                    <a:ext uri="{9D8B030D-6E8A-4147-A177-3AD203B41FA5}">
                      <a16:colId xmlns:a16="http://schemas.microsoft.com/office/drawing/2014/main" val="20003"/>
                    </a:ext>
                  </a:extLst>
                </a:gridCol>
                <a:gridCol w="909216">
                  <a:extLst>
                    <a:ext uri="{9D8B030D-6E8A-4147-A177-3AD203B41FA5}">
                      <a16:colId xmlns:a16="http://schemas.microsoft.com/office/drawing/2014/main" val="20004"/>
                    </a:ext>
                  </a:extLst>
                </a:gridCol>
                <a:gridCol w="831488">
                  <a:extLst>
                    <a:ext uri="{9D8B030D-6E8A-4147-A177-3AD203B41FA5}">
                      <a16:colId xmlns:a16="http://schemas.microsoft.com/office/drawing/2014/main" val="20005"/>
                    </a:ext>
                  </a:extLst>
                </a:gridCol>
                <a:gridCol w="1857375">
                  <a:extLst>
                    <a:ext uri="{9D8B030D-6E8A-4147-A177-3AD203B41FA5}">
                      <a16:colId xmlns:a16="http://schemas.microsoft.com/office/drawing/2014/main" val="20006"/>
                    </a:ext>
                  </a:extLst>
                </a:gridCol>
              </a:tblGrid>
              <a:tr h="342817">
                <a:tc>
                  <a:txBody>
                    <a:bodyPr/>
                    <a:lstStyle/>
                    <a:p>
                      <a:r>
                        <a:rPr lang="zh-CN" altLang="en-US" sz="1400" dirty="0"/>
                        <a:t>序号</a:t>
                      </a:r>
                    </a:p>
                  </a:txBody>
                  <a:tcPr/>
                </a:tc>
                <a:tc>
                  <a:txBody>
                    <a:bodyPr/>
                    <a:lstStyle/>
                    <a:p>
                      <a:r>
                        <a:rPr lang="zh-CN" altLang="en-US" sz="1400" dirty="0"/>
                        <a:t>影响因素</a:t>
                      </a:r>
                    </a:p>
                  </a:txBody>
                  <a:tcPr/>
                </a:tc>
                <a:tc>
                  <a:txBody>
                    <a:bodyPr/>
                    <a:lstStyle/>
                    <a:p>
                      <a:r>
                        <a:rPr lang="zh-CN" altLang="en-US" sz="1400" dirty="0"/>
                        <a:t>测试步骤</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dirty="0"/>
                        <a:t>Target</a:t>
                      </a:r>
                      <a:endParaRPr lang="zh-CN" altLang="en-US" sz="1400" dirty="0"/>
                    </a:p>
                  </a:txBody>
                  <a:tcPr/>
                </a:tc>
                <a:tc>
                  <a:txBody>
                    <a:bodyPr/>
                    <a:lstStyle/>
                    <a:p>
                      <a:r>
                        <a:rPr lang="en-US" altLang="zh-CN" sz="1400" dirty="0"/>
                        <a:t>R11</a:t>
                      </a:r>
                      <a:endParaRPr lang="zh-CN" altLang="en-US" sz="1400" dirty="0"/>
                    </a:p>
                  </a:txBody>
                  <a:tcPr/>
                </a:tc>
                <a:tc>
                  <a:txBody>
                    <a:bodyPr/>
                    <a:lstStyle/>
                    <a:p>
                      <a:r>
                        <a:rPr lang="zh-CN" altLang="en-US" sz="1400" dirty="0"/>
                        <a:t>偏差</a:t>
                      </a:r>
                    </a:p>
                  </a:txBody>
                  <a:tcPr/>
                </a:tc>
                <a:tc>
                  <a:txBody>
                    <a:bodyPr/>
                    <a:lstStyle/>
                    <a:p>
                      <a:pPr>
                        <a:buNone/>
                      </a:pPr>
                      <a:r>
                        <a:rPr lang="en-US" altLang="zh-CN" sz="1400" dirty="0"/>
                        <a:t>Comments</a:t>
                      </a:r>
                    </a:p>
                  </a:txBody>
                  <a:tcPr/>
                </a:tc>
                <a:extLst>
                  <a:ext uri="{0D108BD9-81ED-4DB2-BD59-A6C34878D82A}">
                    <a16:rowId xmlns:a16="http://schemas.microsoft.com/office/drawing/2014/main" val="10000"/>
                  </a:ext>
                </a:extLst>
              </a:tr>
              <a:tr h="312001">
                <a:tc>
                  <a:txBody>
                    <a:bodyPr/>
                    <a:lstStyle/>
                    <a:p>
                      <a:r>
                        <a:rPr lang="en-US" altLang="zh-CN" sz="1200" dirty="0"/>
                        <a:t>32</a:t>
                      </a:r>
                      <a:endParaRPr lang="zh-CN" altLang="en-US" sz="1200" dirty="0"/>
                    </a:p>
                  </a:txBody>
                  <a:tcPr anchor="ctr"/>
                </a:tc>
                <a:tc>
                  <a:txBody>
                    <a:bodyPr/>
                    <a:lstStyle/>
                    <a:p>
                      <a:r>
                        <a:rPr lang="zh-CN" altLang="en-US" sz="1200" dirty="0"/>
                        <a:t>系统稳定下，语音系统控制</a:t>
                      </a:r>
                    </a:p>
                  </a:txBody>
                  <a:tcPr anchor="ctr"/>
                </a:tc>
                <a:tc>
                  <a:txBody>
                    <a:bodyPr/>
                    <a:lstStyle/>
                    <a:p>
                      <a:pPr algn="l"/>
                      <a:r>
                        <a:rPr lang="zh-CN" altLang="en-US" sz="1200" dirty="0"/>
                        <a:t>开机</a:t>
                      </a:r>
                      <a:r>
                        <a:rPr lang="en-US" altLang="zh-CN" sz="1200" dirty="0"/>
                        <a:t>Launcher</a:t>
                      </a:r>
                      <a:r>
                        <a:rPr lang="zh-CN" altLang="en-US" sz="1200" dirty="0"/>
                        <a:t>出来以后等待</a:t>
                      </a:r>
                      <a:r>
                        <a:rPr lang="en-US" altLang="zh-CN" sz="1200" dirty="0"/>
                        <a:t>3</a:t>
                      </a:r>
                      <a:r>
                        <a:rPr lang="zh-CN" altLang="en-US" sz="1200" dirty="0"/>
                        <a:t>分钟，语音屏幕亮一点</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0.65s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-35.00%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1"/>
                  </a:ext>
                </a:extLst>
              </a:tr>
              <a:tr h="421532">
                <a:tc>
                  <a:txBody>
                    <a:bodyPr/>
                    <a:lstStyle/>
                    <a:p>
                      <a:r>
                        <a:rPr lang="en-US" altLang="zh-CN" sz="1200" dirty="0"/>
                        <a:t>33</a:t>
                      </a:r>
                      <a:endParaRPr lang="zh-CN" altLang="en-US" sz="1200" dirty="0"/>
                    </a:p>
                  </a:txBody>
                  <a:tcPr anchor="ctr"/>
                </a:tc>
                <a:tc>
                  <a:txBody>
                    <a:bodyPr/>
                    <a:lstStyle/>
                    <a:p>
                      <a:r>
                        <a:rPr lang="en-US" altLang="zh-CN" sz="1200" dirty="0"/>
                        <a:t>Power on </a:t>
                      </a:r>
                      <a:r>
                        <a:rPr lang="zh-CN" altLang="en-US" sz="1200" dirty="0"/>
                        <a:t>到账号自动登录时间</a:t>
                      </a:r>
                    </a:p>
                  </a:txBody>
                  <a:tcPr anchor="ctr"/>
                </a:tc>
                <a:tc>
                  <a:txBody>
                    <a:bodyPr/>
                    <a:lstStyle/>
                    <a:p>
                      <a:r>
                        <a:rPr lang="en-US" altLang="zh-CN" sz="1200" dirty="0"/>
                        <a:t>1.IVI</a:t>
                      </a:r>
                      <a:r>
                        <a:rPr lang="zh-CN" altLang="en-US" sz="1200" dirty="0"/>
                        <a:t>开机，发送</a:t>
                      </a:r>
                      <a:r>
                        <a:rPr lang="en-US" altLang="zh-CN" sz="1200" dirty="0" err="1"/>
                        <a:t>adb</a:t>
                      </a:r>
                      <a:r>
                        <a:rPr lang="en-US" altLang="zh-CN" sz="1200" dirty="0"/>
                        <a:t> reboot</a:t>
                      </a:r>
                      <a:r>
                        <a:rPr lang="zh-CN" altLang="en-US" sz="1200" dirty="0"/>
                        <a:t>消息</a:t>
                      </a:r>
                    </a:p>
                    <a:p>
                      <a:r>
                        <a:rPr lang="en-US" altLang="zh-CN" sz="1200" dirty="0"/>
                        <a:t>2.</a:t>
                      </a:r>
                      <a:r>
                        <a:rPr lang="zh-CN" altLang="en-US" sz="1200" dirty="0"/>
                        <a:t>整个测试过程中录屏</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3.2S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FF0000"/>
                          </a:solidFill>
                          <a:latin typeface="+mn-lt"/>
                          <a:ea typeface="+mn-ea"/>
                          <a:cs typeface="+mn-cs"/>
                        </a:rPr>
                        <a:t>22.00%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ym typeface="+mn-ea"/>
                        </a:rPr>
                        <a:t>跟上个版本表现一致，性能持续优化中</a:t>
                      </a: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463685">
                <a:tc>
                  <a:txBody>
                    <a:bodyPr/>
                    <a:lstStyle/>
                    <a:p>
                      <a:r>
                        <a:rPr lang="en-US" altLang="zh-CN" sz="1200" dirty="0"/>
                        <a:t>34</a:t>
                      </a:r>
                      <a:endParaRPr lang="zh-CN" altLang="en-US" sz="1200" dirty="0"/>
                    </a:p>
                  </a:txBody>
                  <a:tcPr anchor="ctr"/>
                </a:tc>
                <a:tc>
                  <a:txBody>
                    <a:bodyPr/>
                    <a:lstStyle/>
                    <a:p>
                      <a:r>
                        <a:rPr lang="en-US" altLang="zh-CN" sz="1200" dirty="0"/>
                        <a:t>Power on </a:t>
                      </a:r>
                      <a:r>
                        <a:rPr lang="zh-CN" altLang="en-US" sz="1200" dirty="0"/>
                        <a:t>到账号二维码出现时间</a:t>
                      </a:r>
                    </a:p>
                  </a:txBody>
                  <a:tcPr anchor="ctr"/>
                </a:tc>
                <a:tc>
                  <a:txBody>
                    <a:bodyPr/>
                    <a:lstStyle/>
                    <a:p>
                      <a:r>
                        <a:rPr lang="en-US" altLang="zh-CN" sz="1200" dirty="0"/>
                        <a:t>1.IVI</a:t>
                      </a:r>
                      <a:r>
                        <a:rPr lang="zh-CN" altLang="en-US" sz="1200" dirty="0"/>
                        <a:t>开机，发送</a:t>
                      </a:r>
                      <a:r>
                        <a:rPr lang="en-US" altLang="zh-CN" sz="1200" dirty="0" err="1"/>
                        <a:t>adb</a:t>
                      </a:r>
                      <a:r>
                        <a:rPr lang="en-US" altLang="zh-CN" sz="1200" dirty="0"/>
                        <a:t> reboot</a:t>
                      </a:r>
                      <a:r>
                        <a:rPr lang="zh-CN" altLang="en-US" sz="1200" dirty="0"/>
                        <a:t>消息</a:t>
                      </a:r>
                    </a:p>
                    <a:p>
                      <a:r>
                        <a:rPr lang="en-US" altLang="zh-CN" sz="1200" dirty="0"/>
                        <a:t>2.</a:t>
                      </a:r>
                      <a:r>
                        <a:rPr lang="zh-CN" altLang="en-US" sz="1200" dirty="0"/>
                        <a:t>整个测试过程中录屏</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1.5s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3.87s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FF0000"/>
                          </a:solidFill>
                          <a:latin typeface="+mn-lt"/>
                          <a:ea typeface="+mn-ea"/>
                          <a:cs typeface="+mn-cs"/>
                        </a:rPr>
                        <a:t>28.7%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ym typeface="+mn-ea"/>
                        </a:rPr>
                        <a:t>跟上个版本表现一致，性能持续优化中</a:t>
                      </a: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376136">
                <a:tc>
                  <a:txBody>
                    <a:bodyPr/>
                    <a:lstStyle/>
                    <a:p>
                      <a:r>
                        <a:rPr lang="en-US" altLang="zh-CN" sz="1200" dirty="0"/>
                        <a:t>35</a:t>
                      </a:r>
                      <a:endParaRPr lang="zh-CN" altLang="en-US" sz="1200" dirty="0"/>
                    </a:p>
                  </a:txBody>
                  <a:tcPr anchor="ctr"/>
                </a:tc>
                <a:tc>
                  <a:txBody>
                    <a:bodyPr/>
                    <a:lstStyle/>
                    <a:p>
                      <a:r>
                        <a:rPr lang="en-US" altLang="zh-CN" sz="1200" dirty="0"/>
                        <a:t>Power on </a:t>
                      </a:r>
                      <a:r>
                        <a:rPr lang="zh-CN" altLang="en-US" sz="1200" dirty="0"/>
                        <a:t>到人脸识别时间</a:t>
                      </a:r>
                    </a:p>
                  </a:txBody>
                  <a:tcPr anchor="ctr"/>
                </a:tc>
                <a:tc>
                  <a:txBody>
                    <a:bodyPr/>
                    <a:lstStyle/>
                    <a:p>
                      <a:pPr algn="l" fontAlgn="t"/>
                      <a:r>
                        <a:rPr lang="en-US" altLang="zh-CN" sz="1200" kern="1200" dirty="0">
                          <a:solidFill>
                            <a:schemeClr val="dk1"/>
                          </a:solidFill>
                          <a:latin typeface="+mn-lt"/>
                          <a:ea typeface="+mn-ea"/>
                          <a:cs typeface="+mn-cs"/>
                        </a:rPr>
                        <a:t>1.IVI</a:t>
                      </a:r>
                      <a:r>
                        <a:rPr lang="zh-CN" altLang="en-US" sz="1200" kern="1200" dirty="0">
                          <a:solidFill>
                            <a:schemeClr val="dk1"/>
                          </a:solidFill>
                          <a:latin typeface="+mn-lt"/>
                          <a:ea typeface="+mn-ea"/>
                          <a:cs typeface="+mn-cs"/>
                        </a:rPr>
                        <a:t>开机，发送</a:t>
                      </a:r>
                      <a:r>
                        <a:rPr lang="en-US" altLang="zh-CN" sz="1200" kern="1200" dirty="0" err="1">
                          <a:solidFill>
                            <a:schemeClr val="dk1"/>
                          </a:solidFill>
                          <a:latin typeface="+mn-lt"/>
                          <a:ea typeface="+mn-ea"/>
                          <a:cs typeface="+mn-cs"/>
                        </a:rPr>
                        <a:t>adb</a:t>
                      </a:r>
                      <a:r>
                        <a:rPr lang="en-US" altLang="zh-CN" sz="1200" kern="1200" dirty="0">
                          <a:solidFill>
                            <a:schemeClr val="dk1"/>
                          </a:solidFill>
                          <a:latin typeface="+mn-lt"/>
                          <a:ea typeface="+mn-ea"/>
                          <a:cs typeface="+mn-cs"/>
                        </a:rPr>
                        <a:t> reboot</a:t>
                      </a:r>
                      <a:r>
                        <a:rPr lang="zh-CN" altLang="en-US" sz="1200" kern="1200" dirty="0">
                          <a:solidFill>
                            <a:schemeClr val="dk1"/>
                          </a:solidFill>
                          <a:latin typeface="+mn-lt"/>
                          <a:ea typeface="+mn-ea"/>
                          <a:cs typeface="+mn-cs"/>
                        </a:rPr>
                        <a:t>消息</a:t>
                      </a:r>
                    </a:p>
                    <a:p>
                      <a:pPr algn="l" fontAlgn="t"/>
                      <a:r>
                        <a:rPr lang="en-US" altLang="zh-CN" sz="1200" kern="1200" dirty="0">
                          <a:solidFill>
                            <a:schemeClr val="dk1"/>
                          </a:solidFill>
                          <a:latin typeface="+mn-lt"/>
                          <a:ea typeface="+mn-ea"/>
                          <a:cs typeface="+mn-cs"/>
                        </a:rPr>
                        <a:t>2.</a:t>
                      </a:r>
                      <a:r>
                        <a:rPr lang="zh-CN" altLang="en-US" sz="1200" kern="1200" dirty="0">
                          <a:solidFill>
                            <a:schemeClr val="dk1"/>
                          </a:solidFill>
                          <a:latin typeface="+mn-lt"/>
                          <a:ea typeface="+mn-ea"/>
                          <a:cs typeface="+mn-cs"/>
                        </a:rPr>
                        <a:t>整个测试过程中录屏</a:t>
                      </a:r>
                    </a:p>
                  </a:txBody>
                  <a:tcPr marL="6350" marR="6350" marT="6350" marB="0"/>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5s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3.22s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-35.60%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466928">
                <a:tc>
                  <a:txBody>
                    <a:bodyPr/>
                    <a:lstStyle/>
                    <a:p>
                      <a:r>
                        <a:rPr lang="en-US" altLang="zh-CN" sz="1200" dirty="0"/>
                        <a:t>36</a:t>
                      </a:r>
                      <a:endParaRPr lang="zh-CN" altLang="en-US" sz="1200" dirty="0"/>
                    </a:p>
                  </a:txBody>
                  <a:tcPr anchor="ctr"/>
                </a:tc>
                <a:tc>
                  <a:txBody>
                    <a:bodyPr/>
                    <a:lstStyle/>
                    <a:p>
                      <a:r>
                        <a:rPr lang="en-US" altLang="zh-CN" sz="1200" dirty="0"/>
                        <a:t>Power on</a:t>
                      </a:r>
                      <a:r>
                        <a:rPr lang="zh-CN" altLang="en-US" sz="1200" dirty="0"/>
                        <a:t>人脸识别成功，账号成功登录时间</a:t>
                      </a:r>
                    </a:p>
                  </a:txBody>
                  <a:tcPr anchor="ctr"/>
                </a:tc>
                <a:tc>
                  <a:txBody>
                    <a:bodyPr/>
                    <a:lstStyle/>
                    <a:p>
                      <a:r>
                        <a:rPr lang="en-US" altLang="zh-CN" sz="1200" dirty="0"/>
                        <a:t>1.IVI</a:t>
                      </a:r>
                      <a:r>
                        <a:rPr lang="zh-CN" altLang="en-US" sz="1200" dirty="0"/>
                        <a:t>开机，发送</a:t>
                      </a:r>
                      <a:r>
                        <a:rPr lang="en-US" altLang="zh-CN" sz="1200" dirty="0" err="1"/>
                        <a:t>adb</a:t>
                      </a:r>
                      <a:r>
                        <a:rPr lang="en-US" altLang="zh-CN" sz="1200" dirty="0"/>
                        <a:t> reboot</a:t>
                      </a:r>
                      <a:r>
                        <a:rPr lang="zh-CN" altLang="en-US" sz="1200" dirty="0"/>
                        <a:t>消息</a:t>
                      </a:r>
                    </a:p>
                    <a:p>
                      <a:r>
                        <a:rPr lang="en-US" altLang="zh-CN" sz="1200" dirty="0"/>
                        <a:t>2.</a:t>
                      </a:r>
                      <a:r>
                        <a:rPr lang="zh-CN" altLang="en-US" sz="1200" dirty="0"/>
                        <a:t>整个测试过程中录屏</a:t>
                      </a:r>
                    </a:p>
                  </a:txBody>
                  <a:tcPr/>
                </a:tc>
                <a:tc>
                  <a:txBody>
                    <a:bodyPr/>
                    <a:lstStyle/>
                    <a:p>
                      <a:pPr algn="ctr" fontAlgn="ctr"/>
                      <a:r>
                        <a:rPr lang="en-US" altLang="zh-CN" sz="1200" b="0" i="0" u="none" strike="noStrike" dirty="0">
                          <a:solidFill>
                            <a:srgbClr val="000000"/>
                          </a:solidFill>
                          <a:effectLst/>
                          <a:latin typeface="+mn-lt"/>
                          <a:ea typeface="微软雅黑" panose="020B0503020204020204" pitchFamily="34" charset="-122"/>
                        </a:rPr>
                        <a:t>8s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10.2s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FF0000"/>
                          </a:solidFill>
                          <a:latin typeface="+mn-lt"/>
                          <a:ea typeface="+mn-ea"/>
                          <a:cs typeface="+mn-cs"/>
                        </a:rPr>
                        <a:t>9.2%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ym typeface="+mn-ea"/>
                        </a:rPr>
                        <a:t>跟上个版本表现一致，性能持续优化中</a:t>
                      </a: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5"/>
                  </a:ext>
                </a:extLst>
              </a:tr>
              <a:tr h="607840">
                <a:tc>
                  <a:txBody>
                    <a:bodyPr/>
                    <a:lstStyle/>
                    <a:p>
                      <a:r>
                        <a:rPr lang="en-US" altLang="zh-CN" sz="1200" dirty="0"/>
                        <a:t>37</a:t>
                      </a:r>
                      <a:endParaRPr lang="zh-CN" altLang="en-US" sz="1200" dirty="0"/>
                    </a:p>
                  </a:txBody>
                  <a:tcPr anchor="ctr"/>
                </a:tc>
                <a:tc>
                  <a:txBody>
                    <a:bodyPr/>
                    <a:lstStyle/>
                    <a:p>
                      <a:r>
                        <a:rPr lang="en-US" altLang="zh-CN" sz="1200" dirty="0"/>
                        <a:t>Power on</a:t>
                      </a:r>
                      <a:r>
                        <a:rPr lang="zh-CN" altLang="en-US" sz="1200" dirty="0"/>
                        <a:t>人脸识别失败，显示账号二维码时间</a:t>
                      </a:r>
                    </a:p>
                  </a:txBody>
                  <a:tcPr anchor="ctr"/>
                </a:tc>
                <a:tc>
                  <a:txBody>
                    <a:bodyPr/>
                    <a:lstStyle/>
                    <a:p>
                      <a:r>
                        <a:rPr lang="en-US" altLang="zh-CN" sz="1200" dirty="0"/>
                        <a:t>1.</a:t>
                      </a:r>
                      <a:r>
                        <a:rPr lang="zh-CN" altLang="en-US" sz="1200" dirty="0"/>
                        <a:t>进入</a:t>
                      </a:r>
                      <a:r>
                        <a:rPr lang="en-US" altLang="zh-CN" sz="1200" dirty="0"/>
                        <a:t>launcher</a:t>
                      </a:r>
                      <a:r>
                        <a:rPr lang="zh-CN" altLang="en-US" sz="1200" dirty="0"/>
                        <a:t>，点击头像，进入个人中心页面</a:t>
                      </a:r>
                    </a:p>
                    <a:p>
                      <a:r>
                        <a:rPr lang="en-US" altLang="zh-CN" sz="1200" dirty="0"/>
                        <a:t>2.</a:t>
                      </a:r>
                      <a:r>
                        <a:rPr lang="zh-CN" altLang="en-US" sz="1200" dirty="0"/>
                        <a:t>点击账号信息，进入账号登录页面（二维码页面）</a:t>
                      </a:r>
                    </a:p>
                    <a:p>
                      <a:r>
                        <a:rPr lang="en-US" altLang="zh-CN" sz="1200" dirty="0"/>
                        <a:t>3.</a:t>
                      </a:r>
                      <a:r>
                        <a:rPr lang="zh-CN" altLang="en-US" sz="1200" dirty="0"/>
                        <a:t>点击人脸识别按钮，进入人脸识别页，失败后自动返回上一页（二维码页面）</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15s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11.47s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-23.53%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6"/>
                  </a:ext>
                </a:extLst>
              </a:tr>
              <a:tr h="467360">
                <a:tc>
                  <a:txBody>
                    <a:bodyPr/>
                    <a:lstStyle/>
                    <a:p>
                      <a:r>
                        <a:rPr lang="en-US" altLang="zh-CN" sz="1200" dirty="0"/>
                        <a:t>38</a:t>
                      </a:r>
                      <a:endParaRPr lang="zh-CN" altLang="en-US" sz="1200" dirty="0"/>
                    </a:p>
                  </a:txBody>
                  <a:tcPr anchor="ctr"/>
                </a:tc>
                <a:tc>
                  <a:txBody>
                    <a:bodyPr/>
                    <a:lstStyle/>
                    <a:p>
                      <a:r>
                        <a:rPr lang="zh-CN" altLang="en-US" sz="1200" dirty="0"/>
                        <a:t>语音热启动时间</a:t>
                      </a:r>
                    </a:p>
                  </a:txBody>
                  <a:tcPr anchor="ctr"/>
                </a:tc>
                <a:tc>
                  <a:txBody>
                    <a:bodyPr/>
                    <a:lstStyle/>
                    <a:p>
                      <a:r>
                        <a:rPr lang="en-US" altLang="zh-CN" sz="1200" dirty="0"/>
                        <a:t>1</a:t>
                      </a:r>
                      <a:r>
                        <a:rPr lang="zh-CN" altLang="en-US" sz="1200" dirty="0"/>
                        <a:t>、系统启动，黑屏状态</a:t>
                      </a:r>
                    </a:p>
                    <a:p>
                      <a:r>
                        <a:rPr lang="en-US" altLang="zh-CN" sz="1200" dirty="0"/>
                        <a:t>2</a:t>
                      </a:r>
                      <a:r>
                        <a:rPr lang="zh-CN" altLang="en-US" sz="1200" dirty="0"/>
                        <a:t>、首次进入</a:t>
                      </a:r>
                      <a:r>
                        <a:rPr lang="en-US" altLang="zh-CN" sz="1200" dirty="0"/>
                        <a:t>launcher</a:t>
                      </a:r>
                      <a:endParaRPr lang="zh-CN" altLang="en-US" sz="1200" dirty="0"/>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225ms</a:t>
                      </a:r>
                    </a:p>
                  </a:txBody>
                  <a:tcPr marL="6350" marR="6350" marT="6350" marB="0" anchor="ctr"/>
                </a:tc>
                <a:tc>
                  <a:txBody>
                    <a:bodyPr/>
                    <a:lstStyle/>
                    <a:p>
                      <a:r>
                        <a:rPr lang="en-US" altLang="zh-CN" sz="1200" kern="1200" dirty="0">
                          <a:solidFill>
                            <a:srgbClr val="00B050"/>
                          </a:solidFill>
                          <a:latin typeface="+mn-lt"/>
                          <a:ea typeface="+mn-ea"/>
                          <a:cs typeface="+mn-cs"/>
                        </a:rPr>
                        <a:t>-77.50%</a:t>
                      </a:r>
                    </a:p>
                  </a:txBody>
                  <a:tcPr anchor="ctr"/>
                </a:tc>
                <a:tc>
                  <a:txBody>
                    <a:bodyPr/>
                    <a:lstStyle/>
                    <a:p>
                      <a:pPr>
                        <a:buNone/>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7"/>
                  </a:ext>
                </a:extLst>
              </a:tr>
              <a:tr h="607840">
                <a:tc>
                  <a:txBody>
                    <a:bodyPr/>
                    <a:lstStyle/>
                    <a:p>
                      <a:r>
                        <a:rPr lang="en-US" altLang="zh-CN" sz="1200" dirty="0"/>
                        <a:t>39</a:t>
                      </a:r>
                      <a:endParaRPr lang="zh-CN" altLang="en-US" sz="1200" dirty="0"/>
                    </a:p>
                  </a:txBody>
                  <a:tcPr anchor="ctr"/>
                </a:tc>
                <a:tc>
                  <a:txBody>
                    <a:bodyPr/>
                    <a:lstStyle/>
                    <a:p>
                      <a:r>
                        <a:rPr lang="zh-CN" altLang="en-US" sz="1200" dirty="0"/>
                        <a:t>车机管家冷启动时间</a:t>
                      </a:r>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后，等待</a:t>
                      </a:r>
                      <a:r>
                        <a:rPr lang="en-US" altLang="zh-CN" sz="1200" dirty="0"/>
                        <a:t>3min</a:t>
                      </a:r>
                    </a:p>
                    <a:p>
                      <a:r>
                        <a:rPr lang="en-US" altLang="zh-CN" sz="1200" dirty="0"/>
                        <a:t>2</a:t>
                      </a:r>
                      <a:r>
                        <a:rPr lang="zh-CN" altLang="en-US" sz="1200" dirty="0"/>
                        <a:t>、点击车机管家图标</a:t>
                      </a:r>
                    </a:p>
                    <a:p>
                      <a:r>
                        <a:rPr lang="en-US" altLang="zh-CN" sz="1200" dirty="0"/>
                        <a:t>3</a:t>
                      </a:r>
                      <a:r>
                        <a:rPr lang="zh-CN" altLang="en-US" sz="1200" dirty="0"/>
                        <a:t>、进入车机管家首页</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4s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2.12</a:t>
                      </a:r>
                    </a:p>
                  </a:txBody>
                  <a:tcPr marL="6350" marR="6350" marT="6350" marB="0" anchor="ctr"/>
                </a:tc>
                <a:tc>
                  <a:txBody>
                    <a:bodyPr/>
                    <a:lstStyle/>
                    <a:p>
                      <a:r>
                        <a:rPr lang="en-US" altLang="zh-CN" sz="1200" kern="1200" dirty="0">
                          <a:solidFill>
                            <a:srgbClr val="00B050"/>
                          </a:solidFill>
                          <a:latin typeface="+mn-lt"/>
                          <a:ea typeface="+mn-ea"/>
                          <a:cs typeface="+mn-cs"/>
                        </a:rPr>
                        <a:t>-47.00%</a:t>
                      </a:r>
                    </a:p>
                  </a:txBody>
                  <a:tcPr anchor="ctr"/>
                </a:tc>
                <a:tc>
                  <a:txBody>
                    <a:bodyPr/>
                    <a:lstStyle/>
                    <a:p>
                      <a:pPr>
                        <a:buNone/>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8"/>
                  </a:ext>
                </a:extLst>
              </a:tr>
              <a:tr h="607840">
                <a:tc>
                  <a:txBody>
                    <a:bodyPr/>
                    <a:lstStyle/>
                    <a:p>
                      <a:r>
                        <a:rPr lang="en-US" altLang="zh-CN" sz="1200" dirty="0"/>
                        <a:t>40</a:t>
                      </a:r>
                      <a:endParaRPr lang="zh-CN" altLang="en-US" sz="1200" dirty="0"/>
                    </a:p>
                  </a:txBody>
                  <a:tcPr anchor="ctr"/>
                </a:tc>
                <a:tc>
                  <a:txBody>
                    <a:bodyPr/>
                    <a:lstStyle/>
                    <a:p>
                      <a:r>
                        <a:rPr lang="zh-CN" altLang="en-US" sz="1200" dirty="0"/>
                        <a:t>车家互联热启动时间</a:t>
                      </a:r>
                    </a:p>
                  </a:txBody>
                  <a:tcPr anchor="ctr"/>
                </a:tc>
                <a:tc>
                  <a:txBody>
                    <a:bodyPr/>
                    <a:lstStyle/>
                    <a:p>
                      <a:r>
                        <a:rPr lang="en-US" altLang="zh-CN" sz="1200" dirty="0"/>
                        <a:t>1</a:t>
                      </a:r>
                      <a:r>
                        <a:rPr lang="zh-CN" altLang="en-US" sz="1200" dirty="0"/>
                        <a:t>、返回到上一页</a:t>
                      </a:r>
                    </a:p>
                    <a:p>
                      <a:r>
                        <a:rPr lang="en-US" altLang="zh-CN" sz="1200" dirty="0"/>
                        <a:t>2</a:t>
                      </a:r>
                      <a:r>
                        <a:rPr lang="zh-CN" altLang="en-US" sz="1200" dirty="0"/>
                        <a:t>、再次点击车机管家图标</a:t>
                      </a:r>
                    </a:p>
                    <a:p>
                      <a:r>
                        <a:rPr lang="en-US" altLang="zh-CN" sz="1200" dirty="0"/>
                        <a:t>3</a:t>
                      </a:r>
                      <a:r>
                        <a:rPr lang="zh-CN" altLang="en-US" sz="1200" dirty="0"/>
                        <a:t>、进入车机管家首页</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201ms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-59.20%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9"/>
                  </a:ext>
                </a:extLst>
              </a:tr>
              <a:tr h="607840">
                <a:tc>
                  <a:txBody>
                    <a:bodyPr/>
                    <a:lstStyle/>
                    <a:p>
                      <a:r>
                        <a:rPr lang="en-US" altLang="zh-CN" sz="1200" dirty="0"/>
                        <a:t>41</a:t>
                      </a:r>
                      <a:endParaRPr lang="zh-CN" altLang="en-US" sz="1200" dirty="0"/>
                    </a:p>
                  </a:txBody>
                  <a:tcPr anchor="ctr"/>
                </a:tc>
                <a:tc>
                  <a:txBody>
                    <a:bodyPr/>
                    <a:lstStyle/>
                    <a:p>
                      <a:r>
                        <a:rPr lang="zh-CN" altLang="en-US" sz="1200" dirty="0"/>
                        <a:t>随心拍冷启动时间</a:t>
                      </a:r>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后，等待</a:t>
                      </a:r>
                      <a:r>
                        <a:rPr lang="en-US" altLang="zh-CN" sz="1200" dirty="0"/>
                        <a:t>3min</a:t>
                      </a:r>
                    </a:p>
                    <a:p>
                      <a:r>
                        <a:rPr lang="en-US" altLang="zh-CN" sz="1200" dirty="0"/>
                        <a:t>2</a:t>
                      </a:r>
                      <a:r>
                        <a:rPr lang="zh-CN" altLang="en-US" sz="1200" dirty="0"/>
                        <a:t>、点击随心拍图标</a:t>
                      </a:r>
                    </a:p>
                    <a:p>
                      <a:r>
                        <a:rPr lang="en-US" altLang="zh-CN" sz="1200" dirty="0"/>
                        <a:t>3</a:t>
                      </a:r>
                      <a:r>
                        <a:rPr lang="zh-CN" altLang="en-US" sz="1200" dirty="0"/>
                        <a:t>、进入随心拍首页</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4s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1.44s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-64.00%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10"/>
                  </a:ext>
                </a:extLst>
              </a:tr>
              <a:tr h="607840">
                <a:tc>
                  <a:txBody>
                    <a:bodyPr/>
                    <a:lstStyle/>
                    <a:p>
                      <a:r>
                        <a:rPr lang="en-US" altLang="zh-CN" sz="1200" dirty="0"/>
                        <a:t>42</a:t>
                      </a:r>
                      <a:endParaRPr lang="zh-CN" altLang="en-US" sz="1200" dirty="0"/>
                    </a:p>
                  </a:txBody>
                  <a:tcPr anchor="ctr"/>
                </a:tc>
                <a:tc>
                  <a:txBody>
                    <a:bodyPr/>
                    <a:lstStyle/>
                    <a:p>
                      <a:r>
                        <a:rPr lang="zh-CN" altLang="en-US" sz="1200" dirty="0"/>
                        <a:t>随心拍热启动时间</a:t>
                      </a:r>
                    </a:p>
                  </a:txBody>
                  <a:tcPr anchor="ctr"/>
                </a:tc>
                <a:tc>
                  <a:txBody>
                    <a:bodyPr/>
                    <a:lstStyle/>
                    <a:p>
                      <a:r>
                        <a:rPr lang="en-US" altLang="zh-CN" sz="1200" dirty="0"/>
                        <a:t>1</a:t>
                      </a:r>
                      <a:r>
                        <a:rPr lang="zh-CN" altLang="en-US" sz="1200" dirty="0"/>
                        <a:t>、返回到上一页</a:t>
                      </a:r>
                    </a:p>
                    <a:p>
                      <a:r>
                        <a:rPr lang="en-US" altLang="zh-CN" sz="1200" dirty="0"/>
                        <a:t>2</a:t>
                      </a:r>
                      <a:r>
                        <a:rPr lang="zh-CN" altLang="en-US" sz="1200" dirty="0"/>
                        <a:t>、再次点击随心拍图标</a:t>
                      </a:r>
                    </a:p>
                    <a:p>
                      <a:r>
                        <a:rPr lang="en-US" altLang="zh-CN" sz="1200" dirty="0"/>
                        <a:t>3</a:t>
                      </a:r>
                      <a:r>
                        <a:rPr lang="zh-CN" altLang="en-US" sz="1200" dirty="0"/>
                        <a:t>、进入随心拍首页</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577ms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-42.30%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11"/>
                  </a:ext>
                </a:extLst>
              </a:tr>
            </a:tbl>
          </a:graphicData>
        </a:graphic>
      </p:graphicFrame>
      <p:sp>
        <p:nvSpPr>
          <p:cNvPr id="5" name="Title 4"/>
          <p:cNvSpPr>
            <a:spLocks noGrp="1" noChangeArrowheads="1"/>
          </p:cNvSpPr>
          <p:nvPr>
            <p:ph type="title"/>
          </p:nvPr>
        </p:nvSpPr>
        <p:spPr bwMode="auto">
          <a:xfrm>
            <a:off x="218231"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CD542H_R11</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#4</a:t>
            </a:r>
            <a:endParaRPr lang="en-US" altLang="en-US" sz="2800" b="0" dirty="0">
              <a:ea typeface="SimHei"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5"/>
          <p:cNvGraphicFramePr>
            <a:graphicFrameLocks noGrp="1"/>
          </p:cNvGraphicFramePr>
          <p:nvPr>
            <p:custDataLst>
              <p:tags r:id="rId1"/>
            </p:custDataLst>
            <p:extLst>
              <p:ext uri="{D42A27DB-BD31-4B8C-83A1-F6EECF244321}">
                <p14:modId xmlns:p14="http://schemas.microsoft.com/office/powerpoint/2010/main" val="3599879905"/>
              </p:ext>
            </p:extLst>
          </p:nvPr>
        </p:nvGraphicFramePr>
        <p:xfrm>
          <a:off x="275191" y="435896"/>
          <a:ext cx="11318513" cy="6116237"/>
        </p:xfrm>
        <a:graphic>
          <a:graphicData uri="http://schemas.openxmlformats.org/drawingml/2006/table">
            <a:tbl>
              <a:tblPr firstRow="1" bandRow="1">
                <a:tableStyleId>{5C22544A-7EE6-4342-B048-85BDC9FD1C3A}</a:tableStyleId>
              </a:tblPr>
              <a:tblGrid>
                <a:gridCol w="587693">
                  <a:extLst>
                    <a:ext uri="{9D8B030D-6E8A-4147-A177-3AD203B41FA5}">
                      <a16:colId xmlns:a16="http://schemas.microsoft.com/office/drawing/2014/main" val="20000"/>
                    </a:ext>
                  </a:extLst>
                </a:gridCol>
                <a:gridCol w="2824307">
                  <a:extLst>
                    <a:ext uri="{9D8B030D-6E8A-4147-A177-3AD203B41FA5}">
                      <a16:colId xmlns:a16="http://schemas.microsoft.com/office/drawing/2014/main" val="20001"/>
                    </a:ext>
                  </a:extLst>
                </a:gridCol>
                <a:gridCol w="3673603">
                  <a:extLst>
                    <a:ext uri="{9D8B030D-6E8A-4147-A177-3AD203B41FA5}">
                      <a16:colId xmlns:a16="http://schemas.microsoft.com/office/drawing/2014/main" val="20002"/>
                    </a:ext>
                  </a:extLst>
                </a:gridCol>
                <a:gridCol w="818515">
                  <a:extLst>
                    <a:ext uri="{9D8B030D-6E8A-4147-A177-3AD203B41FA5}">
                      <a16:colId xmlns:a16="http://schemas.microsoft.com/office/drawing/2014/main" val="20003"/>
                    </a:ext>
                  </a:extLst>
                </a:gridCol>
                <a:gridCol w="546100">
                  <a:extLst>
                    <a:ext uri="{9D8B030D-6E8A-4147-A177-3AD203B41FA5}">
                      <a16:colId xmlns:a16="http://schemas.microsoft.com/office/drawing/2014/main" val="20004"/>
                    </a:ext>
                  </a:extLst>
                </a:gridCol>
                <a:gridCol w="811530">
                  <a:extLst>
                    <a:ext uri="{9D8B030D-6E8A-4147-A177-3AD203B41FA5}">
                      <a16:colId xmlns:a16="http://schemas.microsoft.com/office/drawing/2014/main" val="20005"/>
                    </a:ext>
                  </a:extLst>
                </a:gridCol>
                <a:gridCol w="2056765">
                  <a:extLst>
                    <a:ext uri="{9D8B030D-6E8A-4147-A177-3AD203B41FA5}">
                      <a16:colId xmlns:a16="http://schemas.microsoft.com/office/drawing/2014/main" val="20006"/>
                    </a:ext>
                  </a:extLst>
                </a:gridCol>
              </a:tblGrid>
              <a:tr h="342817">
                <a:tc>
                  <a:txBody>
                    <a:bodyPr/>
                    <a:lstStyle/>
                    <a:p>
                      <a:r>
                        <a:rPr lang="zh-CN" altLang="en-US" sz="1400" dirty="0"/>
                        <a:t>序号</a:t>
                      </a:r>
                    </a:p>
                  </a:txBody>
                  <a:tcPr/>
                </a:tc>
                <a:tc>
                  <a:txBody>
                    <a:bodyPr/>
                    <a:lstStyle/>
                    <a:p>
                      <a:r>
                        <a:rPr lang="zh-CN" altLang="en-US" sz="1400" dirty="0"/>
                        <a:t>影响因素</a:t>
                      </a:r>
                    </a:p>
                  </a:txBody>
                  <a:tcPr/>
                </a:tc>
                <a:tc>
                  <a:txBody>
                    <a:bodyPr/>
                    <a:lstStyle/>
                    <a:p>
                      <a:r>
                        <a:rPr lang="zh-CN" altLang="en-US" sz="1400" dirty="0"/>
                        <a:t>测试步骤</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dirty="0"/>
                        <a:t>Target</a:t>
                      </a:r>
                      <a:endParaRPr lang="zh-CN" altLang="en-US" sz="1400" dirty="0"/>
                    </a:p>
                  </a:txBody>
                  <a:tcPr/>
                </a:tc>
                <a:tc>
                  <a:txBody>
                    <a:bodyPr/>
                    <a:lstStyle/>
                    <a:p>
                      <a:r>
                        <a:rPr lang="en-US" altLang="zh-CN" sz="1400" dirty="0"/>
                        <a:t>R11</a:t>
                      </a:r>
                      <a:endParaRPr lang="zh-CN" altLang="en-US" sz="1400" dirty="0"/>
                    </a:p>
                  </a:txBody>
                  <a:tcPr/>
                </a:tc>
                <a:tc>
                  <a:txBody>
                    <a:bodyPr/>
                    <a:lstStyle/>
                    <a:p>
                      <a:r>
                        <a:rPr lang="zh-CN" altLang="en-US" sz="1400" dirty="0"/>
                        <a:t>偏差</a:t>
                      </a:r>
                    </a:p>
                  </a:txBody>
                  <a:tcPr/>
                </a:tc>
                <a:tc>
                  <a:txBody>
                    <a:bodyPr/>
                    <a:lstStyle/>
                    <a:p>
                      <a:pPr>
                        <a:buNone/>
                      </a:pPr>
                      <a:r>
                        <a:rPr lang="en-US" altLang="zh-CN" sz="1400" dirty="0"/>
                        <a:t>Comments</a:t>
                      </a:r>
                    </a:p>
                  </a:txBody>
                  <a:tcPr/>
                </a:tc>
                <a:extLst>
                  <a:ext uri="{0D108BD9-81ED-4DB2-BD59-A6C34878D82A}">
                    <a16:rowId xmlns:a16="http://schemas.microsoft.com/office/drawing/2014/main" val="10000"/>
                  </a:ext>
                </a:extLst>
              </a:tr>
              <a:tr h="434171">
                <a:tc>
                  <a:txBody>
                    <a:bodyPr/>
                    <a:lstStyle/>
                    <a:p>
                      <a:r>
                        <a:rPr lang="en-US" altLang="zh-CN" sz="1200" dirty="0"/>
                        <a:t>46</a:t>
                      </a:r>
                      <a:endParaRPr lang="zh-CN" altLang="en-US" sz="1200" dirty="0"/>
                    </a:p>
                  </a:txBody>
                  <a:tcPr anchor="ctr"/>
                </a:tc>
                <a:tc>
                  <a:txBody>
                    <a:bodyPr/>
                    <a:lstStyle/>
                    <a:p>
                      <a:r>
                        <a:rPr lang="zh-CN" altLang="en-US" sz="1200" dirty="0"/>
                        <a:t>消息中心冷启动时间</a:t>
                      </a:r>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后，等待</a:t>
                      </a:r>
                      <a:r>
                        <a:rPr lang="en-US" altLang="zh-CN" sz="1200" dirty="0"/>
                        <a:t>3min</a:t>
                      </a:r>
                    </a:p>
                    <a:p>
                      <a:r>
                        <a:rPr lang="en-US" altLang="zh-CN" sz="1200" dirty="0"/>
                        <a:t>2</a:t>
                      </a:r>
                      <a:r>
                        <a:rPr lang="zh-CN" altLang="en-US" sz="1200" dirty="0"/>
                        <a:t>、点击消息盒子图标</a:t>
                      </a:r>
                    </a:p>
                    <a:p>
                      <a:r>
                        <a:rPr lang="en-US" altLang="zh-CN" sz="1200" dirty="0"/>
                        <a:t>3</a:t>
                      </a:r>
                      <a:r>
                        <a:rPr lang="zh-CN" altLang="en-US" sz="1200" dirty="0"/>
                        <a:t>、进入消息盒子首页</a:t>
                      </a:r>
                    </a:p>
                  </a:txBody>
                  <a:tcP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2s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1.87</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-6.50%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1"/>
                  </a:ext>
                </a:extLst>
              </a:tr>
              <a:tr h="607840">
                <a:tc>
                  <a:txBody>
                    <a:bodyPr/>
                    <a:lstStyle/>
                    <a:p>
                      <a:r>
                        <a:rPr lang="en-US" altLang="zh-CN" sz="1200" dirty="0"/>
                        <a:t>47</a:t>
                      </a:r>
                      <a:endParaRPr lang="zh-CN" altLang="en-US" sz="1200" dirty="0"/>
                    </a:p>
                  </a:txBody>
                  <a:tcPr anchor="ctr"/>
                </a:tc>
                <a:tc>
                  <a:txBody>
                    <a:bodyPr/>
                    <a:lstStyle/>
                    <a:p>
                      <a:r>
                        <a:rPr lang="zh-CN" altLang="en-US" sz="1200" dirty="0"/>
                        <a:t>消息中心热启动时间</a:t>
                      </a:r>
                    </a:p>
                  </a:txBody>
                  <a:tcPr anchor="ctr"/>
                </a:tc>
                <a:tc>
                  <a:txBody>
                    <a:bodyPr/>
                    <a:lstStyle/>
                    <a:p>
                      <a:r>
                        <a:rPr lang="en-US" altLang="zh-CN" sz="1200" dirty="0"/>
                        <a:t>1</a:t>
                      </a:r>
                      <a:r>
                        <a:rPr lang="zh-CN" altLang="en-US" sz="1200" dirty="0"/>
                        <a:t>、返回到上一页</a:t>
                      </a:r>
                    </a:p>
                    <a:p>
                      <a:r>
                        <a:rPr lang="en-US" altLang="zh-CN" sz="1200" dirty="0"/>
                        <a:t>2</a:t>
                      </a:r>
                      <a:r>
                        <a:rPr lang="zh-CN" altLang="en-US" sz="1200" dirty="0"/>
                        <a:t>、再次点击消息盒子图标</a:t>
                      </a:r>
                    </a:p>
                    <a:p>
                      <a:r>
                        <a:rPr lang="en-US" altLang="zh-CN" sz="1200" dirty="0"/>
                        <a:t>3</a:t>
                      </a:r>
                      <a:r>
                        <a:rPr lang="zh-CN" altLang="en-US" sz="1200" dirty="0"/>
                        <a:t>、进入消息盒子首页</a:t>
                      </a:r>
                    </a:p>
                  </a:txBody>
                  <a:tcP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0.5s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363ms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-27.40%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607840">
                <a:tc>
                  <a:txBody>
                    <a:bodyPr/>
                    <a:lstStyle/>
                    <a:p>
                      <a:r>
                        <a:rPr lang="en-US" altLang="zh-CN" sz="1200" dirty="0"/>
                        <a:t>48</a:t>
                      </a:r>
                      <a:endParaRPr lang="zh-CN" altLang="en-US" sz="1200" dirty="0"/>
                    </a:p>
                  </a:txBody>
                  <a:tcPr anchor="ctr"/>
                </a:tc>
                <a:tc>
                  <a:txBody>
                    <a:bodyPr/>
                    <a:lstStyle/>
                    <a:p>
                      <a:r>
                        <a:rPr lang="zh-CN" altLang="en-US" sz="1200" dirty="0"/>
                        <a:t>随心看冷启动时间</a:t>
                      </a:r>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后，等待</a:t>
                      </a:r>
                      <a:r>
                        <a:rPr lang="en-US" altLang="zh-CN" sz="1200" dirty="0"/>
                        <a:t>3min</a:t>
                      </a:r>
                    </a:p>
                    <a:p>
                      <a:r>
                        <a:rPr lang="en-US" altLang="zh-CN" sz="1200" dirty="0"/>
                        <a:t>2</a:t>
                      </a:r>
                      <a:r>
                        <a:rPr lang="zh-CN" altLang="en-US" sz="1200" dirty="0"/>
                        <a:t>、点击随心看图标</a:t>
                      </a:r>
                    </a:p>
                    <a:p>
                      <a:r>
                        <a:rPr lang="en-US" altLang="zh-CN" sz="1200" dirty="0"/>
                        <a:t>3</a:t>
                      </a:r>
                      <a:r>
                        <a:rPr lang="zh-CN" altLang="en-US" sz="1200" dirty="0"/>
                        <a:t>、进入随心看首页</a:t>
                      </a:r>
                    </a:p>
                  </a:txBody>
                  <a:tcP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2.5s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2.66s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1.6%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607840">
                <a:tc>
                  <a:txBody>
                    <a:bodyPr/>
                    <a:lstStyle/>
                    <a:p>
                      <a:r>
                        <a:rPr lang="en-US" altLang="zh-CN" sz="1200" dirty="0"/>
                        <a:t>49</a:t>
                      </a:r>
                      <a:endParaRPr lang="zh-CN" altLang="en-US" sz="1200" dirty="0"/>
                    </a:p>
                  </a:txBody>
                  <a:tcPr anchor="ctr"/>
                </a:tc>
                <a:tc>
                  <a:txBody>
                    <a:bodyPr/>
                    <a:lstStyle/>
                    <a:p>
                      <a:r>
                        <a:rPr lang="zh-CN" altLang="en-US" sz="1200" dirty="0"/>
                        <a:t>随心看热启动时间</a:t>
                      </a:r>
                    </a:p>
                  </a:txBody>
                  <a:tcPr anchor="ctr"/>
                </a:tc>
                <a:tc>
                  <a:txBody>
                    <a:bodyPr/>
                    <a:lstStyle/>
                    <a:p>
                      <a:r>
                        <a:rPr lang="en-US" altLang="zh-CN" sz="1200" dirty="0"/>
                        <a:t>1</a:t>
                      </a:r>
                      <a:r>
                        <a:rPr lang="zh-CN" altLang="en-US" sz="1200" dirty="0"/>
                        <a:t>、返回到上一页</a:t>
                      </a:r>
                    </a:p>
                    <a:p>
                      <a:r>
                        <a:rPr lang="en-US" altLang="zh-CN" sz="1200" dirty="0"/>
                        <a:t>2</a:t>
                      </a:r>
                      <a:r>
                        <a:rPr lang="zh-CN" altLang="en-US" sz="1200" dirty="0"/>
                        <a:t>、再次点击随心看图标</a:t>
                      </a:r>
                    </a:p>
                    <a:p>
                      <a:r>
                        <a:rPr lang="en-US" altLang="zh-CN" sz="1200" dirty="0"/>
                        <a:t>3</a:t>
                      </a:r>
                      <a:r>
                        <a:rPr lang="zh-CN" altLang="en-US" sz="1200" dirty="0"/>
                        <a:t>、进入随心看首页</a:t>
                      </a:r>
                    </a:p>
                  </a:txBody>
                  <a:tcP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0.5s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678ms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FF0000"/>
                          </a:solidFill>
                          <a:latin typeface="+mn-lt"/>
                          <a:ea typeface="+mn-ea"/>
                          <a:cs typeface="+mn-cs"/>
                        </a:rPr>
                        <a:t>35.60%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ym typeface="+mn-ea"/>
                        </a:rPr>
                        <a:t>偏差较小，客户无法感知</a:t>
                      </a: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527036">
                <a:tc>
                  <a:txBody>
                    <a:bodyPr/>
                    <a:lstStyle/>
                    <a:p>
                      <a:r>
                        <a:rPr lang="en-US" altLang="zh-CN" sz="1200" dirty="0"/>
                        <a:t>50</a:t>
                      </a:r>
                      <a:endParaRPr lang="zh-CN" altLang="en-US" sz="1200" dirty="0"/>
                    </a:p>
                  </a:txBody>
                  <a:tcPr anchor="ctr"/>
                </a:tc>
                <a:tc>
                  <a:txBody>
                    <a:bodyPr/>
                    <a:lstStyle/>
                    <a:p>
                      <a:r>
                        <a:rPr lang="zh-CN" altLang="en-US" sz="1200" dirty="0"/>
                        <a:t>车家互联冷启动时间</a:t>
                      </a:r>
                    </a:p>
                  </a:txBody>
                  <a:tcPr anchor="ctr"/>
                </a:tc>
                <a:tc>
                  <a:txBody>
                    <a:bodyPr/>
                    <a:lstStyle/>
                    <a:p>
                      <a:pPr algn="l" fontAlgn="t"/>
                      <a:r>
                        <a:rPr lang="en-US" altLang="zh-CN" sz="1200" kern="1200" dirty="0">
                          <a:solidFill>
                            <a:schemeClr val="dk1"/>
                          </a:solidFill>
                          <a:latin typeface="+mn-lt"/>
                          <a:ea typeface="+mn-ea"/>
                          <a:cs typeface="+mn-cs"/>
                        </a:rPr>
                        <a:t>1</a:t>
                      </a:r>
                      <a:r>
                        <a:rPr lang="zh-CN" altLang="en-US" sz="1200" kern="1200" dirty="0">
                          <a:solidFill>
                            <a:schemeClr val="dk1"/>
                          </a:solidFill>
                          <a:latin typeface="+mn-lt"/>
                          <a:ea typeface="+mn-ea"/>
                          <a:cs typeface="+mn-cs"/>
                        </a:rPr>
                        <a:t>、返回到上一页</a:t>
                      </a:r>
                    </a:p>
                    <a:p>
                      <a:pPr algn="l" fontAlgn="t"/>
                      <a:r>
                        <a:rPr lang="en-US" altLang="zh-CN" sz="1200" kern="1200" dirty="0">
                          <a:solidFill>
                            <a:schemeClr val="dk1"/>
                          </a:solidFill>
                          <a:latin typeface="+mn-lt"/>
                          <a:ea typeface="+mn-ea"/>
                          <a:cs typeface="+mn-cs"/>
                        </a:rPr>
                        <a:t>2</a:t>
                      </a:r>
                      <a:r>
                        <a:rPr lang="zh-CN" altLang="en-US" sz="1200" kern="1200" dirty="0">
                          <a:solidFill>
                            <a:schemeClr val="dk1"/>
                          </a:solidFill>
                          <a:latin typeface="+mn-lt"/>
                          <a:ea typeface="+mn-ea"/>
                          <a:cs typeface="+mn-cs"/>
                        </a:rPr>
                        <a:t>、再次点击车家互联图标</a:t>
                      </a:r>
                    </a:p>
                    <a:p>
                      <a:pPr algn="l" fontAlgn="t"/>
                      <a:r>
                        <a:rPr lang="en-US" altLang="zh-CN" sz="1200" kern="1200" dirty="0">
                          <a:solidFill>
                            <a:schemeClr val="dk1"/>
                          </a:solidFill>
                          <a:latin typeface="+mn-lt"/>
                          <a:ea typeface="+mn-ea"/>
                          <a:cs typeface="+mn-cs"/>
                        </a:rPr>
                        <a:t>3</a:t>
                      </a:r>
                      <a:r>
                        <a:rPr lang="zh-CN" altLang="en-US" sz="1200" kern="1200" dirty="0">
                          <a:solidFill>
                            <a:schemeClr val="dk1"/>
                          </a:solidFill>
                          <a:latin typeface="+mn-lt"/>
                          <a:ea typeface="+mn-ea"/>
                          <a:cs typeface="+mn-cs"/>
                        </a:rPr>
                        <a:t>、进入车家互联首页</a:t>
                      </a:r>
                    </a:p>
                  </a:txBody>
                  <a:tcPr marL="6350" marR="6350" marT="6350" marB="0"/>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3s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2.249s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-25.03%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5"/>
                  </a:ext>
                </a:extLst>
              </a:tr>
              <a:tr h="607840">
                <a:tc>
                  <a:txBody>
                    <a:bodyPr/>
                    <a:lstStyle/>
                    <a:p>
                      <a:r>
                        <a:rPr lang="en-US" altLang="zh-CN" sz="1200" dirty="0"/>
                        <a:t>51</a:t>
                      </a:r>
                      <a:endParaRPr lang="zh-CN" altLang="en-US" sz="1200" dirty="0"/>
                    </a:p>
                  </a:txBody>
                  <a:tcPr anchor="ctr"/>
                </a:tc>
                <a:tc>
                  <a:txBody>
                    <a:bodyPr/>
                    <a:lstStyle/>
                    <a:p>
                      <a:r>
                        <a:rPr lang="zh-CN" altLang="en-US" sz="1200" dirty="0"/>
                        <a:t>车家互联热启动时间</a:t>
                      </a:r>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后，等待</a:t>
                      </a:r>
                      <a:r>
                        <a:rPr lang="en-US" altLang="zh-CN" sz="1200" dirty="0"/>
                        <a:t>5min</a:t>
                      </a:r>
                    </a:p>
                    <a:p>
                      <a:r>
                        <a:rPr lang="en-US" altLang="zh-CN" sz="1200" dirty="0"/>
                        <a:t>2</a:t>
                      </a:r>
                      <a:r>
                        <a:rPr lang="zh-CN" altLang="en-US" sz="1200" dirty="0"/>
                        <a:t>、点击个人中心图标</a:t>
                      </a:r>
                    </a:p>
                    <a:p>
                      <a:r>
                        <a:rPr lang="en-US" altLang="zh-CN" sz="1200" dirty="0"/>
                        <a:t>3</a:t>
                      </a:r>
                      <a:r>
                        <a:rPr lang="zh-CN" altLang="en-US" sz="1200" dirty="0"/>
                        <a:t>、进入个人中心首页</a:t>
                      </a:r>
                    </a:p>
                  </a:txBody>
                  <a:tcP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1s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408ms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-59.20%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6"/>
                  </a:ext>
                </a:extLst>
              </a:tr>
              <a:tr h="607840">
                <a:tc>
                  <a:txBody>
                    <a:bodyPr/>
                    <a:lstStyle/>
                    <a:p>
                      <a:r>
                        <a:rPr lang="en-US" altLang="zh-CN" sz="1200" dirty="0"/>
                        <a:t>52</a:t>
                      </a:r>
                      <a:endParaRPr lang="zh-CN" altLang="en-US" sz="1200" dirty="0"/>
                    </a:p>
                  </a:txBody>
                  <a:tcPr anchor="ctr"/>
                </a:tc>
                <a:tc>
                  <a:txBody>
                    <a:bodyPr/>
                    <a:lstStyle/>
                    <a:p>
                      <a:r>
                        <a:rPr lang="zh-CN" altLang="en-US" sz="1200" dirty="0"/>
                        <a:t>预约保养冷启动时间</a:t>
                      </a:r>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后，等待</a:t>
                      </a:r>
                      <a:r>
                        <a:rPr lang="en-US" altLang="zh-CN" sz="1200" dirty="0"/>
                        <a:t>3min</a:t>
                      </a:r>
                    </a:p>
                    <a:p>
                      <a:r>
                        <a:rPr lang="en-US" altLang="zh-CN" sz="1200" dirty="0"/>
                        <a:t>2</a:t>
                      </a:r>
                      <a:r>
                        <a:rPr lang="zh-CN" altLang="en-US" sz="1200" dirty="0"/>
                        <a:t>、点击预约保养图标</a:t>
                      </a:r>
                    </a:p>
                    <a:p>
                      <a:r>
                        <a:rPr lang="en-US" altLang="zh-CN" sz="1200" dirty="0"/>
                        <a:t>3</a:t>
                      </a:r>
                      <a:r>
                        <a:rPr lang="zh-CN" altLang="en-US" sz="1200" dirty="0"/>
                        <a:t>、进入预约保养首页</a:t>
                      </a:r>
                    </a:p>
                  </a:txBody>
                  <a:tcP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4s</a:t>
                      </a:r>
                    </a:p>
                  </a:txBody>
                  <a:tcPr marL="6350" marR="6350" marT="6350" marB="0" anchor="ctr"/>
                </a:tc>
                <a:tc>
                  <a:txBody>
                    <a:bodyPr/>
                    <a:lstStyle/>
                    <a:p>
                      <a:pPr algn="ctr" fontAlgn="ctr"/>
                      <a:r>
                        <a:rPr lang="en-US" altLang="zh-CN" sz="1200" b="0" i="0" u="none" strike="noStrike" kern="1200" dirty="0">
                          <a:solidFill>
                            <a:schemeClr val="tx1"/>
                          </a:solidFill>
                          <a:effectLst/>
                          <a:latin typeface="Verdana Pro" panose="020B0604030504040204" pitchFamily="34" charset="0"/>
                          <a:ea typeface="等线" panose="02010600030101010101" pitchFamily="2" charset="-122"/>
                          <a:cs typeface="+mn-cs"/>
                        </a:rPr>
                        <a:t>2.8s</a:t>
                      </a:r>
                    </a:p>
                  </a:txBody>
                  <a:tcPr marL="6350" marR="6350" marT="6350" marB="0" anchor="ctr"/>
                </a:tc>
                <a:tc>
                  <a:txBody>
                    <a:bodyPr/>
                    <a:lstStyle/>
                    <a:p>
                      <a:r>
                        <a:rPr lang="en-US" altLang="zh-CN" sz="1200" kern="1200" dirty="0">
                          <a:solidFill>
                            <a:srgbClr val="00B050"/>
                          </a:solidFill>
                          <a:latin typeface="+mn-lt"/>
                          <a:ea typeface="+mn-ea"/>
                          <a:cs typeface="+mn-cs"/>
                        </a:rPr>
                        <a:t>-30.00%</a:t>
                      </a:r>
                    </a:p>
                  </a:txBody>
                  <a:tcPr anchor="ctr"/>
                </a:tc>
                <a:tc>
                  <a:txBody>
                    <a:bodyPr/>
                    <a:lstStyle/>
                    <a:p>
                      <a:pPr>
                        <a:buNone/>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7"/>
                  </a:ext>
                </a:extLst>
              </a:tr>
              <a:tr h="607840">
                <a:tc>
                  <a:txBody>
                    <a:bodyPr/>
                    <a:lstStyle/>
                    <a:p>
                      <a:r>
                        <a:rPr lang="en-US" altLang="zh-CN" sz="1200" dirty="0"/>
                        <a:t>53</a:t>
                      </a:r>
                      <a:endParaRPr lang="zh-CN" altLang="en-US" sz="1200" dirty="0"/>
                    </a:p>
                  </a:txBody>
                  <a:tcPr anchor="ctr"/>
                </a:tc>
                <a:tc>
                  <a:txBody>
                    <a:bodyPr/>
                    <a:lstStyle/>
                    <a:p>
                      <a:r>
                        <a:rPr lang="zh-CN" altLang="en-US" sz="1200" dirty="0"/>
                        <a:t>预约保养热启动时间</a:t>
                      </a:r>
                    </a:p>
                  </a:txBody>
                  <a:tcPr anchor="ctr"/>
                </a:tc>
                <a:tc>
                  <a:txBody>
                    <a:bodyPr/>
                    <a:lstStyle/>
                    <a:p>
                      <a:r>
                        <a:rPr lang="en-US" altLang="zh-CN" sz="1200" dirty="0"/>
                        <a:t>1</a:t>
                      </a:r>
                      <a:r>
                        <a:rPr lang="zh-CN" altLang="en-US" sz="1200" dirty="0"/>
                        <a:t>、返回到上一页</a:t>
                      </a:r>
                    </a:p>
                    <a:p>
                      <a:r>
                        <a:rPr lang="en-US" altLang="zh-CN" sz="1200" dirty="0"/>
                        <a:t>2</a:t>
                      </a:r>
                      <a:r>
                        <a:rPr lang="zh-CN" altLang="en-US" sz="1200" dirty="0"/>
                        <a:t>、再次点击预约保养图标</a:t>
                      </a:r>
                    </a:p>
                    <a:p>
                      <a:r>
                        <a:rPr lang="en-US" altLang="zh-CN" sz="1200" dirty="0"/>
                        <a:t>3</a:t>
                      </a:r>
                      <a:r>
                        <a:rPr lang="zh-CN" altLang="en-US" sz="1200" dirty="0"/>
                        <a:t>、进入预约保养首页</a:t>
                      </a:r>
                    </a:p>
                  </a:txBody>
                  <a:tcP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1s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199ms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-80.10%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8"/>
                  </a:ext>
                </a:extLst>
              </a:tr>
              <a:tr h="607840">
                <a:tc>
                  <a:txBody>
                    <a:bodyPr/>
                    <a:lstStyle/>
                    <a:p>
                      <a:r>
                        <a:rPr lang="en-US" altLang="zh-CN" sz="1200" dirty="0"/>
                        <a:t>54</a:t>
                      </a:r>
                      <a:endParaRPr lang="zh-CN" altLang="en-US" sz="1200" dirty="0"/>
                    </a:p>
                  </a:txBody>
                  <a:tcPr anchor="ctr"/>
                </a:tc>
                <a:tc>
                  <a:txBody>
                    <a:bodyPr/>
                    <a:lstStyle/>
                    <a:p>
                      <a:r>
                        <a:rPr lang="zh-CN" altLang="en-US" sz="1200" dirty="0"/>
                        <a:t>图像冷启动时间</a:t>
                      </a:r>
                    </a:p>
                  </a:txBody>
                  <a:tcPr anchor="ctr"/>
                </a:tc>
                <a:tc>
                  <a:txBody>
                    <a:bodyPr/>
                    <a:lstStyle/>
                    <a:p>
                      <a:pPr algn="l" fontAlgn="t"/>
                      <a:r>
                        <a:rPr lang="en-US" altLang="zh-CN" sz="1200" kern="1200" dirty="0">
                          <a:solidFill>
                            <a:schemeClr val="dk1"/>
                          </a:solidFill>
                          <a:latin typeface="+mn-lt"/>
                          <a:ea typeface="+mn-ea"/>
                          <a:cs typeface="+mn-cs"/>
                        </a:rPr>
                        <a:t>1</a:t>
                      </a:r>
                      <a:r>
                        <a:rPr lang="zh-CN" altLang="en-US" sz="1200" kern="1200" dirty="0">
                          <a:solidFill>
                            <a:schemeClr val="dk1"/>
                          </a:solidFill>
                          <a:latin typeface="+mn-lt"/>
                          <a:ea typeface="+mn-ea"/>
                          <a:cs typeface="+mn-cs"/>
                        </a:rPr>
                        <a:t>、系统启动，进入</a:t>
                      </a:r>
                      <a:r>
                        <a:rPr lang="en-US" altLang="zh-CN" sz="1200" kern="1200" dirty="0">
                          <a:solidFill>
                            <a:schemeClr val="dk1"/>
                          </a:solidFill>
                          <a:latin typeface="+mn-lt"/>
                          <a:ea typeface="+mn-ea"/>
                          <a:cs typeface="+mn-cs"/>
                        </a:rPr>
                        <a:t>launcher</a:t>
                      </a:r>
                      <a:r>
                        <a:rPr lang="zh-CN" altLang="en-US" sz="1200" kern="1200" dirty="0">
                          <a:solidFill>
                            <a:schemeClr val="dk1"/>
                          </a:solidFill>
                          <a:latin typeface="+mn-lt"/>
                          <a:ea typeface="+mn-ea"/>
                          <a:cs typeface="+mn-cs"/>
                        </a:rPr>
                        <a:t>后，等待</a:t>
                      </a:r>
                      <a:r>
                        <a:rPr lang="en-US" altLang="zh-CN" sz="1200" kern="1200" dirty="0">
                          <a:solidFill>
                            <a:schemeClr val="dk1"/>
                          </a:solidFill>
                          <a:latin typeface="+mn-lt"/>
                          <a:ea typeface="+mn-ea"/>
                          <a:cs typeface="+mn-cs"/>
                        </a:rPr>
                        <a:t>3min</a:t>
                      </a:r>
                      <a:r>
                        <a:rPr lang="zh-CN" altLang="en-US" sz="1200" kern="1200" dirty="0">
                          <a:solidFill>
                            <a:schemeClr val="dk1"/>
                          </a:solidFill>
                          <a:latin typeface="+mn-lt"/>
                          <a:ea typeface="+mn-ea"/>
                          <a:cs typeface="+mn-cs"/>
                        </a:rPr>
                        <a:t>，进入个人中心</a:t>
                      </a:r>
                    </a:p>
                    <a:p>
                      <a:pPr algn="l" fontAlgn="t"/>
                      <a:r>
                        <a:rPr lang="en-US" altLang="zh-CN" sz="1200" kern="1200" dirty="0">
                          <a:solidFill>
                            <a:schemeClr val="dk1"/>
                          </a:solidFill>
                          <a:latin typeface="+mn-lt"/>
                          <a:ea typeface="+mn-ea"/>
                          <a:cs typeface="+mn-cs"/>
                        </a:rPr>
                        <a:t>2</a:t>
                      </a:r>
                      <a:r>
                        <a:rPr lang="zh-CN" altLang="en-US" sz="1200" kern="1200" dirty="0">
                          <a:solidFill>
                            <a:schemeClr val="dk1"/>
                          </a:solidFill>
                          <a:latin typeface="+mn-lt"/>
                          <a:ea typeface="+mn-ea"/>
                          <a:cs typeface="+mn-cs"/>
                        </a:rPr>
                        <a:t>、点击登录图标</a:t>
                      </a:r>
                    </a:p>
                    <a:p>
                      <a:pPr algn="l" fontAlgn="t"/>
                      <a:r>
                        <a:rPr lang="en-US" altLang="zh-CN" sz="1200" kern="1200" dirty="0">
                          <a:solidFill>
                            <a:schemeClr val="dk1"/>
                          </a:solidFill>
                          <a:latin typeface="+mn-lt"/>
                          <a:ea typeface="+mn-ea"/>
                          <a:cs typeface="+mn-cs"/>
                        </a:rPr>
                        <a:t>3</a:t>
                      </a:r>
                      <a:r>
                        <a:rPr lang="zh-CN" altLang="en-US" sz="1200" kern="1200" dirty="0">
                          <a:solidFill>
                            <a:schemeClr val="dk1"/>
                          </a:solidFill>
                          <a:latin typeface="+mn-lt"/>
                          <a:ea typeface="+mn-ea"/>
                          <a:cs typeface="+mn-cs"/>
                        </a:rPr>
                        <a:t>、进入人脸识别首页</a:t>
                      </a:r>
                    </a:p>
                  </a:txBody>
                  <a:tcPr marL="6350" marR="6350" marT="6350" marB="0"/>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1.5s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1.5s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0.00%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9"/>
                  </a:ext>
                </a:extLst>
              </a:tr>
            </a:tbl>
          </a:graphicData>
        </a:graphic>
      </p:graphicFrame>
      <p:sp>
        <p:nvSpPr>
          <p:cNvPr id="5" name="Title 4"/>
          <p:cNvSpPr>
            <a:spLocks noGrp="1" noChangeArrowheads="1"/>
          </p:cNvSpPr>
          <p:nvPr>
            <p:ph type="title"/>
          </p:nvPr>
        </p:nvSpPr>
        <p:spPr bwMode="auto">
          <a:xfrm>
            <a:off x="120954"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CD542H_R11</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#5</a:t>
            </a:r>
            <a:endParaRPr lang="en-US" altLang="en-US" sz="2800" b="0" dirty="0">
              <a:ea typeface="SimHei"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5"/>
          <p:cNvGraphicFramePr>
            <a:graphicFrameLocks noGrp="1"/>
          </p:cNvGraphicFramePr>
          <p:nvPr>
            <p:custDataLst>
              <p:tags r:id="rId1"/>
            </p:custDataLst>
            <p:extLst>
              <p:ext uri="{D42A27DB-BD31-4B8C-83A1-F6EECF244321}">
                <p14:modId xmlns:p14="http://schemas.microsoft.com/office/powerpoint/2010/main" val="4293198103"/>
              </p:ext>
            </p:extLst>
          </p:nvPr>
        </p:nvGraphicFramePr>
        <p:xfrm>
          <a:off x="141605" y="655955"/>
          <a:ext cx="11677333" cy="5356225"/>
        </p:xfrm>
        <a:graphic>
          <a:graphicData uri="http://schemas.openxmlformats.org/drawingml/2006/table">
            <a:tbl>
              <a:tblPr firstRow="1" bandRow="1">
                <a:tableStyleId>{5C22544A-7EE6-4342-B048-85BDC9FD1C3A}</a:tableStyleId>
              </a:tblPr>
              <a:tblGrid>
                <a:gridCol w="587693">
                  <a:extLst>
                    <a:ext uri="{9D8B030D-6E8A-4147-A177-3AD203B41FA5}">
                      <a16:colId xmlns:a16="http://schemas.microsoft.com/office/drawing/2014/main" val="20000"/>
                    </a:ext>
                  </a:extLst>
                </a:gridCol>
                <a:gridCol w="2767330">
                  <a:extLst>
                    <a:ext uri="{9D8B030D-6E8A-4147-A177-3AD203B41FA5}">
                      <a16:colId xmlns:a16="http://schemas.microsoft.com/office/drawing/2014/main" val="20001"/>
                    </a:ext>
                  </a:extLst>
                </a:gridCol>
                <a:gridCol w="3771265">
                  <a:extLst>
                    <a:ext uri="{9D8B030D-6E8A-4147-A177-3AD203B41FA5}">
                      <a16:colId xmlns:a16="http://schemas.microsoft.com/office/drawing/2014/main" val="20002"/>
                    </a:ext>
                  </a:extLst>
                </a:gridCol>
                <a:gridCol w="1002030">
                  <a:extLst>
                    <a:ext uri="{9D8B030D-6E8A-4147-A177-3AD203B41FA5}">
                      <a16:colId xmlns:a16="http://schemas.microsoft.com/office/drawing/2014/main" val="20003"/>
                    </a:ext>
                  </a:extLst>
                </a:gridCol>
                <a:gridCol w="512445">
                  <a:extLst>
                    <a:ext uri="{9D8B030D-6E8A-4147-A177-3AD203B41FA5}">
                      <a16:colId xmlns:a16="http://schemas.microsoft.com/office/drawing/2014/main" val="20004"/>
                    </a:ext>
                  </a:extLst>
                </a:gridCol>
                <a:gridCol w="819150">
                  <a:extLst>
                    <a:ext uri="{9D8B030D-6E8A-4147-A177-3AD203B41FA5}">
                      <a16:colId xmlns:a16="http://schemas.microsoft.com/office/drawing/2014/main" val="20005"/>
                    </a:ext>
                  </a:extLst>
                </a:gridCol>
                <a:gridCol w="2217420">
                  <a:extLst>
                    <a:ext uri="{9D8B030D-6E8A-4147-A177-3AD203B41FA5}">
                      <a16:colId xmlns:a16="http://schemas.microsoft.com/office/drawing/2014/main" val="20006"/>
                    </a:ext>
                  </a:extLst>
                </a:gridCol>
              </a:tblGrid>
              <a:tr h="296545">
                <a:tc>
                  <a:txBody>
                    <a:bodyPr/>
                    <a:lstStyle/>
                    <a:p>
                      <a:r>
                        <a:rPr lang="zh-CN" altLang="en-US" sz="1400" dirty="0"/>
                        <a:t>序号</a:t>
                      </a:r>
                    </a:p>
                  </a:txBody>
                  <a:tcPr/>
                </a:tc>
                <a:tc>
                  <a:txBody>
                    <a:bodyPr/>
                    <a:lstStyle/>
                    <a:p>
                      <a:r>
                        <a:rPr lang="zh-CN" altLang="en-US" sz="1400" dirty="0"/>
                        <a:t>影响因素</a:t>
                      </a:r>
                    </a:p>
                  </a:txBody>
                  <a:tcPr/>
                </a:tc>
                <a:tc>
                  <a:txBody>
                    <a:bodyPr/>
                    <a:lstStyle/>
                    <a:p>
                      <a:r>
                        <a:rPr lang="zh-CN" altLang="en-US" sz="1400" dirty="0"/>
                        <a:t>测试步骤</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dirty="0"/>
                        <a:t>Target</a:t>
                      </a:r>
                      <a:endParaRPr lang="zh-CN" altLang="en-US" sz="1400" dirty="0"/>
                    </a:p>
                  </a:txBody>
                  <a:tcPr/>
                </a:tc>
                <a:tc>
                  <a:txBody>
                    <a:bodyPr/>
                    <a:lstStyle/>
                    <a:p>
                      <a:r>
                        <a:rPr lang="en-US" altLang="zh-CN" sz="1400" dirty="0"/>
                        <a:t>R11</a:t>
                      </a:r>
                      <a:endParaRPr lang="zh-CN" altLang="en-US" sz="1400" dirty="0"/>
                    </a:p>
                  </a:txBody>
                  <a:tcPr/>
                </a:tc>
                <a:tc>
                  <a:txBody>
                    <a:bodyPr/>
                    <a:lstStyle/>
                    <a:p>
                      <a:r>
                        <a:rPr lang="zh-CN" altLang="en-US" sz="1400" dirty="0"/>
                        <a:t>偏差</a:t>
                      </a:r>
                    </a:p>
                  </a:txBody>
                  <a:tcPr/>
                </a:tc>
                <a:tc>
                  <a:txBody>
                    <a:bodyPr/>
                    <a:lstStyle/>
                    <a:p>
                      <a:pPr>
                        <a:buNone/>
                      </a:pPr>
                      <a:r>
                        <a:rPr lang="en-US" altLang="zh-CN" sz="1400" dirty="0"/>
                        <a:t>Comments</a:t>
                      </a:r>
                    </a:p>
                  </a:txBody>
                  <a:tcPr/>
                </a:tc>
                <a:extLst>
                  <a:ext uri="{0D108BD9-81ED-4DB2-BD59-A6C34878D82A}">
                    <a16:rowId xmlns:a16="http://schemas.microsoft.com/office/drawing/2014/main" val="10000"/>
                  </a:ext>
                </a:extLst>
              </a:tr>
              <a:tr h="641985">
                <a:tc>
                  <a:txBody>
                    <a:bodyPr/>
                    <a:lstStyle/>
                    <a:p>
                      <a:r>
                        <a:rPr lang="en-US" altLang="zh-CN" sz="1200" dirty="0"/>
                        <a:t>55</a:t>
                      </a:r>
                      <a:endParaRPr lang="zh-CN" altLang="en-US" sz="1200" dirty="0"/>
                    </a:p>
                  </a:txBody>
                  <a:tcPr anchor="ctr"/>
                </a:tc>
                <a:tc>
                  <a:txBody>
                    <a:bodyPr/>
                    <a:lstStyle/>
                    <a:p>
                      <a:r>
                        <a:rPr lang="zh-CN" altLang="en-US" sz="1200" dirty="0"/>
                        <a:t>图像热启动时间</a:t>
                      </a:r>
                    </a:p>
                  </a:txBody>
                  <a:tcPr anchor="ctr"/>
                </a:tc>
                <a:tc>
                  <a:txBody>
                    <a:bodyPr/>
                    <a:lstStyle/>
                    <a:p>
                      <a:r>
                        <a:rPr lang="en-US" altLang="zh-CN" sz="1200" dirty="0"/>
                        <a:t>1</a:t>
                      </a:r>
                      <a:r>
                        <a:rPr lang="zh-CN" altLang="en-US" sz="1200" dirty="0"/>
                        <a:t>、返回到上一页</a:t>
                      </a:r>
                    </a:p>
                    <a:p>
                      <a:r>
                        <a:rPr lang="en-US" altLang="zh-CN" sz="1200" dirty="0"/>
                        <a:t>2</a:t>
                      </a:r>
                      <a:r>
                        <a:rPr lang="zh-CN" altLang="en-US" sz="1200" dirty="0"/>
                        <a:t>、再次点击登录图标</a:t>
                      </a:r>
                    </a:p>
                    <a:p>
                      <a:r>
                        <a:rPr lang="en-US" altLang="zh-CN" sz="1200" dirty="0"/>
                        <a:t>3</a:t>
                      </a:r>
                      <a:r>
                        <a:rPr lang="zh-CN" altLang="en-US" sz="1200" dirty="0"/>
                        <a:t>、进入人脸识别首</a:t>
                      </a:r>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1s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1.2s</a:t>
                      </a:r>
                    </a:p>
                  </a:txBody>
                  <a:tcPr marL="6350" marR="6350" marT="6350" marB="0" anchor="ctr"/>
                </a:tc>
                <a:tc>
                  <a:txBody>
                    <a:bodyPr/>
                    <a:lstStyle/>
                    <a:p>
                      <a:r>
                        <a:rPr lang="en-US" altLang="zh-CN" sz="1200" kern="1200" dirty="0">
                          <a:solidFill>
                            <a:srgbClr val="FF0000"/>
                          </a:solidFill>
                          <a:latin typeface="+mn-lt"/>
                          <a:ea typeface="+mn-ea"/>
                          <a:cs typeface="+mn-cs"/>
                        </a:rPr>
                        <a:t>20.00%</a:t>
                      </a:r>
                    </a:p>
                  </a:txBody>
                  <a:tcPr anchor="ctr"/>
                </a:tc>
                <a:tc>
                  <a:txBody>
                    <a:bodyPr/>
                    <a:lstStyle/>
                    <a:p>
                      <a:pPr>
                        <a:buNone/>
                      </a:pPr>
                      <a:r>
                        <a:rPr lang="zh-CN" altLang="en-US" sz="1200" dirty="0">
                          <a:sym typeface="+mn-ea"/>
                        </a:rPr>
                        <a:t>偏差较小，客户无法感知</a:t>
                      </a:r>
                      <a:endParaRPr lang="en-US" altLang="zh-CN" sz="1200" kern="1200" dirty="0">
                        <a:solidFill>
                          <a:schemeClr val="dk1"/>
                        </a:solidFill>
                        <a:latin typeface="+mn-lt"/>
                        <a:ea typeface="+mn-ea"/>
                        <a:cs typeface="+mn-cs"/>
                      </a:endParaRPr>
                    </a:p>
                    <a:p>
                      <a:pPr>
                        <a:buNone/>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1"/>
                  </a:ext>
                </a:extLst>
              </a:tr>
              <a:tr h="641985">
                <a:tc>
                  <a:txBody>
                    <a:bodyPr/>
                    <a:lstStyle/>
                    <a:p>
                      <a:r>
                        <a:rPr lang="en-US" altLang="zh-CN" sz="1200" dirty="0"/>
                        <a:t>56</a:t>
                      </a:r>
                      <a:endParaRPr lang="zh-CN" altLang="en-US" sz="1200" dirty="0"/>
                    </a:p>
                  </a:txBody>
                  <a:tcPr anchor="ctr"/>
                </a:tc>
                <a:tc>
                  <a:txBody>
                    <a:bodyPr/>
                    <a:lstStyle/>
                    <a:p>
                      <a:r>
                        <a:rPr lang="zh-CN" altLang="en-US" sz="1200" dirty="0"/>
                        <a:t>账号冷启动时间</a:t>
                      </a:r>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后，等待</a:t>
                      </a:r>
                      <a:r>
                        <a:rPr lang="en-US" altLang="zh-CN" sz="1200" dirty="0"/>
                        <a:t>3min</a:t>
                      </a:r>
                    </a:p>
                    <a:p>
                      <a:r>
                        <a:rPr lang="en-US" altLang="zh-CN" sz="1200" dirty="0"/>
                        <a:t>2</a:t>
                      </a:r>
                      <a:r>
                        <a:rPr lang="zh-CN" altLang="en-US" sz="1200" dirty="0"/>
                        <a:t>、点击个人中心图标</a:t>
                      </a:r>
                    </a:p>
                    <a:p>
                      <a:r>
                        <a:rPr lang="en-US" altLang="zh-CN" sz="1200" dirty="0"/>
                        <a:t>3</a:t>
                      </a:r>
                      <a:r>
                        <a:rPr lang="zh-CN" altLang="en-US" sz="1200" dirty="0"/>
                        <a:t>、进入个人中心首页</a:t>
                      </a:r>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1.5s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1.41s</a:t>
                      </a:r>
                    </a:p>
                  </a:txBody>
                  <a:tcPr marL="6350" marR="6350" marT="6350" marB="0" anchor="ctr"/>
                </a:tc>
                <a:tc>
                  <a:txBody>
                    <a:bodyPr/>
                    <a:lstStyle/>
                    <a:p>
                      <a:r>
                        <a:rPr lang="en-US" altLang="zh-CN" sz="1200" kern="1200" dirty="0">
                          <a:solidFill>
                            <a:srgbClr val="00B050"/>
                          </a:solidFill>
                          <a:latin typeface="+mn-lt"/>
                          <a:ea typeface="+mn-ea"/>
                          <a:cs typeface="+mn-cs"/>
                        </a:rPr>
                        <a:t>-6.00%</a:t>
                      </a:r>
                    </a:p>
                  </a:txBody>
                  <a:tcPr anchor="ctr"/>
                </a:tc>
                <a:tc>
                  <a:txBody>
                    <a:bodyPr/>
                    <a:lstStyle/>
                    <a:p>
                      <a:pPr>
                        <a:buNone/>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641985">
                <a:tc>
                  <a:txBody>
                    <a:bodyPr/>
                    <a:lstStyle/>
                    <a:p>
                      <a:r>
                        <a:rPr lang="en-US" altLang="zh-CN" sz="1200" dirty="0"/>
                        <a:t>57</a:t>
                      </a:r>
                      <a:endParaRPr lang="zh-CN" altLang="en-US" sz="1200" dirty="0"/>
                    </a:p>
                  </a:txBody>
                  <a:tcPr anchor="ctr"/>
                </a:tc>
                <a:tc>
                  <a:txBody>
                    <a:bodyPr/>
                    <a:lstStyle/>
                    <a:p>
                      <a:r>
                        <a:rPr lang="zh-CN" altLang="en-US" sz="1200" dirty="0"/>
                        <a:t>账号热启动时间</a:t>
                      </a:r>
                    </a:p>
                  </a:txBody>
                  <a:tcPr anchor="ctr"/>
                </a:tc>
                <a:tc>
                  <a:txBody>
                    <a:bodyPr/>
                    <a:lstStyle/>
                    <a:p>
                      <a:r>
                        <a:rPr lang="en-US" altLang="zh-CN" sz="1200" dirty="0"/>
                        <a:t>1</a:t>
                      </a:r>
                      <a:r>
                        <a:rPr lang="zh-CN" altLang="en-US" sz="1200" dirty="0"/>
                        <a:t>、返回到上一页</a:t>
                      </a:r>
                    </a:p>
                    <a:p>
                      <a:r>
                        <a:rPr lang="en-US" altLang="zh-CN" sz="1200" dirty="0"/>
                        <a:t>2</a:t>
                      </a:r>
                      <a:r>
                        <a:rPr lang="zh-CN" altLang="en-US" sz="1200" dirty="0"/>
                        <a:t>、再次点击个人中心图标</a:t>
                      </a:r>
                    </a:p>
                    <a:p>
                      <a:r>
                        <a:rPr lang="en-US" altLang="zh-CN" sz="1200" dirty="0"/>
                        <a:t>3</a:t>
                      </a:r>
                      <a:r>
                        <a:rPr lang="zh-CN" altLang="en-US" sz="1200" dirty="0"/>
                        <a:t>、进入个人中心首页</a:t>
                      </a:r>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1s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770ms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-23.00%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642620">
                <a:tc>
                  <a:txBody>
                    <a:bodyPr/>
                    <a:lstStyle/>
                    <a:p>
                      <a:r>
                        <a:rPr lang="en-US" altLang="zh-CN" sz="1200" dirty="0"/>
                        <a:t>58</a:t>
                      </a:r>
                      <a:endParaRPr lang="zh-CN" altLang="en-US" sz="1200" dirty="0"/>
                    </a:p>
                  </a:txBody>
                  <a:tcPr anchor="ctr"/>
                </a:tc>
                <a:tc>
                  <a:txBody>
                    <a:bodyPr/>
                    <a:lstStyle/>
                    <a:p>
                      <a:r>
                        <a:rPr lang="zh-CN" altLang="en-US" sz="1200" dirty="0"/>
                        <a:t>普通导航</a:t>
                      </a:r>
                      <a:r>
                        <a:rPr lang="en-US" altLang="zh-CN" sz="1200" dirty="0"/>
                        <a:t>-</a:t>
                      </a:r>
                      <a:r>
                        <a:rPr lang="zh-CN" altLang="en-US" sz="1200" dirty="0"/>
                        <a:t>全屏过渡期间冷启动时间</a:t>
                      </a:r>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后，无需等待，未分屏</a:t>
                      </a:r>
                    </a:p>
                    <a:p>
                      <a:r>
                        <a:rPr lang="en-US" altLang="zh-CN" sz="1200" dirty="0"/>
                        <a:t>2</a:t>
                      </a:r>
                      <a:r>
                        <a:rPr lang="zh-CN" altLang="en-US" sz="1200" dirty="0"/>
                        <a:t>、立即点击地图图标</a:t>
                      </a:r>
                    </a:p>
                    <a:p>
                      <a:r>
                        <a:rPr lang="en-US" altLang="zh-CN" sz="1200" dirty="0"/>
                        <a:t>3</a:t>
                      </a:r>
                      <a:r>
                        <a:rPr lang="zh-CN" altLang="en-US" sz="1200" dirty="0"/>
                        <a:t>、进入地图首页</a:t>
                      </a:r>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12s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11.9s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-0.83%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641985">
                <a:tc>
                  <a:txBody>
                    <a:bodyPr/>
                    <a:lstStyle/>
                    <a:p>
                      <a:r>
                        <a:rPr lang="en-US" altLang="zh-CN" sz="1200" dirty="0"/>
                        <a:t>59</a:t>
                      </a:r>
                      <a:endParaRPr lang="zh-CN" altLang="en-US" sz="1200" dirty="0"/>
                    </a:p>
                  </a:txBody>
                  <a:tcPr anchor="ctr"/>
                </a:tc>
                <a:tc>
                  <a:txBody>
                    <a:bodyPr/>
                    <a:lstStyle/>
                    <a:p>
                      <a:r>
                        <a:rPr lang="zh-CN" altLang="en-US" sz="1200" dirty="0"/>
                        <a:t>普通导航</a:t>
                      </a:r>
                      <a:r>
                        <a:rPr lang="en-US" altLang="zh-CN" sz="1200" dirty="0"/>
                        <a:t>-</a:t>
                      </a:r>
                      <a:r>
                        <a:rPr lang="zh-CN" altLang="en-US" sz="1200" dirty="0"/>
                        <a:t>分屏冷启动时间</a:t>
                      </a:r>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后，点击分屏，等待</a:t>
                      </a:r>
                      <a:r>
                        <a:rPr lang="en-US" altLang="zh-CN" sz="1200" dirty="0"/>
                        <a:t>3min</a:t>
                      </a:r>
                    </a:p>
                    <a:p>
                      <a:r>
                        <a:rPr lang="en-US" altLang="zh-CN" sz="1200" dirty="0"/>
                        <a:t>2</a:t>
                      </a:r>
                      <a:r>
                        <a:rPr lang="zh-CN" altLang="en-US" sz="1200" dirty="0"/>
                        <a:t>、点击地图图标</a:t>
                      </a:r>
                    </a:p>
                    <a:p>
                      <a:r>
                        <a:rPr lang="en-US" altLang="zh-CN" sz="1200" dirty="0"/>
                        <a:t>3</a:t>
                      </a:r>
                      <a:r>
                        <a:rPr lang="zh-CN" altLang="en-US" sz="1200" dirty="0"/>
                        <a:t>、进入地图首页</a:t>
                      </a:r>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10s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2.9s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-71.00%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5"/>
                  </a:ext>
                </a:extLst>
              </a:tr>
              <a:tr h="641985">
                <a:tc>
                  <a:txBody>
                    <a:bodyPr/>
                    <a:lstStyle/>
                    <a:p>
                      <a:r>
                        <a:rPr lang="en-US" altLang="zh-CN" sz="1200" dirty="0"/>
                        <a:t>60</a:t>
                      </a:r>
                      <a:endParaRPr lang="zh-CN" altLang="en-US" sz="1200" dirty="0"/>
                    </a:p>
                  </a:txBody>
                  <a:tcPr anchor="ctr"/>
                </a:tc>
                <a:tc>
                  <a:txBody>
                    <a:bodyPr/>
                    <a:lstStyle/>
                    <a:p>
                      <a:r>
                        <a:rPr lang="zh-CN" altLang="en-US" sz="1200" dirty="0"/>
                        <a:t>普通导航</a:t>
                      </a:r>
                      <a:r>
                        <a:rPr lang="en-US" altLang="zh-CN" sz="1200" dirty="0"/>
                        <a:t>-</a:t>
                      </a:r>
                      <a:r>
                        <a:rPr lang="zh-CN" altLang="en-US" sz="1200" dirty="0"/>
                        <a:t>分屏热启动时间</a:t>
                      </a:r>
                    </a:p>
                  </a:txBody>
                  <a:tcPr anchor="ctr"/>
                </a:tc>
                <a:tc>
                  <a:txBody>
                    <a:bodyPr/>
                    <a:lstStyle/>
                    <a:p>
                      <a:r>
                        <a:rPr lang="en-US" altLang="zh-CN" sz="1200" dirty="0"/>
                        <a:t>1</a:t>
                      </a:r>
                      <a:r>
                        <a:rPr lang="zh-CN" altLang="en-US" sz="1200" dirty="0"/>
                        <a:t>、返回到上一页</a:t>
                      </a:r>
                    </a:p>
                    <a:p>
                      <a:r>
                        <a:rPr lang="en-US" altLang="zh-CN" sz="1200" dirty="0"/>
                        <a:t>2</a:t>
                      </a:r>
                      <a:r>
                        <a:rPr lang="zh-CN" altLang="en-US" sz="1200" dirty="0"/>
                        <a:t>、再次点击地图图标</a:t>
                      </a:r>
                    </a:p>
                    <a:p>
                      <a:r>
                        <a:rPr lang="en-US" altLang="zh-CN" sz="1200" dirty="0"/>
                        <a:t>3</a:t>
                      </a:r>
                      <a:r>
                        <a:rPr lang="zh-CN" altLang="en-US" sz="1200" dirty="0"/>
                        <a:t>、进入地图首页</a:t>
                      </a:r>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1s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336ms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-66.40%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6"/>
                  </a:ext>
                </a:extLst>
              </a:tr>
              <a:tr h="641985">
                <a:tc>
                  <a:txBody>
                    <a:bodyPr/>
                    <a:lstStyle/>
                    <a:p>
                      <a:r>
                        <a:rPr lang="en-US" altLang="zh-CN" sz="1200" dirty="0"/>
                        <a:t>61</a:t>
                      </a:r>
                      <a:endParaRPr lang="zh-CN" altLang="en-US" sz="1200" dirty="0"/>
                    </a:p>
                  </a:txBody>
                  <a:tcPr anchor="ctr"/>
                </a:tc>
                <a:tc>
                  <a:txBody>
                    <a:bodyPr/>
                    <a:lstStyle/>
                    <a:p>
                      <a:r>
                        <a:rPr lang="en-US" altLang="zh-CN" sz="1200" dirty="0"/>
                        <a:t>AR</a:t>
                      </a:r>
                      <a:r>
                        <a:rPr lang="zh-CN" altLang="en-US" sz="1200" dirty="0"/>
                        <a:t>导航</a:t>
                      </a:r>
                      <a:r>
                        <a:rPr lang="en-US" altLang="zh-CN" sz="1200" dirty="0"/>
                        <a:t>-</a:t>
                      </a:r>
                      <a:r>
                        <a:rPr lang="zh-CN" altLang="en-US" sz="1200" dirty="0"/>
                        <a:t>全屏冷启动时间</a:t>
                      </a:r>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后，等待</a:t>
                      </a:r>
                      <a:r>
                        <a:rPr lang="en-US" altLang="zh-CN" sz="1200" dirty="0"/>
                        <a:t>3min</a:t>
                      </a:r>
                      <a:r>
                        <a:rPr lang="zh-CN" altLang="en-US" sz="1200" dirty="0"/>
                        <a:t>，点击地图</a:t>
                      </a:r>
                    </a:p>
                    <a:p>
                      <a:r>
                        <a:rPr lang="en-US" altLang="zh-CN" sz="1200" dirty="0"/>
                        <a:t>2</a:t>
                      </a:r>
                      <a:r>
                        <a:rPr lang="zh-CN" altLang="en-US" sz="1200" dirty="0"/>
                        <a:t>、全屏地图选点发起导航</a:t>
                      </a:r>
                    </a:p>
                    <a:p>
                      <a:r>
                        <a:rPr lang="en-US" altLang="zh-CN" sz="1200" dirty="0"/>
                        <a:t>3</a:t>
                      </a:r>
                      <a:r>
                        <a:rPr lang="zh-CN" altLang="en-US" sz="1200" dirty="0"/>
                        <a:t>、路线规划页点击</a:t>
                      </a:r>
                      <a:r>
                        <a:rPr lang="en-US" altLang="zh-CN" sz="1200" dirty="0"/>
                        <a:t>AR</a:t>
                      </a:r>
                      <a:r>
                        <a:rPr lang="zh-CN" altLang="en-US" sz="1200" dirty="0"/>
                        <a:t>导航，进入</a:t>
                      </a:r>
                      <a:r>
                        <a:rPr lang="en-US" altLang="zh-CN" sz="1200" dirty="0"/>
                        <a:t>AR</a:t>
                      </a:r>
                      <a:r>
                        <a:rPr lang="zh-CN" altLang="en-US" sz="1200" dirty="0"/>
                        <a:t>导航</a:t>
                      </a:r>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13s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4.38s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-66.31%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7"/>
                  </a:ext>
                </a:extLst>
              </a:tr>
              <a:tr h="556895">
                <a:tc>
                  <a:txBody>
                    <a:bodyPr/>
                    <a:lstStyle/>
                    <a:p>
                      <a:r>
                        <a:rPr lang="en-US" altLang="zh-CN" sz="1200" dirty="0"/>
                        <a:t>62</a:t>
                      </a:r>
                      <a:endParaRPr lang="zh-CN" altLang="en-US" sz="1200" dirty="0"/>
                    </a:p>
                  </a:txBody>
                  <a:tcPr anchor="ctr"/>
                </a:tc>
                <a:tc>
                  <a:txBody>
                    <a:bodyPr/>
                    <a:lstStyle/>
                    <a:p>
                      <a:r>
                        <a:rPr lang="en-US" altLang="zh-CN" sz="1200" dirty="0"/>
                        <a:t>AR</a:t>
                      </a:r>
                      <a:r>
                        <a:rPr lang="zh-CN" altLang="en-US" sz="1200" dirty="0"/>
                        <a:t>导航</a:t>
                      </a:r>
                      <a:r>
                        <a:rPr lang="en-US" altLang="zh-CN" sz="1200" dirty="0"/>
                        <a:t>-</a:t>
                      </a:r>
                      <a:r>
                        <a:rPr lang="zh-CN" altLang="en-US" sz="1200" dirty="0"/>
                        <a:t>全屏热启动时间</a:t>
                      </a:r>
                    </a:p>
                  </a:txBody>
                  <a:tcPr anchor="ctr"/>
                </a:tc>
                <a:tc>
                  <a:txBody>
                    <a:bodyPr/>
                    <a:lstStyle/>
                    <a:p>
                      <a:pPr algn="l" fontAlgn="t"/>
                      <a:r>
                        <a:rPr lang="en-US" altLang="zh-CN" sz="1200" kern="1200" dirty="0">
                          <a:solidFill>
                            <a:schemeClr val="dk1"/>
                          </a:solidFill>
                          <a:latin typeface="+mn-lt"/>
                          <a:ea typeface="+mn-ea"/>
                          <a:cs typeface="+mn-cs"/>
                        </a:rPr>
                        <a:t>1</a:t>
                      </a:r>
                      <a:r>
                        <a:rPr lang="zh-CN" altLang="en-US" sz="1200" kern="1200" dirty="0">
                          <a:solidFill>
                            <a:schemeClr val="dk1"/>
                          </a:solidFill>
                          <a:latin typeface="+mn-lt"/>
                          <a:ea typeface="+mn-ea"/>
                          <a:cs typeface="+mn-cs"/>
                        </a:rPr>
                        <a:t>、返回到上一页</a:t>
                      </a:r>
                    </a:p>
                    <a:p>
                      <a:pPr algn="l" fontAlgn="t"/>
                      <a:r>
                        <a:rPr lang="en-US" altLang="zh-CN" sz="1200" kern="1200" dirty="0">
                          <a:solidFill>
                            <a:schemeClr val="dk1"/>
                          </a:solidFill>
                          <a:latin typeface="+mn-lt"/>
                          <a:ea typeface="+mn-ea"/>
                          <a:cs typeface="+mn-cs"/>
                        </a:rPr>
                        <a:t>2</a:t>
                      </a:r>
                      <a:r>
                        <a:rPr lang="zh-CN" altLang="en-US" sz="1200" kern="1200" dirty="0">
                          <a:solidFill>
                            <a:schemeClr val="dk1"/>
                          </a:solidFill>
                          <a:latin typeface="+mn-lt"/>
                          <a:ea typeface="+mn-ea"/>
                          <a:cs typeface="+mn-cs"/>
                        </a:rPr>
                        <a:t>、再次点击</a:t>
                      </a:r>
                      <a:r>
                        <a:rPr lang="en-US" altLang="zh-CN" sz="1200" kern="1200" dirty="0">
                          <a:solidFill>
                            <a:schemeClr val="dk1"/>
                          </a:solidFill>
                          <a:latin typeface="+mn-lt"/>
                          <a:ea typeface="+mn-ea"/>
                          <a:cs typeface="+mn-cs"/>
                        </a:rPr>
                        <a:t>AR</a:t>
                      </a:r>
                      <a:r>
                        <a:rPr lang="zh-CN" altLang="en-US" sz="1200" kern="1200" dirty="0">
                          <a:solidFill>
                            <a:schemeClr val="dk1"/>
                          </a:solidFill>
                          <a:latin typeface="+mn-lt"/>
                          <a:ea typeface="+mn-ea"/>
                          <a:cs typeface="+mn-cs"/>
                        </a:rPr>
                        <a:t>导航</a:t>
                      </a:r>
                    </a:p>
                    <a:p>
                      <a:pPr algn="l" fontAlgn="t"/>
                      <a:r>
                        <a:rPr lang="en-US" altLang="zh-CN" sz="1200" kern="1200" dirty="0">
                          <a:solidFill>
                            <a:schemeClr val="dk1"/>
                          </a:solidFill>
                          <a:latin typeface="+mn-lt"/>
                          <a:ea typeface="+mn-ea"/>
                          <a:cs typeface="+mn-cs"/>
                        </a:rPr>
                        <a:t>3</a:t>
                      </a:r>
                      <a:r>
                        <a:rPr lang="zh-CN" altLang="en-US" sz="1200" kern="1200" dirty="0">
                          <a:solidFill>
                            <a:schemeClr val="dk1"/>
                          </a:solidFill>
                          <a:latin typeface="+mn-lt"/>
                          <a:ea typeface="+mn-ea"/>
                          <a:cs typeface="+mn-cs"/>
                        </a:rPr>
                        <a:t>、进入</a:t>
                      </a:r>
                      <a:r>
                        <a:rPr lang="en-US" altLang="zh-CN" sz="1200" kern="1200" dirty="0">
                          <a:solidFill>
                            <a:schemeClr val="dk1"/>
                          </a:solidFill>
                          <a:latin typeface="+mn-lt"/>
                          <a:ea typeface="+mn-ea"/>
                          <a:cs typeface="+mn-cs"/>
                        </a:rPr>
                        <a:t>AR</a:t>
                      </a:r>
                      <a:r>
                        <a:rPr lang="zh-CN" altLang="en-US" sz="1200" kern="1200" dirty="0">
                          <a:solidFill>
                            <a:schemeClr val="dk1"/>
                          </a:solidFill>
                          <a:latin typeface="+mn-lt"/>
                          <a:ea typeface="+mn-ea"/>
                          <a:cs typeface="+mn-cs"/>
                        </a:rPr>
                        <a:t>导航</a:t>
                      </a:r>
                    </a:p>
                  </a:txBody>
                  <a:tcPr marL="6350" marR="6350" marT="6350" marB="0"/>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2s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2.33s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FF0000"/>
                          </a:solidFill>
                          <a:latin typeface="+mn-lt"/>
                          <a:ea typeface="+mn-ea"/>
                          <a:cs typeface="+mn-cs"/>
                        </a:rPr>
                        <a:t>16.50%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ym typeface="+mn-ea"/>
                        </a:rPr>
                        <a:t>偏差较小，客户无法感知</a:t>
                      </a: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8"/>
                  </a:ext>
                </a:extLst>
              </a:tr>
            </a:tbl>
          </a:graphicData>
        </a:graphic>
      </p:graphicFrame>
      <p:sp>
        <p:nvSpPr>
          <p:cNvPr id="5" name="Title 4"/>
          <p:cNvSpPr>
            <a:spLocks noGrp="1" noChangeArrowheads="1"/>
          </p:cNvSpPr>
          <p:nvPr>
            <p:ph type="title"/>
          </p:nvPr>
        </p:nvSpPr>
        <p:spPr bwMode="auto">
          <a:xfrm>
            <a:off x="159865"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CD542H_R11</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#6</a:t>
            </a:r>
            <a:endParaRPr lang="en-US" altLang="en-US" sz="2800" b="0" dirty="0">
              <a:ea typeface="SimHei"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5"/>
          <p:cNvGraphicFramePr>
            <a:graphicFrameLocks noGrp="1"/>
          </p:cNvGraphicFramePr>
          <p:nvPr>
            <p:custDataLst>
              <p:tags r:id="rId1"/>
            </p:custDataLst>
            <p:extLst>
              <p:ext uri="{D42A27DB-BD31-4B8C-83A1-F6EECF244321}">
                <p14:modId xmlns:p14="http://schemas.microsoft.com/office/powerpoint/2010/main" val="2298150861"/>
              </p:ext>
            </p:extLst>
          </p:nvPr>
        </p:nvGraphicFramePr>
        <p:xfrm>
          <a:off x="160031" y="655638"/>
          <a:ext cx="11583388" cy="5927007"/>
        </p:xfrm>
        <a:graphic>
          <a:graphicData uri="http://schemas.openxmlformats.org/drawingml/2006/table">
            <a:tbl>
              <a:tblPr firstRow="1" bandRow="1">
                <a:tableStyleId>{5C22544A-7EE6-4342-B048-85BDC9FD1C3A}</a:tableStyleId>
              </a:tblPr>
              <a:tblGrid>
                <a:gridCol w="587693">
                  <a:extLst>
                    <a:ext uri="{9D8B030D-6E8A-4147-A177-3AD203B41FA5}">
                      <a16:colId xmlns:a16="http://schemas.microsoft.com/office/drawing/2014/main" val="20000"/>
                    </a:ext>
                  </a:extLst>
                </a:gridCol>
                <a:gridCol w="2685505">
                  <a:extLst>
                    <a:ext uri="{9D8B030D-6E8A-4147-A177-3AD203B41FA5}">
                      <a16:colId xmlns:a16="http://schemas.microsoft.com/office/drawing/2014/main" val="20001"/>
                    </a:ext>
                  </a:extLst>
                </a:gridCol>
                <a:gridCol w="3660720">
                  <a:extLst>
                    <a:ext uri="{9D8B030D-6E8A-4147-A177-3AD203B41FA5}">
                      <a16:colId xmlns:a16="http://schemas.microsoft.com/office/drawing/2014/main" val="20002"/>
                    </a:ext>
                  </a:extLst>
                </a:gridCol>
                <a:gridCol w="764540">
                  <a:extLst>
                    <a:ext uri="{9D8B030D-6E8A-4147-A177-3AD203B41FA5}">
                      <a16:colId xmlns:a16="http://schemas.microsoft.com/office/drawing/2014/main" val="20003"/>
                    </a:ext>
                  </a:extLst>
                </a:gridCol>
                <a:gridCol w="560070">
                  <a:extLst>
                    <a:ext uri="{9D8B030D-6E8A-4147-A177-3AD203B41FA5}">
                      <a16:colId xmlns:a16="http://schemas.microsoft.com/office/drawing/2014/main" val="20004"/>
                    </a:ext>
                  </a:extLst>
                </a:gridCol>
                <a:gridCol w="854075">
                  <a:extLst>
                    <a:ext uri="{9D8B030D-6E8A-4147-A177-3AD203B41FA5}">
                      <a16:colId xmlns:a16="http://schemas.microsoft.com/office/drawing/2014/main" val="20005"/>
                    </a:ext>
                  </a:extLst>
                </a:gridCol>
                <a:gridCol w="2470785">
                  <a:extLst>
                    <a:ext uri="{9D8B030D-6E8A-4147-A177-3AD203B41FA5}">
                      <a16:colId xmlns:a16="http://schemas.microsoft.com/office/drawing/2014/main" val="20006"/>
                    </a:ext>
                  </a:extLst>
                </a:gridCol>
              </a:tblGrid>
              <a:tr h="342817">
                <a:tc>
                  <a:txBody>
                    <a:bodyPr/>
                    <a:lstStyle/>
                    <a:p>
                      <a:r>
                        <a:rPr lang="zh-CN" altLang="en-US" sz="1400" dirty="0"/>
                        <a:t>序号</a:t>
                      </a:r>
                    </a:p>
                  </a:txBody>
                  <a:tcPr/>
                </a:tc>
                <a:tc>
                  <a:txBody>
                    <a:bodyPr/>
                    <a:lstStyle/>
                    <a:p>
                      <a:r>
                        <a:rPr lang="zh-CN" altLang="en-US" sz="1400" dirty="0"/>
                        <a:t>影响因素</a:t>
                      </a:r>
                    </a:p>
                  </a:txBody>
                  <a:tcPr/>
                </a:tc>
                <a:tc>
                  <a:txBody>
                    <a:bodyPr/>
                    <a:lstStyle/>
                    <a:p>
                      <a:r>
                        <a:rPr lang="zh-CN" altLang="en-US" sz="1400" dirty="0"/>
                        <a:t>测试步骤</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dirty="0"/>
                        <a:t>Target</a:t>
                      </a:r>
                      <a:endParaRPr lang="zh-CN" altLang="en-US" sz="1400" dirty="0"/>
                    </a:p>
                  </a:txBody>
                  <a:tcPr/>
                </a:tc>
                <a:tc>
                  <a:txBody>
                    <a:bodyPr/>
                    <a:lstStyle/>
                    <a:p>
                      <a:r>
                        <a:rPr lang="en-US" altLang="zh-CN" sz="1400" dirty="0"/>
                        <a:t>R11</a:t>
                      </a:r>
                      <a:endParaRPr lang="zh-CN" altLang="en-US" sz="1400" dirty="0"/>
                    </a:p>
                  </a:txBody>
                  <a:tcPr/>
                </a:tc>
                <a:tc>
                  <a:txBody>
                    <a:bodyPr/>
                    <a:lstStyle/>
                    <a:p>
                      <a:r>
                        <a:rPr lang="zh-CN" altLang="en-US" sz="1400" dirty="0"/>
                        <a:t>偏差</a:t>
                      </a:r>
                    </a:p>
                  </a:txBody>
                  <a:tcPr/>
                </a:tc>
                <a:tc>
                  <a:txBody>
                    <a:bodyPr/>
                    <a:lstStyle/>
                    <a:p>
                      <a:pPr>
                        <a:buNone/>
                      </a:pPr>
                      <a:r>
                        <a:rPr lang="en-US" altLang="zh-CN" sz="1400" dirty="0"/>
                        <a:t>Comments</a:t>
                      </a:r>
                    </a:p>
                  </a:txBody>
                  <a:tcPr/>
                </a:tc>
                <a:extLst>
                  <a:ext uri="{0D108BD9-81ED-4DB2-BD59-A6C34878D82A}">
                    <a16:rowId xmlns:a16="http://schemas.microsoft.com/office/drawing/2014/main" val="10000"/>
                  </a:ext>
                </a:extLst>
              </a:tr>
              <a:tr h="504558">
                <a:tc>
                  <a:txBody>
                    <a:bodyPr/>
                    <a:lstStyle/>
                    <a:p>
                      <a:r>
                        <a:rPr lang="en-US" altLang="zh-CN" sz="1200" dirty="0"/>
                        <a:t>63</a:t>
                      </a:r>
                      <a:endParaRPr lang="zh-CN" altLang="en-US" sz="1200" dirty="0"/>
                    </a:p>
                  </a:txBody>
                  <a:tcPr anchor="ctr"/>
                </a:tc>
                <a:tc>
                  <a:txBody>
                    <a:bodyPr/>
                    <a:lstStyle/>
                    <a:p>
                      <a:r>
                        <a:rPr lang="en-US" altLang="zh-CN" sz="1200" dirty="0"/>
                        <a:t>AR</a:t>
                      </a:r>
                      <a:r>
                        <a:rPr lang="zh-CN" altLang="en-US" sz="1200" dirty="0"/>
                        <a:t>导航</a:t>
                      </a:r>
                      <a:r>
                        <a:rPr lang="en-US" altLang="zh-CN" sz="1200" dirty="0"/>
                        <a:t>-</a:t>
                      </a:r>
                      <a:r>
                        <a:rPr lang="zh-CN" altLang="en-US" sz="1200" dirty="0"/>
                        <a:t>分屏冷启动时间</a:t>
                      </a:r>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后，等待</a:t>
                      </a:r>
                      <a:r>
                        <a:rPr lang="en-US" altLang="zh-CN" sz="1200" dirty="0"/>
                        <a:t>5min</a:t>
                      </a:r>
                      <a:r>
                        <a:rPr lang="zh-CN" altLang="en-US" sz="1200" dirty="0"/>
                        <a:t>，点击地图</a:t>
                      </a:r>
                    </a:p>
                    <a:p>
                      <a:r>
                        <a:rPr lang="en-US" altLang="zh-CN" sz="1200" dirty="0"/>
                        <a:t>2</a:t>
                      </a:r>
                      <a:r>
                        <a:rPr lang="zh-CN" altLang="en-US" sz="1200" dirty="0"/>
                        <a:t>、全屏地图选点发起导航</a:t>
                      </a:r>
                    </a:p>
                    <a:p>
                      <a:r>
                        <a:rPr lang="en-US" altLang="zh-CN" sz="1200" dirty="0"/>
                        <a:t>3</a:t>
                      </a:r>
                      <a:r>
                        <a:rPr lang="zh-CN" altLang="en-US" sz="1200" dirty="0"/>
                        <a:t>、路线规划页点击</a:t>
                      </a:r>
                      <a:r>
                        <a:rPr lang="en-US" altLang="zh-CN" sz="1200" dirty="0"/>
                        <a:t>AR</a:t>
                      </a:r>
                      <a:r>
                        <a:rPr lang="zh-CN" altLang="en-US" sz="1200" dirty="0"/>
                        <a:t>导航</a:t>
                      </a:r>
                    </a:p>
                    <a:p>
                      <a:r>
                        <a:rPr lang="en-US" altLang="zh-CN" sz="1200" dirty="0"/>
                        <a:t>4</a:t>
                      </a:r>
                      <a:r>
                        <a:rPr lang="zh-CN" altLang="en-US" sz="1200" dirty="0"/>
                        <a:t>、点击分屏按钮，主驾进入</a:t>
                      </a:r>
                      <a:r>
                        <a:rPr lang="en-US" altLang="zh-CN" sz="1200" dirty="0"/>
                        <a:t>AR</a:t>
                      </a:r>
                      <a:r>
                        <a:rPr lang="zh-CN" altLang="en-US" sz="1200" dirty="0"/>
                        <a:t>导航</a:t>
                      </a:r>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12s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4.3s</a:t>
                      </a:r>
                    </a:p>
                  </a:txBody>
                  <a:tcPr marL="6350" marR="6350" marT="6350" marB="0" anchor="ctr"/>
                </a:tc>
                <a:tc>
                  <a:txBody>
                    <a:bodyPr/>
                    <a:lstStyle/>
                    <a:p>
                      <a:r>
                        <a:rPr lang="en-US" altLang="zh-CN" sz="1200" kern="1200" dirty="0">
                          <a:solidFill>
                            <a:srgbClr val="00B050"/>
                          </a:solidFill>
                          <a:latin typeface="+mn-lt"/>
                          <a:ea typeface="+mn-ea"/>
                          <a:cs typeface="+mn-cs"/>
                        </a:rPr>
                        <a:t>-64.17%</a:t>
                      </a:r>
                    </a:p>
                  </a:txBody>
                  <a:tcPr anchor="ctr"/>
                </a:tc>
                <a:tc>
                  <a:txBody>
                    <a:bodyPr/>
                    <a:lstStyle/>
                    <a:p>
                      <a:pPr>
                        <a:buNone/>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1"/>
                  </a:ext>
                </a:extLst>
              </a:tr>
              <a:tr h="434171">
                <a:tc>
                  <a:txBody>
                    <a:bodyPr/>
                    <a:lstStyle/>
                    <a:p>
                      <a:r>
                        <a:rPr lang="en-US" altLang="zh-CN" sz="1200" dirty="0"/>
                        <a:t>64</a:t>
                      </a:r>
                      <a:endParaRPr lang="zh-CN" altLang="en-US" sz="1200" dirty="0"/>
                    </a:p>
                  </a:txBody>
                  <a:tcPr anchor="ctr"/>
                </a:tc>
                <a:tc>
                  <a:txBody>
                    <a:bodyPr/>
                    <a:lstStyle/>
                    <a:p>
                      <a:r>
                        <a:rPr lang="en-US" altLang="zh-CN" sz="1200" dirty="0"/>
                        <a:t>AR</a:t>
                      </a:r>
                      <a:r>
                        <a:rPr lang="zh-CN" altLang="en-US" sz="1200" dirty="0"/>
                        <a:t>导航</a:t>
                      </a:r>
                      <a:r>
                        <a:rPr lang="en-US" altLang="zh-CN" sz="1200" dirty="0"/>
                        <a:t>-</a:t>
                      </a:r>
                      <a:r>
                        <a:rPr lang="zh-CN" altLang="en-US" sz="1200" dirty="0"/>
                        <a:t>分屏热启动时间</a:t>
                      </a:r>
                    </a:p>
                  </a:txBody>
                  <a:tcPr anchor="ctr"/>
                </a:tc>
                <a:tc>
                  <a:txBody>
                    <a:bodyPr/>
                    <a:lstStyle/>
                    <a:p>
                      <a:r>
                        <a:rPr lang="en-US" altLang="zh-CN" sz="1200" dirty="0"/>
                        <a:t>1</a:t>
                      </a:r>
                      <a:r>
                        <a:rPr lang="zh-CN" altLang="en-US" sz="1200" dirty="0"/>
                        <a:t>、返回到上一页</a:t>
                      </a:r>
                    </a:p>
                    <a:p>
                      <a:r>
                        <a:rPr lang="en-US" altLang="zh-CN" sz="1200" dirty="0"/>
                        <a:t>2</a:t>
                      </a:r>
                      <a:r>
                        <a:rPr lang="zh-CN" altLang="en-US" sz="1200" dirty="0"/>
                        <a:t>、再次点击</a:t>
                      </a:r>
                      <a:r>
                        <a:rPr lang="en-US" altLang="zh-CN" sz="1200" dirty="0"/>
                        <a:t>AR</a:t>
                      </a:r>
                      <a:r>
                        <a:rPr lang="zh-CN" altLang="en-US" sz="1200" dirty="0"/>
                        <a:t>导航</a:t>
                      </a:r>
                    </a:p>
                    <a:p>
                      <a:r>
                        <a:rPr lang="en-US" altLang="zh-CN" sz="1200" dirty="0"/>
                        <a:t>3</a:t>
                      </a:r>
                      <a:r>
                        <a:rPr lang="zh-CN" altLang="en-US" sz="1200" dirty="0"/>
                        <a:t>、点击分屏按钮，主驾进入</a:t>
                      </a:r>
                      <a:r>
                        <a:rPr lang="en-US" altLang="zh-CN" sz="1200" dirty="0"/>
                        <a:t>AR</a:t>
                      </a:r>
                      <a:r>
                        <a:rPr lang="zh-CN" altLang="en-US" sz="1200" dirty="0"/>
                        <a:t>导航</a:t>
                      </a:r>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1.5s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1.9s</a:t>
                      </a:r>
                    </a:p>
                  </a:txBody>
                  <a:tcPr marL="6350" marR="6350" marT="6350" marB="0" anchor="ctr"/>
                </a:tc>
                <a:tc>
                  <a:txBody>
                    <a:bodyPr/>
                    <a:lstStyle/>
                    <a:p>
                      <a:r>
                        <a:rPr lang="en-US" altLang="zh-CN" sz="1200" kern="1200" dirty="0">
                          <a:solidFill>
                            <a:srgbClr val="FF0000"/>
                          </a:solidFill>
                          <a:latin typeface="+mn-lt"/>
                          <a:ea typeface="+mn-ea"/>
                          <a:cs typeface="+mn-cs"/>
                        </a:rPr>
                        <a:t>26.67%</a:t>
                      </a:r>
                    </a:p>
                  </a:txBody>
                  <a:tcPr anchor="ctr"/>
                </a:tc>
                <a:tc>
                  <a:txBody>
                    <a:bodyPr/>
                    <a:lstStyle/>
                    <a:p>
                      <a:pPr>
                        <a:buNone/>
                      </a:pPr>
                      <a:r>
                        <a:rPr lang="zh-CN" altLang="en-US" sz="1200" dirty="0">
                          <a:sym typeface="+mn-ea"/>
                        </a:rPr>
                        <a:t>偏差较小，客户无法感知</a:t>
                      </a: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434171">
                <a:tc>
                  <a:txBody>
                    <a:bodyPr/>
                    <a:lstStyle/>
                    <a:p>
                      <a:r>
                        <a:rPr lang="en-US" altLang="zh-CN" sz="1200" dirty="0"/>
                        <a:t>65</a:t>
                      </a:r>
                      <a:endParaRPr lang="zh-CN" altLang="en-US" sz="1200" dirty="0"/>
                    </a:p>
                  </a:txBody>
                  <a:tcPr anchor="ctr"/>
                </a:tc>
                <a:tc>
                  <a:txBody>
                    <a:bodyPr/>
                    <a:lstStyle/>
                    <a:p>
                      <a:r>
                        <a:rPr lang="zh-CN" altLang="en-US" sz="1200" dirty="0"/>
                        <a:t>输入法冷启动时间</a:t>
                      </a:r>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后，等待</a:t>
                      </a:r>
                      <a:r>
                        <a:rPr lang="en-US" altLang="zh-CN" sz="1200" dirty="0"/>
                        <a:t>3min</a:t>
                      </a:r>
                    </a:p>
                    <a:p>
                      <a:r>
                        <a:rPr lang="en-US" altLang="zh-CN" sz="1200" dirty="0"/>
                        <a:t>2</a:t>
                      </a:r>
                      <a:r>
                        <a:rPr lang="zh-CN" altLang="en-US" sz="1200" dirty="0"/>
                        <a:t>、点击搜索图标</a:t>
                      </a:r>
                    </a:p>
                    <a:p>
                      <a:r>
                        <a:rPr lang="en-US" altLang="zh-CN" sz="1200" dirty="0"/>
                        <a:t>3</a:t>
                      </a:r>
                      <a:r>
                        <a:rPr lang="zh-CN" altLang="en-US" sz="1200" dirty="0"/>
                        <a:t>、进入个性化档案首页</a:t>
                      </a:r>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2s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1.9s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-5.00%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434171">
                <a:tc>
                  <a:txBody>
                    <a:bodyPr/>
                    <a:lstStyle/>
                    <a:p>
                      <a:r>
                        <a:rPr lang="en-US" altLang="zh-CN" sz="1200" dirty="0"/>
                        <a:t>66</a:t>
                      </a:r>
                      <a:endParaRPr lang="zh-CN" altLang="en-US" sz="1200" dirty="0"/>
                    </a:p>
                  </a:txBody>
                  <a:tcPr anchor="ctr"/>
                </a:tc>
                <a:tc>
                  <a:txBody>
                    <a:bodyPr/>
                    <a:lstStyle/>
                    <a:p>
                      <a:r>
                        <a:rPr lang="zh-CN" altLang="en-US" sz="1200" dirty="0"/>
                        <a:t>输入法热启动时间</a:t>
                      </a:r>
                    </a:p>
                  </a:txBody>
                  <a:tcPr anchor="ctr"/>
                </a:tc>
                <a:tc>
                  <a:txBody>
                    <a:bodyPr/>
                    <a:lstStyle/>
                    <a:p>
                      <a:r>
                        <a:rPr lang="en-US" altLang="zh-CN" sz="1200" dirty="0"/>
                        <a:t>1</a:t>
                      </a:r>
                      <a:r>
                        <a:rPr lang="zh-CN" altLang="en-US" sz="1200" dirty="0"/>
                        <a:t>、返回到上一页</a:t>
                      </a:r>
                    </a:p>
                    <a:p>
                      <a:r>
                        <a:rPr lang="en-US" altLang="zh-CN" sz="1200" dirty="0"/>
                        <a:t>2</a:t>
                      </a:r>
                      <a:r>
                        <a:rPr lang="zh-CN" altLang="en-US" sz="1200" dirty="0"/>
                        <a:t>、再次点击个性化档案图标</a:t>
                      </a:r>
                    </a:p>
                    <a:p>
                      <a:r>
                        <a:rPr lang="en-US" altLang="zh-CN" sz="1200" dirty="0"/>
                        <a:t>3</a:t>
                      </a:r>
                      <a:r>
                        <a:rPr lang="zh-CN" altLang="en-US" sz="1200" dirty="0"/>
                        <a:t>、进入个性化档案首页</a:t>
                      </a:r>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1s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714ms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-28.60%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822960">
                <a:tc>
                  <a:txBody>
                    <a:bodyPr/>
                    <a:lstStyle/>
                    <a:p>
                      <a:r>
                        <a:rPr lang="en-US" altLang="zh-CN" sz="1200" dirty="0"/>
                        <a:t>67</a:t>
                      </a:r>
                      <a:endParaRPr lang="zh-CN" altLang="en-US" sz="1200" dirty="0"/>
                    </a:p>
                  </a:txBody>
                  <a:tcPr anchor="ctr"/>
                </a:tc>
                <a:tc>
                  <a:txBody>
                    <a:bodyPr/>
                    <a:lstStyle/>
                    <a:p>
                      <a:r>
                        <a:rPr lang="en-US" altLang="zh-CN" sz="1200" dirty="0"/>
                        <a:t>EM</a:t>
                      </a:r>
                      <a:r>
                        <a:rPr lang="zh-CN" altLang="en-US" sz="1200" dirty="0"/>
                        <a:t>冷启动时间</a:t>
                      </a:r>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后，个人中心，等待</a:t>
                      </a:r>
                      <a:r>
                        <a:rPr lang="en-US" altLang="zh-CN" sz="1200" dirty="0"/>
                        <a:t>3min</a:t>
                      </a:r>
                    </a:p>
                    <a:p>
                      <a:r>
                        <a:rPr lang="en-US" altLang="zh-CN" sz="1200" dirty="0"/>
                        <a:t>2</a:t>
                      </a:r>
                      <a:r>
                        <a:rPr lang="zh-CN" altLang="en-US" sz="1200" dirty="0"/>
                        <a:t>、点击个性化档案图标</a:t>
                      </a:r>
                    </a:p>
                    <a:p>
                      <a:r>
                        <a:rPr lang="en-US" altLang="zh-CN" sz="1200" dirty="0"/>
                        <a:t>3</a:t>
                      </a:r>
                      <a:r>
                        <a:rPr lang="zh-CN" altLang="en-US" sz="1200" dirty="0"/>
                        <a:t>、进入个性化档案首页</a:t>
                      </a:r>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2s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1.39s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-30.50%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5"/>
                  </a:ext>
                </a:extLst>
              </a:tr>
              <a:tr h="607840">
                <a:tc>
                  <a:txBody>
                    <a:bodyPr/>
                    <a:lstStyle/>
                    <a:p>
                      <a:r>
                        <a:rPr lang="en-US" altLang="zh-CN" sz="1200" dirty="0"/>
                        <a:t>68</a:t>
                      </a:r>
                      <a:endParaRPr lang="zh-CN" altLang="en-US" sz="1200" dirty="0"/>
                    </a:p>
                  </a:txBody>
                  <a:tcPr anchor="ctr"/>
                </a:tc>
                <a:tc>
                  <a:txBody>
                    <a:bodyPr/>
                    <a:lstStyle/>
                    <a:p>
                      <a:r>
                        <a:rPr lang="en-US" altLang="zh-CN" sz="1200" dirty="0"/>
                        <a:t>EM</a:t>
                      </a:r>
                      <a:r>
                        <a:rPr lang="zh-CN" altLang="en-US" sz="1200" dirty="0"/>
                        <a:t>热启动时间</a:t>
                      </a:r>
                    </a:p>
                  </a:txBody>
                  <a:tcPr anchor="ctr"/>
                </a:tc>
                <a:tc>
                  <a:txBody>
                    <a:bodyPr/>
                    <a:lstStyle/>
                    <a:p>
                      <a:r>
                        <a:rPr lang="en-US" altLang="zh-CN" sz="1200" dirty="0"/>
                        <a:t>1</a:t>
                      </a:r>
                      <a:r>
                        <a:rPr lang="zh-CN" altLang="en-US" sz="1200" dirty="0"/>
                        <a:t>、返回到上一页</a:t>
                      </a:r>
                    </a:p>
                    <a:p>
                      <a:r>
                        <a:rPr lang="en-US" altLang="zh-CN" sz="1200" dirty="0"/>
                        <a:t>2</a:t>
                      </a:r>
                      <a:r>
                        <a:rPr lang="zh-CN" altLang="en-US" sz="1200" dirty="0"/>
                        <a:t>、再次点击个性化档案图标</a:t>
                      </a:r>
                    </a:p>
                    <a:p>
                      <a:r>
                        <a:rPr lang="en-US" altLang="zh-CN" sz="1200" dirty="0"/>
                        <a:t>3</a:t>
                      </a:r>
                      <a:r>
                        <a:rPr lang="zh-CN" altLang="en-US" sz="1200" dirty="0"/>
                        <a:t>、进入个性化档案首页</a:t>
                      </a:r>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1s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1.0s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dk1"/>
                          </a:solidFill>
                          <a:latin typeface="+mn-lt"/>
                          <a:ea typeface="+mn-ea"/>
                          <a:cs typeface="+mn-cs"/>
                        </a:rPr>
                        <a:t>0.00%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6"/>
                  </a:ext>
                </a:extLst>
              </a:tr>
              <a:tr h="607840">
                <a:tc>
                  <a:txBody>
                    <a:bodyPr/>
                    <a:lstStyle/>
                    <a:p>
                      <a:r>
                        <a:rPr lang="en-US" altLang="zh-CN" sz="1200"/>
                        <a:t>69</a:t>
                      </a:r>
                      <a:endParaRPr lang="zh-CN" altLang="en-US" sz="1200" dirty="0"/>
                    </a:p>
                  </a:txBody>
                  <a:tcPr anchor="ctr"/>
                </a:tc>
                <a:tc>
                  <a:txBody>
                    <a:bodyPr/>
                    <a:lstStyle/>
                    <a:p>
                      <a:r>
                        <a:rPr lang="zh-CN" altLang="en-US" sz="1200" dirty="0"/>
                        <a:t>电影票冷启动时间</a:t>
                      </a:r>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后，等待</a:t>
                      </a:r>
                      <a:r>
                        <a:rPr lang="en-US" altLang="zh-CN" sz="1200" dirty="0"/>
                        <a:t>3min</a:t>
                      </a:r>
                    </a:p>
                    <a:p>
                      <a:r>
                        <a:rPr lang="en-US" altLang="zh-CN" sz="1200" dirty="0"/>
                        <a:t>2</a:t>
                      </a:r>
                      <a:r>
                        <a:rPr lang="zh-CN" altLang="en-US" sz="1200" dirty="0"/>
                        <a:t>、点击电影票图标</a:t>
                      </a:r>
                    </a:p>
                    <a:p>
                      <a:r>
                        <a:rPr lang="en-US" altLang="zh-CN" sz="1200" dirty="0"/>
                        <a:t>3</a:t>
                      </a:r>
                      <a:r>
                        <a:rPr lang="zh-CN" altLang="en-US" sz="1200" dirty="0"/>
                        <a:t>、进入电影票场首页</a:t>
                      </a:r>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2s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1.71</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-14.5%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7"/>
                  </a:ext>
                </a:extLst>
              </a:tr>
              <a:tr h="230818">
                <a:tc>
                  <a:txBody>
                    <a:bodyPr/>
                    <a:lstStyle/>
                    <a:p>
                      <a:r>
                        <a:rPr lang="en-US" altLang="zh-CN" sz="1200" dirty="0"/>
                        <a:t>70</a:t>
                      </a:r>
                      <a:endParaRPr lang="zh-CN" altLang="en-US" sz="1200" dirty="0"/>
                    </a:p>
                  </a:txBody>
                  <a:tcPr anchor="ctr"/>
                </a:tc>
                <a:tc>
                  <a:txBody>
                    <a:bodyPr/>
                    <a:lstStyle/>
                    <a:p>
                      <a:r>
                        <a:rPr lang="zh-CN" altLang="en-US" sz="1200" dirty="0"/>
                        <a:t>电影票热启动时间</a:t>
                      </a:r>
                    </a:p>
                  </a:txBody>
                  <a:tcPr anchor="ctr"/>
                </a:tc>
                <a:tc>
                  <a:txBody>
                    <a:bodyPr/>
                    <a:lstStyle/>
                    <a:p>
                      <a:pPr algn="l" fontAlgn="t"/>
                      <a:r>
                        <a:rPr lang="en-US" altLang="zh-CN" sz="1200" kern="1200" dirty="0">
                          <a:solidFill>
                            <a:schemeClr val="dk1"/>
                          </a:solidFill>
                          <a:latin typeface="+mn-lt"/>
                          <a:ea typeface="+mn-ea"/>
                          <a:cs typeface="+mn-cs"/>
                        </a:rPr>
                        <a:t>1</a:t>
                      </a:r>
                      <a:r>
                        <a:rPr lang="zh-CN" altLang="en-US" sz="1200" kern="1200" dirty="0">
                          <a:solidFill>
                            <a:schemeClr val="dk1"/>
                          </a:solidFill>
                          <a:latin typeface="+mn-lt"/>
                          <a:ea typeface="+mn-ea"/>
                          <a:cs typeface="+mn-cs"/>
                        </a:rPr>
                        <a:t>、返回到上一页</a:t>
                      </a:r>
                    </a:p>
                    <a:p>
                      <a:pPr algn="l" fontAlgn="t"/>
                      <a:r>
                        <a:rPr lang="en-US" altLang="zh-CN" sz="1200" kern="1200" dirty="0">
                          <a:solidFill>
                            <a:schemeClr val="dk1"/>
                          </a:solidFill>
                          <a:latin typeface="+mn-lt"/>
                          <a:ea typeface="+mn-ea"/>
                          <a:cs typeface="+mn-cs"/>
                        </a:rPr>
                        <a:t>2</a:t>
                      </a:r>
                      <a:r>
                        <a:rPr lang="zh-CN" altLang="en-US" sz="1200" kern="1200" dirty="0">
                          <a:solidFill>
                            <a:schemeClr val="dk1"/>
                          </a:solidFill>
                          <a:latin typeface="+mn-lt"/>
                          <a:ea typeface="+mn-ea"/>
                          <a:cs typeface="+mn-cs"/>
                        </a:rPr>
                        <a:t>、再次点击电影票图标</a:t>
                      </a:r>
                    </a:p>
                    <a:p>
                      <a:pPr algn="l" fontAlgn="t"/>
                      <a:r>
                        <a:rPr lang="en-US" altLang="zh-CN" sz="1200" kern="1200" dirty="0">
                          <a:solidFill>
                            <a:schemeClr val="dk1"/>
                          </a:solidFill>
                          <a:latin typeface="+mn-lt"/>
                          <a:ea typeface="+mn-ea"/>
                          <a:cs typeface="+mn-cs"/>
                        </a:rPr>
                        <a:t>3</a:t>
                      </a:r>
                      <a:r>
                        <a:rPr lang="zh-CN" altLang="en-US" sz="1200" kern="1200" dirty="0">
                          <a:solidFill>
                            <a:schemeClr val="dk1"/>
                          </a:solidFill>
                          <a:latin typeface="+mn-lt"/>
                          <a:ea typeface="+mn-ea"/>
                          <a:cs typeface="+mn-cs"/>
                        </a:rPr>
                        <a:t>、进入电影票首页</a:t>
                      </a:r>
                    </a:p>
                  </a:txBody>
                  <a:tcPr marL="6350" marR="6350" marT="6350" marB="0"/>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1s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102ms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-89.80%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8"/>
                  </a:ext>
                </a:extLst>
              </a:tr>
            </a:tbl>
          </a:graphicData>
        </a:graphic>
      </p:graphicFrame>
      <p:sp>
        <p:nvSpPr>
          <p:cNvPr id="5" name="Title 4"/>
          <p:cNvSpPr>
            <a:spLocks noGrp="1" noChangeArrowheads="1"/>
          </p:cNvSpPr>
          <p:nvPr>
            <p:ph type="title"/>
          </p:nvPr>
        </p:nvSpPr>
        <p:spPr bwMode="auto">
          <a:xfrm>
            <a:off x="159865"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CD542H_R11</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#7</a:t>
            </a:r>
            <a:endParaRPr lang="en-US" altLang="en-US" sz="2800" b="0" dirty="0">
              <a:ea typeface="SimHei"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5"/>
          <p:cNvGraphicFramePr>
            <a:graphicFrameLocks noGrp="1"/>
          </p:cNvGraphicFramePr>
          <p:nvPr>
            <p:custDataLst>
              <p:tags r:id="rId1"/>
            </p:custDataLst>
            <p:extLst>
              <p:ext uri="{D42A27DB-BD31-4B8C-83A1-F6EECF244321}">
                <p14:modId xmlns:p14="http://schemas.microsoft.com/office/powerpoint/2010/main" val="1605995245"/>
              </p:ext>
            </p:extLst>
          </p:nvPr>
        </p:nvGraphicFramePr>
        <p:xfrm>
          <a:off x="141616" y="655638"/>
          <a:ext cx="11664551" cy="4183297"/>
        </p:xfrm>
        <a:graphic>
          <a:graphicData uri="http://schemas.openxmlformats.org/drawingml/2006/table">
            <a:tbl>
              <a:tblPr firstRow="1" bandRow="1">
                <a:tableStyleId>{5C22544A-7EE6-4342-B048-85BDC9FD1C3A}</a:tableStyleId>
              </a:tblPr>
              <a:tblGrid>
                <a:gridCol w="587693">
                  <a:extLst>
                    <a:ext uri="{9D8B030D-6E8A-4147-A177-3AD203B41FA5}">
                      <a16:colId xmlns:a16="http://schemas.microsoft.com/office/drawing/2014/main" val="20000"/>
                    </a:ext>
                  </a:extLst>
                </a:gridCol>
                <a:gridCol w="2736510">
                  <a:extLst>
                    <a:ext uri="{9D8B030D-6E8A-4147-A177-3AD203B41FA5}">
                      <a16:colId xmlns:a16="http://schemas.microsoft.com/office/drawing/2014/main" val="20001"/>
                    </a:ext>
                  </a:extLst>
                </a:gridCol>
                <a:gridCol w="3730248">
                  <a:extLst>
                    <a:ext uri="{9D8B030D-6E8A-4147-A177-3AD203B41FA5}">
                      <a16:colId xmlns:a16="http://schemas.microsoft.com/office/drawing/2014/main" val="20002"/>
                    </a:ext>
                  </a:extLst>
                </a:gridCol>
                <a:gridCol w="753745">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gridCol w="834390">
                  <a:extLst>
                    <a:ext uri="{9D8B030D-6E8A-4147-A177-3AD203B41FA5}">
                      <a16:colId xmlns:a16="http://schemas.microsoft.com/office/drawing/2014/main" val="20005"/>
                    </a:ext>
                  </a:extLst>
                </a:gridCol>
                <a:gridCol w="2469515">
                  <a:extLst>
                    <a:ext uri="{9D8B030D-6E8A-4147-A177-3AD203B41FA5}">
                      <a16:colId xmlns:a16="http://schemas.microsoft.com/office/drawing/2014/main" val="20006"/>
                    </a:ext>
                  </a:extLst>
                </a:gridCol>
              </a:tblGrid>
              <a:tr h="342817">
                <a:tc>
                  <a:txBody>
                    <a:bodyPr/>
                    <a:lstStyle/>
                    <a:p>
                      <a:r>
                        <a:rPr lang="zh-CN" altLang="en-US" sz="1400" dirty="0"/>
                        <a:t>序号</a:t>
                      </a:r>
                    </a:p>
                  </a:txBody>
                  <a:tcPr/>
                </a:tc>
                <a:tc>
                  <a:txBody>
                    <a:bodyPr/>
                    <a:lstStyle/>
                    <a:p>
                      <a:r>
                        <a:rPr lang="zh-CN" altLang="en-US" sz="1400" dirty="0"/>
                        <a:t>影响因素</a:t>
                      </a:r>
                    </a:p>
                  </a:txBody>
                  <a:tcPr/>
                </a:tc>
                <a:tc>
                  <a:txBody>
                    <a:bodyPr/>
                    <a:lstStyle/>
                    <a:p>
                      <a:r>
                        <a:rPr lang="zh-CN" altLang="en-US" sz="1400" dirty="0"/>
                        <a:t>测试步骤</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dirty="0"/>
                        <a:t>Target</a:t>
                      </a:r>
                      <a:endParaRPr lang="zh-CN" altLang="en-US" sz="1400" dirty="0"/>
                    </a:p>
                  </a:txBody>
                  <a:tcPr/>
                </a:tc>
                <a:tc>
                  <a:txBody>
                    <a:bodyPr/>
                    <a:lstStyle/>
                    <a:p>
                      <a:r>
                        <a:rPr lang="en-US" altLang="zh-CN" sz="1400" dirty="0"/>
                        <a:t>R11</a:t>
                      </a:r>
                      <a:endParaRPr lang="zh-CN" altLang="en-US" sz="1400" dirty="0"/>
                    </a:p>
                  </a:txBody>
                  <a:tcPr/>
                </a:tc>
                <a:tc>
                  <a:txBody>
                    <a:bodyPr/>
                    <a:lstStyle/>
                    <a:p>
                      <a:r>
                        <a:rPr lang="zh-CN" altLang="en-US" sz="1400" dirty="0"/>
                        <a:t>偏差</a:t>
                      </a:r>
                    </a:p>
                  </a:txBody>
                  <a:tcPr/>
                </a:tc>
                <a:tc>
                  <a:txBody>
                    <a:bodyPr/>
                    <a:lstStyle/>
                    <a:p>
                      <a:pPr>
                        <a:buNone/>
                      </a:pPr>
                      <a:r>
                        <a:rPr lang="en-US" altLang="zh-CN" sz="1400" dirty="0"/>
                        <a:t>Comments</a:t>
                      </a:r>
                    </a:p>
                  </a:txBody>
                  <a:tcPr/>
                </a:tc>
                <a:extLst>
                  <a:ext uri="{0D108BD9-81ED-4DB2-BD59-A6C34878D82A}">
                    <a16:rowId xmlns:a16="http://schemas.microsoft.com/office/drawing/2014/main" val="10000"/>
                  </a:ext>
                </a:extLst>
              </a:tr>
              <a:tr h="504558">
                <a:tc>
                  <a:txBody>
                    <a:bodyPr/>
                    <a:lstStyle/>
                    <a:p>
                      <a:r>
                        <a:rPr lang="en-US" altLang="zh-CN" sz="1200" dirty="0"/>
                        <a:t>71</a:t>
                      </a:r>
                      <a:endParaRPr lang="zh-CN" altLang="en-US" sz="1200" dirty="0"/>
                    </a:p>
                  </a:txBody>
                  <a:tcPr anchor="ctr"/>
                </a:tc>
                <a:tc>
                  <a:txBody>
                    <a:bodyPr/>
                    <a:lstStyle/>
                    <a:p>
                      <a:r>
                        <a:rPr lang="zh-CN" altLang="en-US" sz="1200" dirty="0"/>
                        <a:t>智慧停车场冷启动时间</a:t>
                      </a:r>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后，等待</a:t>
                      </a:r>
                      <a:r>
                        <a:rPr lang="en-US" altLang="zh-CN" sz="1200" dirty="0"/>
                        <a:t>3min</a:t>
                      </a:r>
                    </a:p>
                    <a:p>
                      <a:r>
                        <a:rPr lang="en-US" altLang="zh-CN" sz="1200" dirty="0"/>
                        <a:t>2</a:t>
                      </a:r>
                      <a:r>
                        <a:rPr lang="zh-CN" altLang="en-US" sz="1200" dirty="0"/>
                        <a:t>、点击智慧停车场图标</a:t>
                      </a:r>
                    </a:p>
                    <a:p>
                      <a:r>
                        <a:rPr lang="en-US" altLang="zh-CN" sz="1200" dirty="0"/>
                        <a:t>3</a:t>
                      </a:r>
                      <a:r>
                        <a:rPr lang="zh-CN" altLang="en-US" sz="1200" dirty="0"/>
                        <a:t>、进入智慧停车场首页</a:t>
                      </a:r>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3s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2.4s</a:t>
                      </a:r>
                    </a:p>
                  </a:txBody>
                  <a:tcPr marL="6350" marR="6350" marT="6350" marB="0" anchor="ctr"/>
                </a:tc>
                <a:tc>
                  <a:txBody>
                    <a:bodyPr/>
                    <a:lstStyle/>
                    <a:p>
                      <a:r>
                        <a:rPr lang="en-US" altLang="zh-CN" sz="1200" kern="1200" dirty="0">
                          <a:solidFill>
                            <a:srgbClr val="00B050"/>
                          </a:solidFill>
                          <a:latin typeface="+mn-lt"/>
                          <a:ea typeface="+mn-ea"/>
                          <a:cs typeface="+mn-cs"/>
                        </a:rPr>
                        <a:t>-20.00%</a:t>
                      </a:r>
                    </a:p>
                  </a:txBody>
                  <a:tcPr anchor="ctr"/>
                </a:tc>
                <a:tc>
                  <a:txBody>
                    <a:bodyPr/>
                    <a:lstStyle/>
                    <a:p>
                      <a:pPr>
                        <a:buNone/>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1"/>
                  </a:ext>
                </a:extLst>
              </a:tr>
              <a:tr h="434171">
                <a:tc>
                  <a:txBody>
                    <a:bodyPr/>
                    <a:lstStyle/>
                    <a:p>
                      <a:r>
                        <a:rPr lang="en-US" altLang="zh-CN" sz="1200" dirty="0"/>
                        <a:t>72</a:t>
                      </a:r>
                      <a:endParaRPr lang="zh-CN" altLang="en-US" sz="1200" dirty="0"/>
                    </a:p>
                  </a:txBody>
                  <a:tcPr anchor="ctr"/>
                </a:tc>
                <a:tc>
                  <a:txBody>
                    <a:bodyPr/>
                    <a:lstStyle/>
                    <a:p>
                      <a:r>
                        <a:rPr lang="zh-CN" altLang="en-US" sz="1200" dirty="0"/>
                        <a:t>智慧停车场热启动时间</a:t>
                      </a:r>
                    </a:p>
                  </a:txBody>
                  <a:tcPr anchor="ctr"/>
                </a:tc>
                <a:tc>
                  <a:txBody>
                    <a:bodyPr/>
                    <a:lstStyle/>
                    <a:p>
                      <a:r>
                        <a:rPr lang="en-US" altLang="zh-CN" sz="1200" dirty="0"/>
                        <a:t>1</a:t>
                      </a:r>
                      <a:r>
                        <a:rPr lang="zh-CN" altLang="en-US" sz="1200" dirty="0"/>
                        <a:t>、返回到上一页</a:t>
                      </a:r>
                    </a:p>
                    <a:p>
                      <a:r>
                        <a:rPr lang="en-US" altLang="zh-CN" sz="1200" dirty="0"/>
                        <a:t>2</a:t>
                      </a:r>
                      <a:r>
                        <a:rPr lang="zh-CN" altLang="en-US" sz="1200" dirty="0"/>
                        <a:t>、再次点击智慧停车场图标</a:t>
                      </a:r>
                    </a:p>
                    <a:p>
                      <a:r>
                        <a:rPr lang="en-US" altLang="zh-CN" sz="1200" dirty="0"/>
                        <a:t>3</a:t>
                      </a:r>
                      <a:r>
                        <a:rPr lang="zh-CN" altLang="en-US" sz="1200" dirty="0"/>
                        <a:t>、进入智慧停车场首页</a:t>
                      </a:r>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1s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101ms</a:t>
                      </a:r>
                    </a:p>
                  </a:txBody>
                  <a:tcPr marL="6350" marR="6350" marT="6350" marB="0" anchor="ctr"/>
                </a:tc>
                <a:tc>
                  <a:txBody>
                    <a:bodyPr/>
                    <a:lstStyle/>
                    <a:p>
                      <a:r>
                        <a:rPr lang="en-US" altLang="zh-CN" sz="1200" kern="1200" dirty="0">
                          <a:solidFill>
                            <a:srgbClr val="00B050"/>
                          </a:solidFill>
                          <a:latin typeface="+mn-lt"/>
                          <a:ea typeface="+mn-ea"/>
                          <a:cs typeface="+mn-cs"/>
                        </a:rPr>
                        <a:t>-89.90%</a:t>
                      </a:r>
                    </a:p>
                  </a:txBody>
                  <a:tcPr anchor="ctr"/>
                </a:tc>
                <a:tc>
                  <a:txBody>
                    <a:bodyPr/>
                    <a:lstStyle/>
                    <a:p>
                      <a:pPr>
                        <a:buNone/>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434171">
                <a:tc>
                  <a:txBody>
                    <a:bodyPr/>
                    <a:lstStyle/>
                    <a:p>
                      <a:r>
                        <a:rPr lang="en-US" altLang="zh-CN" sz="1200" dirty="0"/>
                        <a:t>73</a:t>
                      </a:r>
                      <a:endParaRPr lang="zh-CN" altLang="en-US" sz="1200" dirty="0"/>
                    </a:p>
                  </a:txBody>
                  <a:tcPr anchor="ctr"/>
                </a:tc>
                <a:tc>
                  <a:txBody>
                    <a:bodyPr/>
                    <a:lstStyle/>
                    <a:p>
                      <a:r>
                        <a:rPr lang="zh-CN" altLang="en-US" sz="1200" dirty="0"/>
                        <a:t>外卖冷启动时间</a:t>
                      </a:r>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后，等待</a:t>
                      </a:r>
                      <a:r>
                        <a:rPr lang="en-US" altLang="zh-CN" sz="1200" dirty="0"/>
                        <a:t>3min</a:t>
                      </a:r>
                    </a:p>
                    <a:p>
                      <a:r>
                        <a:rPr lang="en-US" altLang="zh-CN" sz="1200" dirty="0"/>
                        <a:t>2</a:t>
                      </a:r>
                      <a:r>
                        <a:rPr lang="zh-CN" altLang="en-US" sz="1200" dirty="0"/>
                        <a:t>、点击外卖图标</a:t>
                      </a:r>
                    </a:p>
                    <a:p>
                      <a:r>
                        <a:rPr lang="en-US" altLang="zh-CN" sz="1200" dirty="0"/>
                        <a:t>3</a:t>
                      </a:r>
                      <a:r>
                        <a:rPr lang="zh-CN" altLang="en-US" sz="1200" dirty="0"/>
                        <a:t>、进入外卖首页</a:t>
                      </a:r>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3s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2.5s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-16.67%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434171">
                <a:tc>
                  <a:txBody>
                    <a:bodyPr/>
                    <a:lstStyle/>
                    <a:p>
                      <a:r>
                        <a:rPr lang="en-US" altLang="zh-CN" sz="1200" dirty="0"/>
                        <a:t>74</a:t>
                      </a:r>
                      <a:endParaRPr lang="zh-CN" altLang="en-US" sz="1200" dirty="0"/>
                    </a:p>
                  </a:txBody>
                  <a:tcPr anchor="ctr"/>
                </a:tc>
                <a:tc>
                  <a:txBody>
                    <a:bodyPr/>
                    <a:lstStyle/>
                    <a:p>
                      <a:r>
                        <a:rPr lang="zh-CN" altLang="en-US" sz="1200" dirty="0"/>
                        <a:t>外卖热启动时间</a:t>
                      </a:r>
                    </a:p>
                  </a:txBody>
                  <a:tcPr anchor="ctr"/>
                </a:tc>
                <a:tc>
                  <a:txBody>
                    <a:bodyPr/>
                    <a:lstStyle/>
                    <a:p>
                      <a:r>
                        <a:rPr lang="en-US" altLang="zh-CN" sz="1200" dirty="0"/>
                        <a:t>1</a:t>
                      </a:r>
                      <a:r>
                        <a:rPr lang="zh-CN" altLang="en-US" sz="1200" dirty="0"/>
                        <a:t>、返回到上一页</a:t>
                      </a:r>
                    </a:p>
                    <a:p>
                      <a:r>
                        <a:rPr lang="en-US" altLang="zh-CN" sz="1200" dirty="0"/>
                        <a:t>2</a:t>
                      </a:r>
                      <a:r>
                        <a:rPr lang="zh-CN" altLang="en-US" sz="1200" dirty="0"/>
                        <a:t>、再次点击外卖图标</a:t>
                      </a:r>
                    </a:p>
                    <a:p>
                      <a:r>
                        <a:rPr lang="en-US" altLang="zh-CN" sz="1200" dirty="0"/>
                        <a:t>3</a:t>
                      </a:r>
                      <a:r>
                        <a:rPr lang="zh-CN" altLang="en-US" sz="1200" dirty="0"/>
                        <a:t>、进入外卖首页</a:t>
                      </a:r>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1s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144ms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-85.60%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607840">
                <a:tc>
                  <a:txBody>
                    <a:bodyPr/>
                    <a:lstStyle/>
                    <a:p>
                      <a:r>
                        <a:rPr lang="en-US" altLang="zh-CN" sz="1200" dirty="0"/>
                        <a:t>75</a:t>
                      </a:r>
                      <a:endParaRPr lang="zh-CN" altLang="en-US" sz="1200" dirty="0"/>
                    </a:p>
                  </a:txBody>
                  <a:tcPr anchor="ctr"/>
                </a:tc>
                <a:tc>
                  <a:txBody>
                    <a:bodyPr/>
                    <a:lstStyle/>
                    <a:p>
                      <a:r>
                        <a:rPr lang="zh-CN" altLang="en-US" sz="1200" dirty="0"/>
                        <a:t>酒店预定冷启动时间</a:t>
                      </a:r>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后，等待</a:t>
                      </a:r>
                      <a:r>
                        <a:rPr lang="en-US" altLang="zh-CN" sz="1200" dirty="0"/>
                        <a:t>3min</a:t>
                      </a:r>
                    </a:p>
                    <a:p>
                      <a:r>
                        <a:rPr lang="en-US" altLang="zh-CN" sz="1200" dirty="0"/>
                        <a:t>2</a:t>
                      </a:r>
                      <a:r>
                        <a:rPr lang="zh-CN" altLang="en-US" sz="1200" dirty="0"/>
                        <a:t>、点击酒店预订图标</a:t>
                      </a:r>
                    </a:p>
                    <a:p>
                      <a:r>
                        <a:rPr lang="en-US" altLang="zh-CN" sz="1200" dirty="0"/>
                        <a:t>3</a:t>
                      </a:r>
                      <a:r>
                        <a:rPr lang="zh-CN" altLang="en-US" sz="1200" dirty="0"/>
                        <a:t>、进入酒店预订首页</a:t>
                      </a:r>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3s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1.8s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-40.00%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5"/>
                  </a:ext>
                </a:extLst>
              </a:tr>
              <a:tr h="607840">
                <a:tc>
                  <a:txBody>
                    <a:bodyPr/>
                    <a:lstStyle/>
                    <a:p>
                      <a:r>
                        <a:rPr lang="en-US" altLang="zh-CN" sz="1200" dirty="0"/>
                        <a:t>76</a:t>
                      </a:r>
                      <a:endParaRPr lang="zh-CN" altLang="en-US" sz="1200" dirty="0"/>
                    </a:p>
                  </a:txBody>
                  <a:tcPr anchor="ctr"/>
                </a:tc>
                <a:tc>
                  <a:txBody>
                    <a:bodyPr/>
                    <a:lstStyle/>
                    <a:p>
                      <a:r>
                        <a:rPr lang="zh-CN" altLang="en-US" sz="1200" dirty="0"/>
                        <a:t>酒店预定热启动时间</a:t>
                      </a:r>
                    </a:p>
                  </a:txBody>
                  <a:tcPr anchor="ctr"/>
                </a:tc>
                <a:tc>
                  <a:txBody>
                    <a:bodyPr/>
                    <a:lstStyle/>
                    <a:p>
                      <a:r>
                        <a:rPr lang="en-US" altLang="zh-CN" sz="1200" dirty="0"/>
                        <a:t>1</a:t>
                      </a:r>
                      <a:r>
                        <a:rPr lang="zh-CN" altLang="en-US" sz="1200" dirty="0"/>
                        <a:t>、返回到上一页</a:t>
                      </a:r>
                    </a:p>
                    <a:p>
                      <a:r>
                        <a:rPr lang="en-US" altLang="zh-CN" sz="1200" dirty="0"/>
                        <a:t>2</a:t>
                      </a:r>
                      <a:r>
                        <a:rPr lang="zh-CN" altLang="en-US" sz="1200" dirty="0"/>
                        <a:t>、再次点击酒店预订图标</a:t>
                      </a:r>
                    </a:p>
                    <a:p>
                      <a:r>
                        <a:rPr lang="en-US" altLang="zh-CN" sz="1200" dirty="0"/>
                        <a:t>3</a:t>
                      </a:r>
                      <a:r>
                        <a:rPr lang="zh-CN" altLang="en-US" sz="1200" dirty="0"/>
                        <a:t>、进入酒店预订首页</a:t>
                      </a:r>
                    </a:p>
                  </a:txBody>
                  <a:tcPr/>
                </a:tc>
                <a:tc>
                  <a:txBody>
                    <a:bodyPr/>
                    <a:lstStyle/>
                    <a:p>
                      <a:pPr algn="ctr" fontAlgn="ctr"/>
                      <a:r>
                        <a:rPr lang="en-US" altLang="zh-CN" sz="1200" b="0" i="0" u="none" strike="noStrike" dirty="0">
                          <a:solidFill>
                            <a:srgbClr val="000000"/>
                          </a:solidFill>
                          <a:effectLst/>
                          <a:latin typeface="Verdana Pro" panose="020B0604030504040204" pitchFamily="34" charset="0"/>
                          <a:ea typeface="等线" panose="02010600030101010101" pitchFamily="2" charset="-122"/>
                        </a:rPr>
                        <a:t>1s</a:t>
                      </a:r>
                    </a:p>
                  </a:txBody>
                  <a:tcPr marL="6350" marR="6350" marT="6350" marB="0" anchor="ctr"/>
                </a:tc>
                <a:tc>
                  <a:txBody>
                    <a:bodyPr/>
                    <a:lstStyle/>
                    <a:p>
                      <a:pPr algn="ctr" fontAlgn="ctr"/>
                      <a:r>
                        <a:rPr lang="en-US" altLang="zh-CN" sz="1200" b="0" i="0" u="none" strike="noStrike" dirty="0">
                          <a:solidFill>
                            <a:schemeClr val="tx1"/>
                          </a:solidFill>
                          <a:effectLst/>
                          <a:latin typeface="Verdana Pro" panose="020B0604030504040204" pitchFamily="34" charset="0"/>
                          <a:ea typeface="等线" panose="02010600030101010101" pitchFamily="2" charset="-122"/>
                        </a:rPr>
                        <a:t>188ms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-81.20%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6"/>
                  </a:ext>
                </a:extLst>
              </a:tr>
            </a:tbl>
          </a:graphicData>
        </a:graphic>
      </p:graphicFrame>
      <p:sp>
        <p:nvSpPr>
          <p:cNvPr id="5" name="Title 4"/>
          <p:cNvSpPr>
            <a:spLocks noGrp="1" noChangeArrowheads="1"/>
          </p:cNvSpPr>
          <p:nvPr>
            <p:ph type="title"/>
          </p:nvPr>
        </p:nvSpPr>
        <p:spPr bwMode="auto">
          <a:xfrm>
            <a:off x="159865"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CD542H_R11</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#8</a:t>
            </a:r>
            <a:endParaRPr lang="en-US" altLang="en-US" sz="2800" b="0" dirty="0">
              <a:ea typeface="SimHei"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txBox="1">
            <a:spLocks noChangeArrowheads="1"/>
          </p:cNvSpPr>
          <p:nvPr/>
        </p:nvSpPr>
        <p:spPr bwMode="auto">
          <a:xfrm>
            <a:off x="153515" y="196850"/>
            <a:ext cx="10836275"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algn="l" rtl="0" eaLnBrk="0" fontAlgn="base" hangingPunct="0">
              <a:lnSpc>
                <a:spcPct val="90000"/>
              </a:lnSpc>
              <a:spcBef>
                <a:spcPct val="0"/>
              </a:spcBef>
              <a:spcAft>
                <a:spcPct val="0"/>
              </a:spcAft>
              <a:defRPr sz="3000" b="1" i="0" kern="1200" cap="none" baseline="0">
                <a:solidFill>
                  <a:schemeClr val="tx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a:lstStyle>
          <a:p>
            <a:pPr eaLnBrk="1" hangingPunct="1"/>
            <a:r>
              <a:rPr lang="en-US" altLang="en-US" sz="2800" dirty="0">
                <a:solidFill>
                  <a:srgbClr val="0000CC"/>
                </a:solidFill>
              </a:rPr>
              <a:t>{</a:t>
            </a:r>
            <a:r>
              <a:rPr lang="en-US" altLang="zh-CN" sz="2800" dirty="0">
                <a:solidFill>
                  <a:srgbClr val="0000CC"/>
                </a:solidFill>
              </a:rPr>
              <a:t>CD542H_R11</a:t>
            </a:r>
            <a:r>
              <a:rPr lang="en-US" altLang="en-US" sz="2800" dirty="0">
                <a:solidFill>
                  <a:srgbClr val="0000CC"/>
                </a:solidFill>
              </a:rPr>
              <a:t>}KTV Test Report</a:t>
            </a:r>
            <a:endParaRPr lang="en-US" altLang="en-US" sz="2800" b="0" dirty="0">
              <a:ea typeface="SimHei" panose="02010609060101010101" pitchFamily="49" charset="-122"/>
            </a:endParaRPr>
          </a:p>
        </p:txBody>
      </p:sp>
      <p:graphicFrame>
        <p:nvGraphicFramePr>
          <p:cNvPr id="5" name="表格 4"/>
          <p:cNvGraphicFramePr>
            <a:graphicFrameLocks noGrp="1"/>
          </p:cNvGraphicFramePr>
          <p:nvPr/>
        </p:nvGraphicFramePr>
        <p:xfrm>
          <a:off x="330756" y="1253066"/>
          <a:ext cx="9721294" cy="1010920"/>
        </p:xfrm>
        <a:graphic>
          <a:graphicData uri="http://schemas.openxmlformats.org/drawingml/2006/table">
            <a:tbl>
              <a:tblPr firstRow="1" bandRow="1">
                <a:tableStyleId>{5C22544A-7EE6-4342-B048-85BDC9FD1C3A}</a:tableStyleId>
              </a:tblPr>
              <a:tblGrid>
                <a:gridCol w="1492787">
                  <a:extLst>
                    <a:ext uri="{9D8B030D-6E8A-4147-A177-3AD203B41FA5}">
                      <a16:colId xmlns:a16="http://schemas.microsoft.com/office/drawing/2014/main" val="20000"/>
                    </a:ext>
                  </a:extLst>
                </a:gridCol>
                <a:gridCol w="1492787">
                  <a:extLst>
                    <a:ext uri="{9D8B030D-6E8A-4147-A177-3AD203B41FA5}">
                      <a16:colId xmlns:a16="http://schemas.microsoft.com/office/drawing/2014/main" val="20001"/>
                    </a:ext>
                  </a:extLst>
                </a:gridCol>
                <a:gridCol w="2245240">
                  <a:extLst>
                    <a:ext uri="{9D8B030D-6E8A-4147-A177-3AD203B41FA5}">
                      <a16:colId xmlns:a16="http://schemas.microsoft.com/office/drawing/2014/main" val="20002"/>
                    </a:ext>
                  </a:extLst>
                </a:gridCol>
                <a:gridCol w="2245240">
                  <a:extLst>
                    <a:ext uri="{9D8B030D-6E8A-4147-A177-3AD203B41FA5}">
                      <a16:colId xmlns:a16="http://schemas.microsoft.com/office/drawing/2014/main" val="20003"/>
                    </a:ext>
                  </a:extLst>
                </a:gridCol>
                <a:gridCol w="2245240">
                  <a:extLst>
                    <a:ext uri="{9D8B030D-6E8A-4147-A177-3AD203B41FA5}">
                      <a16:colId xmlns:a16="http://schemas.microsoft.com/office/drawing/2014/main" val="20004"/>
                    </a:ext>
                  </a:extLst>
                </a:gridCol>
              </a:tblGrid>
              <a:tr h="370840">
                <a:tc>
                  <a:txBody>
                    <a:bodyPr/>
                    <a:lstStyle/>
                    <a:p>
                      <a:r>
                        <a:rPr lang="zh-CN" altLang="en-US" dirty="0"/>
                        <a:t>模块名称</a:t>
                      </a:r>
                    </a:p>
                  </a:txBody>
                  <a:tcPr/>
                </a:tc>
                <a:tc>
                  <a:txBody>
                    <a:bodyPr/>
                    <a:lstStyle/>
                    <a:p>
                      <a:r>
                        <a:rPr lang="zh-CN" altLang="en-US" dirty="0"/>
                        <a:t>用例总数</a:t>
                      </a:r>
                    </a:p>
                  </a:txBody>
                  <a:tcPr/>
                </a:tc>
                <a:tc>
                  <a:txBody>
                    <a:bodyPr/>
                    <a:lstStyle/>
                    <a:p>
                      <a:r>
                        <a:rPr lang="zh-CN" altLang="en-US" dirty="0"/>
                        <a:t>通过数</a:t>
                      </a:r>
                    </a:p>
                  </a:txBody>
                  <a:tcPr/>
                </a:tc>
                <a:tc>
                  <a:txBody>
                    <a:bodyPr/>
                    <a:lstStyle/>
                    <a:p>
                      <a:r>
                        <a:rPr lang="zh-CN" altLang="en-US" dirty="0"/>
                        <a:t>通过率</a:t>
                      </a:r>
                    </a:p>
                  </a:txBody>
                  <a:tcPr/>
                </a:tc>
                <a:tc>
                  <a:txBody>
                    <a:bodyPr/>
                    <a:lstStyle/>
                    <a:p>
                      <a:r>
                        <a:rPr lang="zh-CN" altLang="en-US" dirty="0"/>
                        <a:t>遗留</a:t>
                      </a:r>
                      <a:r>
                        <a:rPr lang="en-US" altLang="zh-CN" dirty="0"/>
                        <a:t>bug</a:t>
                      </a:r>
                      <a:r>
                        <a:rPr lang="zh-CN" altLang="en-US" dirty="0"/>
                        <a:t>数量（</a:t>
                      </a:r>
                      <a:r>
                        <a:rPr lang="en-US" altLang="zh-CN" dirty="0"/>
                        <a:t>P0&amp;P1</a:t>
                      </a:r>
                      <a:r>
                        <a:rPr lang="zh-CN" altLang="en-US" dirty="0"/>
                        <a:t>）</a:t>
                      </a:r>
                    </a:p>
                  </a:txBody>
                  <a:tcPr/>
                </a:tc>
                <a:extLst>
                  <a:ext uri="{0D108BD9-81ED-4DB2-BD59-A6C34878D82A}">
                    <a16:rowId xmlns:a16="http://schemas.microsoft.com/office/drawing/2014/main" val="10000"/>
                  </a:ext>
                </a:extLst>
              </a:tr>
              <a:tr h="370840">
                <a:tc>
                  <a:txBody>
                    <a:bodyPr/>
                    <a:lstStyle/>
                    <a:p>
                      <a:r>
                        <a:rPr lang="zh-CN" altLang="en-US" dirty="0"/>
                        <a:t>唱吧</a:t>
                      </a:r>
                    </a:p>
                  </a:txBody>
                  <a:tcPr/>
                </a:tc>
                <a:tc>
                  <a:txBody>
                    <a:bodyPr/>
                    <a:lstStyle/>
                    <a:p>
                      <a:r>
                        <a:rPr lang="en-US" altLang="zh-CN" dirty="0"/>
                        <a:t>434</a:t>
                      </a:r>
                      <a:endParaRPr lang="zh-CN" altLang="en-US" dirty="0"/>
                    </a:p>
                  </a:txBody>
                  <a:tcPr/>
                </a:tc>
                <a:tc>
                  <a:txBody>
                    <a:bodyPr/>
                    <a:lstStyle/>
                    <a:p>
                      <a:r>
                        <a:rPr lang="en-US" altLang="zh-CN" dirty="0"/>
                        <a:t>424</a:t>
                      </a:r>
                      <a:endParaRPr lang="zh-CN" altLang="en-US" dirty="0"/>
                    </a:p>
                  </a:txBody>
                  <a:tcPr/>
                </a:tc>
                <a:tc>
                  <a:txBody>
                    <a:bodyPr/>
                    <a:lstStyle/>
                    <a:p>
                      <a:r>
                        <a:rPr lang="en-US" altLang="zh-CN" dirty="0"/>
                        <a:t>98%</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001"/>
                  </a:ext>
                </a:extLst>
              </a:tr>
            </a:tbl>
          </a:graphicData>
        </a:graphic>
      </p:graphicFrame>
      <p:graphicFrame>
        <p:nvGraphicFramePr>
          <p:cNvPr id="6" name="图表 5"/>
          <p:cNvGraphicFramePr/>
          <p:nvPr/>
        </p:nvGraphicFramePr>
        <p:xfrm>
          <a:off x="330756" y="2899834"/>
          <a:ext cx="4972050" cy="27051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{CD542H_R11.3} </a:t>
            </a:r>
            <a:r>
              <a:rPr lang="en-US" altLang="en-US" sz="2800" dirty="0">
                <a:ea typeface="SimHei" panose="02010609060101010101" pitchFamily="49" charset="-122"/>
              </a:rPr>
              <a:t>Software overall status  {</a:t>
            </a:r>
            <a:r>
              <a:rPr lang="en-US" altLang="en-US" sz="2800" dirty="0">
                <a:solidFill>
                  <a:srgbClr val="FFC000"/>
                </a:solidFill>
                <a:ea typeface="SimHei" panose="02010609060101010101" pitchFamily="49" charset="-122"/>
              </a:rPr>
              <a:t>yellow</a:t>
            </a:r>
            <a:r>
              <a:rPr lang="en-US" altLang="en-US" sz="2800" dirty="0">
                <a:ea typeface="SimHei" panose="02010609060101010101" pitchFamily="49" charset="-122"/>
              </a:rPr>
              <a:t>}</a:t>
            </a: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p>
          <a:p>
            <a:pPr lvl="1">
              <a:spcBef>
                <a:spcPct val="0"/>
              </a:spcBef>
              <a:buFont typeface="Arial" panose="020B0604020202020204" pitchFamily="34" charset="0"/>
              <a:buChar char="•"/>
            </a:pPr>
            <a:r>
              <a:rPr lang="en-US" altLang="zh-CN" sz="1800" dirty="0">
                <a:ea typeface="宋体" pitchFamily="2" charset="-122"/>
              </a:rPr>
              <a:t>Refer SWAD for the details:</a:t>
            </a: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US" altLang="zh-CN" dirty="0"/>
              <a:t>20220725_500_PRO </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a:t>
            </a:r>
            <a:r>
              <a:rPr lang="en-US" altLang="zh-CN" dirty="0"/>
              <a:t>20220831_0778_B1F27_R11.PRO.HF4</a:t>
            </a:r>
          </a:p>
          <a:p>
            <a:pPr marL="692150" lvl="2" indent="0">
              <a:spcBef>
                <a:spcPct val="0"/>
              </a:spcBef>
              <a:buNone/>
            </a:pPr>
            <a:r>
              <a:rPr lang="en-US" altLang="zh-CN" sz="1800" dirty="0">
                <a:solidFill>
                  <a:srgbClr val="0000CC"/>
                </a:solidFill>
                <a:ea typeface="宋体" pitchFamily="2" charset="-122"/>
              </a:rPr>
              <a:t>Verification scope and method:</a:t>
            </a: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98%,  0 </a:t>
            </a:r>
            <a:r>
              <a:rPr lang="en-US" altLang="zh-CN" sz="1800" dirty="0">
                <a:ea typeface="宋体" pitchFamily="2" charset="-122"/>
              </a:rPr>
              <a:t>P1 and </a:t>
            </a:r>
            <a:r>
              <a:rPr lang="en-US" altLang="zh-CN" sz="1800" dirty="0">
                <a:solidFill>
                  <a:srgbClr val="0000CC"/>
                </a:solidFill>
                <a:ea typeface="宋体" pitchFamily="2" charset="-122"/>
              </a:rPr>
              <a:t>4 </a:t>
            </a:r>
            <a:r>
              <a:rPr lang="en-US" altLang="zh-CN" sz="1800" dirty="0">
                <a:ea typeface="宋体" pitchFamily="2" charset="-122"/>
              </a:rPr>
              <a:t>P2 issues found and not fixed. Refer test report for detail.</a:t>
            </a:r>
          </a:p>
          <a:p>
            <a:pPr>
              <a:spcBef>
                <a:spcPct val="0"/>
              </a:spcBef>
            </a:pPr>
            <a:r>
              <a:rPr lang="en-US" altLang="zh-CN" sz="1800" dirty="0">
                <a:ea typeface="宋体" pitchFamily="2" charset="-122"/>
              </a:rPr>
              <a:t>Main changes compared with previous version, refer RN for the details, highlights listed below:</a:t>
            </a:r>
          </a:p>
          <a:p>
            <a:pPr lvl="2">
              <a:spcBef>
                <a:spcPct val="0"/>
              </a:spcBef>
              <a:buFont typeface="Arial" panose="020B0604020202020204" pitchFamily="34" charset="0"/>
              <a:buChar char="•"/>
            </a:pPr>
            <a:r>
              <a:rPr lang="en-US" altLang="zh-CN" dirty="0">
                <a:ea typeface="宋体" pitchFamily="2" charset="-122"/>
              </a:rPr>
              <a:t>Open P1 issue list with risk evaluation – refer slide 3</a:t>
            </a:r>
          </a:p>
          <a:p>
            <a:pPr lvl="2">
              <a:spcBef>
                <a:spcPct val="0"/>
              </a:spcBef>
              <a:buFont typeface="Arial" panose="020B0604020202020204" pitchFamily="34" charset="0"/>
              <a:buChar char="•"/>
            </a:pPr>
            <a:r>
              <a:rPr lang="en-US" altLang="zh-CN" dirty="0">
                <a:ea typeface="宋体" pitchFamily="2" charset="-122"/>
              </a:rPr>
              <a:t>Open AIMS with risk evaluation – refer slide 4</a:t>
            </a:r>
          </a:p>
          <a:p>
            <a:pPr lvl="2">
              <a:spcBef>
                <a:spcPct val="0"/>
              </a:spcBef>
              <a:buFont typeface="Arial" panose="020B0604020202020204" pitchFamily="34" charset="0"/>
              <a:buChar char="•"/>
            </a:pPr>
            <a:r>
              <a:rPr lang="en-US" altLang="zh-CN" dirty="0">
                <a:ea typeface="宋体" pitchFamily="2" charset="-122"/>
              </a:rPr>
              <a:t>Memory leak test and VR projects test result – refer 5-8</a:t>
            </a:r>
          </a:p>
          <a:p>
            <a:pPr lvl="2">
              <a:spcBef>
                <a:spcPct val="0"/>
              </a:spcBef>
              <a:buFont typeface="Arial" panose="020B0604020202020204" pitchFamily="34" charset="0"/>
              <a:buChar char="•"/>
            </a:pPr>
            <a:r>
              <a:rPr lang="en-US" altLang="zh-CN" dirty="0">
                <a:ea typeface="宋体" pitchFamily="2" charset="-122"/>
              </a:rPr>
              <a:t>Performance test result – refer 9-16</a:t>
            </a:r>
          </a:p>
          <a:p>
            <a:pPr lvl="2">
              <a:spcBef>
                <a:spcPct val="0"/>
              </a:spcBef>
              <a:buFont typeface="Arial" panose="020B0604020202020204" pitchFamily="34" charset="0"/>
              <a:buChar char="•"/>
            </a:pPr>
            <a:r>
              <a:rPr lang="en-US" altLang="zh-CN" dirty="0">
                <a:ea typeface="宋体" pitchFamily="2" charset="-122"/>
              </a:rPr>
              <a:t>KTV feature test report – refer 17</a:t>
            </a:r>
          </a:p>
          <a:p>
            <a:pPr lvl="2">
              <a:spcBef>
                <a:spcPct val="0"/>
              </a:spcBef>
              <a:buFont typeface="Arial" panose="020B0604020202020204" pitchFamily="34" charset="0"/>
              <a:buChar char="•"/>
            </a:pP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4"/>
          <p:cNvSpPr>
            <a:spLocks noGrp="1" noChangeArrowheads="1"/>
          </p:cNvSpPr>
          <p:nvPr>
            <p:ph type="title"/>
          </p:nvPr>
        </p:nvSpPr>
        <p:spPr bwMode="auto">
          <a:xfrm>
            <a:off x="401003" y="182245"/>
            <a:ext cx="11695747"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CD542H_R11.3</a:t>
            </a:r>
            <a:r>
              <a:rPr lang="en-US" altLang="en-US" sz="2800" dirty="0">
                <a:solidFill>
                  <a:srgbClr val="0000CC"/>
                </a:solidFill>
              </a:rPr>
              <a:t>} </a:t>
            </a:r>
            <a:r>
              <a:rPr lang="en-US" altLang="zh-CN" sz="2800" dirty="0"/>
              <a:t>Open P1</a:t>
            </a:r>
            <a:r>
              <a:rPr lang="zh-CN" altLang="en-US" sz="2800" dirty="0"/>
              <a:t>（</a:t>
            </a:r>
            <a:r>
              <a:rPr lang="en-US" altLang="zh-CN" sz="2800" dirty="0"/>
              <a:t>IG</a:t>
            </a:r>
            <a:r>
              <a:rPr lang="zh-CN" altLang="en-US" sz="2800" dirty="0"/>
              <a:t>）</a:t>
            </a:r>
            <a:r>
              <a:rPr lang="en-US" altLang="zh-CN" sz="2800" dirty="0"/>
              <a:t> issue list with risk evaluation#1 </a:t>
            </a:r>
            <a:endParaRPr lang="en-US" altLang="en-US" sz="2800" b="0" dirty="0">
              <a:ea typeface="SimHei" panose="02010609060101010101" pitchFamily="49" charset="-122"/>
            </a:endParaRPr>
          </a:p>
        </p:txBody>
      </p:sp>
      <p:sp>
        <p:nvSpPr>
          <p:cNvPr id="5" name="文本框 4"/>
          <p:cNvSpPr txBox="1"/>
          <p:nvPr/>
        </p:nvSpPr>
        <p:spPr>
          <a:xfrm>
            <a:off x="401003" y="908861"/>
            <a:ext cx="11529740" cy="369332"/>
          </a:xfrm>
          <a:prstGeom prst="rect">
            <a:avLst/>
          </a:prstGeom>
          <a:noFill/>
        </p:spPr>
        <p:txBody>
          <a:bodyPr wrap="square" rtlCol="0">
            <a:spAutoFit/>
          </a:bodyPr>
          <a:lstStyle/>
          <a:p>
            <a:r>
              <a:rPr kumimoji="1" lang="zh-CN" altLang="en-US" dirty="0"/>
              <a:t>未遗留</a:t>
            </a:r>
            <a:r>
              <a:rPr kumimoji="1" lang="en-US" altLang="zh-CN" dirty="0"/>
              <a:t>IG</a:t>
            </a:r>
            <a:r>
              <a:rPr kumimoji="1" lang="zh-CN" altLang="en-US" dirty="0"/>
              <a:t>问题</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a:solidFill>
                  <a:srgbClr val="0000CC"/>
                </a:solidFill>
              </a:rPr>
              <a:t>{</a:t>
            </a:r>
            <a:r>
              <a:rPr lang="en-US" altLang="zh-CN" sz="2800">
                <a:solidFill>
                  <a:srgbClr val="0000CC"/>
                </a:solidFill>
              </a:rPr>
              <a:t>CD542H_R11.3</a:t>
            </a:r>
            <a:r>
              <a:rPr lang="en-US" altLang="en-US" sz="2800">
                <a:solidFill>
                  <a:srgbClr val="0000CC"/>
                </a:solidFill>
              </a:rPr>
              <a:t>} </a:t>
            </a:r>
            <a:r>
              <a:rPr lang="en-US" altLang="zh-CN" sz="2800" dirty="0"/>
              <a:t>Open AIMS with risk evaluation </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2"/>
            </p:custDataLst>
            <p:extLst>
              <p:ext uri="{D42A27DB-BD31-4B8C-83A1-F6EECF244321}">
                <p14:modId xmlns:p14="http://schemas.microsoft.com/office/powerpoint/2010/main" val="1226262866"/>
              </p:ext>
            </p:extLst>
          </p:nvPr>
        </p:nvGraphicFramePr>
        <p:xfrm>
          <a:off x="636010" y="1260178"/>
          <a:ext cx="11183562" cy="1087764"/>
        </p:xfrm>
        <a:graphic>
          <a:graphicData uri="http://schemas.openxmlformats.org/drawingml/2006/table">
            <a:tbl>
              <a:tblPr/>
              <a:tblGrid>
                <a:gridCol w="962025">
                  <a:extLst>
                    <a:ext uri="{9D8B030D-6E8A-4147-A177-3AD203B41FA5}">
                      <a16:colId xmlns:a16="http://schemas.microsoft.com/office/drawing/2014/main" val="20000"/>
                    </a:ext>
                  </a:extLst>
                </a:gridCol>
                <a:gridCol w="2719185">
                  <a:extLst>
                    <a:ext uri="{9D8B030D-6E8A-4147-A177-3AD203B41FA5}">
                      <a16:colId xmlns:a16="http://schemas.microsoft.com/office/drawing/2014/main" val="20001"/>
                    </a:ext>
                  </a:extLst>
                </a:gridCol>
                <a:gridCol w="872593">
                  <a:extLst>
                    <a:ext uri="{9D8B030D-6E8A-4147-A177-3AD203B41FA5}">
                      <a16:colId xmlns:a16="http://schemas.microsoft.com/office/drawing/2014/main" val="20002"/>
                    </a:ext>
                  </a:extLst>
                </a:gridCol>
                <a:gridCol w="872593">
                  <a:extLst>
                    <a:ext uri="{9D8B030D-6E8A-4147-A177-3AD203B41FA5}">
                      <a16:colId xmlns:a16="http://schemas.microsoft.com/office/drawing/2014/main" val="20003"/>
                    </a:ext>
                  </a:extLst>
                </a:gridCol>
                <a:gridCol w="872593">
                  <a:extLst>
                    <a:ext uri="{9D8B030D-6E8A-4147-A177-3AD203B41FA5}">
                      <a16:colId xmlns:a16="http://schemas.microsoft.com/office/drawing/2014/main" val="20004"/>
                    </a:ext>
                  </a:extLst>
                </a:gridCol>
                <a:gridCol w="577850">
                  <a:extLst>
                    <a:ext uri="{9D8B030D-6E8A-4147-A177-3AD203B41FA5}">
                      <a16:colId xmlns:a16="http://schemas.microsoft.com/office/drawing/2014/main" val="20005"/>
                    </a:ext>
                  </a:extLst>
                </a:gridCol>
                <a:gridCol w="4306723">
                  <a:extLst>
                    <a:ext uri="{9D8B030D-6E8A-4147-A177-3AD203B41FA5}">
                      <a16:colId xmlns:a16="http://schemas.microsoft.com/office/drawing/2014/main" val="20006"/>
                    </a:ext>
                  </a:extLst>
                </a:gridCol>
              </a:tblGrid>
              <a:tr h="270623">
                <a:tc>
                  <a:txBody>
                    <a:bodyPr/>
                    <a:lstStyle/>
                    <a:p>
                      <a:pPr algn="ctr" fontAlgn="t"/>
                      <a:endParaRPr lang="en-GB" sz="900" b="1" i="0" u="none" strike="noStrike" dirty="0">
                        <a:solidFill>
                          <a:schemeClr val="bg1"/>
                        </a:solidFill>
                        <a:effectLst/>
                        <a:latin typeface="Arial" panose="020B060402020202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20204" pitchFamily="34" charset="0"/>
                          <a:ea typeface="等线" panose="02010600030101010101" pitchFamily="2" charset="-122"/>
                        </a:rPr>
                        <a:t>Key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endParaRPr lang="en-GB" sz="900" b="1" i="0" u="none" strike="noStrike" dirty="0">
                        <a:solidFill>
                          <a:schemeClr val="bg1"/>
                        </a:solidFill>
                        <a:effectLst/>
                        <a:latin typeface="Arial" panose="020B060402020202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20204" pitchFamily="34" charset="0"/>
                          <a:ea typeface="等线" panose="02010600030101010101" pitchFamily="2" charset="-122"/>
                        </a:rPr>
                        <a:t>Summary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endParaRPr lang="en-GB" sz="900" b="1" i="0" u="none" strike="noStrike" kern="1200" dirty="0">
                        <a:solidFill>
                          <a:schemeClr val="bg1"/>
                        </a:solidFill>
                        <a:effectLst/>
                        <a:latin typeface="Arial" panose="020B0604020202020204" pitchFamily="34" charset="0"/>
                        <a:ea typeface="等线" panose="02010600030101010101" pitchFamily="2" charset="-122"/>
                        <a:cs typeface="+mn-cs"/>
                      </a:endParaRPr>
                    </a:p>
                    <a:p>
                      <a:pPr marL="0" algn="ctr" defTabSz="914400" rtl="0" eaLnBrk="1" fontAlgn="t" latinLnBrk="0" hangingPunct="1"/>
                      <a:r>
                        <a:rPr lang="en-GB" sz="900" b="1" i="0" u="none" strike="noStrike" kern="1200" dirty="0">
                          <a:solidFill>
                            <a:schemeClr val="bg1"/>
                          </a:solidFill>
                          <a:effectLst/>
                          <a:latin typeface="Arial" panose="020B0604020202020204" pitchFamily="34" charset="0"/>
                          <a:ea typeface="等线" panose="02010600030101010101" pitchFamily="2" charset="-122"/>
                          <a:cs typeface="+mn-cs"/>
                        </a:rPr>
                        <a:t>Status</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endParaRPr lang="en-GB" sz="900" b="1" i="0" u="none" strike="noStrike" kern="1200" dirty="0">
                        <a:solidFill>
                          <a:schemeClr val="bg1"/>
                        </a:solidFill>
                        <a:effectLst/>
                        <a:latin typeface="Arial" panose="020B0604020202020204" pitchFamily="34" charset="0"/>
                        <a:ea typeface="等线" panose="02010600030101010101" pitchFamily="2" charset="-122"/>
                        <a:cs typeface="+mn-cs"/>
                      </a:endParaRPr>
                    </a:p>
                    <a:p>
                      <a:pPr marL="0" algn="ctr" defTabSz="914400" rtl="0" eaLnBrk="1" fontAlgn="t" latinLnBrk="0" hangingPunct="1"/>
                      <a:r>
                        <a:rPr lang="en-GB" sz="9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endParaRPr lang="en-GB" sz="900" b="1" i="0" u="none" strike="noStrike" dirty="0">
                        <a:solidFill>
                          <a:schemeClr val="bg1"/>
                        </a:solidFill>
                        <a:effectLst/>
                        <a:latin typeface="Arial" panose="020B060402020202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20204" pitchFamily="34" charset="0"/>
                          <a:ea typeface="等线" panose="02010600030101010101" pitchFamily="2" charset="-122"/>
                        </a:rPr>
                        <a:t>Priority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endParaRPr lang="en-GB" sz="900" b="1" i="0" u="none" strike="noStrike" dirty="0">
                        <a:solidFill>
                          <a:schemeClr val="bg1"/>
                        </a:solidFill>
                        <a:effectLst/>
                        <a:latin typeface="Arial" panose="020B060402020202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20204" pitchFamily="34" charset="0"/>
                          <a:ea typeface="等线" panose="02010600030101010101" pitchFamily="2" charset="-122"/>
                        </a:rPr>
                        <a:t>AIMS #</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endParaRPr lang="en-US" altLang="zh-CN" sz="900" b="1" i="0" u="none" strike="noStrike" kern="1200" dirty="0">
                        <a:solidFill>
                          <a:schemeClr val="bg1"/>
                        </a:solidFill>
                        <a:effectLst/>
                        <a:latin typeface="Arial" panose="020B0604020202020204" pitchFamily="34" charset="0"/>
                        <a:ea typeface="等线" panose="02010600030101010101" pitchFamily="2" charset="-122"/>
                        <a:cs typeface="+mn-cs"/>
                      </a:endParaRPr>
                    </a:p>
                    <a:p>
                      <a:pPr marL="0" marR="0" lvl="0" indent="0" algn="ctr" defTabSz="914400" rtl="0" eaLnBrk="1" fontAlgn="ctr" latinLnBrk="0" hangingPunct="1">
                        <a:lnSpc>
                          <a:spcPct val="100000"/>
                        </a:lnSpc>
                        <a:spcBef>
                          <a:spcPct val="0"/>
                        </a:spcBef>
                        <a:spcAft>
                          <a:spcPct val="0"/>
                        </a:spcAft>
                        <a:buClrTx/>
                        <a:buSzTx/>
                        <a:buFontTx/>
                        <a:buNone/>
                      </a:pPr>
                      <a:r>
                        <a:rPr lang="en-US" altLang="zh-CN" sz="900" b="1" i="0" u="none" strike="noStrike" kern="1200" dirty="0">
                          <a:solidFill>
                            <a:schemeClr val="bg1"/>
                          </a:solidFill>
                          <a:effectLst/>
                          <a:latin typeface="Arial" panose="020B0604020202020204" pitchFamily="34" charset="0"/>
                          <a:ea typeface="等线" panose="02010600030101010101" pitchFamily="2" charset="-122"/>
                          <a:cs typeface="+mn-cs"/>
                        </a:rPr>
                        <a:t>Remark</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409628">
                <a:tc>
                  <a:txBody>
                    <a:bodyPr/>
                    <a:lstStyle/>
                    <a:p>
                      <a:pPr algn="l" fontAlgn="t"/>
                      <a:r>
                        <a:rPr lang="en-US" altLang="zh-CN" sz="1050" b="0" i="0" u="sng" strike="noStrike" kern="1200" dirty="0">
                          <a:solidFill>
                            <a:srgbClr val="0563C1"/>
                          </a:solidFill>
                          <a:effectLst/>
                          <a:latin typeface="等线" panose="02010600030101010101" pitchFamily="2" charset="-122"/>
                          <a:ea typeface="等线" panose="02010600030101010101" pitchFamily="2" charset="-122"/>
                          <a:cs typeface="+mn-cs"/>
                          <a:hlinkClick r:id="rId5"/>
                        </a:rPr>
                        <a:t>APIMCIS-21245</a:t>
                      </a:r>
                      <a:endParaRPr lang="en-GB" sz="1050" b="0" i="0" u="sng" strike="noStrike" kern="1200" dirty="0">
                        <a:solidFill>
                          <a:srgbClr val="0563C1"/>
                        </a:solidFill>
                        <a:effectLst/>
                        <a:latin typeface="等线" panose="02010600030101010101" pitchFamily="2" charset="-122"/>
                        <a:ea typeface="等线" panose="02010600030101010101" pitchFamily="2" charset="-122"/>
                        <a:cs typeface="+mn-cs"/>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altLang="zh-CN" sz="1050" b="0" i="0" u="none" strike="noStrike" kern="1200" dirty="0">
                          <a:solidFill>
                            <a:srgbClr val="000000"/>
                          </a:solidFill>
                          <a:effectLst/>
                          <a:latin typeface="Arial" panose="020B0604020202020204" pitchFamily="34" charset="0"/>
                          <a:ea typeface="等线" panose="02010600030101010101" pitchFamily="2" charset="-122"/>
                          <a:cs typeface="+mn-cs"/>
                        </a:rPr>
                        <a:t>【</a:t>
                      </a:r>
                      <a:r>
                        <a:rPr lang="zh-CN" altLang="en-US" sz="1050" b="0" i="0" u="none" strike="noStrike" kern="1200" dirty="0">
                          <a:solidFill>
                            <a:srgbClr val="000000"/>
                          </a:solidFill>
                          <a:effectLst/>
                          <a:latin typeface="Arial" panose="020B0604020202020204" pitchFamily="34" charset="0"/>
                          <a:ea typeface="等线" panose="02010600030101010101" pitchFamily="2" charset="-122"/>
                          <a:cs typeface="+mn-cs"/>
                        </a:rPr>
                        <a:t>多次</a:t>
                      </a:r>
                      <a:r>
                        <a:rPr lang="en-US" altLang="zh-CN" sz="1050" b="0" i="0" u="none" strike="noStrike" kern="1200" dirty="0">
                          <a:solidFill>
                            <a:srgbClr val="000000"/>
                          </a:solidFill>
                          <a:effectLst/>
                          <a:latin typeface="Arial" panose="020B0604020202020204" pitchFamily="34" charset="0"/>
                          <a:ea typeface="等线" panose="02010600030101010101" pitchFamily="2" charset="-122"/>
                          <a:cs typeface="+mn-cs"/>
                        </a:rPr>
                        <a:t>】</a:t>
                      </a:r>
                      <a:r>
                        <a:rPr lang="zh-CN" altLang="en-US" sz="1050" b="0" i="0" u="none" strike="noStrike" kern="1200" dirty="0">
                          <a:solidFill>
                            <a:srgbClr val="000000"/>
                          </a:solidFill>
                          <a:effectLst/>
                          <a:latin typeface="Arial" panose="020B0604020202020204" pitchFamily="34" charset="0"/>
                          <a:ea typeface="等线" panose="02010600030101010101" pitchFamily="2" charset="-122"/>
                          <a:cs typeface="+mn-cs"/>
                        </a:rPr>
                        <a:t>中央大屏，</a:t>
                      </a:r>
                      <a:r>
                        <a:rPr lang="en-US" altLang="zh-CN" sz="1050" b="0" i="0" u="none" strike="noStrike" kern="1200" dirty="0">
                          <a:solidFill>
                            <a:srgbClr val="000000"/>
                          </a:solidFill>
                          <a:effectLst/>
                          <a:latin typeface="Arial" panose="020B0604020202020204" pitchFamily="34" charset="0"/>
                          <a:ea typeface="等线" panose="02010600030101010101" pitchFamily="2" charset="-122"/>
                          <a:cs typeface="+mn-cs"/>
                        </a:rPr>
                        <a:t>QQ</a:t>
                      </a:r>
                      <a:r>
                        <a:rPr lang="zh-CN" altLang="en-US" sz="1050" b="0" i="0" u="none" strike="noStrike" kern="1200" dirty="0">
                          <a:solidFill>
                            <a:srgbClr val="000000"/>
                          </a:solidFill>
                          <a:effectLst/>
                          <a:latin typeface="Arial" panose="020B0604020202020204" pitchFamily="34" charset="0"/>
                          <a:ea typeface="等线" panose="02010600030101010101" pitchFamily="2" charset="-122"/>
                          <a:cs typeface="+mn-cs"/>
                        </a:rPr>
                        <a:t>音乐快速切换播放循环模式，未实时响应</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1050" b="0" i="0" u="none" strike="noStrike" dirty="0">
                          <a:solidFill>
                            <a:srgbClr val="000000"/>
                          </a:solidFill>
                          <a:effectLst/>
                          <a:latin typeface="Arial" panose="020B0604020202020204" pitchFamily="34" charset="0"/>
                          <a:ea typeface="等线" panose="02010600030101010101" pitchFamily="2" charset="-122"/>
                        </a:rPr>
                        <a:t>重新打开</a:t>
                      </a:r>
                      <a:endParaRPr lang="en-GB" altLang="zh-CN" sz="105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050" b="0" i="0" u="none" strike="noStrike" dirty="0">
                          <a:solidFill>
                            <a:srgbClr val="000000"/>
                          </a:solidFill>
                          <a:effectLst/>
                          <a:latin typeface="Arial" panose="020B0604020202020204" pitchFamily="34" charset="0"/>
                          <a:ea typeface="等线" panose="02010600030101010101" pitchFamily="2" charset="-122"/>
                        </a:rPr>
                        <a:t>R</a:t>
                      </a:r>
                      <a:r>
                        <a:rPr lang="en-US" altLang="zh-CN" sz="1050" b="0" i="0" u="none" strike="noStrike" dirty="0">
                          <a:solidFill>
                            <a:srgbClr val="000000"/>
                          </a:solidFill>
                          <a:effectLst/>
                          <a:latin typeface="Arial" panose="020B0604020202020204" pitchFamily="34" charset="0"/>
                          <a:ea typeface="等线" panose="02010600030101010101" pitchFamily="2" charset="-122"/>
                        </a:rPr>
                        <a:t>11</a:t>
                      </a:r>
                      <a:endParaRPr lang="en-GB" sz="105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050" b="0" i="0" u="none" strike="noStrike" dirty="0">
                          <a:solidFill>
                            <a:srgbClr val="000000"/>
                          </a:solidFill>
                          <a:effectLst/>
                          <a:latin typeface="Arial" panose="020B0604020202020204" pitchFamily="34" charset="0"/>
                          <a:ea typeface="等线" panose="02010600030101010101" pitchFamily="2" charset="-122"/>
                        </a:rPr>
                        <a:t>Gating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1050" dirty="0"/>
                        <a:t>3850219</a:t>
                      </a:r>
                      <a:endParaRPr lang="en-US" altLang="zh-CN" sz="105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GB" altLang="zh-CN" sz="1050" b="0" i="0" u="none" strike="noStrike" dirty="0" err="1">
                          <a:solidFill>
                            <a:srgbClr val="0563C1"/>
                          </a:solidFill>
                          <a:effectLst/>
                          <a:latin typeface="等线" panose="02010600030101010101" pitchFamily="2" charset="-122"/>
                          <a:ea typeface="等线" panose="02010600030101010101" pitchFamily="2" charset="-122"/>
                        </a:rPr>
                        <a:t>风险评估</a:t>
                      </a:r>
                      <a:r>
                        <a:rPr lang="zh-CN" altLang="en-US" sz="1050" b="0" i="0" u="none" strike="noStrike" dirty="0">
                          <a:solidFill>
                            <a:srgbClr val="0563C1"/>
                          </a:solidFill>
                          <a:effectLst/>
                          <a:latin typeface="等线" panose="02010600030101010101" pitchFamily="2" charset="-122"/>
                          <a:ea typeface="等线" panose="02010600030101010101" pitchFamily="2" charset="-122"/>
                        </a:rPr>
                        <a:t>：</a:t>
                      </a:r>
                      <a:r>
                        <a:rPr lang="en-US" altLang="zh-CN" sz="1050" b="0" i="0" u="none" strike="noStrike" dirty="0">
                          <a:solidFill>
                            <a:srgbClr val="0563C1"/>
                          </a:solidFill>
                          <a:effectLst/>
                          <a:latin typeface="等线" panose="02010600030101010101" pitchFamily="2" charset="-122"/>
                          <a:ea typeface="等线" panose="02010600030101010101" pitchFamily="2" charset="-122"/>
                        </a:rPr>
                        <a:t>L</a:t>
                      </a:r>
                    </a:p>
                    <a:p>
                      <a:pPr marL="0" marR="0" lvl="0" indent="0" algn="l" defTabSz="914400" rtl="0" eaLnBrk="1" fontAlgn="t" latinLnBrk="0" hangingPunct="1">
                        <a:lnSpc>
                          <a:spcPct val="100000"/>
                        </a:lnSpc>
                        <a:spcBef>
                          <a:spcPts val="0"/>
                        </a:spcBef>
                        <a:spcAft>
                          <a:spcPts val="0"/>
                        </a:spcAft>
                        <a:buClrTx/>
                        <a:buSzTx/>
                        <a:buFontTx/>
                        <a:buNone/>
                        <a:defRPr/>
                      </a:pPr>
                      <a:r>
                        <a:rPr lang="zh-CN" altLang="en-US" sz="1050" b="0" i="0" u="none" strike="noStrike" kern="1200" dirty="0">
                          <a:solidFill>
                            <a:srgbClr val="000000"/>
                          </a:solidFill>
                          <a:effectLst/>
                          <a:latin typeface="Arial" panose="020B0604020202020204" pitchFamily="34" charset="0"/>
                          <a:ea typeface="等线" panose="02010600030101010101" pitchFamily="2" charset="-122"/>
                          <a:cs typeface="+mn-cs"/>
                        </a:rPr>
                        <a:t>因为快速连续点击操作会导致一些性能和卡顿问题，所以对点击时间进行了过滤，</a:t>
                      </a:r>
                      <a:r>
                        <a:rPr lang="en-US" altLang="zh-CN" sz="1050" b="0" i="0" u="none" strike="noStrike" kern="1200" dirty="0">
                          <a:solidFill>
                            <a:srgbClr val="000000"/>
                          </a:solidFill>
                          <a:effectLst/>
                          <a:latin typeface="Arial" panose="020B0604020202020204" pitchFamily="34" charset="0"/>
                          <a:ea typeface="等线" panose="02010600030101010101" pitchFamily="2" charset="-122"/>
                          <a:cs typeface="+mn-cs"/>
                        </a:rPr>
                        <a:t>1s</a:t>
                      </a:r>
                      <a:r>
                        <a:rPr lang="zh-CN" altLang="en-US" sz="1050" b="0" i="0" u="none" strike="noStrike" kern="1200" dirty="0">
                          <a:solidFill>
                            <a:srgbClr val="000000"/>
                          </a:solidFill>
                          <a:effectLst/>
                          <a:latin typeface="Arial" panose="020B0604020202020204" pitchFamily="34" charset="0"/>
                          <a:ea typeface="等线" panose="02010600030101010101" pitchFamily="2" charset="-122"/>
                          <a:cs typeface="+mn-cs"/>
                        </a:rPr>
                        <a:t>内响应一次事件（最新的版本，连续点击是会响应的，只不过会过滤掉</a:t>
                      </a:r>
                      <a:r>
                        <a:rPr lang="en-US" altLang="zh-CN" sz="1050" b="0" i="0" u="none" strike="noStrike" kern="1200" dirty="0">
                          <a:solidFill>
                            <a:srgbClr val="000000"/>
                          </a:solidFill>
                          <a:effectLst/>
                          <a:latin typeface="Arial" panose="020B0604020202020204" pitchFamily="34" charset="0"/>
                          <a:ea typeface="等线" panose="02010600030101010101" pitchFamily="2" charset="-122"/>
                          <a:cs typeface="+mn-cs"/>
                        </a:rPr>
                        <a:t>1s</a:t>
                      </a:r>
                      <a:r>
                        <a:rPr lang="zh-CN" altLang="en-US" sz="1050" b="0" i="0" u="none" strike="noStrike" kern="1200" dirty="0">
                          <a:solidFill>
                            <a:srgbClr val="000000"/>
                          </a:solidFill>
                          <a:effectLst/>
                          <a:latin typeface="Arial" panose="020B0604020202020204" pitchFamily="34" charset="0"/>
                          <a:ea typeface="等线" panose="02010600030101010101" pitchFamily="2" charset="-122"/>
                          <a:cs typeface="+mn-cs"/>
                        </a:rPr>
                        <a:t>内的事件）。实际用户场景下连续点击的情况很少，与</a:t>
                      </a:r>
                      <a:r>
                        <a:rPr lang="en-US" altLang="zh-CN" sz="1050" b="0" i="0" u="none" strike="noStrike" kern="1200" dirty="0">
                          <a:solidFill>
                            <a:srgbClr val="000000"/>
                          </a:solidFill>
                          <a:effectLst/>
                          <a:latin typeface="Arial" panose="020B0604020202020204" pitchFamily="34" charset="0"/>
                          <a:ea typeface="等线" panose="02010600030101010101" pitchFamily="2" charset="-122"/>
                          <a:cs typeface="+mn-cs"/>
                        </a:rPr>
                        <a:t>FO</a:t>
                      </a:r>
                      <a:r>
                        <a:rPr lang="zh-CN" altLang="en-US" sz="1050" b="0" i="0" u="none" strike="noStrike" kern="1200" dirty="0">
                          <a:solidFill>
                            <a:srgbClr val="000000"/>
                          </a:solidFill>
                          <a:effectLst/>
                          <a:latin typeface="Arial" panose="020B0604020202020204" pitchFamily="34" charset="0"/>
                          <a:ea typeface="等线" panose="02010600030101010101" pitchFamily="2" charset="-122"/>
                          <a:cs typeface="+mn-cs"/>
                        </a:rPr>
                        <a:t>明确只针对于循环模式进行修改，</a:t>
                      </a:r>
                      <a:r>
                        <a:rPr lang="en-US" altLang="zh-CN" sz="1050" b="0" i="0" u="none" strike="noStrike" kern="1200" dirty="0">
                          <a:solidFill>
                            <a:srgbClr val="000000"/>
                          </a:solidFill>
                          <a:effectLst/>
                          <a:latin typeface="Arial" panose="020B0604020202020204" pitchFamily="34" charset="0"/>
                          <a:ea typeface="等线" panose="02010600030101010101" pitchFamily="2" charset="-122"/>
                          <a:cs typeface="+mn-cs"/>
                        </a:rPr>
                        <a:t>R12</a:t>
                      </a:r>
                      <a:r>
                        <a:rPr lang="zh-CN" altLang="en-US" sz="1050" b="0" i="0" u="none" strike="noStrike" kern="1200" dirty="0">
                          <a:solidFill>
                            <a:srgbClr val="000000"/>
                          </a:solidFill>
                          <a:effectLst/>
                          <a:latin typeface="Arial" panose="020B0604020202020204" pitchFamily="34" charset="0"/>
                          <a:ea typeface="等线" panose="02010600030101010101" pitchFamily="2" charset="-122"/>
                          <a:cs typeface="+mn-cs"/>
                        </a:rPr>
                        <a:t>会针对对应变更组入</a:t>
                      </a:r>
                      <a:endParaRPr lang="en-US" altLang="zh-CN" sz="1050" b="0" i="0" u="none" strike="noStrike" kern="1200" dirty="0">
                        <a:solidFill>
                          <a:srgbClr val="000000"/>
                        </a:solidFill>
                        <a:effectLst/>
                        <a:latin typeface="Arial" panose="020B0604020202020204" pitchFamily="34" charset="0"/>
                        <a:ea typeface="等线" panose="02010600030101010101" pitchFamily="2" charset="-122"/>
                        <a:cs typeface="+mn-cs"/>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 name="文本框 3"/>
          <p:cNvSpPr txBox="1"/>
          <p:nvPr/>
        </p:nvSpPr>
        <p:spPr>
          <a:xfrm>
            <a:off x="639761" y="759897"/>
            <a:ext cx="11179811" cy="369332"/>
          </a:xfrm>
          <a:prstGeom prst="rect">
            <a:avLst/>
          </a:prstGeom>
          <a:noFill/>
        </p:spPr>
        <p:txBody>
          <a:bodyPr wrap="square" rtlCol="0">
            <a:spAutoFit/>
          </a:bodyPr>
          <a:lstStyle/>
          <a:p>
            <a:r>
              <a:rPr kumimoji="1" lang="zh-CN" altLang="en-US" dirty="0"/>
              <a:t>遗留</a:t>
            </a:r>
            <a:r>
              <a:rPr kumimoji="1" lang="en-US" altLang="zh-CN" dirty="0"/>
              <a:t>1</a:t>
            </a:r>
            <a:r>
              <a:rPr kumimoji="1" lang="zh-CN" altLang="en-US" dirty="0"/>
              <a:t>个工厂</a:t>
            </a:r>
            <a:r>
              <a:rPr kumimoji="1" lang="en-US" altLang="zh-CN" dirty="0"/>
              <a:t>Gating</a:t>
            </a:r>
            <a:r>
              <a:rPr kumimoji="1" lang="zh-CN" altLang="en-US" dirty="0"/>
              <a:t>问题建议维持现状。</a:t>
            </a:r>
          </a:p>
        </p:txBody>
      </p:sp>
      <p:graphicFrame>
        <p:nvGraphicFramePr>
          <p:cNvPr id="2" name="对象 1">
            <a:hlinkClick r:id="" action="ppaction://ole?verb=0"/>
          </p:cNvPr>
          <p:cNvGraphicFramePr>
            <a:graphicFrameLocks noChangeAspect="1"/>
          </p:cNvGraphicFramePr>
          <p:nvPr/>
        </p:nvGraphicFramePr>
        <p:xfrm>
          <a:off x="11084560" y="2479675"/>
          <a:ext cx="735330" cy="735330"/>
        </p:xfrm>
        <a:graphic>
          <a:graphicData uri="http://schemas.openxmlformats.org/presentationml/2006/ole">
            <mc:AlternateContent xmlns:mc="http://schemas.openxmlformats.org/markup-compatibility/2006">
              <mc:Choice xmlns:v="urn:schemas-microsoft-com:vml" Requires="v">
                <p:oleObj spid="_x0000_s1033" showAsIcon="1" r:id="rId6" imgW="1524000" imgH="1524000" progId="Excel.Sheet.8">
                  <p:embed/>
                </p:oleObj>
              </mc:Choice>
              <mc:Fallback>
                <p:oleObj showAsIcon="1" r:id="rId6" imgW="1524000" imgH="1524000" progId="Excel.Sheet.8">
                  <p:embed/>
                  <p:pic>
                    <p:nvPicPr>
                      <p:cNvPr id="0" name="图片 1024"/>
                      <p:cNvPicPr/>
                      <p:nvPr/>
                    </p:nvPicPr>
                    <p:blipFill>
                      <a:blip r:embed="rId7"/>
                      <a:stretch>
                        <a:fillRect/>
                      </a:stretch>
                    </p:blipFill>
                    <p:spPr>
                      <a:xfrm>
                        <a:off x="11084560" y="2479675"/>
                        <a:ext cx="735330" cy="73533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CD542H_R11</a:t>
            </a:r>
            <a:r>
              <a:rPr lang="en-US" altLang="en-US" sz="2800" dirty="0">
                <a:solidFill>
                  <a:srgbClr val="0000CC"/>
                </a:solidFill>
              </a:rPr>
              <a:t>} </a:t>
            </a:r>
            <a:r>
              <a:rPr lang="zh-CN" altLang="en-US" sz="2800" dirty="0"/>
              <a:t>内存泄漏专项测试</a:t>
            </a:r>
            <a:endParaRPr lang="en-US" altLang="en-US" sz="2800" b="0" dirty="0">
              <a:ea typeface="SimHei" panose="02010609060101010101" pitchFamily="49" charset="-122"/>
            </a:endParaRPr>
          </a:p>
        </p:txBody>
      </p:sp>
      <p:graphicFrame>
        <p:nvGraphicFramePr>
          <p:cNvPr id="14" name="图表 13"/>
          <p:cNvGraphicFramePr/>
          <p:nvPr/>
        </p:nvGraphicFramePr>
        <p:xfrm>
          <a:off x="424497" y="944563"/>
          <a:ext cx="3703003" cy="1760537"/>
        </p:xfrm>
        <a:graphic>
          <a:graphicData uri="http://schemas.openxmlformats.org/drawingml/2006/chart">
            <c:chart xmlns:c="http://schemas.openxmlformats.org/drawingml/2006/chart" xmlns:r="http://schemas.openxmlformats.org/officeDocument/2006/relationships" r:id="rId2"/>
          </a:graphicData>
        </a:graphic>
      </p:graphicFrame>
      <p:pic>
        <p:nvPicPr>
          <p:cNvPr id="15" name="图片 14"/>
          <p:cNvPicPr>
            <a:picLocks noChangeAspect="1"/>
          </p:cNvPicPr>
          <p:nvPr/>
        </p:nvPicPr>
        <p:blipFill>
          <a:blip r:embed="rId3"/>
          <a:stretch>
            <a:fillRect/>
          </a:stretch>
        </p:blipFill>
        <p:spPr>
          <a:xfrm>
            <a:off x="525463" y="2705100"/>
            <a:ext cx="3703003" cy="2232967"/>
          </a:xfrm>
          <a:prstGeom prst="rect">
            <a:avLst/>
          </a:prstGeom>
          <a:noFill/>
          <a:ln w="9525">
            <a:noFill/>
          </a:ln>
        </p:spPr>
      </p:pic>
      <p:graphicFrame>
        <p:nvGraphicFramePr>
          <p:cNvPr id="16" name="图表 15"/>
          <p:cNvGraphicFramePr/>
          <p:nvPr/>
        </p:nvGraphicFramePr>
        <p:xfrm>
          <a:off x="424497" y="4938067"/>
          <a:ext cx="3803969" cy="165958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图表 16"/>
          <p:cNvGraphicFramePr/>
          <p:nvPr/>
        </p:nvGraphicFramePr>
        <p:xfrm>
          <a:off x="4481195" y="1050290"/>
          <a:ext cx="3354705" cy="165481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8" name="图表 17"/>
          <p:cNvGraphicFramePr/>
          <p:nvPr/>
        </p:nvGraphicFramePr>
        <p:xfrm>
          <a:off x="4481195" y="2705100"/>
          <a:ext cx="3537904" cy="194627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9" name="图表 18"/>
          <p:cNvGraphicFramePr/>
          <p:nvPr/>
        </p:nvGraphicFramePr>
        <p:xfrm>
          <a:off x="4481195" y="4794720"/>
          <a:ext cx="3537904" cy="194627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0" name="图表 19"/>
          <p:cNvGraphicFramePr/>
          <p:nvPr/>
        </p:nvGraphicFramePr>
        <p:xfrm>
          <a:off x="8277224" y="944563"/>
          <a:ext cx="3451543" cy="21666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1" name="图表 20"/>
          <p:cNvGraphicFramePr/>
          <p:nvPr/>
        </p:nvGraphicFramePr>
        <p:xfrm>
          <a:off x="8271828" y="3007360"/>
          <a:ext cx="3417570" cy="209804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2" name="图表 21"/>
          <p:cNvGraphicFramePr/>
          <p:nvPr/>
        </p:nvGraphicFramePr>
        <p:xfrm>
          <a:off x="8334693" y="5105400"/>
          <a:ext cx="3354705" cy="1575118"/>
        </p:xfrm>
        <a:graphic>
          <a:graphicData uri="http://schemas.openxmlformats.org/drawingml/2006/chart">
            <c:chart xmlns:c="http://schemas.openxmlformats.org/drawingml/2006/chart" xmlns:r="http://schemas.openxmlformats.org/officeDocument/2006/relationships" r:id="rId10"/>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CD542H_R11</a:t>
            </a:r>
            <a:r>
              <a:rPr lang="en-US" altLang="en-US" sz="2800" dirty="0">
                <a:solidFill>
                  <a:srgbClr val="0000CC"/>
                </a:solidFill>
              </a:rPr>
              <a:t>} </a:t>
            </a:r>
            <a:r>
              <a:rPr lang="zh-CN" altLang="en-US" sz="2800" dirty="0"/>
              <a:t>内存泄漏专项测试</a:t>
            </a:r>
            <a:r>
              <a:rPr lang="en-US" altLang="zh-CN" sz="2800" dirty="0"/>
              <a:t>#2</a:t>
            </a:r>
            <a:endParaRPr lang="en-US" altLang="en-US" sz="2800" b="0" dirty="0">
              <a:ea typeface="SimHei" panose="02010609060101010101" pitchFamily="49" charset="-122"/>
            </a:endParaRPr>
          </a:p>
        </p:txBody>
      </p:sp>
      <p:pic>
        <p:nvPicPr>
          <p:cNvPr id="7" name="图片 6"/>
          <p:cNvPicPr>
            <a:picLocks noChangeAspect="1"/>
          </p:cNvPicPr>
          <p:nvPr/>
        </p:nvPicPr>
        <p:blipFill>
          <a:blip r:embed="rId2"/>
          <a:stretch>
            <a:fillRect/>
          </a:stretch>
        </p:blipFill>
        <p:spPr>
          <a:xfrm>
            <a:off x="590867" y="1167447"/>
            <a:ext cx="5904865" cy="350710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CD542H_R11</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sp>
        <p:nvSpPr>
          <p:cNvPr id="13" name="文本框 12"/>
          <p:cNvSpPr txBox="1"/>
          <p:nvPr/>
        </p:nvSpPr>
        <p:spPr>
          <a:xfrm>
            <a:off x="564021" y="944563"/>
            <a:ext cx="3948158" cy="369332"/>
          </a:xfrm>
          <a:prstGeom prst="rect">
            <a:avLst/>
          </a:prstGeom>
          <a:noFill/>
        </p:spPr>
        <p:txBody>
          <a:bodyPr wrap="square" rtlCol="0">
            <a:spAutoFit/>
          </a:bodyPr>
          <a:lstStyle/>
          <a:p>
            <a:r>
              <a:rPr kumimoji="1" lang="zh-CN" altLang="en-US" dirty="0"/>
              <a:t>唤醒率测试</a:t>
            </a:r>
            <a:endParaRPr kumimoji="1" lang="zh-CN" altLang="en-US" dirty="0">
              <a:highlight>
                <a:srgbClr val="00FF00"/>
              </a:highlight>
            </a:endParaRPr>
          </a:p>
        </p:txBody>
      </p:sp>
      <p:graphicFrame>
        <p:nvGraphicFramePr>
          <p:cNvPr id="2" name="表格 1"/>
          <p:cNvGraphicFramePr>
            <a:graphicFrameLocks noGrp="1"/>
          </p:cNvGraphicFramePr>
          <p:nvPr/>
        </p:nvGraphicFramePr>
        <p:xfrm>
          <a:off x="1416050" y="1313895"/>
          <a:ext cx="8712201" cy="2228060"/>
        </p:xfrm>
        <a:graphic>
          <a:graphicData uri="http://schemas.openxmlformats.org/drawingml/2006/table">
            <a:tbl>
              <a:tblPr/>
              <a:tblGrid>
                <a:gridCol w="1807393">
                  <a:extLst>
                    <a:ext uri="{9D8B030D-6E8A-4147-A177-3AD203B41FA5}">
                      <a16:colId xmlns:a16="http://schemas.microsoft.com/office/drawing/2014/main" val="20000"/>
                    </a:ext>
                  </a:extLst>
                </a:gridCol>
                <a:gridCol w="1821513">
                  <a:extLst>
                    <a:ext uri="{9D8B030D-6E8A-4147-A177-3AD203B41FA5}">
                      <a16:colId xmlns:a16="http://schemas.microsoft.com/office/drawing/2014/main" val="20001"/>
                    </a:ext>
                  </a:extLst>
                </a:gridCol>
                <a:gridCol w="1016659">
                  <a:extLst>
                    <a:ext uri="{9D8B030D-6E8A-4147-A177-3AD203B41FA5}">
                      <a16:colId xmlns:a16="http://schemas.microsoft.com/office/drawing/2014/main" val="20002"/>
                    </a:ext>
                  </a:extLst>
                </a:gridCol>
                <a:gridCol w="1016659">
                  <a:extLst>
                    <a:ext uri="{9D8B030D-6E8A-4147-A177-3AD203B41FA5}">
                      <a16:colId xmlns:a16="http://schemas.microsoft.com/office/drawing/2014/main" val="20003"/>
                    </a:ext>
                  </a:extLst>
                </a:gridCol>
                <a:gridCol w="1016659">
                  <a:extLst>
                    <a:ext uri="{9D8B030D-6E8A-4147-A177-3AD203B41FA5}">
                      <a16:colId xmlns:a16="http://schemas.microsoft.com/office/drawing/2014/main" val="20004"/>
                    </a:ext>
                  </a:extLst>
                </a:gridCol>
                <a:gridCol w="1016659">
                  <a:extLst>
                    <a:ext uri="{9D8B030D-6E8A-4147-A177-3AD203B41FA5}">
                      <a16:colId xmlns:a16="http://schemas.microsoft.com/office/drawing/2014/main" val="20005"/>
                    </a:ext>
                  </a:extLst>
                </a:gridCol>
                <a:gridCol w="1016659">
                  <a:extLst>
                    <a:ext uri="{9D8B030D-6E8A-4147-A177-3AD203B41FA5}">
                      <a16:colId xmlns:a16="http://schemas.microsoft.com/office/drawing/2014/main" val="20006"/>
                    </a:ext>
                  </a:extLst>
                </a:gridCol>
              </a:tblGrid>
              <a:tr h="222806">
                <a:tc>
                  <a:txBody>
                    <a:bodyPr/>
                    <a:lstStyle/>
                    <a:p>
                      <a:pPr algn="ctr" fontAlgn="ctr"/>
                      <a:r>
                        <a:rPr lang="zh-CN" altLang="en-US" sz="1200" b="1" i="0" u="none" strike="noStrike" dirty="0">
                          <a:solidFill>
                            <a:srgbClr val="FFFFFF"/>
                          </a:solidFill>
                          <a:effectLst/>
                          <a:latin typeface="等线" panose="02010600030101010101" pitchFamily="2" charset="-122"/>
                          <a:ea typeface="等线" panose="02010600030101010101" pitchFamily="2" charset="-122"/>
                        </a:rPr>
                        <a:t>唤醒词</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zh-CN" altLang="en-US" sz="1200" b="1" i="0" u="none" strike="noStrike">
                          <a:solidFill>
                            <a:srgbClr val="FFFFFF"/>
                          </a:solidFill>
                          <a:effectLst/>
                          <a:latin typeface="等线" panose="02010600030101010101" pitchFamily="2" charset="-122"/>
                          <a:ea typeface="等线" panose="02010600030101010101" pitchFamily="2" charset="-122"/>
                        </a:rPr>
                        <a:t>测试场景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zh-CN" altLang="en-US" sz="1200" b="1" i="0" u="none" strike="noStrike">
                          <a:solidFill>
                            <a:srgbClr val="FFFFFF"/>
                          </a:solidFill>
                          <a:effectLst/>
                          <a:latin typeface="等线" panose="02010600030101010101" pitchFamily="2" charset="-122"/>
                          <a:ea typeface="等线" panose="02010600030101010101" pitchFamily="2" charset="-122"/>
                        </a:rPr>
                        <a:t>通过标准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zh-CN" altLang="en-US" sz="1200" b="1" i="0" u="none" strike="noStrike">
                          <a:solidFill>
                            <a:srgbClr val="FFFFFF"/>
                          </a:solidFill>
                          <a:effectLst/>
                          <a:latin typeface="等线" panose="02010600030101010101" pitchFamily="2" charset="-122"/>
                          <a:ea typeface="等线" panose="02010600030101010101" pitchFamily="2" charset="-122"/>
                        </a:rPr>
                        <a:t>唤醒次数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zh-CN" altLang="en-US" sz="1200" b="1" i="0" u="none" strike="noStrike">
                          <a:solidFill>
                            <a:srgbClr val="FFFFFF"/>
                          </a:solidFill>
                          <a:effectLst/>
                          <a:latin typeface="等线" panose="02010600030101010101" pitchFamily="2" charset="-122"/>
                          <a:ea typeface="等线" panose="02010600030101010101" pitchFamily="2" charset="-122"/>
                        </a:rPr>
                        <a:t>成功</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zh-CN" altLang="en-US" sz="1200" b="1" i="0" u="none" strike="noStrike">
                          <a:solidFill>
                            <a:srgbClr val="FFFFFF"/>
                          </a:solidFill>
                          <a:effectLst/>
                          <a:latin typeface="等线" panose="02010600030101010101" pitchFamily="2" charset="-122"/>
                          <a:ea typeface="等线" panose="02010600030101010101" pitchFamily="2" charset="-122"/>
                        </a:rPr>
                        <a:t>失败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zh-CN" altLang="en-US" sz="1200" b="1" i="0" u="none" strike="noStrike">
                          <a:solidFill>
                            <a:srgbClr val="FFFFFF"/>
                          </a:solidFill>
                          <a:effectLst/>
                          <a:latin typeface="等线" panose="02010600030101010101" pitchFamily="2" charset="-122"/>
                          <a:ea typeface="等线" panose="02010600030101010101" pitchFamily="2" charset="-122"/>
                        </a:rPr>
                        <a:t>唤醒率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222806">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小度小度</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低噪</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&gt;=92%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98.33%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2806">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中噪</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&gt;=90%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120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2806">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高噪</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等线" panose="02010600030101010101" pitchFamily="2" charset="-122"/>
                          <a:ea typeface="等线" panose="02010600030101010101" pitchFamily="2" charset="-122"/>
                        </a:rPr>
                        <a:t>&gt;=85%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120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117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97.50%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2806">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你好福特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低噪</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等线" panose="02010600030101010101" pitchFamily="2" charset="-122"/>
                          <a:ea typeface="等线" panose="02010600030101010101" pitchFamily="2" charset="-122"/>
                        </a:rPr>
                        <a:t>&gt;=92%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95.00%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2806">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中噪</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等线" panose="02010600030101010101" pitchFamily="2" charset="-122"/>
                          <a:ea typeface="等线" panose="02010600030101010101" pitchFamily="2" charset="-122"/>
                        </a:rPr>
                        <a:t>&gt;=90%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94.17%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2806">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高噪</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等线" panose="02010600030101010101" pitchFamily="2" charset="-122"/>
                          <a:ea typeface="等线" panose="02010600030101010101" pitchFamily="2" charset="-122"/>
                        </a:rPr>
                        <a:t>&gt;=85%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96.67%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22806">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场景化命令词</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低噪</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等线" panose="02010600030101010101" pitchFamily="2" charset="-122"/>
                          <a:ea typeface="等线" panose="02010600030101010101" pitchFamily="2" charset="-122"/>
                        </a:rPr>
                        <a:t>&gt;=85%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1463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37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97.53%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22806">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中噪</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等线" panose="02010600030101010101" pitchFamily="2" charset="-122"/>
                          <a:ea typeface="等线" panose="02010600030101010101" pitchFamily="2" charset="-122"/>
                        </a:rPr>
                        <a:t>&gt;=85%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1467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97.80%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22806">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高噪</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等线" panose="02010600030101010101" pitchFamily="2" charset="-122"/>
                          <a:ea typeface="等线" panose="02010600030101010101" pitchFamily="2" charset="-122"/>
                        </a:rPr>
                        <a:t>&gt;=80%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1435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95.67%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graphicFrame>
        <p:nvGraphicFramePr>
          <p:cNvPr id="11" name="表格 10"/>
          <p:cNvGraphicFramePr>
            <a:graphicFrameLocks noGrp="1"/>
          </p:cNvGraphicFramePr>
          <p:nvPr/>
        </p:nvGraphicFramePr>
        <p:xfrm>
          <a:off x="1416050" y="4176155"/>
          <a:ext cx="6904808" cy="668418"/>
        </p:xfrm>
        <a:graphic>
          <a:graphicData uri="http://schemas.openxmlformats.org/drawingml/2006/table">
            <a:tbl>
              <a:tblPr/>
              <a:tblGrid>
                <a:gridCol w="1821513">
                  <a:extLst>
                    <a:ext uri="{9D8B030D-6E8A-4147-A177-3AD203B41FA5}">
                      <a16:colId xmlns:a16="http://schemas.microsoft.com/office/drawing/2014/main" val="20000"/>
                    </a:ext>
                  </a:extLst>
                </a:gridCol>
                <a:gridCol w="1016659">
                  <a:extLst>
                    <a:ext uri="{9D8B030D-6E8A-4147-A177-3AD203B41FA5}">
                      <a16:colId xmlns:a16="http://schemas.microsoft.com/office/drawing/2014/main" val="20001"/>
                    </a:ext>
                  </a:extLst>
                </a:gridCol>
                <a:gridCol w="1016659">
                  <a:extLst>
                    <a:ext uri="{9D8B030D-6E8A-4147-A177-3AD203B41FA5}">
                      <a16:colId xmlns:a16="http://schemas.microsoft.com/office/drawing/2014/main" val="20002"/>
                    </a:ext>
                  </a:extLst>
                </a:gridCol>
                <a:gridCol w="1016659">
                  <a:extLst>
                    <a:ext uri="{9D8B030D-6E8A-4147-A177-3AD203B41FA5}">
                      <a16:colId xmlns:a16="http://schemas.microsoft.com/office/drawing/2014/main" val="20003"/>
                    </a:ext>
                  </a:extLst>
                </a:gridCol>
                <a:gridCol w="1016659">
                  <a:extLst>
                    <a:ext uri="{9D8B030D-6E8A-4147-A177-3AD203B41FA5}">
                      <a16:colId xmlns:a16="http://schemas.microsoft.com/office/drawing/2014/main" val="20004"/>
                    </a:ext>
                  </a:extLst>
                </a:gridCol>
                <a:gridCol w="1016659">
                  <a:extLst>
                    <a:ext uri="{9D8B030D-6E8A-4147-A177-3AD203B41FA5}">
                      <a16:colId xmlns:a16="http://schemas.microsoft.com/office/drawing/2014/main" val="20005"/>
                    </a:ext>
                  </a:extLst>
                </a:gridCol>
              </a:tblGrid>
              <a:tr h="222806">
                <a:tc>
                  <a:txBody>
                    <a:bodyPr/>
                    <a:lstStyle/>
                    <a:p>
                      <a:pPr algn="ctr" fontAlgn="ctr"/>
                      <a:r>
                        <a:rPr lang="zh-CN" altLang="en-US" sz="1200" b="1" i="0" u="none" strike="noStrike">
                          <a:solidFill>
                            <a:srgbClr val="FFFFFF"/>
                          </a:solidFill>
                          <a:effectLst/>
                          <a:latin typeface="等线" panose="02010600030101010101" pitchFamily="2" charset="-122"/>
                          <a:ea typeface="等线" panose="02010600030101010101" pitchFamily="2" charset="-122"/>
                        </a:rPr>
                        <a:t>测试场景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zh-CN" altLang="en-US" sz="1200" b="1" i="0" u="none" strike="noStrike">
                          <a:solidFill>
                            <a:srgbClr val="FFFFFF"/>
                          </a:solidFill>
                          <a:effectLst/>
                          <a:latin typeface="等线" panose="02010600030101010101" pitchFamily="2" charset="-122"/>
                          <a:ea typeface="等线" panose="02010600030101010101" pitchFamily="2" charset="-122"/>
                        </a:rPr>
                        <a:t>通过标准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zh-CN" altLang="en-US" sz="1200" b="1" i="0" u="none" strike="noStrike" dirty="0">
                          <a:solidFill>
                            <a:srgbClr val="FFFFFF"/>
                          </a:solidFill>
                          <a:effectLst/>
                          <a:latin typeface="等线" panose="02010600030101010101" pitchFamily="2" charset="-122"/>
                          <a:ea typeface="等线" panose="02010600030101010101" pitchFamily="2" charset="-122"/>
                        </a:rPr>
                        <a:t>用例总数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zh-CN" altLang="en-US" sz="1200" b="1" i="0" u="none" strike="noStrike">
                          <a:solidFill>
                            <a:srgbClr val="FFFFFF"/>
                          </a:solidFill>
                          <a:effectLst/>
                          <a:latin typeface="等线" panose="02010600030101010101" pitchFamily="2" charset="-122"/>
                          <a:ea typeface="等线" panose="02010600030101010101" pitchFamily="2" charset="-122"/>
                        </a:rPr>
                        <a:t>成功</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zh-CN" altLang="en-US" sz="1200" b="1" i="0" u="none" strike="noStrike" dirty="0">
                          <a:solidFill>
                            <a:srgbClr val="FFFFFF"/>
                          </a:solidFill>
                          <a:effectLst/>
                          <a:latin typeface="等线" panose="02010600030101010101" pitchFamily="2" charset="-122"/>
                          <a:ea typeface="等线" panose="02010600030101010101" pitchFamily="2" charset="-122"/>
                        </a:rPr>
                        <a:t>失败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zh-CN" altLang="en-US" sz="1200" b="1" i="0" u="none" strike="noStrike">
                          <a:solidFill>
                            <a:srgbClr val="FFFFFF"/>
                          </a:solidFill>
                          <a:effectLst/>
                          <a:latin typeface="等线" panose="02010600030101010101" pitchFamily="2" charset="-122"/>
                          <a:ea typeface="等线" panose="02010600030101010101" pitchFamily="2" charset="-122"/>
                        </a:rPr>
                        <a:t>唤醒率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222806">
                <a:tc>
                  <a:txBody>
                    <a:bodyPr/>
                    <a:lstStyle/>
                    <a:p>
                      <a:pPr algn="l" fontAlgn="ctr"/>
                      <a:r>
                        <a:rPr lang="zh-CN" altLang="en-US" sz="1200" u="none" strike="noStrike" dirty="0">
                          <a:effectLst/>
                        </a:rPr>
                        <a:t>高配</a:t>
                      </a:r>
                      <a:r>
                        <a:rPr lang="en-US" altLang="zh-CN" sz="1200" u="none" strike="noStrike" dirty="0">
                          <a:effectLst/>
                        </a:rPr>
                        <a:t>-</a:t>
                      </a:r>
                      <a:r>
                        <a:rPr lang="zh-CN" altLang="en-US" sz="1200" u="none" strike="noStrike" dirty="0">
                          <a:effectLst/>
                        </a:rPr>
                        <a:t>离线（中噪）</a:t>
                      </a:r>
                      <a:endParaRPr lang="zh-CN" altLang="en-US" sz="1200" b="0" i="0" u="none" strike="noStrike" dirty="0">
                        <a:solidFill>
                          <a:srgbClr val="000000"/>
                        </a:solidFill>
                        <a:effectLst/>
                        <a:latin typeface="宋体" pitchFamily="2" charset="-122"/>
                        <a:ea typeface="宋体"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u="none" strike="noStrike" dirty="0">
                          <a:effectLst/>
                        </a:rPr>
                        <a:t>≥</a:t>
                      </a:r>
                      <a:r>
                        <a:rPr lang="en-US" altLang="zh-CN" sz="1200" u="none" strike="noStrike" dirty="0">
                          <a:effectLst/>
                        </a:rPr>
                        <a:t>85%</a:t>
                      </a:r>
                      <a:endParaRPr lang="en-US" altLang="zh-CN" sz="1200" b="0" i="0" u="none" strike="noStrike" dirty="0">
                        <a:solidFill>
                          <a:srgbClr val="000000"/>
                        </a:solidFill>
                        <a:effectLst/>
                        <a:latin typeface="宋体" pitchFamily="2" charset="-122"/>
                        <a:ea typeface="宋体"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u="none" strike="noStrike" dirty="0">
                          <a:effectLst/>
                        </a:rPr>
                        <a:t>318</a:t>
                      </a:r>
                      <a:endParaRPr lang="en-US" altLang="zh-CN" sz="1200" b="0" i="0" u="none" strike="noStrike" dirty="0">
                        <a:solidFill>
                          <a:srgbClr val="000000"/>
                        </a:solidFill>
                        <a:effectLst/>
                        <a:latin typeface="宋体" pitchFamily="2" charset="-122"/>
                        <a:ea typeface="宋体"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u="none" strike="noStrike" dirty="0">
                          <a:effectLst/>
                        </a:rPr>
                        <a:t>309</a:t>
                      </a:r>
                      <a:endParaRPr lang="en-US" altLang="zh-CN" sz="1200" b="0" i="0" u="none" strike="noStrike" dirty="0">
                        <a:solidFill>
                          <a:srgbClr val="000000"/>
                        </a:solidFill>
                        <a:effectLst/>
                        <a:latin typeface="宋体" pitchFamily="2" charset="-122"/>
                        <a:ea typeface="宋体"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u="none" strike="noStrike">
                          <a:effectLst/>
                        </a:rPr>
                        <a:t>9</a:t>
                      </a:r>
                      <a:endParaRPr lang="en-US" altLang="zh-CN" sz="1200" b="0" i="0" u="none" strike="noStrike">
                        <a:solidFill>
                          <a:srgbClr val="000000"/>
                        </a:solidFill>
                        <a:effectLst/>
                        <a:latin typeface="宋体" pitchFamily="2" charset="-122"/>
                        <a:ea typeface="宋体"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u="none" strike="noStrike">
                          <a:effectLst/>
                        </a:rPr>
                        <a:t>97.17%</a:t>
                      </a:r>
                      <a:endParaRPr lang="en-US" altLang="zh-CN" sz="1200" b="0" i="0" u="none" strike="noStrike">
                        <a:solidFill>
                          <a:srgbClr val="000000"/>
                        </a:solidFill>
                        <a:effectLst/>
                        <a:latin typeface="宋体" pitchFamily="2" charset="-122"/>
                        <a:ea typeface="宋体"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2806">
                <a:tc>
                  <a:txBody>
                    <a:bodyPr/>
                    <a:lstStyle/>
                    <a:p>
                      <a:pPr algn="l" fontAlgn="ctr"/>
                      <a:r>
                        <a:rPr lang="zh-CN" altLang="en-US" sz="1200" u="none" strike="noStrike">
                          <a:effectLst/>
                        </a:rPr>
                        <a:t>高配</a:t>
                      </a:r>
                      <a:r>
                        <a:rPr lang="en-US" altLang="zh-CN" sz="1200" u="none" strike="noStrike">
                          <a:effectLst/>
                        </a:rPr>
                        <a:t>-</a:t>
                      </a:r>
                      <a:r>
                        <a:rPr lang="zh-CN" altLang="en-US" sz="1200" u="none" strike="noStrike">
                          <a:effectLst/>
                        </a:rPr>
                        <a:t>在线（中噪）</a:t>
                      </a:r>
                      <a:endParaRPr lang="zh-CN" altLang="en-US" sz="1200" b="0" i="0" u="none" strike="noStrike">
                        <a:solidFill>
                          <a:srgbClr val="000000"/>
                        </a:solidFill>
                        <a:effectLst/>
                        <a:latin typeface="宋体" pitchFamily="2" charset="-122"/>
                        <a:ea typeface="宋体"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u="none" strike="noStrike">
                          <a:effectLst/>
                        </a:rPr>
                        <a:t>≥</a:t>
                      </a:r>
                      <a:r>
                        <a:rPr lang="en-US" altLang="zh-CN" sz="1200" u="none" strike="noStrike">
                          <a:effectLst/>
                        </a:rPr>
                        <a:t>90%</a:t>
                      </a:r>
                      <a:endParaRPr lang="en-US" altLang="zh-CN" sz="1200" b="0" i="0" u="none" strike="noStrike">
                        <a:solidFill>
                          <a:srgbClr val="000000"/>
                        </a:solidFill>
                        <a:effectLst/>
                        <a:latin typeface="宋体" pitchFamily="2" charset="-122"/>
                        <a:ea typeface="宋体"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u="none" strike="noStrike">
                          <a:effectLst/>
                        </a:rPr>
                        <a:t>285</a:t>
                      </a:r>
                      <a:endParaRPr lang="en-US" altLang="zh-CN" sz="1200" b="0" i="0" u="none" strike="noStrike">
                        <a:solidFill>
                          <a:srgbClr val="000000"/>
                        </a:solidFill>
                        <a:effectLst/>
                        <a:latin typeface="宋体" pitchFamily="2" charset="-122"/>
                        <a:ea typeface="宋体"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u="none" strike="noStrike" dirty="0">
                          <a:effectLst/>
                        </a:rPr>
                        <a:t>283</a:t>
                      </a:r>
                      <a:endParaRPr lang="en-US" altLang="zh-CN" sz="1200" b="0" i="0" u="none" strike="noStrike" dirty="0">
                        <a:solidFill>
                          <a:srgbClr val="000000"/>
                        </a:solidFill>
                        <a:effectLst/>
                        <a:latin typeface="宋体" pitchFamily="2" charset="-122"/>
                        <a:ea typeface="宋体"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u="none" strike="noStrike" dirty="0">
                          <a:effectLst/>
                        </a:rPr>
                        <a:t>2</a:t>
                      </a:r>
                      <a:endParaRPr lang="en-US" altLang="zh-CN" sz="1200" b="0" i="0" u="none" strike="noStrike" dirty="0">
                        <a:solidFill>
                          <a:srgbClr val="000000"/>
                        </a:solidFill>
                        <a:effectLst/>
                        <a:latin typeface="宋体" pitchFamily="2" charset="-122"/>
                        <a:ea typeface="宋体"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u="none" strike="noStrike" dirty="0">
                          <a:effectLst/>
                        </a:rPr>
                        <a:t>99.30%</a:t>
                      </a:r>
                      <a:endParaRPr lang="en-US" altLang="zh-CN" sz="1200" b="0" i="0" u="none" strike="noStrike" dirty="0">
                        <a:solidFill>
                          <a:srgbClr val="000000"/>
                        </a:solidFill>
                        <a:effectLst/>
                        <a:latin typeface="宋体" pitchFamily="2" charset="-122"/>
                        <a:ea typeface="宋体"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4" name="文本框 13"/>
          <p:cNvSpPr txBox="1"/>
          <p:nvPr/>
        </p:nvSpPr>
        <p:spPr>
          <a:xfrm>
            <a:off x="564021" y="3674389"/>
            <a:ext cx="3948158" cy="369332"/>
          </a:xfrm>
          <a:prstGeom prst="rect">
            <a:avLst/>
          </a:prstGeom>
          <a:noFill/>
        </p:spPr>
        <p:txBody>
          <a:bodyPr wrap="square" rtlCol="0">
            <a:spAutoFit/>
          </a:bodyPr>
          <a:lstStyle/>
          <a:p>
            <a:r>
              <a:rPr kumimoji="1" lang="zh-CN" altLang="en-US" dirty="0"/>
              <a:t>语音识别率测试</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CD542H_R11</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sp>
        <p:nvSpPr>
          <p:cNvPr id="13" name="文本框 12"/>
          <p:cNvSpPr txBox="1"/>
          <p:nvPr/>
        </p:nvSpPr>
        <p:spPr>
          <a:xfrm>
            <a:off x="564020" y="944562"/>
            <a:ext cx="10912017" cy="369332"/>
          </a:xfrm>
          <a:prstGeom prst="rect">
            <a:avLst/>
          </a:prstGeom>
          <a:noFill/>
        </p:spPr>
        <p:txBody>
          <a:bodyPr wrap="square" rtlCol="0">
            <a:spAutoFit/>
          </a:bodyPr>
          <a:lstStyle/>
          <a:p>
            <a:r>
              <a:rPr kumimoji="1" lang="zh-CN" altLang="en-US" dirty="0"/>
              <a:t>误唤醒测试：</a:t>
            </a:r>
            <a:r>
              <a:rPr kumimoji="1" lang="en-US" altLang="zh-CN" dirty="0"/>
              <a:t>Pass</a:t>
            </a:r>
            <a:endParaRPr kumimoji="1" lang="en-US" altLang="zh-CN" dirty="0">
              <a:solidFill>
                <a:srgbClr val="FF0000"/>
              </a:solidFill>
            </a:endParaRPr>
          </a:p>
        </p:txBody>
      </p:sp>
      <p:graphicFrame>
        <p:nvGraphicFramePr>
          <p:cNvPr id="2" name="表格 1"/>
          <p:cNvGraphicFramePr>
            <a:graphicFrameLocks noGrp="1"/>
          </p:cNvGraphicFramePr>
          <p:nvPr/>
        </p:nvGraphicFramePr>
        <p:xfrm>
          <a:off x="419519" y="1677164"/>
          <a:ext cx="10912434" cy="2225040"/>
        </p:xfrm>
        <a:graphic>
          <a:graphicData uri="http://schemas.openxmlformats.org/drawingml/2006/table">
            <a:tbl>
              <a:tblPr firstRow="1" bandRow="1">
                <a:tableStyleId>{5C22544A-7EE6-4342-B048-85BDC9FD1C3A}</a:tableStyleId>
              </a:tblPr>
              <a:tblGrid>
                <a:gridCol w="1882775">
                  <a:extLst>
                    <a:ext uri="{9D8B030D-6E8A-4147-A177-3AD203B41FA5}">
                      <a16:colId xmlns:a16="http://schemas.microsoft.com/office/drawing/2014/main" val="20000"/>
                    </a:ext>
                  </a:extLst>
                </a:gridCol>
                <a:gridCol w="1774282">
                  <a:extLst>
                    <a:ext uri="{9D8B030D-6E8A-4147-A177-3AD203B41FA5}">
                      <a16:colId xmlns:a16="http://schemas.microsoft.com/office/drawing/2014/main" val="20001"/>
                    </a:ext>
                  </a:extLst>
                </a:gridCol>
                <a:gridCol w="1774282">
                  <a:extLst>
                    <a:ext uri="{9D8B030D-6E8A-4147-A177-3AD203B41FA5}">
                      <a16:colId xmlns:a16="http://schemas.microsoft.com/office/drawing/2014/main" val="20002"/>
                    </a:ext>
                  </a:extLst>
                </a:gridCol>
                <a:gridCol w="1774282">
                  <a:extLst>
                    <a:ext uri="{9D8B030D-6E8A-4147-A177-3AD203B41FA5}">
                      <a16:colId xmlns:a16="http://schemas.microsoft.com/office/drawing/2014/main" val="20003"/>
                    </a:ext>
                  </a:extLst>
                </a:gridCol>
                <a:gridCol w="3706813">
                  <a:extLst>
                    <a:ext uri="{9D8B030D-6E8A-4147-A177-3AD203B41FA5}">
                      <a16:colId xmlns:a16="http://schemas.microsoft.com/office/drawing/2014/main" val="20004"/>
                    </a:ext>
                  </a:extLst>
                </a:gridCol>
              </a:tblGrid>
              <a:tr h="370840">
                <a:tc>
                  <a:txBody>
                    <a:bodyPr/>
                    <a:lstStyle/>
                    <a:p>
                      <a:pPr algn="ctr" fontAlgn="ctr"/>
                      <a:r>
                        <a:rPr lang="zh-CN" altLang="en-US" sz="1400" b="1" i="0" u="none" strike="noStrike" dirty="0">
                          <a:solidFill>
                            <a:schemeClr val="bg1"/>
                          </a:solidFill>
                          <a:effectLst/>
                          <a:latin typeface="微软雅黑" panose="020B0503020204020204" pitchFamily="34" charset="-122"/>
                          <a:ea typeface="微软雅黑" panose="020B0503020204020204" pitchFamily="34" charset="-122"/>
                        </a:rPr>
                        <a:t>测试场景</a:t>
                      </a:r>
                    </a:p>
                  </a:txBody>
                  <a:tcPr marL="6350" marR="6350" marT="6350" marB="0" anchor="ctr"/>
                </a:tc>
                <a:tc>
                  <a:txBody>
                    <a:bodyPr/>
                    <a:lstStyle/>
                    <a:p>
                      <a:pPr algn="l" fontAlgn="ctr"/>
                      <a:r>
                        <a:rPr lang="zh-CN" altLang="en-US" sz="1400" b="1" i="0" u="none" strike="noStrike" dirty="0">
                          <a:solidFill>
                            <a:schemeClr val="bg1"/>
                          </a:solidFill>
                          <a:effectLst/>
                          <a:latin typeface="微软雅黑" panose="020B0503020204020204" pitchFamily="34" charset="-122"/>
                          <a:ea typeface="微软雅黑" panose="020B0503020204020204" pitchFamily="34" charset="-122"/>
                        </a:rPr>
                        <a:t>测试时长</a:t>
                      </a:r>
                    </a:p>
                  </a:txBody>
                  <a:tcPr marL="6350" marR="6350" marT="6350" marB="0" anchor="ctr"/>
                </a:tc>
                <a:tc>
                  <a:txBody>
                    <a:bodyPr/>
                    <a:lstStyle/>
                    <a:p>
                      <a:pPr algn="l" fontAlgn="ctr"/>
                      <a:r>
                        <a:rPr lang="zh-CN" altLang="en-US" sz="1400" b="1" i="0" u="none" strike="noStrike" dirty="0">
                          <a:solidFill>
                            <a:schemeClr val="bg1"/>
                          </a:solidFill>
                          <a:effectLst/>
                          <a:latin typeface="微软雅黑" panose="020B0503020204020204" pitchFamily="34" charset="-122"/>
                          <a:ea typeface="微软雅黑" panose="020B0503020204020204" pitchFamily="34" charset="-122"/>
                        </a:rPr>
                        <a:t>误唤醒次数</a:t>
                      </a:r>
                    </a:p>
                  </a:txBody>
                  <a:tcPr marL="6350" marR="6350" marT="6350" marB="0" anchor="ctr"/>
                </a:tc>
                <a:tc>
                  <a:txBody>
                    <a:bodyPr/>
                    <a:lstStyle/>
                    <a:p>
                      <a:pPr algn="l" fontAlgn="ctr"/>
                      <a:r>
                        <a:rPr lang="zh-CN" altLang="en-US" sz="1400" b="1" i="0" u="none" strike="noStrike" dirty="0">
                          <a:solidFill>
                            <a:schemeClr val="bg1"/>
                          </a:solidFill>
                          <a:effectLst/>
                          <a:latin typeface="微软雅黑" panose="020B0503020204020204" pitchFamily="34" charset="-122"/>
                          <a:ea typeface="微软雅黑" panose="020B0503020204020204" pitchFamily="34" charset="-122"/>
                        </a:rPr>
                        <a:t>平均误唤醒率</a:t>
                      </a:r>
                    </a:p>
                  </a:txBody>
                  <a:tcPr marL="6350" marR="6350" marT="6350" marB="0" anchor="ctr"/>
                </a:tc>
                <a:tc>
                  <a:txBody>
                    <a:bodyPr/>
                    <a:lstStyle/>
                    <a:p>
                      <a:pPr algn="l" fontAlgn="ctr"/>
                      <a:r>
                        <a:rPr lang="zh-CN" altLang="en-US" sz="1400" b="1" i="0" u="none" strike="noStrike" dirty="0">
                          <a:solidFill>
                            <a:schemeClr val="bg1"/>
                          </a:solidFill>
                          <a:effectLst/>
                          <a:latin typeface="微软雅黑" panose="020B0503020204020204" pitchFamily="34" charset="-122"/>
                          <a:ea typeface="微软雅黑" panose="020B0503020204020204" pitchFamily="34" charset="-122"/>
                        </a:rPr>
                        <a:t>测试人（主驾：</a:t>
                      </a:r>
                      <a:r>
                        <a:rPr lang="en-US" altLang="zh-CN" sz="1400" b="1" i="0" u="none" strike="noStrike" dirty="0">
                          <a:solidFill>
                            <a:schemeClr val="bg1"/>
                          </a:solidFill>
                          <a:effectLst/>
                          <a:latin typeface="微软雅黑" panose="020B0503020204020204" pitchFamily="34" charset="-122"/>
                          <a:ea typeface="微软雅黑" panose="020B0503020204020204" pitchFamily="34" charset="-122"/>
                        </a:rPr>
                        <a:t>xxx  </a:t>
                      </a:r>
                      <a:r>
                        <a:rPr lang="zh-CN" altLang="en-US" sz="1400" b="1" i="0" u="none" strike="noStrike" dirty="0">
                          <a:solidFill>
                            <a:schemeClr val="bg1"/>
                          </a:solidFill>
                          <a:effectLst/>
                          <a:latin typeface="微软雅黑" panose="020B0503020204020204" pitchFamily="34" charset="-122"/>
                          <a:ea typeface="微软雅黑" panose="020B0503020204020204" pitchFamily="34" charset="-122"/>
                        </a:rPr>
                        <a:t>副驾：</a:t>
                      </a:r>
                      <a:r>
                        <a:rPr lang="en-US" altLang="zh-CN" sz="1400" b="1" i="0" u="none" strike="noStrike" dirty="0">
                          <a:solidFill>
                            <a:schemeClr val="bg1"/>
                          </a:solidFill>
                          <a:effectLst/>
                          <a:latin typeface="微软雅黑" panose="020B0503020204020204" pitchFamily="34" charset="-122"/>
                          <a:ea typeface="微软雅黑" panose="020B0503020204020204" pitchFamily="34" charset="-122"/>
                        </a:rPr>
                        <a:t>xxx  </a:t>
                      </a:r>
                      <a:r>
                        <a:rPr lang="zh-CN" altLang="en-US" sz="1400" b="1" i="0" u="none" strike="noStrike" dirty="0">
                          <a:solidFill>
                            <a:schemeClr val="bg1"/>
                          </a:solidFill>
                          <a:effectLst/>
                          <a:latin typeface="微软雅黑" panose="020B0503020204020204" pitchFamily="34" charset="-122"/>
                          <a:ea typeface="微软雅黑" panose="020B0503020204020204" pitchFamily="34" charset="-122"/>
                        </a:rPr>
                        <a:t>后排：</a:t>
                      </a:r>
                      <a:r>
                        <a:rPr lang="en-US" altLang="zh-CN" sz="1400" b="1" i="0" u="none" strike="noStrike" dirty="0">
                          <a:solidFill>
                            <a:schemeClr val="bg1"/>
                          </a:solidFill>
                          <a:effectLst/>
                          <a:latin typeface="微软雅黑" panose="020B0503020204020204" pitchFamily="34" charset="-122"/>
                          <a:ea typeface="微软雅黑" panose="020B0503020204020204" pitchFamily="34" charset="-122"/>
                        </a:rPr>
                        <a:t>xxx</a:t>
                      </a:r>
                      <a:r>
                        <a:rPr lang="zh-CN" altLang="en-US" sz="1400" b="1" i="0" u="none" strike="noStrike" dirty="0">
                          <a:solidFill>
                            <a:schemeClr val="bg1"/>
                          </a:solidFill>
                          <a:effectLst/>
                          <a:latin typeface="微软雅黑" panose="020B0503020204020204" pitchFamily="34" charset="-122"/>
                          <a:ea typeface="微软雅黑" panose="020B0503020204020204" pitchFamily="34" charset="-122"/>
                        </a:rPr>
                        <a:t>）</a:t>
                      </a:r>
                    </a:p>
                  </a:txBody>
                  <a:tcPr marL="6350" marR="6350" marT="6350" marB="0" anchor="ctr"/>
                </a:tc>
                <a:extLst>
                  <a:ext uri="{0D108BD9-81ED-4DB2-BD59-A6C34878D82A}">
                    <a16:rowId xmlns:a16="http://schemas.microsoft.com/office/drawing/2014/main" val="10000"/>
                  </a:ext>
                </a:extLst>
              </a:tr>
              <a:tr h="370840">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闲聊（主副驾男女）</a:t>
                      </a:r>
                    </a:p>
                  </a:txBody>
                  <a:tcPr marL="6350" marR="6350" marT="6350" marB="0" anchor="ctr"/>
                </a:tc>
                <a:tc>
                  <a:txBody>
                    <a:bodyPr/>
                    <a:lstStyle/>
                    <a:p>
                      <a:pPr algn="l"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2</a:t>
                      </a:r>
                      <a:r>
                        <a:rPr lang="zh-CN" altLang="en-US" sz="1200" b="0" i="0" u="none" strike="noStrike" dirty="0">
                          <a:solidFill>
                            <a:srgbClr val="000000"/>
                          </a:solidFill>
                          <a:effectLst/>
                          <a:latin typeface="等线" panose="02010600030101010101" pitchFamily="2" charset="-122"/>
                          <a:ea typeface="等线" panose="02010600030101010101" pitchFamily="2" charset="-122"/>
                        </a:rPr>
                        <a:t>小时</a:t>
                      </a:r>
                    </a:p>
                  </a:txBody>
                  <a:tcPr marL="6350" marR="6350" marT="6350" marB="0" anchor="ct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0</a:t>
                      </a:r>
                    </a:p>
                  </a:txBody>
                  <a:tcPr marL="6350" marR="6350" marT="6350" marB="0" anchor="ct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0</a:t>
                      </a:r>
                    </a:p>
                  </a:txBody>
                  <a:tcPr marL="6350" marR="6350" marT="6350" marB="0" anchor="ctr"/>
                </a:tc>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主驾：梅雅文  副驾：李军</a:t>
                      </a:r>
                    </a:p>
                  </a:txBody>
                  <a:tcPr marL="6350" marR="6350" marT="6350" marB="0" anchor="ctr"/>
                </a:tc>
                <a:extLst>
                  <a:ext uri="{0D108BD9-81ED-4DB2-BD59-A6C34878D82A}">
                    <a16:rowId xmlns:a16="http://schemas.microsoft.com/office/drawing/2014/main" val="10001"/>
                  </a:ext>
                </a:extLst>
              </a:tr>
              <a:tr h="370840">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闲聊（主副驾女女）</a:t>
                      </a:r>
                    </a:p>
                  </a:txBody>
                  <a:tcPr marL="6350" marR="6350" marT="6350" marB="0" anchor="ctr"/>
                </a:tc>
                <a:tc>
                  <a:txBody>
                    <a:bodyPr/>
                    <a:lstStyle/>
                    <a:p>
                      <a:pPr algn="l" fontAlgn="ctr"/>
                      <a:r>
                        <a:rPr lang="en-US" altLang="zh-CN" sz="1200" b="0" i="0" u="none" strike="noStrike">
                          <a:solidFill>
                            <a:srgbClr val="000000"/>
                          </a:solidFill>
                          <a:effectLst/>
                          <a:latin typeface="等线" panose="02010600030101010101" pitchFamily="2" charset="-122"/>
                          <a:ea typeface="等线" panose="02010600030101010101" pitchFamily="2" charset="-122"/>
                        </a:rPr>
                        <a:t>2</a:t>
                      </a:r>
                      <a:r>
                        <a:rPr lang="zh-CN" altLang="en-US" sz="1200" b="0" i="0" u="none" strike="noStrike">
                          <a:solidFill>
                            <a:srgbClr val="000000"/>
                          </a:solidFill>
                          <a:effectLst/>
                          <a:latin typeface="等线" panose="02010600030101010101" pitchFamily="2" charset="-122"/>
                          <a:ea typeface="等线" panose="02010600030101010101" pitchFamily="2" charset="-122"/>
                        </a:rPr>
                        <a:t>小时</a:t>
                      </a:r>
                    </a:p>
                  </a:txBody>
                  <a:tcPr marL="6350" marR="6350" marT="6350" marB="0" anchor="ct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0</a:t>
                      </a:r>
                    </a:p>
                  </a:txBody>
                  <a:tcPr marL="6350" marR="6350" marT="6350" marB="0" anchor="ct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0</a:t>
                      </a:r>
                    </a:p>
                  </a:txBody>
                  <a:tcPr marL="6350" marR="6350" marT="6350" marB="0" anchor="ct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主驾：梅雅文  副驾：蔓蔓</a:t>
                      </a:r>
                    </a:p>
                  </a:txBody>
                  <a:tcPr marL="6350" marR="6350" marT="6350" marB="0" anchor="ctr"/>
                </a:tc>
                <a:extLst>
                  <a:ext uri="{0D108BD9-81ED-4DB2-BD59-A6C34878D82A}">
                    <a16:rowId xmlns:a16="http://schemas.microsoft.com/office/drawing/2014/main" val="10002"/>
                  </a:ext>
                </a:extLst>
              </a:tr>
              <a:tr h="370840">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闲聊（主副驾男男）</a:t>
                      </a:r>
                    </a:p>
                  </a:txBody>
                  <a:tcPr marL="6350" marR="6350" marT="6350" marB="0" anchor="ctr"/>
                </a:tc>
                <a:tc>
                  <a:txBody>
                    <a:bodyPr/>
                    <a:lstStyle/>
                    <a:p>
                      <a:pPr algn="l" fontAlgn="ctr"/>
                      <a:r>
                        <a:rPr lang="en-US" altLang="zh-CN" sz="1200" b="0" i="0" u="none" strike="noStrike">
                          <a:solidFill>
                            <a:srgbClr val="000000"/>
                          </a:solidFill>
                          <a:effectLst/>
                          <a:latin typeface="等线" panose="02010600030101010101" pitchFamily="2" charset="-122"/>
                          <a:ea typeface="等线" panose="02010600030101010101" pitchFamily="2" charset="-122"/>
                        </a:rPr>
                        <a:t>2</a:t>
                      </a:r>
                      <a:r>
                        <a:rPr lang="zh-CN" altLang="en-US" sz="1200" b="0" i="0" u="none" strike="noStrike">
                          <a:solidFill>
                            <a:srgbClr val="000000"/>
                          </a:solidFill>
                          <a:effectLst/>
                          <a:latin typeface="等线" panose="02010600030101010101" pitchFamily="2" charset="-122"/>
                          <a:ea typeface="等线" panose="02010600030101010101" pitchFamily="2" charset="-122"/>
                        </a:rPr>
                        <a:t>小时</a:t>
                      </a:r>
                    </a:p>
                  </a:txBody>
                  <a:tcPr marL="6350" marR="6350" marT="6350" marB="0" anchor="ct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0</a:t>
                      </a:r>
                    </a:p>
                  </a:txBody>
                  <a:tcPr marL="6350" marR="6350" marT="6350" marB="0" anchor="ct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0</a:t>
                      </a:r>
                    </a:p>
                  </a:txBody>
                  <a:tcPr marL="6350" marR="6350" marT="6350" marB="0" anchor="ctr"/>
                </a:tc>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主驾：赵其林  副驾：李军</a:t>
                      </a:r>
                    </a:p>
                  </a:txBody>
                  <a:tcPr marL="6350" marR="6350" marT="6350" marB="0" anchor="ctr"/>
                </a:tc>
                <a:extLst>
                  <a:ext uri="{0D108BD9-81ED-4DB2-BD59-A6C34878D82A}">
                    <a16:rowId xmlns:a16="http://schemas.microsoft.com/office/drawing/2014/main" val="10003"/>
                  </a:ext>
                </a:extLst>
              </a:tr>
              <a:tr h="370840">
                <a:tc>
                  <a:txBody>
                    <a:bodyPr/>
                    <a:lstStyle/>
                    <a:p>
                      <a:pPr algn="l" fontAlgn="ctr"/>
                      <a:r>
                        <a:rPr lang="zh-CN" altLang="en-US" sz="1200" b="0" i="0" u="none" strike="noStrike">
                          <a:solidFill>
                            <a:srgbClr val="000000"/>
                          </a:solidFill>
                          <a:effectLst/>
                          <a:latin typeface="等线" panose="02010600030101010101" pitchFamily="2" charset="-122"/>
                          <a:ea typeface="等线" panose="02010600030101010101" pitchFamily="2" charset="-122"/>
                        </a:rPr>
                        <a:t>闲聊（四个位置不限性别）</a:t>
                      </a:r>
                    </a:p>
                  </a:txBody>
                  <a:tcPr marL="6350" marR="6350" marT="6350" marB="0" anchor="ctr"/>
                </a:tc>
                <a:tc>
                  <a:txBody>
                    <a:bodyPr/>
                    <a:lstStyle/>
                    <a:p>
                      <a:pPr algn="l" fontAlgn="ctr"/>
                      <a:r>
                        <a:rPr lang="en-US" altLang="zh-CN" sz="1200" b="0" i="0" u="none" strike="noStrike">
                          <a:solidFill>
                            <a:srgbClr val="000000"/>
                          </a:solidFill>
                          <a:effectLst/>
                          <a:latin typeface="等线" panose="02010600030101010101" pitchFamily="2" charset="-122"/>
                          <a:ea typeface="等线" panose="02010600030101010101" pitchFamily="2" charset="-122"/>
                        </a:rPr>
                        <a:t>2</a:t>
                      </a:r>
                      <a:r>
                        <a:rPr lang="zh-CN" altLang="en-US" sz="1200" b="0" i="0" u="none" strike="noStrike">
                          <a:solidFill>
                            <a:srgbClr val="000000"/>
                          </a:solidFill>
                          <a:effectLst/>
                          <a:latin typeface="等线" panose="02010600030101010101" pitchFamily="2" charset="-122"/>
                          <a:ea typeface="等线" panose="02010600030101010101" pitchFamily="2" charset="-122"/>
                        </a:rPr>
                        <a:t>小时</a:t>
                      </a:r>
                    </a:p>
                  </a:txBody>
                  <a:tcPr marL="6350" marR="6350" marT="6350" marB="0" anchor="ct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0</a:t>
                      </a:r>
                    </a:p>
                  </a:txBody>
                  <a:tcPr marL="6350" marR="6350" marT="6350" marB="0" anchor="ct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0</a:t>
                      </a:r>
                    </a:p>
                  </a:txBody>
                  <a:tcPr marL="6350" marR="6350" marT="6350" marB="0" anchor="ctr"/>
                </a:tc>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赵其林 李军 周斌 梅雅文</a:t>
                      </a:r>
                    </a:p>
                  </a:txBody>
                  <a:tcPr marL="6350" marR="6350" marT="6350" marB="0" anchor="ctr"/>
                </a:tc>
                <a:extLst>
                  <a:ext uri="{0D108BD9-81ED-4DB2-BD59-A6C34878D82A}">
                    <a16:rowId xmlns:a16="http://schemas.microsoft.com/office/drawing/2014/main" val="10004"/>
                  </a:ext>
                </a:extLst>
              </a:tr>
              <a:tr h="370840">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播放爱情公寓</a:t>
                      </a:r>
                      <a:r>
                        <a:rPr lang="en-US" altLang="zh-CN" sz="1200" b="0" i="0" u="none" strike="noStrike" dirty="0">
                          <a:solidFill>
                            <a:srgbClr val="000000"/>
                          </a:solidFill>
                          <a:effectLst/>
                          <a:latin typeface="等线" panose="02010600030101010101" pitchFamily="2" charset="-122"/>
                          <a:ea typeface="等线" panose="02010600030101010101" pitchFamily="2" charset="-122"/>
                        </a:rPr>
                        <a:t>5</a:t>
                      </a:r>
                    </a:p>
                  </a:txBody>
                  <a:tcPr marL="6350" marR="6350" marT="6350" marB="0" anchor="ctr"/>
                </a:tc>
                <a:tc>
                  <a:txBody>
                    <a:bodyPr/>
                    <a:lstStyle/>
                    <a:p>
                      <a:pPr algn="l" fontAlgn="ctr"/>
                      <a:r>
                        <a:rPr lang="en-US" altLang="zh-CN" sz="1200" b="0" i="0" u="none" strike="noStrike">
                          <a:solidFill>
                            <a:srgbClr val="000000"/>
                          </a:solidFill>
                          <a:effectLst/>
                          <a:latin typeface="等线" panose="02010600030101010101" pitchFamily="2" charset="-122"/>
                          <a:ea typeface="等线" panose="02010600030101010101" pitchFamily="2" charset="-122"/>
                        </a:rPr>
                        <a:t>20</a:t>
                      </a:r>
                      <a:r>
                        <a:rPr lang="zh-CN" altLang="en-US" sz="1200" b="0" i="0" u="none" strike="noStrike">
                          <a:solidFill>
                            <a:srgbClr val="000000"/>
                          </a:solidFill>
                          <a:effectLst/>
                          <a:latin typeface="等线" panose="02010600030101010101" pitchFamily="2" charset="-122"/>
                          <a:ea typeface="等线" panose="02010600030101010101" pitchFamily="2" charset="-122"/>
                        </a:rPr>
                        <a:t>个小时</a:t>
                      </a:r>
                    </a:p>
                  </a:txBody>
                  <a:tcPr marL="6350" marR="6350" marT="6350" marB="0" anchor="ctr"/>
                </a:tc>
                <a:tc>
                  <a:txBody>
                    <a:bodyPr/>
                    <a:lstStyle/>
                    <a:p>
                      <a:pPr algn="r" fontAlgn="ctr"/>
                      <a:r>
                        <a:rPr lang="en-US" altLang="zh-CN" sz="1200" b="0" i="0" u="none" strike="noStrike">
                          <a:solidFill>
                            <a:srgbClr val="000000"/>
                          </a:solidFill>
                          <a:effectLst/>
                          <a:latin typeface="等线" panose="02010600030101010101" pitchFamily="2" charset="-122"/>
                          <a:ea typeface="等线" panose="02010600030101010101" pitchFamily="2" charset="-122"/>
                        </a:rPr>
                        <a:t>0</a:t>
                      </a:r>
                    </a:p>
                  </a:txBody>
                  <a:tcPr marL="6350" marR="6350" marT="6350" marB="0" anchor="ctr"/>
                </a:tc>
                <a:tc>
                  <a:txBody>
                    <a:bodyPr/>
                    <a:lstStyle/>
                    <a:p>
                      <a:pPr algn="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0</a:t>
                      </a:r>
                    </a:p>
                  </a:txBody>
                  <a:tcPr marL="6350" marR="6350" marT="6350" marB="0" anchor="ctr"/>
                </a:tc>
                <a:tc>
                  <a:txBody>
                    <a:bodyPr/>
                    <a:lstStyle/>
                    <a:p>
                      <a:r>
                        <a:rPr lang="en-US" altLang="zh-CN" sz="1200" b="0" i="0" u="none" strike="noStrike" kern="1200" dirty="0">
                          <a:solidFill>
                            <a:srgbClr val="000000"/>
                          </a:solidFill>
                          <a:effectLst/>
                          <a:latin typeface="等线" panose="02010600030101010101" pitchFamily="2" charset="-122"/>
                          <a:ea typeface="等线" panose="02010600030101010101" pitchFamily="2" charset="-122"/>
                          <a:cs typeface="+mn-cs"/>
                        </a:rPr>
                        <a:t>N/A</a:t>
                      </a:r>
                      <a:endParaRPr lang="zh-CN" altLang="en-US" sz="12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a:tc>
                <a:extLst>
                  <a:ext uri="{0D108BD9-81ED-4DB2-BD59-A6C34878D82A}">
                    <a16:rowId xmlns:a16="http://schemas.microsoft.com/office/drawing/2014/main" val="10005"/>
                  </a:ext>
                </a:extLst>
              </a:tr>
            </a:tbl>
          </a:graphicData>
        </a:graphic>
      </p:graphicFrame>
      <p:sp>
        <p:nvSpPr>
          <p:cNvPr id="3" name="矩形 2"/>
          <p:cNvSpPr/>
          <p:nvPr/>
        </p:nvSpPr>
        <p:spPr>
          <a:xfrm>
            <a:off x="419519" y="4508931"/>
            <a:ext cx="2651688" cy="369332"/>
          </a:xfrm>
          <a:prstGeom prst="rect">
            <a:avLst/>
          </a:prstGeom>
        </p:spPr>
        <p:txBody>
          <a:bodyPr wrap="none">
            <a:spAutoFit/>
          </a:bodyPr>
          <a:lstStyle/>
          <a:p>
            <a:r>
              <a:rPr lang="zh-CN" altLang="en-US" b="1" dirty="0">
                <a:solidFill>
                  <a:srgbClr val="000000"/>
                </a:solidFill>
                <a:latin typeface="微软雅黑" panose="020B0503020204020204" pitchFamily="34" charset="-122"/>
                <a:ea typeface="微软雅黑" panose="020B0503020204020204" pitchFamily="34" charset="-122"/>
              </a:rPr>
              <a:t>合计</a:t>
            </a:r>
            <a:r>
              <a:rPr lang="zh-CN" altLang="en-US" dirty="0"/>
              <a:t> </a:t>
            </a:r>
            <a:r>
              <a:rPr lang="en-US" altLang="zh-CN" b="1" dirty="0">
                <a:solidFill>
                  <a:srgbClr val="000000"/>
                </a:solidFill>
                <a:latin typeface="微软雅黑" panose="020B0503020204020204" pitchFamily="34" charset="-122"/>
                <a:ea typeface="微软雅黑" panose="020B0503020204020204" pitchFamily="34" charset="-122"/>
              </a:rPr>
              <a:t>28</a:t>
            </a:r>
            <a:r>
              <a:rPr lang="zh-CN" altLang="en-US" b="1" dirty="0">
                <a:solidFill>
                  <a:srgbClr val="000000"/>
                </a:solidFill>
                <a:latin typeface="微软雅黑" panose="020B0503020204020204" pitchFamily="34" charset="-122"/>
                <a:ea typeface="微软雅黑" panose="020B0503020204020204" pitchFamily="34" charset="-122"/>
              </a:rPr>
              <a:t>小时</a:t>
            </a:r>
            <a:r>
              <a:rPr lang="zh-CN" altLang="en-US" dirty="0"/>
              <a:t> </a:t>
            </a:r>
            <a:r>
              <a:rPr lang="en-US" altLang="zh-CN" b="1" dirty="0">
                <a:solidFill>
                  <a:srgbClr val="000000"/>
                </a:solidFill>
                <a:latin typeface="微软雅黑" panose="020B0503020204020204" pitchFamily="34" charset="-122"/>
                <a:ea typeface="微软雅黑" panose="020B0503020204020204" pitchFamily="34" charset="-122"/>
              </a:rPr>
              <a:t>0</a:t>
            </a:r>
            <a:r>
              <a:rPr lang="zh-CN" altLang="en-US" b="1" dirty="0">
                <a:solidFill>
                  <a:srgbClr val="000000"/>
                </a:solidFill>
                <a:latin typeface="微软雅黑" panose="020B0503020204020204" pitchFamily="34" charset="-122"/>
                <a:ea typeface="微软雅黑" panose="020B0503020204020204" pitchFamily="34" charset="-122"/>
              </a:rPr>
              <a:t>次</a:t>
            </a:r>
            <a:r>
              <a:rPr lang="zh-CN" altLang="en-US" dirty="0"/>
              <a:t> </a:t>
            </a:r>
            <a:r>
              <a:rPr lang="zh-CN" altLang="en-US" b="1" dirty="0">
                <a:solidFill>
                  <a:srgbClr val="000000"/>
                </a:solidFill>
                <a:latin typeface="微软雅黑" panose="020B0503020204020204" pitchFamily="34" charset="-122"/>
                <a:ea typeface="微软雅黑" panose="020B0503020204020204" pitchFamily="34" charset="-122"/>
              </a:rPr>
              <a:t>误唤醒</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p:cNvGraphicFramePr>
            <a:graphicFrameLocks noGrp="1"/>
          </p:cNvGraphicFramePr>
          <p:nvPr>
            <p:custDataLst>
              <p:tags r:id="rId1"/>
            </p:custDataLst>
          </p:nvPr>
        </p:nvGraphicFramePr>
        <p:xfrm>
          <a:off x="188595" y="579755"/>
          <a:ext cx="11252200" cy="6117590"/>
        </p:xfrm>
        <a:graphic>
          <a:graphicData uri="http://schemas.openxmlformats.org/drawingml/2006/table">
            <a:tbl>
              <a:tblPr firstRow="1" bandRow="1">
                <a:tableStyleId>{5C22544A-7EE6-4342-B048-85BDC9FD1C3A}</a:tableStyleId>
              </a:tblPr>
              <a:tblGrid>
                <a:gridCol w="502285">
                  <a:extLst>
                    <a:ext uri="{9D8B030D-6E8A-4147-A177-3AD203B41FA5}">
                      <a16:colId xmlns:a16="http://schemas.microsoft.com/office/drawing/2014/main" val="20000"/>
                    </a:ext>
                  </a:extLst>
                </a:gridCol>
                <a:gridCol w="2788285">
                  <a:extLst>
                    <a:ext uri="{9D8B030D-6E8A-4147-A177-3AD203B41FA5}">
                      <a16:colId xmlns:a16="http://schemas.microsoft.com/office/drawing/2014/main" val="20001"/>
                    </a:ext>
                  </a:extLst>
                </a:gridCol>
                <a:gridCol w="379984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gridCol w="561975">
                  <a:extLst>
                    <a:ext uri="{9D8B030D-6E8A-4147-A177-3AD203B41FA5}">
                      <a16:colId xmlns:a16="http://schemas.microsoft.com/office/drawing/2014/main" val="20004"/>
                    </a:ext>
                  </a:extLst>
                </a:gridCol>
                <a:gridCol w="867410">
                  <a:extLst>
                    <a:ext uri="{9D8B030D-6E8A-4147-A177-3AD203B41FA5}">
                      <a16:colId xmlns:a16="http://schemas.microsoft.com/office/drawing/2014/main" val="20005"/>
                    </a:ext>
                  </a:extLst>
                </a:gridCol>
                <a:gridCol w="1722755">
                  <a:extLst>
                    <a:ext uri="{9D8B030D-6E8A-4147-A177-3AD203B41FA5}">
                      <a16:colId xmlns:a16="http://schemas.microsoft.com/office/drawing/2014/main" val="20006"/>
                    </a:ext>
                  </a:extLst>
                </a:gridCol>
              </a:tblGrid>
              <a:tr h="519430">
                <a:tc>
                  <a:txBody>
                    <a:bodyPr/>
                    <a:lstStyle/>
                    <a:p>
                      <a:r>
                        <a:rPr lang="zh-CN" altLang="en-US" sz="1400" dirty="0"/>
                        <a:t>序号</a:t>
                      </a:r>
                    </a:p>
                  </a:txBody>
                  <a:tcPr/>
                </a:tc>
                <a:tc>
                  <a:txBody>
                    <a:bodyPr/>
                    <a:lstStyle/>
                    <a:p>
                      <a:r>
                        <a:rPr lang="zh-CN" altLang="en-US" sz="1400" dirty="0"/>
                        <a:t>影响因素</a:t>
                      </a:r>
                    </a:p>
                  </a:txBody>
                  <a:tcPr/>
                </a:tc>
                <a:tc>
                  <a:txBody>
                    <a:bodyPr/>
                    <a:lstStyle/>
                    <a:p>
                      <a:r>
                        <a:rPr lang="zh-CN" altLang="en-US" sz="1400" dirty="0"/>
                        <a:t>测试步骤</a:t>
                      </a:r>
                    </a:p>
                  </a:txBody>
                  <a:tcPr/>
                </a:tc>
                <a:tc>
                  <a:txBody>
                    <a:bodyPr/>
                    <a:lstStyle/>
                    <a:p>
                      <a:r>
                        <a:rPr lang="en-US" altLang="zh-CN" sz="1400" dirty="0"/>
                        <a:t>Target</a:t>
                      </a:r>
                      <a:endParaRPr lang="zh-CN" altLang="en-US" sz="1400" dirty="0"/>
                    </a:p>
                  </a:txBody>
                  <a:tcPr/>
                </a:tc>
                <a:tc>
                  <a:txBody>
                    <a:bodyPr/>
                    <a:lstStyle/>
                    <a:p>
                      <a:r>
                        <a:rPr lang="en-US" altLang="zh-CN" sz="1400" dirty="0"/>
                        <a:t>R11</a:t>
                      </a:r>
                      <a:endParaRPr lang="zh-CN" altLang="en-US" sz="1400" dirty="0"/>
                    </a:p>
                  </a:txBody>
                  <a:tcPr/>
                </a:tc>
                <a:tc>
                  <a:txBody>
                    <a:bodyPr/>
                    <a:lstStyle/>
                    <a:p>
                      <a:r>
                        <a:rPr lang="zh-CN" altLang="en-US" sz="1400" dirty="0"/>
                        <a:t>偏差</a:t>
                      </a:r>
                    </a:p>
                  </a:txBody>
                  <a:tcPr/>
                </a:tc>
                <a:tc>
                  <a:txBody>
                    <a:bodyPr/>
                    <a:lstStyle/>
                    <a:p>
                      <a:pPr>
                        <a:buNone/>
                      </a:pPr>
                      <a:r>
                        <a:rPr lang="en-US" altLang="zh-CN" sz="1400" dirty="0"/>
                        <a:t>Comments</a:t>
                      </a:r>
                    </a:p>
                  </a:txBody>
                  <a:tcPr/>
                </a:tc>
                <a:extLst>
                  <a:ext uri="{0D108BD9-81ED-4DB2-BD59-A6C34878D82A}">
                    <a16:rowId xmlns:a16="http://schemas.microsoft.com/office/drawing/2014/main" val="10000"/>
                  </a:ext>
                </a:extLst>
              </a:tr>
              <a:tr h="458470">
                <a:tc>
                  <a:txBody>
                    <a:bodyPr/>
                    <a:lstStyle/>
                    <a:p>
                      <a:r>
                        <a:rPr lang="en-US" altLang="zh-CN" sz="1200" dirty="0"/>
                        <a:t>1</a:t>
                      </a:r>
                      <a:endParaRPr lang="zh-CN" altLang="en-US" sz="1200" dirty="0"/>
                    </a:p>
                  </a:txBody>
                  <a:tcPr anchor="ctr"/>
                </a:tc>
                <a:tc>
                  <a:txBody>
                    <a:bodyPr/>
                    <a:lstStyle/>
                    <a:p>
                      <a:r>
                        <a:rPr lang="en-US" altLang="zh-CN" sz="1200" dirty="0"/>
                        <a:t>Power on QQ</a:t>
                      </a:r>
                      <a:r>
                        <a:rPr lang="zh-CN" altLang="en-US" sz="1200" dirty="0"/>
                        <a:t>音乐首次启动</a:t>
                      </a:r>
                    </a:p>
                  </a:txBody>
                  <a:tcPr anchor="ctr"/>
                </a:tc>
                <a:tc>
                  <a:txBody>
                    <a:bodyPr/>
                    <a:lstStyle/>
                    <a:p>
                      <a:r>
                        <a:rPr lang="en-US" altLang="zh-CN" sz="1200" dirty="0"/>
                        <a:t>1.IVI</a:t>
                      </a:r>
                      <a:r>
                        <a:rPr lang="zh-CN" altLang="en-US" sz="1200" dirty="0"/>
                        <a:t>开机，发送</a:t>
                      </a:r>
                      <a:r>
                        <a:rPr lang="en-US" altLang="zh-CN" sz="1200" dirty="0" err="1"/>
                        <a:t>adb</a:t>
                      </a:r>
                      <a:r>
                        <a:rPr lang="en-US" altLang="zh-CN" sz="1200" dirty="0"/>
                        <a:t> reboot</a:t>
                      </a:r>
                      <a:r>
                        <a:rPr lang="zh-CN" altLang="en-US" sz="1200" dirty="0"/>
                        <a:t>消息</a:t>
                      </a:r>
                    </a:p>
                    <a:p>
                      <a:r>
                        <a:rPr lang="en-US" altLang="zh-CN" sz="1200" dirty="0"/>
                        <a:t>2.Launcher</a:t>
                      </a:r>
                      <a:r>
                        <a:rPr lang="zh-CN" altLang="en-US" sz="1200" dirty="0"/>
                        <a:t>显示后</a:t>
                      </a:r>
                      <a:r>
                        <a:rPr lang="en-US" altLang="zh-CN" sz="1200" dirty="0"/>
                        <a:t>1s</a:t>
                      </a:r>
                      <a:r>
                        <a:rPr lang="zh-CN" altLang="en-US" sz="1200" dirty="0"/>
                        <a:t>内，点击随心听卡片</a:t>
                      </a:r>
                    </a:p>
                  </a:txBody>
                  <a:tcPr/>
                </a:tc>
                <a:tc>
                  <a:txBody>
                    <a:bodyPr/>
                    <a:lstStyle/>
                    <a:p>
                      <a:pPr algn="ctr" fontAlgn="b"/>
                      <a:r>
                        <a:rPr lang="en-US" altLang="zh-CN" sz="1200" kern="1200" dirty="0">
                          <a:solidFill>
                            <a:schemeClr val="tx1"/>
                          </a:solidFill>
                          <a:latin typeface="+mn-lt"/>
                          <a:ea typeface="+mn-ea"/>
                          <a:cs typeface="+mn-cs"/>
                        </a:rPr>
                        <a:t>4s</a:t>
                      </a:r>
                    </a:p>
                  </a:txBody>
                  <a:tcPr marL="6350" marR="6350" marT="6350" marB="0" anchor="ctr"/>
                </a:tc>
                <a:tc>
                  <a:txBody>
                    <a:bodyPr/>
                    <a:lstStyle/>
                    <a:p>
                      <a:pPr algn="ctr" fontAlgn="ctr"/>
                      <a:r>
                        <a:rPr lang="en-US" altLang="zh-CN" sz="1200" b="0" i="0" u="none" strike="noStrike" kern="1200" dirty="0">
                          <a:solidFill>
                            <a:schemeClr val="tx1"/>
                          </a:solidFill>
                          <a:effectLst/>
                          <a:latin typeface="+mn-lt"/>
                          <a:ea typeface="等线" panose="02010600030101010101" pitchFamily="2" charset="-122"/>
                          <a:cs typeface="+mn-cs"/>
                        </a:rPr>
                        <a:t>5.3s</a:t>
                      </a:r>
                    </a:p>
                  </a:txBody>
                  <a:tcPr marL="0" marR="0" marT="0" marB="0" anchor="ctr"/>
                </a:tc>
                <a:tc>
                  <a:txBody>
                    <a:bodyPr/>
                    <a:lstStyle/>
                    <a:p>
                      <a:r>
                        <a:rPr lang="en-US" altLang="zh-CN" sz="1200" kern="1200" dirty="0">
                          <a:solidFill>
                            <a:srgbClr val="FF0000"/>
                          </a:solidFill>
                          <a:effectLst/>
                          <a:latin typeface="+mn-lt"/>
                          <a:ea typeface="等线" panose="02010600030101010101" pitchFamily="2" charset="-122"/>
                          <a:cs typeface="+mn-cs"/>
                        </a:rPr>
                        <a:t>32</a:t>
                      </a:r>
                      <a:r>
                        <a:rPr lang="en-US" altLang="zh-CN" sz="1200" kern="1200" dirty="0">
                          <a:solidFill>
                            <a:srgbClr val="FF0000"/>
                          </a:solidFill>
                          <a:latin typeface="+mn-lt"/>
                          <a:ea typeface="+mn-ea"/>
                          <a:cs typeface="+mn-cs"/>
                        </a:rPr>
                        <a:t>.50%</a:t>
                      </a:r>
                    </a:p>
                  </a:txBody>
                  <a:tcPr anchor="ctr"/>
                </a:tc>
                <a:tc>
                  <a:txBody>
                    <a:bodyPr/>
                    <a:lstStyle/>
                    <a:p>
                      <a:pPr>
                        <a:buNone/>
                      </a:pPr>
                      <a:r>
                        <a:rPr lang="zh-CN" altLang="en-US" sz="1200" kern="1200" dirty="0">
                          <a:solidFill>
                            <a:schemeClr val="dk1"/>
                          </a:solidFill>
                          <a:latin typeface="+mn-lt"/>
                          <a:ea typeface="+mn-ea"/>
                          <a:cs typeface="+mn-cs"/>
                        </a:rPr>
                        <a:t>跟上个版本表现一致，性能持续优化中</a:t>
                      </a:r>
                    </a:p>
                  </a:txBody>
                  <a:tcPr anchor="ctr"/>
                </a:tc>
                <a:extLst>
                  <a:ext uri="{0D108BD9-81ED-4DB2-BD59-A6C34878D82A}">
                    <a16:rowId xmlns:a16="http://schemas.microsoft.com/office/drawing/2014/main" val="10001"/>
                  </a:ext>
                </a:extLst>
              </a:tr>
              <a:tr h="641985">
                <a:tc>
                  <a:txBody>
                    <a:bodyPr/>
                    <a:lstStyle/>
                    <a:p>
                      <a:r>
                        <a:rPr lang="en-US" altLang="zh-CN" sz="1200" dirty="0"/>
                        <a:t>2</a:t>
                      </a:r>
                      <a:endParaRPr lang="zh-CN" altLang="en-US" sz="1200" dirty="0"/>
                    </a:p>
                  </a:txBody>
                  <a:tcPr anchor="ctr"/>
                </a:tc>
                <a:tc>
                  <a:txBody>
                    <a:bodyPr/>
                    <a:lstStyle/>
                    <a:p>
                      <a:r>
                        <a:rPr lang="en-US" altLang="zh-CN" sz="1200" dirty="0"/>
                        <a:t>Power </a:t>
                      </a:r>
                      <a:r>
                        <a:rPr lang="en-US" altLang="zh-CN" sz="1200" dirty="0" err="1"/>
                        <a:t>onQQ</a:t>
                      </a:r>
                      <a:r>
                        <a:rPr lang="zh-CN" altLang="en-US" sz="1200" dirty="0"/>
                        <a:t>音乐选择歌单</a:t>
                      </a:r>
                    </a:p>
                  </a:txBody>
                  <a:tcPr anchor="ctr"/>
                </a:tc>
                <a:tc>
                  <a:txBody>
                    <a:bodyPr/>
                    <a:lstStyle/>
                    <a:p>
                      <a:r>
                        <a:rPr lang="en-US" altLang="zh-CN" sz="1200" dirty="0"/>
                        <a:t>1.IVI</a:t>
                      </a:r>
                      <a:r>
                        <a:rPr lang="zh-CN" altLang="en-US" sz="1200" dirty="0"/>
                        <a:t>开机，发送</a:t>
                      </a:r>
                      <a:r>
                        <a:rPr lang="en-US" altLang="zh-CN" sz="1200" dirty="0" err="1"/>
                        <a:t>adb</a:t>
                      </a:r>
                      <a:r>
                        <a:rPr lang="en-US" altLang="zh-CN" sz="1200" dirty="0"/>
                        <a:t> reboot</a:t>
                      </a:r>
                      <a:r>
                        <a:rPr lang="zh-CN" altLang="en-US" sz="1200" dirty="0"/>
                        <a:t>消息</a:t>
                      </a:r>
                    </a:p>
                    <a:p>
                      <a:r>
                        <a:rPr lang="en-US" altLang="zh-CN" sz="1200" dirty="0"/>
                        <a:t>2.Launcher</a:t>
                      </a:r>
                      <a:r>
                        <a:rPr lang="zh-CN" altLang="en-US" sz="1200" dirty="0"/>
                        <a:t>显示后</a:t>
                      </a:r>
                      <a:r>
                        <a:rPr lang="en-US" altLang="zh-CN" sz="1200" dirty="0"/>
                        <a:t>1s</a:t>
                      </a:r>
                      <a:r>
                        <a:rPr lang="zh-CN" altLang="en-US" sz="1200" dirty="0"/>
                        <a:t>内，点击随心听图标</a:t>
                      </a:r>
                    </a:p>
                    <a:p>
                      <a:r>
                        <a:rPr lang="en-US" altLang="zh-CN" sz="1200" dirty="0"/>
                        <a:t>3.</a:t>
                      </a:r>
                      <a:r>
                        <a:rPr lang="zh-CN" altLang="en-US" sz="1200" dirty="0"/>
                        <a:t>在</a:t>
                      </a:r>
                      <a:r>
                        <a:rPr lang="en-US" altLang="zh-CN" sz="1200" dirty="0"/>
                        <a:t>QQ</a:t>
                      </a:r>
                      <a:r>
                        <a:rPr lang="zh-CN" altLang="en-US" sz="1200" dirty="0"/>
                        <a:t>音乐界面显示</a:t>
                      </a:r>
                      <a:r>
                        <a:rPr lang="en-US" altLang="zh-CN" sz="1200" dirty="0"/>
                        <a:t>1s</a:t>
                      </a:r>
                      <a:r>
                        <a:rPr lang="zh-CN" altLang="en-US" sz="1200" dirty="0"/>
                        <a:t>内选择一个歌单</a:t>
                      </a:r>
                    </a:p>
                  </a:txBody>
                  <a:tcPr/>
                </a:tc>
                <a:tc>
                  <a:txBody>
                    <a:bodyPr/>
                    <a:lstStyle/>
                    <a:p>
                      <a:pPr algn="ctr" fontAlgn="b"/>
                      <a:r>
                        <a:rPr lang="en-US" altLang="zh-CN" sz="1200" kern="1200" dirty="0">
                          <a:solidFill>
                            <a:schemeClr val="tx1"/>
                          </a:solidFill>
                          <a:latin typeface="+mn-lt"/>
                          <a:ea typeface="+mn-ea"/>
                          <a:cs typeface="+mn-cs"/>
                        </a:rPr>
                        <a:t>1.5s</a:t>
                      </a:r>
                    </a:p>
                  </a:txBody>
                  <a:tcPr marL="6350" marR="6350" marT="6350" marB="0" anchor="ctr"/>
                </a:tc>
                <a:tc>
                  <a:txBody>
                    <a:bodyPr/>
                    <a:lstStyle/>
                    <a:p>
                      <a:pPr algn="ctr" fontAlgn="b"/>
                      <a:r>
                        <a:rPr lang="en-US" altLang="zh-CN" sz="1200" b="0" i="0" u="none" strike="noStrike" kern="1200" dirty="0">
                          <a:solidFill>
                            <a:schemeClr val="tx1"/>
                          </a:solidFill>
                          <a:effectLst/>
                          <a:latin typeface="+mn-lt"/>
                          <a:ea typeface="等线" panose="02010600030101010101" pitchFamily="2" charset="-122"/>
                          <a:cs typeface="+mn-cs"/>
                        </a:rPr>
                        <a:t>1.7s</a:t>
                      </a:r>
                    </a:p>
                  </a:txBody>
                  <a:tcPr marL="6350" marR="6350" marT="6350" marB="0" anchor="ctr"/>
                </a:tc>
                <a:tc>
                  <a:txBody>
                    <a:bodyPr/>
                    <a:lstStyle/>
                    <a:p>
                      <a:r>
                        <a:rPr lang="en-US" altLang="zh-CN" sz="1200" kern="1200" dirty="0">
                          <a:solidFill>
                            <a:srgbClr val="00B050"/>
                          </a:solidFill>
                          <a:latin typeface="+mn-lt"/>
                          <a:ea typeface="+mn-ea"/>
                          <a:cs typeface="+mn-cs"/>
                        </a:rPr>
                        <a:t>13.3%</a:t>
                      </a:r>
                    </a:p>
                  </a:txBody>
                  <a:tcPr anchor="ctr"/>
                </a:tc>
                <a:tc>
                  <a:txBody>
                    <a:bodyPr/>
                    <a:lstStyle/>
                    <a:p>
                      <a:pPr>
                        <a:buNone/>
                      </a:pPr>
                      <a:r>
                        <a:rPr lang="zh-CN" altLang="en-US" sz="1200" dirty="0">
                          <a:sym typeface="+mn-ea"/>
                        </a:rPr>
                        <a:t>偏差允许范围之内</a:t>
                      </a:r>
                      <a:endParaRPr lang="zh-CN" altLang="en-US" sz="1200" kern="1200" dirty="0">
                        <a:solidFill>
                          <a:schemeClr val="dk1"/>
                        </a:solidFill>
                        <a:latin typeface="+mn-lt"/>
                        <a:ea typeface="+mn-ea"/>
                        <a:cs typeface="+mn-cs"/>
                      </a:endParaRPr>
                    </a:p>
                    <a:p>
                      <a:pPr>
                        <a:buNone/>
                      </a:pPr>
                      <a:endParaRPr lang="zh-CN" alt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825500">
                <a:tc>
                  <a:txBody>
                    <a:bodyPr/>
                    <a:lstStyle/>
                    <a:p>
                      <a:r>
                        <a:rPr lang="en-US" altLang="zh-CN" sz="1200" dirty="0"/>
                        <a:t>3</a:t>
                      </a:r>
                      <a:endParaRPr lang="zh-CN" altLang="en-US" sz="1200" dirty="0"/>
                    </a:p>
                  </a:txBody>
                  <a:tcPr anchor="ctr"/>
                </a:tc>
                <a:tc>
                  <a:txBody>
                    <a:bodyPr/>
                    <a:lstStyle/>
                    <a:p>
                      <a:r>
                        <a:rPr lang="en-US" altLang="zh-CN" sz="1200" dirty="0"/>
                        <a:t>Power </a:t>
                      </a:r>
                      <a:r>
                        <a:rPr lang="en-US" altLang="zh-CN" sz="1200" dirty="0" err="1"/>
                        <a:t>onQQ</a:t>
                      </a:r>
                      <a:r>
                        <a:rPr lang="zh-CN" altLang="en-US" sz="1200" dirty="0"/>
                        <a:t>音乐选择歌曲</a:t>
                      </a:r>
                    </a:p>
                  </a:txBody>
                  <a:tcPr anchor="ctr"/>
                </a:tc>
                <a:tc>
                  <a:txBody>
                    <a:bodyPr/>
                    <a:lstStyle/>
                    <a:p>
                      <a:r>
                        <a:rPr lang="en-US" altLang="zh-CN" sz="1200" dirty="0"/>
                        <a:t>1.IVI</a:t>
                      </a:r>
                      <a:r>
                        <a:rPr lang="zh-CN" altLang="en-US" sz="1200" dirty="0"/>
                        <a:t>开机，发送</a:t>
                      </a:r>
                      <a:r>
                        <a:rPr lang="en-US" altLang="zh-CN" sz="1200" dirty="0" err="1"/>
                        <a:t>adb</a:t>
                      </a:r>
                      <a:r>
                        <a:rPr lang="en-US" altLang="zh-CN" sz="1200" dirty="0"/>
                        <a:t> reboot</a:t>
                      </a:r>
                      <a:r>
                        <a:rPr lang="zh-CN" altLang="en-US" sz="1200" dirty="0"/>
                        <a:t>消息</a:t>
                      </a:r>
                    </a:p>
                    <a:p>
                      <a:r>
                        <a:rPr lang="en-US" altLang="zh-CN" sz="1200" dirty="0"/>
                        <a:t>2.Launcher</a:t>
                      </a:r>
                      <a:r>
                        <a:rPr lang="zh-CN" altLang="en-US" sz="1200" dirty="0"/>
                        <a:t>显示后</a:t>
                      </a:r>
                      <a:r>
                        <a:rPr lang="en-US" altLang="zh-CN" sz="1200" dirty="0"/>
                        <a:t>1s</a:t>
                      </a:r>
                      <a:r>
                        <a:rPr lang="zh-CN" altLang="en-US" sz="1200" dirty="0"/>
                        <a:t>内，点击随心听图标</a:t>
                      </a:r>
                    </a:p>
                    <a:p>
                      <a:r>
                        <a:rPr lang="en-US" altLang="zh-CN" sz="1200" dirty="0"/>
                        <a:t>3.</a:t>
                      </a:r>
                      <a:r>
                        <a:rPr lang="zh-CN" altLang="en-US" sz="1200" dirty="0"/>
                        <a:t>在</a:t>
                      </a:r>
                      <a:r>
                        <a:rPr lang="en-US" altLang="zh-CN" sz="1200" dirty="0"/>
                        <a:t>QQ</a:t>
                      </a:r>
                      <a:r>
                        <a:rPr lang="zh-CN" altLang="en-US" sz="1200" dirty="0"/>
                        <a:t>音乐界面显示</a:t>
                      </a:r>
                      <a:r>
                        <a:rPr lang="en-US" altLang="zh-CN" sz="1200" dirty="0"/>
                        <a:t>1s</a:t>
                      </a:r>
                      <a:r>
                        <a:rPr lang="zh-CN" altLang="en-US" sz="1200" dirty="0"/>
                        <a:t>内选择一个歌单</a:t>
                      </a:r>
                    </a:p>
                    <a:p>
                      <a:r>
                        <a:rPr lang="en-US" altLang="zh-CN" sz="1200" dirty="0"/>
                        <a:t>4.</a:t>
                      </a:r>
                      <a:r>
                        <a:rPr lang="zh-CN" altLang="en-US" sz="1200" dirty="0"/>
                        <a:t>在</a:t>
                      </a:r>
                      <a:r>
                        <a:rPr lang="en-US" altLang="zh-CN" sz="1200" dirty="0"/>
                        <a:t>QQ</a:t>
                      </a:r>
                      <a:r>
                        <a:rPr lang="zh-CN" altLang="en-US" sz="1200" dirty="0"/>
                        <a:t>音乐歌单界面显示</a:t>
                      </a:r>
                      <a:r>
                        <a:rPr lang="en-US" altLang="zh-CN" sz="1200" dirty="0"/>
                        <a:t>1s</a:t>
                      </a:r>
                      <a:r>
                        <a:rPr lang="zh-CN" altLang="en-US" sz="1200" dirty="0"/>
                        <a:t>内选择一首歌</a:t>
                      </a:r>
                    </a:p>
                  </a:txBody>
                  <a:tcPr/>
                </a:tc>
                <a:tc>
                  <a:txBody>
                    <a:bodyPr/>
                    <a:lstStyle/>
                    <a:p>
                      <a:pPr algn="ctr" fontAlgn="b"/>
                      <a:r>
                        <a:rPr lang="en-US" altLang="zh-CN" sz="1200" kern="1200" dirty="0">
                          <a:solidFill>
                            <a:schemeClr val="tx1"/>
                          </a:solidFill>
                          <a:latin typeface="+mn-lt"/>
                          <a:ea typeface="+mn-ea"/>
                          <a:cs typeface="+mn-cs"/>
                        </a:rPr>
                        <a:t>1.5s</a:t>
                      </a:r>
                    </a:p>
                  </a:txBody>
                  <a:tcPr marL="6350" marR="6350" marT="6350" marB="0" anchor="ctr"/>
                </a:tc>
                <a:tc>
                  <a:txBody>
                    <a:bodyPr/>
                    <a:lstStyle/>
                    <a:p>
                      <a:pPr marL="0" algn="ctr" defTabSz="914400" rtl="0" eaLnBrk="1" fontAlgn="ctr" latinLnBrk="0" hangingPunct="1"/>
                      <a:r>
                        <a:rPr lang="en-US" altLang="zh-CN" sz="1200" b="0" i="0" u="none" strike="noStrike" kern="1200" dirty="0">
                          <a:solidFill>
                            <a:schemeClr val="tx1"/>
                          </a:solidFill>
                          <a:effectLst/>
                          <a:latin typeface="+mn-lt"/>
                          <a:ea typeface="等线" panose="02010600030101010101" pitchFamily="2" charset="-122"/>
                          <a:cs typeface="+mn-cs"/>
                        </a:rPr>
                        <a:t>1.6s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6.67%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ym typeface="+mn-ea"/>
                        </a:rPr>
                        <a:t>偏差允许范围之内</a:t>
                      </a:r>
                      <a:endParaRPr lang="zh-CN" alt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641985">
                <a:tc>
                  <a:txBody>
                    <a:bodyPr/>
                    <a:lstStyle/>
                    <a:p>
                      <a:r>
                        <a:rPr lang="en-US" altLang="zh-CN" sz="1200" dirty="0"/>
                        <a:t>4</a:t>
                      </a:r>
                      <a:endParaRPr lang="zh-CN" altLang="en-US" sz="1200" dirty="0"/>
                    </a:p>
                  </a:txBody>
                  <a:tcPr anchor="ctr"/>
                </a:tc>
                <a:tc>
                  <a:txBody>
                    <a:bodyPr/>
                    <a:lstStyle/>
                    <a:p>
                      <a:r>
                        <a:rPr lang="en-US" altLang="zh-CN" sz="1200" dirty="0"/>
                        <a:t>Power on</a:t>
                      </a:r>
                      <a:r>
                        <a:rPr lang="zh-CN" altLang="en-US" sz="1200" dirty="0"/>
                        <a:t>导航启动时间</a:t>
                      </a:r>
                    </a:p>
                  </a:txBody>
                  <a:tcPr anchor="ctr"/>
                </a:tc>
                <a:tc>
                  <a:txBody>
                    <a:bodyPr/>
                    <a:lstStyle/>
                    <a:p>
                      <a:r>
                        <a:rPr lang="en-US" altLang="zh-CN" sz="1200" dirty="0"/>
                        <a:t>1.IVI</a:t>
                      </a:r>
                      <a:r>
                        <a:rPr lang="zh-CN" altLang="en-US" sz="1200" dirty="0"/>
                        <a:t>开机，发送</a:t>
                      </a:r>
                      <a:r>
                        <a:rPr lang="en-US" altLang="zh-CN" sz="1200" dirty="0" err="1"/>
                        <a:t>adb</a:t>
                      </a:r>
                      <a:r>
                        <a:rPr lang="en-US" altLang="zh-CN" sz="1200" dirty="0"/>
                        <a:t> reboot</a:t>
                      </a:r>
                      <a:r>
                        <a:rPr lang="zh-CN" altLang="en-US" sz="1200" dirty="0"/>
                        <a:t>消息</a:t>
                      </a:r>
                    </a:p>
                    <a:p>
                      <a:r>
                        <a:rPr lang="en-US" altLang="zh-CN" sz="1200" dirty="0"/>
                        <a:t>2.Launcher</a:t>
                      </a:r>
                      <a:r>
                        <a:rPr lang="zh-CN" altLang="en-US" sz="1200" dirty="0"/>
                        <a:t>显示后</a:t>
                      </a:r>
                      <a:r>
                        <a:rPr lang="en-US" altLang="zh-CN" sz="1200" dirty="0"/>
                        <a:t>1s</a:t>
                      </a:r>
                      <a:r>
                        <a:rPr lang="zh-CN" altLang="en-US" sz="1200" dirty="0"/>
                        <a:t>内，点击导航图标</a:t>
                      </a:r>
                    </a:p>
                    <a:p>
                      <a:r>
                        <a:rPr lang="en-US" altLang="zh-CN" sz="1200" dirty="0"/>
                        <a:t>3.</a:t>
                      </a:r>
                      <a:r>
                        <a:rPr lang="zh-CN" altLang="en-US" sz="1200" dirty="0"/>
                        <a:t>整个测试过程中录屏</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12s</a:t>
                      </a:r>
                    </a:p>
                  </a:txBody>
                  <a:tcPr marL="6350" marR="6350" marT="6350" marB="0" anchor="ctr"/>
                </a:tc>
                <a:tc>
                  <a:txBody>
                    <a:bodyPr/>
                    <a:lstStyle/>
                    <a:p>
                      <a:pPr algn="ctr" fontAlgn="ctr"/>
                      <a:r>
                        <a:rPr lang="en-US" altLang="zh-CN" sz="1200" b="0" i="0" u="none" strike="noStrike" kern="1200" dirty="0">
                          <a:solidFill>
                            <a:schemeClr val="tx1"/>
                          </a:solidFill>
                          <a:effectLst/>
                          <a:latin typeface="+mn-lt"/>
                          <a:ea typeface="等线" panose="02010600030101010101" pitchFamily="2" charset="-122"/>
                          <a:cs typeface="+mn-cs"/>
                        </a:rPr>
                        <a:t>12.8s</a:t>
                      </a:r>
                    </a:p>
                  </a:txBody>
                  <a:tcPr marL="6350" marR="6350" marT="6350" marB="0" anchor="ctr"/>
                </a:tc>
                <a:tc>
                  <a:txBody>
                    <a:bodyPr/>
                    <a:lstStyle/>
                    <a:p>
                      <a:r>
                        <a:rPr lang="en-US" altLang="zh-CN" sz="1200" kern="1200" dirty="0">
                          <a:solidFill>
                            <a:srgbClr val="00B050"/>
                          </a:solidFill>
                          <a:latin typeface="+mn-lt"/>
                          <a:ea typeface="+mn-ea"/>
                          <a:cs typeface="+mn-cs"/>
                        </a:rPr>
                        <a:t>6.67%</a:t>
                      </a:r>
                    </a:p>
                  </a:txBody>
                  <a:tcPr anchor="ctr"/>
                </a:tc>
                <a:tc>
                  <a:txBody>
                    <a:bodyPr/>
                    <a:lstStyle/>
                    <a:p>
                      <a:pPr>
                        <a:buNone/>
                      </a:pPr>
                      <a:r>
                        <a:rPr lang="zh-CN" altLang="en-US" sz="1200" dirty="0">
                          <a:sym typeface="+mn-ea"/>
                        </a:rPr>
                        <a:t>偏差允许范围之内</a:t>
                      </a:r>
                      <a:endParaRPr lang="zh-CN" altLang="en-US" sz="1200" kern="1200" dirty="0">
                        <a:solidFill>
                          <a:schemeClr val="dk1"/>
                        </a:solidFill>
                        <a:latin typeface="+mn-lt"/>
                        <a:ea typeface="+mn-ea"/>
                        <a:cs typeface="+mn-cs"/>
                      </a:endParaRPr>
                    </a:p>
                    <a:p>
                      <a:pPr>
                        <a:buNone/>
                      </a:pPr>
                      <a:endParaRPr lang="zh-CN" alt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641985">
                <a:tc>
                  <a:txBody>
                    <a:bodyPr/>
                    <a:lstStyle/>
                    <a:p>
                      <a:r>
                        <a:rPr lang="en-US" altLang="zh-CN" sz="1200" dirty="0"/>
                        <a:t>5</a:t>
                      </a:r>
                      <a:endParaRPr lang="zh-CN" altLang="en-US" sz="1200" dirty="0"/>
                    </a:p>
                  </a:txBody>
                  <a:tcPr anchor="ctr"/>
                </a:tc>
                <a:tc>
                  <a:txBody>
                    <a:bodyPr/>
                    <a:lstStyle/>
                    <a:p>
                      <a:r>
                        <a:rPr lang="en-US" altLang="zh-CN" sz="1200" dirty="0"/>
                        <a:t>power on</a:t>
                      </a:r>
                      <a:r>
                        <a:rPr lang="zh-CN" altLang="en-US" sz="1200" dirty="0"/>
                        <a:t>导航界面点击输入框出现下拉框</a:t>
                      </a:r>
                    </a:p>
                  </a:txBody>
                  <a:tcPr anchor="ctr"/>
                </a:tc>
                <a:tc>
                  <a:txBody>
                    <a:bodyPr/>
                    <a:lstStyle/>
                    <a:p>
                      <a:r>
                        <a:rPr lang="en-US" altLang="zh-CN" sz="1200" dirty="0"/>
                        <a:t>1.IVI</a:t>
                      </a:r>
                      <a:r>
                        <a:rPr lang="zh-CN" altLang="en-US" sz="1200" dirty="0"/>
                        <a:t>开机，发送</a:t>
                      </a:r>
                      <a:r>
                        <a:rPr lang="en-US" altLang="zh-CN" sz="1200" dirty="0" err="1"/>
                        <a:t>adb</a:t>
                      </a:r>
                      <a:r>
                        <a:rPr lang="en-US" altLang="zh-CN" sz="1200" dirty="0"/>
                        <a:t> reboot</a:t>
                      </a:r>
                      <a:r>
                        <a:rPr lang="zh-CN" altLang="en-US" sz="1200" dirty="0"/>
                        <a:t>消息</a:t>
                      </a:r>
                    </a:p>
                    <a:p>
                      <a:r>
                        <a:rPr lang="en-US" altLang="zh-CN" sz="1200" dirty="0"/>
                        <a:t>2.Launcher</a:t>
                      </a:r>
                      <a:r>
                        <a:rPr lang="zh-CN" altLang="en-US" sz="1200" dirty="0"/>
                        <a:t>显示后</a:t>
                      </a:r>
                      <a:r>
                        <a:rPr lang="en-US" altLang="zh-CN" sz="1200" dirty="0"/>
                        <a:t>1s</a:t>
                      </a:r>
                      <a:r>
                        <a:rPr lang="zh-CN" altLang="en-US" sz="1200" dirty="0"/>
                        <a:t>内，点击导航图标</a:t>
                      </a:r>
                    </a:p>
                    <a:p>
                      <a:r>
                        <a:rPr lang="en-US" altLang="zh-CN" sz="1200" dirty="0"/>
                        <a:t>3.</a:t>
                      </a:r>
                      <a:r>
                        <a:rPr lang="zh-CN" altLang="en-US" sz="1200" dirty="0"/>
                        <a:t>点击导航中的地址输入框</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0.71s</a:t>
                      </a:r>
                    </a:p>
                  </a:txBody>
                  <a:tcPr marL="6350" marR="6350" marT="6350" marB="0" anchor="ctr"/>
                </a:tc>
                <a:tc>
                  <a:txBody>
                    <a:bodyPr/>
                    <a:lstStyle/>
                    <a:p>
                      <a:r>
                        <a:rPr lang="en-US" altLang="zh-CN" sz="1200" kern="1200" dirty="0">
                          <a:solidFill>
                            <a:srgbClr val="00B050"/>
                          </a:solidFill>
                          <a:latin typeface="+mn-lt"/>
                          <a:ea typeface="+mn-ea"/>
                          <a:cs typeface="+mn-cs"/>
                        </a:rPr>
                        <a:t>-29.00%</a:t>
                      </a:r>
                    </a:p>
                  </a:txBody>
                  <a:tcPr anchor="ctr"/>
                </a:tc>
                <a:tc>
                  <a:txBody>
                    <a:bodyPr/>
                    <a:lstStyle/>
                    <a:p>
                      <a:pPr>
                        <a:buNone/>
                      </a:pPr>
                      <a:endParaRPr lang="zh-CN" alt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10005"/>
                  </a:ext>
                </a:extLst>
              </a:tr>
              <a:tr h="825500">
                <a:tc>
                  <a:txBody>
                    <a:bodyPr/>
                    <a:lstStyle/>
                    <a:p>
                      <a:r>
                        <a:rPr lang="en-US" altLang="zh-CN" sz="1200" dirty="0"/>
                        <a:t>6</a:t>
                      </a:r>
                      <a:endParaRPr lang="zh-CN" altLang="en-US" sz="1200" dirty="0"/>
                    </a:p>
                  </a:txBody>
                  <a:tcPr anchor="ctr"/>
                </a:tc>
                <a:tc>
                  <a:txBody>
                    <a:bodyPr/>
                    <a:lstStyle/>
                    <a:p>
                      <a:r>
                        <a:rPr lang="en-US" altLang="zh-CN" sz="1200" dirty="0"/>
                        <a:t>power on</a:t>
                      </a:r>
                      <a:r>
                        <a:rPr lang="zh-CN" altLang="en-US" sz="1200" dirty="0"/>
                        <a:t>导航搜索地址完成</a:t>
                      </a:r>
                    </a:p>
                  </a:txBody>
                  <a:tcPr anchor="ctr"/>
                </a:tc>
                <a:tc>
                  <a:txBody>
                    <a:bodyPr/>
                    <a:lstStyle/>
                    <a:p>
                      <a:r>
                        <a:rPr lang="en-US" altLang="zh-CN" sz="1200" dirty="0"/>
                        <a:t>1.IVI</a:t>
                      </a:r>
                      <a:r>
                        <a:rPr lang="zh-CN" altLang="en-US" sz="1200" dirty="0"/>
                        <a:t>开机，发送</a:t>
                      </a:r>
                      <a:r>
                        <a:rPr lang="en-US" altLang="zh-CN" sz="1200" dirty="0" err="1"/>
                        <a:t>adb</a:t>
                      </a:r>
                      <a:r>
                        <a:rPr lang="en-US" altLang="zh-CN" sz="1200" dirty="0"/>
                        <a:t> reboot</a:t>
                      </a:r>
                      <a:r>
                        <a:rPr lang="zh-CN" altLang="en-US" sz="1200" dirty="0"/>
                        <a:t>消息</a:t>
                      </a:r>
                    </a:p>
                    <a:p>
                      <a:r>
                        <a:rPr lang="en-US" altLang="zh-CN" sz="1200" dirty="0"/>
                        <a:t>2.Launcher</a:t>
                      </a:r>
                      <a:r>
                        <a:rPr lang="zh-CN" altLang="en-US" sz="1200" dirty="0"/>
                        <a:t>显示后</a:t>
                      </a:r>
                      <a:r>
                        <a:rPr lang="en-US" altLang="zh-CN" sz="1200" dirty="0"/>
                        <a:t>1s</a:t>
                      </a:r>
                      <a:r>
                        <a:rPr lang="zh-CN" altLang="en-US" sz="1200" dirty="0"/>
                        <a:t>内，点击导航图标</a:t>
                      </a:r>
                    </a:p>
                    <a:p>
                      <a:r>
                        <a:rPr lang="en-US" altLang="zh-CN" sz="1200" dirty="0"/>
                        <a:t>3.</a:t>
                      </a:r>
                      <a:r>
                        <a:rPr lang="zh-CN" altLang="en-US" sz="1200" dirty="0"/>
                        <a:t>点击导航中的地址输入框，输入一个地址</a:t>
                      </a:r>
                    </a:p>
                    <a:p>
                      <a:r>
                        <a:rPr lang="en-US" altLang="zh-CN" sz="1200" dirty="0"/>
                        <a:t>4.</a:t>
                      </a:r>
                      <a:r>
                        <a:rPr lang="zh-CN" altLang="en-US" sz="1200" dirty="0"/>
                        <a:t>点击搜索按钮</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1.5s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1.84s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FF0000"/>
                          </a:solidFill>
                          <a:latin typeface="+mn-lt"/>
                          <a:ea typeface="+mn-ea"/>
                          <a:cs typeface="+mn-cs"/>
                        </a:rPr>
                        <a:t>22.67%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dk1"/>
                          </a:solidFill>
                          <a:latin typeface="+mn-lt"/>
                          <a:ea typeface="+mn-ea"/>
                          <a:cs typeface="+mn-cs"/>
                        </a:rPr>
                        <a:t>偏差较小，客户无法感知</a:t>
                      </a:r>
                    </a:p>
                  </a:txBody>
                  <a:tcPr anchor="ctr"/>
                </a:tc>
                <a:extLst>
                  <a:ext uri="{0D108BD9-81ED-4DB2-BD59-A6C34878D82A}">
                    <a16:rowId xmlns:a16="http://schemas.microsoft.com/office/drawing/2014/main" val="10006"/>
                  </a:ext>
                </a:extLst>
              </a:tr>
              <a:tr h="917575">
                <a:tc>
                  <a:txBody>
                    <a:bodyPr/>
                    <a:lstStyle/>
                    <a:p>
                      <a:r>
                        <a:rPr lang="en-US" altLang="zh-CN" sz="1200" dirty="0"/>
                        <a:t>7</a:t>
                      </a:r>
                      <a:endParaRPr lang="zh-CN" altLang="en-US" sz="1200" dirty="0"/>
                    </a:p>
                  </a:txBody>
                  <a:tcPr anchor="ctr"/>
                </a:tc>
                <a:tc>
                  <a:txBody>
                    <a:bodyPr/>
                    <a:lstStyle/>
                    <a:p>
                      <a:r>
                        <a:rPr lang="en-US" altLang="zh-CN" sz="1200" dirty="0"/>
                        <a:t>power on</a:t>
                      </a:r>
                      <a:r>
                        <a:rPr lang="zh-CN" altLang="en-US" sz="1200" dirty="0"/>
                        <a:t>选择目的地后路线规划完成</a:t>
                      </a:r>
                    </a:p>
                  </a:txBody>
                  <a:tcPr anchor="ctr"/>
                </a:tc>
                <a:tc>
                  <a:txBody>
                    <a:bodyPr/>
                    <a:lstStyle/>
                    <a:p>
                      <a:r>
                        <a:rPr lang="en-US" altLang="zh-CN" sz="1200" dirty="0"/>
                        <a:t>1.IVI</a:t>
                      </a:r>
                      <a:r>
                        <a:rPr lang="zh-CN" altLang="en-US" sz="1200" dirty="0"/>
                        <a:t>开机，发送</a:t>
                      </a:r>
                      <a:r>
                        <a:rPr lang="en-US" altLang="zh-CN" sz="1200" dirty="0" err="1"/>
                        <a:t>adb</a:t>
                      </a:r>
                      <a:r>
                        <a:rPr lang="en-US" altLang="zh-CN" sz="1200" dirty="0"/>
                        <a:t> reboot</a:t>
                      </a:r>
                      <a:r>
                        <a:rPr lang="zh-CN" altLang="en-US" sz="1200" dirty="0"/>
                        <a:t>消息</a:t>
                      </a:r>
                    </a:p>
                    <a:p>
                      <a:r>
                        <a:rPr lang="en-US" altLang="zh-CN" sz="1200" dirty="0"/>
                        <a:t>2.Launcher</a:t>
                      </a:r>
                      <a:r>
                        <a:rPr lang="zh-CN" altLang="en-US" sz="1200" dirty="0"/>
                        <a:t>显示后</a:t>
                      </a:r>
                      <a:r>
                        <a:rPr lang="en-US" altLang="zh-CN" sz="1200" dirty="0"/>
                        <a:t>1s</a:t>
                      </a:r>
                      <a:r>
                        <a:rPr lang="zh-CN" altLang="en-US" sz="1200" dirty="0"/>
                        <a:t>内，点击导航图标</a:t>
                      </a:r>
                    </a:p>
                    <a:p>
                      <a:r>
                        <a:rPr lang="en-US" altLang="zh-CN" sz="1200" dirty="0"/>
                        <a:t>3.</a:t>
                      </a:r>
                      <a:r>
                        <a:rPr lang="zh-CN" altLang="en-US" sz="1200" dirty="0"/>
                        <a:t>点击导航中的地址输入框，输入一个地址</a:t>
                      </a:r>
                    </a:p>
                    <a:p>
                      <a:r>
                        <a:rPr lang="en-US" altLang="zh-CN" sz="1200" dirty="0"/>
                        <a:t>4.</a:t>
                      </a:r>
                      <a:r>
                        <a:rPr lang="zh-CN" altLang="en-US" sz="1200" dirty="0"/>
                        <a:t>点击搜索按钮</a:t>
                      </a:r>
                    </a:p>
                    <a:p>
                      <a:r>
                        <a:rPr lang="en-US" altLang="zh-CN" sz="1200" dirty="0"/>
                        <a:t>5.</a:t>
                      </a:r>
                      <a:r>
                        <a:rPr lang="zh-CN" altLang="en-US" sz="1200" dirty="0"/>
                        <a:t>选择一个地址</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2s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2.17s</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8.50%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dk1"/>
                          </a:solidFill>
                          <a:latin typeface="+mn-lt"/>
                          <a:ea typeface="+mn-ea"/>
                          <a:cs typeface="+mn-cs"/>
                        </a:rPr>
                        <a:t>偏差允许范围之内</a:t>
                      </a:r>
                    </a:p>
                  </a:txBody>
                  <a:tcPr anchor="ctr"/>
                </a:tc>
                <a:extLst>
                  <a:ext uri="{0D108BD9-81ED-4DB2-BD59-A6C34878D82A}">
                    <a16:rowId xmlns:a16="http://schemas.microsoft.com/office/drawing/2014/main" val="10007"/>
                  </a:ext>
                </a:extLst>
              </a:tr>
              <a:tr h="556895">
                <a:tc>
                  <a:txBody>
                    <a:bodyPr/>
                    <a:lstStyle/>
                    <a:p>
                      <a:r>
                        <a:rPr lang="en-US" altLang="zh-CN" sz="1200" dirty="0"/>
                        <a:t>8</a:t>
                      </a:r>
                      <a:endParaRPr lang="zh-CN" altLang="en-US" sz="1200" dirty="0"/>
                    </a:p>
                  </a:txBody>
                  <a:tcPr anchor="ctr"/>
                </a:tc>
                <a:tc>
                  <a:txBody>
                    <a:bodyPr/>
                    <a:lstStyle/>
                    <a:p>
                      <a:r>
                        <a:rPr lang="en-US" altLang="zh-CN" sz="1200" dirty="0"/>
                        <a:t>Power </a:t>
                      </a:r>
                      <a:r>
                        <a:rPr lang="en-US" altLang="zh-CN" sz="1200" dirty="0" err="1"/>
                        <a:t>onPTT</a:t>
                      </a:r>
                      <a:r>
                        <a:rPr lang="zh-CN" altLang="en-US" sz="1200" dirty="0"/>
                        <a:t>可用</a:t>
                      </a:r>
                    </a:p>
                  </a:txBody>
                  <a:tcPr anchor="ctr"/>
                </a:tc>
                <a:tc>
                  <a:txBody>
                    <a:bodyPr/>
                    <a:lstStyle/>
                    <a:p>
                      <a:pPr algn="l" fontAlgn="t"/>
                      <a:r>
                        <a:rPr lang="en-US" altLang="zh-CN" sz="1200" kern="1200" dirty="0">
                          <a:solidFill>
                            <a:schemeClr val="dk1"/>
                          </a:solidFill>
                          <a:latin typeface="+mn-lt"/>
                          <a:ea typeface="+mn-ea"/>
                          <a:cs typeface="+mn-cs"/>
                        </a:rPr>
                        <a:t>1.IVI</a:t>
                      </a:r>
                      <a:r>
                        <a:rPr lang="zh-CN" altLang="en-US" sz="1200" kern="1200" dirty="0">
                          <a:solidFill>
                            <a:schemeClr val="dk1"/>
                          </a:solidFill>
                          <a:latin typeface="+mn-lt"/>
                          <a:ea typeface="+mn-ea"/>
                          <a:cs typeface="+mn-cs"/>
                        </a:rPr>
                        <a:t>开机，发送</a:t>
                      </a:r>
                      <a:r>
                        <a:rPr lang="en-US" altLang="zh-CN" sz="1200" kern="1200" dirty="0" err="1">
                          <a:solidFill>
                            <a:schemeClr val="dk1"/>
                          </a:solidFill>
                          <a:latin typeface="+mn-lt"/>
                          <a:ea typeface="+mn-ea"/>
                          <a:cs typeface="+mn-cs"/>
                        </a:rPr>
                        <a:t>adb</a:t>
                      </a:r>
                      <a:r>
                        <a:rPr lang="en-US" altLang="zh-CN" sz="1200" kern="1200" dirty="0">
                          <a:solidFill>
                            <a:schemeClr val="dk1"/>
                          </a:solidFill>
                          <a:latin typeface="+mn-lt"/>
                          <a:ea typeface="+mn-ea"/>
                          <a:cs typeface="+mn-cs"/>
                        </a:rPr>
                        <a:t> reboot</a:t>
                      </a:r>
                      <a:r>
                        <a:rPr lang="zh-CN" altLang="en-US" sz="1200" kern="1200" dirty="0">
                          <a:solidFill>
                            <a:schemeClr val="dk1"/>
                          </a:solidFill>
                          <a:latin typeface="+mn-lt"/>
                          <a:ea typeface="+mn-ea"/>
                          <a:cs typeface="+mn-cs"/>
                        </a:rPr>
                        <a:t>消息</a:t>
                      </a:r>
                    </a:p>
                    <a:p>
                      <a:pPr algn="l" fontAlgn="t"/>
                      <a:r>
                        <a:rPr lang="en-US" altLang="zh-CN" sz="1200" kern="1200" dirty="0">
                          <a:solidFill>
                            <a:schemeClr val="dk1"/>
                          </a:solidFill>
                          <a:latin typeface="+mn-lt"/>
                          <a:ea typeface="+mn-ea"/>
                          <a:cs typeface="+mn-cs"/>
                        </a:rPr>
                        <a:t>2.Launcher</a:t>
                      </a:r>
                      <a:r>
                        <a:rPr lang="zh-CN" altLang="en-US" sz="1200" kern="1200" dirty="0">
                          <a:solidFill>
                            <a:schemeClr val="dk1"/>
                          </a:solidFill>
                          <a:latin typeface="+mn-lt"/>
                          <a:ea typeface="+mn-ea"/>
                          <a:cs typeface="+mn-cs"/>
                        </a:rPr>
                        <a:t>显示后</a:t>
                      </a:r>
                      <a:r>
                        <a:rPr lang="en-US" altLang="zh-CN" sz="1200" kern="1200" dirty="0">
                          <a:solidFill>
                            <a:schemeClr val="dk1"/>
                          </a:solidFill>
                          <a:latin typeface="+mn-lt"/>
                          <a:ea typeface="+mn-ea"/>
                          <a:cs typeface="+mn-cs"/>
                        </a:rPr>
                        <a:t>1s</a:t>
                      </a:r>
                      <a:r>
                        <a:rPr lang="zh-CN" altLang="en-US" sz="1200" kern="1200" dirty="0">
                          <a:solidFill>
                            <a:schemeClr val="dk1"/>
                          </a:solidFill>
                          <a:latin typeface="+mn-lt"/>
                          <a:ea typeface="+mn-ea"/>
                          <a:cs typeface="+mn-cs"/>
                        </a:rPr>
                        <a:t>内，按下方向盘语音硬按键</a:t>
                      </a:r>
                    </a:p>
                    <a:p>
                      <a:pPr algn="l" fontAlgn="t"/>
                      <a:r>
                        <a:rPr lang="en-US" altLang="zh-CN" sz="1200" kern="1200" dirty="0">
                          <a:solidFill>
                            <a:schemeClr val="dk1"/>
                          </a:solidFill>
                          <a:latin typeface="+mn-lt"/>
                          <a:ea typeface="+mn-ea"/>
                          <a:cs typeface="+mn-cs"/>
                        </a:rPr>
                        <a:t>3.</a:t>
                      </a:r>
                      <a:r>
                        <a:rPr lang="zh-CN" altLang="en-US" sz="1200" kern="1200" dirty="0">
                          <a:solidFill>
                            <a:schemeClr val="dk1"/>
                          </a:solidFill>
                          <a:latin typeface="+mn-lt"/>
                          <a:ea typeface="+mn-ea"/>
                          <a:cs typeface="+mn-cs"/>
                        </a:rPr>
                        <a:t>若第一次无响应，间隔</a:t>
                      </a:r>
                      <a:r>
                        <a:rPr lang="en-US" altLang="zh-CN" sz="1200" kern="1200" dirty="0">
                          <a:solidFill>
                            <a:schemeClr val="dk1"/>
                          </a:solidFill>
                          <a:latin typeface="+mn-lt"/>
                          <a:ea typeface="+mn-ea"/>
                          <a:cs typeface="+mn-cs"/>
                        </a:rPr>
                        <a:t>1s</a:t>
                      </a:r>
                      <a:r>
                        <a:rPr lang="zh-CN" altLang="en-US" sz="1200" kern="1200" dirty="0">
                          <a:solidFill>
                            <a:schemeClr val="dk1"/>
                          </a:solidFill>
                          <a:latin typeface="+mn-lt"/>
                          <a:ea typeface="+mn-ea"/>
                          <a:cs typeface="+mn-cs"/>
                        </a:rPr>
                        <a:t>再次尝试</a:t>
                      </a:r>
                    </a:p>
                  </a:txBody>
                  <a:tcPr marL="6350" marR="6350" marT="6350" marB="0"/>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16s</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12.7</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rgbClr val="00B050"/>
                          </a:solidFill>
                          <a:latin typeface="+mn-lt"/>
                          <a:ea typeface="+mn-ea"/>
                          <a:cs typeface="+mn-cs"/>
                        </a:rPr>
                        <a:t>-20.63%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dk1"/>
                        </a:solidFill>
                        <a:latin typeface="+mn-lt"/>
                        <a:ea typeface="+mn-ea"/>
                        <a:cs typeface="+mn-cs"/>
                      </a:endParaRPr>
                    </a:p>
                  </a:txBody>
                  <a:tcPr anchor="ctr"/>
                </a:tc>
                <a:extLst>
                  <a:ext uri="{0D108BD9-81ED-4DB2-BD59-A6C34878D82A}">
                    <a16:rowId xmlns:a16="http://schemas.microsoft.com/office/drawing/2014/main" val="10008"/>
                  </a:ext>
                </a:extLst>
              </a:tr>
            </a:tbl>
          </a:graphicData>
        </a:graphic>
      </p:graphicFrame>
      <p:sp>
        <p:nvSpPr>
          <p:cNvPr id="6" name="Title 4"/>
          <p:cNvSpPr>
            <a:spLocks noGrp="1" noChangeArrowheads="1"/>
          </p:cNvSpPr>
          <p:nvPr>
            <p:ph type="title"/>
          </p:nvPr>
        </p:nvSpPr>
        <p:spPr bwMode="auto">
          <a:xfrm>
            <a:off x="276597"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CD542H_R11</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#1</a:t>
            </a:r>
            <a:endParaRPr lang="en-US" altLang="en-US" sz="2800" b="0" dirty="0">
              <a:ea typeface="SimHei" panose="02010609060101010101" pitchFamily="49"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2a4bf6d3-c59b-4ef8-94c4-af919ac35414}"/>
  <p:tag name="TABLE_ENDDRAG_ORIGIN_RECT" val="880*435"/>
  <p:tag name="TABLE_ENDDRAG_RECT" val="58*74*880*444"/>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0e546208-a7f4-4b0d-9f80-ab9aefac05bd}"/>
  <p:tag name="TABLE_ENDDRAG_ORIGIN_RECT" val="886*481"/>
  <p:tag name="TABLE_ENDDRAG_RECT" val="14*45*886*481"/>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fdf0f816-c9a5-4a16-8402-9f55d9ee0a8c}"/>
  <p:tag name="TABLE_ENDDRAG_ORIGIN_RECT" val="901*459"/>
  <p:tag name="TABLE_ENDDRAG_RECT" val="11*55*901*459"/>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63af8a07-2da5-4ae1-9804-7e5c3bab4bf9}"/>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8f044303-b577-4c40-88dc-82ccd14d2774}"/>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6abb4633-a6e5-474d-b59d-12de2d665f2c}"/>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55f5b30d-6869-4b28-9fbb-8d5311e93cd0}"/>
  <p:tag name="TABLE_ENDDRAG_ORIGIN_RECT" val="912*438"/>
  <p:tag name="TABLE_ENDDRAG_RECT" val="11*51*912*438"/>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1209eb86-2ca2-404c-bba5-13347f38c4ce}"/>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9b3032f2-b69f-458d-94ff-12f9dd3b6f7e}"/>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CD542 Melbourne workshop 1.1</Template>
  <TotalTime>7</TotalTime>
  <Words>3483</Words>
  <Application>Microsoft Office PowerPoint</Application>
  <PresentationFormat>宽屏</PresentationFormat>
  <Paragraphs>829</Paragraphs>
  <Slides>17</Slides>
  <Notes>3</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33" baseType="lpstr">
      <vt:lpstr>Ford Antenna Cond</vt:lpstr>
      <vt:lpstr>Ford Antenna Cond Light</vt:lpstr>
      <vt:lpstr>Ford Antenna Cond Regular</vt:lpstr>
      <vt:lpstr>Ford Antenna Medium</vt:lpstr>
      <vt:lpstr>MS PGothic</vt:lpstr>
      <vt:lpstr>等线</vt:lpstr>
      <vt:lpstr>黑体</vt:lpstr>
      <vt:lpstr>黑体</vt:lpstr>
      <vt:lpstr>宋体</vt:lpstr>
      <vt:lpstr>微软雅黑</vt:lpstr>
      <vt:lpstr>Arial</vt:lpstr>
      <vt:lpstr>Calibri</vt:lpstr>
      <vt:lpstr>Verdana Pro</vt:lpstr>
      <vt:lpstr>Wingdings</vt:lpstr>
      <vt:lpstr>1_Corp Presentations 2018</vt:lpstr>
      <vt:lpstr>Microsoft Excel 97-2003 Worksheet</vt:lpstr>
      <vt:lpstr>PowerPoint 演示文稿</vt:lpstr>
      <vt:lpstr>{CD542H_R11.3} Software overall status  {yellow}</vt:lpstr>
      <vt:lpstr>{CD542H_R11.3} Open P1（IG） issue list with risk evaluation#1 </vt:lpstr>
      <vt:lpstr>{CD542H_R11.3} Open AIMS with risk evaluation </vt:lpstr>
      <vt:lpstr>{CD542H_R11} 内存泄漏专项测试</vt:lpstr>
      <vt:lpstr>{CD542H_R11} 内存泄漏专项测试#2</vt:lpstr>
      <vt:lpstr>{CD542H_R11} 语音专项测试</vt:lpstr>
      <vt:lpstr>{CD542H_R11} 语音专项测试</vt:lpstr>
      <vt:lpstr>{CD542H_R11} 性能对比测试结果#1</vt:lpstr>
      <vt:lpstr>PowerPoint 演示文稿</vt:lpstr>
      <vt:lpstr>PowerPoint 演示文稿</vt:lpstr>
      <vt:lpstr>{CD542H_R11} 性能对比测试结果#4</vt:lpstr>
      <vt:lpstr>{CD542H_R11} 性能对比测试结果#5</vt:lpstr>
      <vt:lpstr>{CD542H_R11} 性能对比测试结果#6</vt:lpstr>
      <vt:lpstr>{CD542H_R11} 性能对比测试结果#7</vt:lpstr>
      <vt:lpstr>{CD542H_R11} 性能对比测试结果#8</vt:lpstr>
      <vt:lpstr>PowerPoint 演示文稿</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Lin,Yuzhang</cp:lastModifiedBy>
  <cp:revision>2118</cp:revision>
  <cp:lastPrinted>2022-09-06T08:24:22Z</cp:lastPrinted>
  <dcterms:created xsi:type="dcterms:W3CDTF">2022-09-06T08:24:22Z</dcterms:created>
  <dcterms:modified xsi:type="dcterms:W3CDTF">2022-09-06T08:33:36Z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2052-4.5.0.7415</vt:lpwstr>
  </property>
  <property fmtid="{D5CDD505-2E9C-101B-9397-08002B2CF9AE}" pid="3" name="ICV">
    <vt:lpwstr>CB680FB4936F78B0D9F816639DF33865</vt:lpwstr>
  </property>
</Properties>
</file>