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747" r:id="rId2"/>
    <p:sldId id="895" r:id="rId3"/>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9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9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9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9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90204" pitchFamily="34" charset="0"/>
        <a:ea typeface="+mn-ea"/>
        <a:cs typeface="+mn-cs"/>
      </a:defRPr>
    </a:lvl5pPr>
    <a:lvl6pPr marL="2286000" algn="l" defTabSz="914400" rtl="0" eaLnBrk="1" latinLnBrk="0" hangingPunct="1">
      <a:defRPr kern="1200">
        <a:solidFill>
          <a:schemeClr val="tx1"/>
        </a:solidFill>
        <a:latin typeface="Arial" panose="020B0604020202090204" pitchFamily="34" charset="0"/>
        <a:ea typeface="+mn-ea"/>
        <a:cs typeface="+mn-cs"/>
      </a:defRPr>
    </a:lvl6pPr>
    <a:lvl7pPr marL="2743200" algn="l" defTabSz="914400" rtl="0" eaLnBrk="1" latinLnBrk="0" hangingPunct="1">
      <a:defRPr kern="1200">
        <a:solidFill>
          <a:schemeClr val="tx1"/>
        </a:solidFill>
        <a:latin typeface="Arial" panose="020B0604020202090204" pitchFamily="34" charset="0"/>
        <a:ea typeface="+mn-ea"/>
        <a:cs typeface="+mn-cs"/>
      </a:defRPr>
    </a:lvl7pPr>
    <a:lvl8pPr marL="3200400" algn="l" defTabSz="914400" rtl="0" eaLnBrk="1" latinLnBrk="0" hangingPunct="1">
      <a:defRPr kern="1200">
        <a:solidFill>
          <a:schemeClr val="tx1"/>
        </a:solidFill>
        <a:latin typeface="Arial" panose="020B0604020202090204" pitchFamily="34" charset="0"/>
        <a:ea typeface="+mn-ea"/>
        <a:cs typeface="+mn-cs"/>
      </a:defRPr>
    </a:lvl8pPr>
    <a:lvl9pPr marL="3657600" algn="l" defTabSz="914400" rtl="0" eaLnBrk="1" latinLnBrk="0" hangingPunct="1">
      <a:defRPr kern="1200">
        <a:solidFill>
          <a:schemeClr val="tx1"/>
        </a:solidFill>
        <a:latin typeface="Arial" panose="020B0604020202090204" pitchFamily="34" charset="0"/>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 Nigel (D.)" initials="" lastIdx="1" clrIdx="0"/>
  <p:cmAuthor id="2" name="Chen, Emma (J.)" initials="CE("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272" autoAdjust="0"/>
    <p:restoredTop sz="95118" autoAdjust="0"/>
  </p:normalViewPr>
  <p:slideViewPr>
    <p:cSldViewPr snapToGrid="0">
      <p:cViewPr varScale="1">
        <p:scale>
          <a:sx n="115" d="100"/>
          <a:sy n="115" d="100"/>
        </p:scale>
        <p:origin x="1008" y="20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wrap="square" lIns="96661" tIns="48331" rIns="96661" bIns="48331" numCol="1" anchor="t" anchorCtr="0" compatLnSpc="1"/>
          <a:lstStyle>
            <a:lvl1pPr eaLnBrk="1" hangingPunct="1">
              <a:defRPr sz="1300">
                <a:latin typeface="Calibri" panose="020F0502020204030204" pitchFamily="34" charset="0"/>
                <a:ea typeface="宋体" panose="02010600030101010101" pitchFamily="2" charset="-122"/>
              </a:defRPr>
            </a:lvl1pPr>
          </a:lstStyle>
          <a:p>
            <a:pPr>
              <a:defRPr/>
            </a:pPr>
            <a:endParaRPr lang="en-US" altLang="zh-CN"/>
          </a:p>
        </p:txBody>
      </p:sp>
      <p:sp>
        <p:nvSpPr>
          <p:cNvPr id="3" name="Date Placeholder 2"/>
          <p:cNvSpPr>
            <a:spLocks noGrp="1"/>
          </p:cNvSpPr>
          <p:nvPr>
            <p:ph type="dt" idx="1"/>
          </p:nvPr>
        </p:nvSpPr>
        <p:spPr>
          <a:xfrm>
            <a:off x="4143375" y="0"/>
            <a:ext cx="3170238" cy="481013"/>
          </a:xfrm>
          <a:prstGeom prst="rect">
            <a:avLst/>
          </a:prstGeom>
        </p:spPr>
        <p:txBody>
          <a:bodyPr vert="horz" wrap="square" lIns="96661" tIns="48331" rIns="96661" bIns="48331" numCol="1" anchor="t" anchorCtr="0" compatLnSpc="1"/>
          <a:lstStyle>
            <a:lvl1pPr algn="r" eaLnBrk="1" hangingPunct="1">
              <a:defRPr sz="1300">
                <a:latin typeface="Calibri" panose="020F0502020204030204" pitchFamily="34" charset="0"/>
                <a:ea typeface="宋体" panose="02010600030101010101" pitchFamily="2" charset="-122"/>
              </a:defRPr>
            </a:lvl1pPr>
          </a:lstStyle>
          <a:p>
            <a:pPr>
              <a:defRPr/>
            </a:pPr>
            <a:fld id="{9FD6D0F9-6875-B340-ADA7-4417FB391D6D}" type="datetimeFigureOut">
              <a:rPr lang="en-US" altLang="zh-CN"/>
              <a:t>6/20/22</a:t>
            </a:fld>
            <a:endParaRPr lang="en-US" altLang="zh-CN"/>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6661" tIns="48331" rIns="96661" bIns="48331"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wrap="square" lIns="96661" tIns="48331" rIns="96661" bIns="48331" numCol="1" anchor="b" anchorCtr="0" compatLnSpc="1"/>
          <a:lstStyle>
            <a:lvl1pPr eaLnBrk="1" hangingPunct="1">
              <a:defRPr sz="1300">
                <a:latin typeface="Calibri" panose="020F0502020204030204" pitchFamily="34" charset="0"/>
                <a:ea typeface="宋体" panose="02010600030101010101" pitchFamily="2" charset="-122"/>
              </a:defRPr>
            </a:lvl1pPr>
          </a:lstStyle>
          <a:p>
            <a:pPr>
              <a:defRPr/>
            </a:pPr>
            <a:endParaRPr lang="en-US" altLang="zh-CN"/>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wrap="square" lIns="96661" tIns="48331" rIns="96661" bIns="48331" numCol="1" anchor="b" anchorCtr="0" compatLnSpc="1"/>
          <a:lstStyle>
            <a:lvl1pPr algn="r" eaLnBrk="1" hangingPunct="1">
              <a:defRPr sz="1300" smtClean="0">
                <a:latin typeface="Calibri" panose="020F0502020204030204" pitchFamily="34" charset="0"/>
                <a:ea typeface="宋体" panose="02010600030101010101" pitchFamily="2" charset="-122"/>
              </a:defRPr>
            </a:lvl1pPr>
          </a:lstStyle>
          <a:p>
            <a:pPr>
              <a:defRPr/>
            </a:pPr>
            <a:fld id="{4D41B0E6-F78E-534C-B767-67D6C0DDA967}"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4"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p>
        </p:txBody>
      </p:sp>
      <p:sp>
        <p:nvSpPr>
          <p:cNvPr id="49155"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84225" indent="-301625">
              <a:defRPr>
                <a:solidFill>
                  <a:schemeClr val="tx1"/>
                </a:solidFill>
                <a:latin typeface="Arial" panose="020B0604020202090204" pitchFamily="34" charset="0"/>
              </a:defRPr>
            </a:lvl2pPr>
            <a:lvl3pPr marL="1208405" indent="-241300">
              <a:defRPr>
                <a:solidFill>
                  <a:schemeClr val="tx1"/>
                </a:solidFill>
                <a:latin typeface="Arial" panose="020B0604020202090204" pitchFamily="34" charset="0"/>
              </a:defRPr>
            </a:lvl3pPr>
            <a:lvl4pPr marL="1691005" indent="-241300">
              <a:defRPr>
                <a:solidFill>
                  <a:schemeClr val="tx1"/>
                </a:solidFill>
                <a:latin typeface="Arial" panose="020B0604020202090204" pitchFamily="34" charset="0"/>
              </a:defRPr>
            </a:lvl4pPr>
            <a:lvl5pPr marL="2174875" indent="-241300">
              <a:defRPr>
                <a:solidFill>
                  <a:schemeClr val="tx1"/>
                </a:solidFill>
                <a:latin typeface="Arial" panose="020B0604020202090204" pitchFamily="34" charset="0"/>
              </a:defRPr>
            </a:lvl5pPr>
            <a:lvl6pPr marL="2632075" indent="-241300" eaLnBrk="0" fontAlgn="base" hangingPunct="0">
              <a:spcBef>
                <a:spcPct val="0"/>
              </a:spcBef>
              <a:spcAft>
                <a:spcPct val="0"/>
              </a:spcAft>
              <a:defRPr>
                <a:solidFill>
                  <a:schemeClr val="tx1"/>
                </a:solidFill>
                <a:latin typeface="Arial" panose="020B0604020202090204" pitchFamily="34" charset="0"/>
              </a:defRPr>
            </a:lvl6pPr>
            <a:lvl7pPr marL="3089275" indent="-241300" eaLnBrk="0" fontAlgn="base" hangingPunct="0">
              <a:spcBef>
                <a:spcPct val="0"/>
              </a:spcBef>
              <a:spcAft>
                <a:spcPct val="0"/>
              </a:spcAft>
              <a:defRPr>
                <a:solidFill>
                  <a:schemeClr val="tx1"/>
                </a:solidFill>
                <a:latin typeface="Arial" panose="020B0604020202090204" pitchFamily="34" charset="0"/>
              </a:defRPr>
            </a:lvl7pPr>
            <a:lvl8pPr marL="3546475" indent="-241300" eaLnBrk="0" fontAlgn="base" hangingPunct="0">
              <a:spcBef>
                <a:spcPct val="0"/>
              </a:spcBef>
              <a:spcAft>
                <a:spcPct val="0"/>
              </a:spcAft>
              <a:defRPr>
                <a:solidFill>
                  <a:schemeClr val="tx1"/>
                </a:solidFill>
                <a:latin typeface="Arial" panose="020B0604020202090204" pitchFamily="34" charset="0"/>
              </a:defRPr>
            </a:lvl8pPr>
            <a:lvl9pPr marL="4003675" indent="-241300" eaLnBrk="0" fontAlgn="base" hangingPunct="0">
              <a:spcBef>
                <a:spcPct val="0"/>
              </a:spcBef>
              <a:spcAft>
                <a:spcPct val="0"/>
              </a:spcAft>
              <a:defRPr>
                <a:solidFill>
                  <a:schemeClr val="tx1"/>
                </a:solidFill>
                <a:latin typeface="Arial" panose="020B0604020202090204" pitchFamily="34" charset="0"/>
              </a:defRPr>
            </a:lvl9pPr>
          </a:lstStyle>
          <a:p>
            <a:fld id="{CF14B64D-E966-B742-A586-D1EF77775408}" type="slidenum">
              <a:rPr lang="en-US" altLang="zh-CN">
                <a:latin typeface="Calibri" panose="020F0502020204030204" pitchFamily="34" charset="0"/>
              </a:rPr>
              <a:t>2</a:t>
            </a:fld>
            <a:endParaRPr lang="en-US" altLang="zh-CN">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a:solidFill>
                <a:srgbClr val="FFFFFF"/>
              </a:solidFill>
              <a:ea typeface="宋体" panose="02010600030101010101" pitchFamily="2" charset="-122"/>
            </a:endParaRPr>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Subtitle 2"/>
          <p:cNvSpPr>
            <a:spLocks noGrp="1"/>
          </p:cNvSpPr>
          <p:nvPr>
            <p:ph type="subTitle" idx="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YG Title Only">
    <p:spTree>
      <p:nvGrpSpPr>
        <p:cNvPr id="1" name=""/>
        <p:cNvGrpSpPr/>
        <p:nvPr/>
      </p:nvGrpSpPr>
      <p:grpSpPr>
        <a:xfrm>
          <a:off x="0" y="0"/>
          <a:ext cx="0" cy="0"/>
          <a:chOff x="0" y="0"/>
          <a:chExt cx="0" cy="0"/>
        </a:xfrm>
      </p:grpSpPr>
      <p:sp>
        <p:nvSpPr>
          <p:cNvPr id="3"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4"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5"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6"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7"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8"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0"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11"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12"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3"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14"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D64E785F-8EAE-E342-930C-FF64EA30B100}"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6"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jor Initiatives">
    <p:spTree>
      <p:nvGrpSpPr>
        <p:cNvPr id="1" name=""/>
        <p:cNvGrpSpPr/>
        <p:nvPr/>
      </p:nvGrpSpPr>
      <p:grpSpPr>
        <a:xfrm>
          <a:off x="0" y="0"/>
          <a:ext cx="0" cy="0"/>
          <a:chOff x="0" y="0"/>
          <a:chExt cx="0" cy="0"/>
        </a:xfrm>
      </p:grpSpPr>
      <p:sp>
        <p:nvSpPr>
          <p:cNvPr id="4"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5"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6"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7"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8"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1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1"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12"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1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15"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79E2CFE3-79F8-E84E-893F-FB712B2C5219}"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8"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90204" pitchFamily="34" charset="0"/>
                <a:cs typeface="Arial" panose="020B0604020202090204" pitchFamily="34" charset="0"/>
              </a:defRPr>
            </a:lvl1pPr>
            <a:lvl2pPr marL="692150" indent="-346075">
              <a:spcBef>
                <a:spcPts val="0"/>
              </a:spcBef>
              <a:spcAft>
                <a:spcPts val="900"/>
              </a:spcAft>
              <a:defRPr sz="2000" b="1">
                <a:latin typeface="Arial" panose="020B0604020202090204" pitchFamily="34" charset="0"/>
                <a:cs typeface="Arial" panose="020B0604020202090204" pitchFamily="34" charset="0"/>
              </a:defRPr>
            </a:lvl2pPr>
            <a:lvl3pPr marL="1025525" indent="-333375">
              <a:spcBef>
                <a:spcPts val="0"/>
              </a:spcBef>
              <a:spcAft>
                <a:spcPts val="900"/>
              </a:spcAft>
              <a:buFont typeface="Ford Antenna Medium" pitchFamily="50" charset="0"/>
              <a:buChar char="»"/>
              <a:defRPr sz="2000" b="1">
                <a:latin typeface="Arial" panose="020B0604020202090204" pitchFamily="34" charset="0"/>
                <a:cs typeface="Arial" panose="020B0604020202090204" pitchFamily="34" charset="0"/>
              </a:defRPr>
            </a:lvl3pPr>
            <a:lvl4pPr>
              <a:spcBef>
                <a:spcPts val="0"/>
              </a:spcBef>
              <a:spcAft>
                <a:spcPts val="900"/>
              </a:spcAft>
              <a:defRPr sz="2400">
                <a:latin typeface="Arial" panose="020B0604020202090204" pitchFamily="34" charset="0"/>
                <a:cs typeface="Arial" panose="020B0604020202090204" pitchFamily="34" charset="0"/>
              </a:defRPr>
            </a:lvl4pPr>
            <a:lvl5pPr>
              <a:spcBef>
                <a:spcPts val="0"/>
              </a:spcBef>
              <a:spcAft>
                <a:spcPts val="900"/>
              </a:spcAft>
              <a:defRPr sz="2400">
                <a:latin typeface="Arial" panose="020B0604020202090204" pitchFamily="34" charset="0"/>
                <a:cs typeface="Arial" panose="020B060402020209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6D51182B-E8AC-E94E-9EF2-C941B1DEA780}"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90204" pitchFamily="34" charset="0"/>
                <a:cs typeface="Arial" panose="020B0604020202090204" pitchFamily="34" charset="0"/>
              </a:defRPr>
            </a:lvl1pPr>
            <a:lvl2pPr marL="692150" indent="-346075">
              <a:spcBef>
                <a:spcPts val="0"/>
              </a:spcBef>
              <a:spcAft>
                <a:spcPts val="900"/>
              </a:spcAft>
              <a:buFont typeface="Arial" panose="020B0604020202090204" pitchFamily="34" charset="0"/>
              <a:buChar char="–"/>
              <a:defRPr sz="2000" b="1">
                <a:latin typeface="Arial" panose="020B0604020202090204" pitchFamily="34" charset="0"/>
                <a:cs typeface="Arial" panose="020B0604020202090204" pitchFamily="34" charset="0"/>
              </a:defRPr>
            </a:lvl2pPr>
            <a:lvl3pPr marL="1025525" indent="-333375">
              <a:spcBef>
                <a:spcPts val="0"/>
              </a:spcBef>
              <a:spcAft>
                <a:spcPts val="900"/>
              </a:spcAft>
              <a:buFont typeface="Ford Antenna Medium" pitchFamily="50" charset="0"/>
              <a:buChar char="»"/>
              <a:defRPr sz="2000" b="1">
                <a:latin typeface="Arial" panose="020B0604020202090204" pitchFamily="34" charset="0"/>
                <a:cs typeface="Arial" panose="020B0604020202090204" pitchFamily="34" charset="0"/>
              </a:defRPr>
            </a:lvl3pPr>
            <a:lvl4pPr>
              <a:spcBef>
                <a:spcPts val="0"/>
              </a:spcBef>
              <a:spcAft>
                <a:spcPts val="900"/>
              </a:spcAft>
              <a:defRPr sz="2400">
                <a:latin typeface="Arial" panose="020B0604020202090204" pitchFamily="34" charset="0"/>
                <a:cs typeface="Arial" panose="020B0604020202090204" pitchFamily="34" charset="0"/>
              </a:defRPr>
            </a:lvl4pPr>
            <a:lvl5pPr>
              <a:spcBef>
                <a:spcPts val="0"/>
              </a:spcBef>
              <a:spcAft>
                <a:spcPts val="900"/>
              </a:spcAft>
              <a:defRPr sz="2400">
                <a:latin typeface="Arial" panose="020B0604020202090204" pitchFamily="34" charset="0"/>
                <a:cs typeface="Arial" panose="020B060402020209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mp; Text w_RYG">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5F929963-7B0C-0644-84E3-9E760A2C6AC6}"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1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1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1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1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1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5" name="TextBox 1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16" name="TextBox 1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1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90204" pitchFamily="34" charset="0"/>
                <a:cs typeface="Arial" panose="020B0604020202090204" pitchFamily="34" charset="0"/>
              </a:defRPr>
            </a:lvl1pPr>
            <a:lvl2pPr marL="692150" indent="-346075">
              <a:spcBef>
                <a:spcPts val="0"/>
              </a:spcBef>
              <a:spcAft>
                <a:spcPts val="900"/>
              </a:spcAft>
              <a:buFont typeface="Arial" panose="020B0604020202090204" pitchFamily="34" charset="0"/>
              <a:buChar char="–"/>
              <a:defRPr sz="2000" b="1">
                <a:latin typeface="Arial" panose="020B0604020202090204" pitchFamily="34" charset="0"/>
                <a:cs typeface="Arial" panose="020B0604020202090204" pitchFamily="34" charset="0"/>
              </a:defRPr>
            </a:lvl2pPr>
            <a:lvl3pPr marL="1025525" indent="-333375">
              <a:spcBef>
                <a:spcPts val="0"/>
              </a:spcBef>
              <a:spcAft>
                <a:spcPts val="900"/>
              </a:spcAft>
              <a:buFont typeface="Ford Antenna Medium" pitchFamily="50" charset="0"/>
              <a:buChar char="»"/>
              <a:defRPr sz="2000" b="1">
                <a:latin typeface="Arial" panose="020B0604020202090204" pitchFamily="34" charset="0"/>
                <a:cs typeface="Arial" panose="020B0604020202090204" pitchFamily="34" charset="0"/>
              </a:defRPr>
            </a:lvl3pPr>
            <a:lvl4pPr>
              <a:spcBef>
                <a:spcPts val="0"/>
              </a:spcBef>
              <a:spcAft>
                <a:spcPts val="900"/>
              </a:spcAft>
              <a:defRPr sz="2400">
                <a:latin typeface="Arial" panose="020B0604020202090204" pitchFamily="34" charset="0"/>
                <a:cs typeface="Arial" panose="020B0604020202090204" pitchFamily="34" charset="0"/>
              </a:defRPr>
            </a:lvl4pPr>
            <a:lvl5pPr>
              <a:spcBef>
                <a:spcPts val="0"/>
              </a:spcBef>
              <a:spcAft>
                <a:spcPts val="900"/>
              </a:spcAft>
              <a:defRPr sz="2400">
                <a:latin typeface="Arial" panose="020B0604020202090204" pitchFamily="34" charset="0"/>
                <a:cs typeface="Arial" panose="020B060402020209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2AD0CB46-A6EE-3D41-8F4F-7FE559044087}"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900"/>
              </a:spcBef>
              <a:spcAft>
                <a:spcPts val="900"/>
              </a:spcAft>
              <a:defRPr sz="2400" b="1">
                <a:latin typeface="Arial" panose="020B0604020202090204" pitchFamily="34" charset="0"/>
                <a:cs typeface="Arial" panose="020B0604020202090204" pitchFamily="34" charset="0"/>
              </a:defRPr>
            </a:lvl1pPr>
            <a:lvl2pPr marL="692150" indent="-346075">
              <a:spcBef>
                <a:spcPts val="900"/>
              </a:spcBef>
              <a:spcAft>
                <a:spcPts val="900"/>
              </a:spcAft>
              <a:buFont typeface="Arial" panose="020B0604020202090204" pitchFamily="34" charset="0"/>
              <a:buChar char="–"/>
              <a:defRPr sz="2400" b="1">
                <a:latin typeface="Arial" panose="020B0604020202090204" pitchFamily="34" charset="0"/>
                <a:cs typeface="Arial" panose="020B0604020202090204" pitchFamily="34" charset="0"/>
              </a:defRPr>
            </a:lvl2pPr>
            <a:lvl3pPr marL="1025525" indent="-333375">
              <a:spcBef>
                <a:spcPts val="900"/>
              </a:spcBef>
              <a:spcAft>
                <a:spcPts val="900"/>
              </a:spcAft>
              <a:buFont typeface="Ford Antenna Medium" pitchFamily="50" charset="0"/>
              <a:buChar char="»"/>
              <a:defRPr sz="2400" b="1">
                <a:latin typeface="Arial" panose="020B0604020202090204" pitchFamily="34" charset="0"/>
                <a:cs typeface="Arial" panose="020B0604020202090204" pitchFamily="34" charset="0"/>
              </a:defRPr>
            </a:lvl3pPr>
            <a:lvl4pPr>
              <a:spcBef>
                <a:spcPts val="0"/>
              </a:spcBef>
              <a:spcAft>
                <a:spcPts val="900"/>
              </a:spcAft>
              <a:defRPr sz="2400">
                <a:latin typeface="Arial" panose="020B0604020202090204" pitchFamily="34" charset="0"/>
                <a:cs typeface="Arial" panose="020B0604020202090204" pitchFamily="34" charset="0"/>
              </a:defRPr>
            </a:lvl4pPr>
            <a:lvl5pPr>
              <a:spcBef>
                <a:spcPts val="0"/>
              </a:spcBef>
              <a:spcAft>
                <a:spcPts val="900"/>
              </a:spcAft>
              <a:defRPr sz="2400">
                <a:latin typeface="Arial" panose="020B0604020202090204" pitchFamily="34" charset="0"/>
                <a:cs typeface="Arial" panose="020B060402020209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A0B52CD6-F9E7-AB46-8180-0A6AA7141D44}"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sp>
        <p:nvSpPr>
          <p:cNvPr id="5" name="Title 1"/>
          <p:cNvSpPr txBox="1"/>
          <p:nvPr userDrawn="1"/>
        </p:nvSpPr>
        <p:spPr>
          <a:xfrm>
            <a:off x="7666038" y="257175"/>
            <a:ext cx="4024312"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 CD542/CDx754 &lt;PSC&gt;</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Bumper">
    <p:spTree>
      <p:nvGrpSpPr>
        <p:cNvPr id="1" name=""/>
        <p:cNvGrpSpPr/>
        <p:nvPr/>
      </p:nvGrpSpPr>
      <p:grpSpPr>
        <a:xfrm>
          <a:off x="0" y="0"/>
          <a:ext cx="0" cy="0"/>
          <a:chOff x="0" y="0"/>
          <a:chExt cx="0" cy="0"/>
        </a:xfrm>
      </p:grpSpPr>
      <p:sp>
        <p:nvSpPr>
          <p:cNvPr id="4" name="Rectangle 1"/>
          <p:cNvSpPr/>
          <p:nvPr/>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6"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0B52D6DA-C14B-0940-A4FF-284A7D7677C6}"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9"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txBox="1"/>
          <p:nvPr userDrawn="1"/>
        </p:nvSpPr>
        <p:spPr>
          <a:xfrm>
            <a:off x="8534400" y="368300"/>
            <a:ext cx="315595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21MY CD542 &lt;PSC&gt;</a:t>
            </a:r>
          </a:p>
        </p:txBody>
      </p:sp>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mp; Bumper">
    <p:spTree>
      <p:nvGrpSpPr>
        <p:cNvPr id="1" name=""/>
        <p:cNvGrpSpPr/>
        <p:nvPr/>
      </p:nvGrpSpPr>
      <p:grpSpPr>
        <a:xfrm>
          <a:off x="0" y="0"/>
          <a:ext cx="0" cy="0"/>
          <a:chOff x="0" y="0"/>
          <a:chExt cx="0" cy="0"/>
        </a:xfrm>
      </p:grpSpPr>
      <p:sp>
        <p:nvSpPr>
          <p:cNvPr id="6" name="Rectangle 1"/>
          <p:cNvSpPr/>
          <p:nvPr/>
        </p:nvSpPr>
        <p:spPr>
          <a:xfrm>
            <a:off x="314325" y="5984875"/>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67963" y="19050"/>
            <a:ext cx="1804987"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3"/>
          <p:cNvCxnSpPr/>
          <p:nvPr userDrawn="1"/>
        </p:nvCxnSpPr>
        <p:spPr>
          <a:xfrm>
            <a:off x="1597025" y="627063"/>
            <a:ext cx="86233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713" y="79375"/>
            <a:ext cx="129857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352992" y="5988364"/>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2" name="Content Placeholder 2"/>
          <p:cNvSpPr>
            <a:spLocks noGrp="1"/>
          </p:cNvSpPr>
          <p:nvPr>
            <p:ph idx="1"/>
          </p:nvPr>
        </p:nvSpPr>
        <p:spPr>
          <a:xfrm>
            <a:off x="640080" y="1097280"/>
            <a:ext cx="10835640" cy="4206240"/>
          </a:xfrm>
          <a:prstGeom prst="rect">
            <a:avLst/>
          </a:prstGeom>
        </p:spPr>
        <p:txBody>
          <a:bodyPr>
            <a:noAutofit/>
          </a:bodyPr>
          <a:lstStyle>
            <a:lvl1pPr marL="346075" indent="-346075">
              <a:spcBef>
                <a:spcPts val="900"/>
              </a:spcBef>
              <a:spcAft>
                <a:spcPts val="900"/>
              </a:spcAft>
              <a:defRPr sz="2400" b="1">
                <a:latin typeface="Arial" panose="020B0604020202090204" pitchFamily="34" charset="0"/>
                <a:cs typeface="Arial" panose="020B0604020202090204" pitchFamily="34" charset="0"/>
              </a:defRPr>
            </a:lvl1pPr>
            <a:lvl2pPr marL="692150" indent="-346075">
              <a:spcBef>
                <a:spcPts val="900"/>
              </a:spcBef>
              <a:spcAft>
                <a:spcPts val="900"/>
              </a:spcAft>
              <a:buFont typeface="Arial" panose="020B0604020202090204" pitchFamily="34" charset="0"/>
              <a:buChar char="–"/>
              <a:defRPr sz="2400" b="1">
                <a:latin typeface="Arial" panose="020B0604020202090204" pitchFamily="34" charset="0"/>
                <a:cs typeface="Arial" panose="020B0604020202090204" pitchFamily="34" charset="0"/>
              </a:defRPr>
            </a:lvl2pPr>
            <a:lvl3pPr marL="1025525" indent="-333375">
              <a:spcBef>
                <a:spcPts val="900"/>
              </a:spcBef>
              <a:spcAft>
                <a:spcPts val="900"/>
              </a:spcAft>
              <a:buFont typeface="Ford Antenna Medium" pitchFamily="50" charset="0"/>
              <a:buChar char="»"/>
              <a:defRPr sz="2400" b="1">
                <a:latin typeface="Arial" panose="020B0604020202090204" pitchFamily="34" charset="0"/>
                <a:cs typeface="Arial" panose="020B0604020202090204" pitchFamily="34" charset="0"/>
              </a:defRPr>
            </a:lvl3pPr>
            <a:lvl4pPr>
              <a:spcBef>
                <a:spcPts val="0"/>
              </a:spcBef>
              <a:spcAft>
                <a:spcPts val="900"/>
              </a:spcAft>
              <a:defRPr sz="2400">
                <a:latin typeface="Arial" panose="020B0604020202090204" pitchFamily="34" charset="0"/>
                <a:cs typeface="Arial" panose="020B0604020202090204" pitchFamily="34" charset="0"/>
              </a:defRPr>
            </a:lvl4pPr>
            <a:lvl5pPr>
              <a:spcBef>
                <a:spcPts val="0"/>
              </a:spcBef>
              <a:spcAft>
                <a:spcPts val="900"/>
              </a:spcAft>
              <a:defRPr sz="2400">
                <a:latin typeface="Arial" panose="020B0604020202090204" pitchFamily="34" charset="0"/>
                <a:cs typeface="Arial" panose="020B060402020209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Boxer New">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43134EBF-C6E7-CF4C-BAE1-D7DB4D78F61E}"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4"/>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5"/>
          <p:cNvCxnSpPr/>
          <p:nvPr userDrawn="1"/>
        </p:nvCxnSpPr>
        <p:spPr>
          <a:xfrm flipH="1">
            <a:off x="838200" y="186213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535567"/>
            <a:ext cx="10515600" cy="320492"/>
          </a:xfrm>
          <a:prstGeom prst="rect">
            <a:avLst/>
          </a:prstGeom>
        </p:spPr>
        <p:txBody>
          <a:bodyPr/>
          <a:lstStyle>
            <a:lvl1pPr marL="0" indent="0" algn="ctr">
              <a:buNone/>
              <a:defRPr sz="2000" b="1">
                <a:solidFill>
                  <a:schemeClr val="tx1"/>
                </a:solidFill>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Boxer w_bumper">
    <p:spTree>
      <p:nvGrpSpPr>
        <p:cNvPr id="1" name=""/>
        <p:cNvGrpSpPr/>
        <p:nvPr/>
      </p:nvGrpSpPr>
      <p:grpSpPr>
        <a:xfrm>
          <a:off x="0" y="0"/>
          <a:ext cx="0" cy="0"/>
          <a:chOff x="0" y="0"/>
          <a:chExt cx="0" cy="0"/>
        </a:xfrm>
      </p:grpSpPr>
      <p:sp>
        <p:nvSpPr>
          <p:cNvPr id="5"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6CA669C8-326E-0646-A049-5FD01BD464FA}"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4"/>
          <p:cNvCxnSpPr/>
          <p:nvPr userDrawn="1"/>
        </p:nvCxnSpPr>
        <p:spPr>
          <a:xfrm flipH="1">
            <a:off x="838200" y="504190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5"/>
          <p:cNvCxnSpPr/>
          <p:nvPr userDrawn="1"/>
        </p:nvCxnSpPr>
        <p:spPr>
          <a:xfrm flipH="1">
            <a:off x="838200" y="163988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6"/>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313143"/>
            <a:ext cx="10515600" cy="320492"/>
          </a:xfrm>
          <a:prstGeom prst="rect">
            <a:avLst/>
          </a:prstGeom>
        </p:spPr>
        <p:txBody>
          <a:bodyPr/>
          <a:lstStyle>
            <a:lvl1pPr marL="0" indent="0" algn="ctr">
              <a:buNone/>
              <a:defRPr sz="2000" b="1">
                <a:solidFill>
                  <a:schemeClr val="tx1"/>
                </a:solidFill>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5"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
    <p:spTree>
      <p:nvGrpSpPr>
        <p:cNvPr id="1" name=""/>
        <p:cNvGrpSpPr/>
        <p:nvPr/>
      </p:nvGrpSpPr>
      <p:grpSpPr>
        <a:xfrm>
          <a:off x="0" y="0"/>
          <a:ext cx="0" cy="0"/>
          <a:chOff x="0" y="0"/>
          <a:chExt cx="0" cy="0"/>
        </a:xfrm>
      </p:grpSpPr>
      <p:sp>
        <p:nvSpPr>
          <p:cNvPr id="3"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a:solidFill>
                <a:srgbClr val="FFFFFF"/>
              </a:solidFill>
              <a:ea typeface="宋体" panose="02010600030101010101" pitchFamily="2" charset="-122"/>
            </a:endParaRPr>
          </a:p>
        </p:txBody>
      </p:sp>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3108960"/>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1-Boxer New">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23365AFF-85DB-FE40-98B4-53B571B4EA8C}"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7"/>
          <p:cNvSpPr txBox="1"/>
          <p:nvPr userDrawn="1"/>
        </p:nvSpPr>
        <p:spPr>
          <a:xfrm>
            <a:off x="915988" y="6577013"/>
            <a:ext cx="4700587" cy="255587"/>
          </a:xfrm>
          <a:prstGeom prst="rect">
            <a:avLst/>
          </a:prstGeom>
        </p:spPr>
        <p:txBody>
          <a:bodyPr lIns="0"/>
          <a:lstStyle>
            <a:lvl1pPr indent="0" algn="ctr">
              <a:lnSpc>
                <a:spcPct val="90000"/>
              </a:lnSpc>
              <a:spcBef>
                <a:spcPts val="1000"/>
              </a:spcBef>
              <a:buFont typeface="Arial" panose="020B0604020202090204"/>
              <a:buNone/>
              <a:defRPr sz="700" b="0" i="0" spc="0" baseline="0">
                <a:solidFill>
                  <a:schemeClr val="accent4">
                    <a:lumMod val="50000"/>
                  </a:schemeClr>
                </a:solidFill>
                <a:latin typeface="+mj-lt"/>
                <a:ea typeface="Ford Antenna Cond" charset="0"/>
                <a:cs typeface="Ford Antenna Cond" charset="0"/>
              </a:defRPr>
            </a:lvl1pPr>
            <a:lvl2pPr marL="116205" indent="-116205">
              <a:lnSpc>
                <a:spcPct val="90000"/>
              </a:lnSpc>
              <a:spcBef>
                <a:spcPts val="500"/>
              </a:spcBef>
              <a:buFont typeface="Arial" panose="020B0604020202090204"/>
              <a:buChar char="•"/>
              <a:defRPr sz="1600" spc="0">
                <a:ea typeface="Ford Antenna" charset="0"/>
                <a:cs typeface="Ford Antenna" charset="0"/>
              </a:defRPr>
            </a:lvl2pPr>
            <a:lvl3pPr marL="401955" indent="-158750">
              <a:lnSpc>
                <a:spcPct val="90000"/>
              </a:lnSpc>
              <a:spcBef>
                <a:spcPts val="500"/>
              </a:spcBef>
              <a:buFont typeface="Arial" panose="020B0604020202090204"/>
              <a:buChar char="•"/>
              <a:defRPr sz="1600" spc="0">
                <a:ea typeface="Ford Antenna" charset="0"/>
                <a:cs typeface="Ford Antenna" charset="0"/>
              </a:defRPr>
            </a:lvl3pPr>
            <a:lvl4pPr marL="1600200" indent="-228600">
              <a:lnSpc>
                <a:spcPct val="90000"/>
              </a:lnSpc>
              <a:spcBef>
                <a:spcPts val="500"/>
              </a:spcBef>
              <a:buFont typeface="Arial" panose="020B0604020202090204"/>
              <a:buChar char="•"/>
              <a:defRPr sz="1200">
                <a:latin typeface="Ford Antenna" charset="0"/>
                <a:ea typeface="Ford Antenna" charset="0"/>
                <a:cs typeface="Ford Antenna" charset="0"/>
              </a:defRPr>
            </a:lvl4pPr>
            <a:lvl5pPr marL="2057400" indent="-228600">
              <a:lnSpc>
                <a:spcPct val="90000"/>
              </a:lnSpc>
              <a:spcBef>
                <a:spcPts val="500"/>
              </a:spcBef>
              <a:buFont typeface="Arial" panose="020B0604020202090204"/>
              <a:buChar char="•"/>
              <a:defRPr sz="1200">
                <a:latin typeface="Ford Antenna" charset="0"/>
                <a:ea typeface="Ford Antenna" charset="0"/>
                <a:cs typeface="Ford Antenna" charset="0"/>
              </a:defRPr>
            </a:lvl5pPr>
            <a:lvl6pPr marL="2514600" indent="-228600">
              <a:lnSpc>
                <a:spcPct val="90000"/>
              </a:lnSpc>
              <a:spcBef>
                <a:spcPts val="500"/>
              </a:spcBef>
              <a:buFont typeface="Arial" panose="020B0604020202090204"/>
              <a:buChar char="•"/>
            </a:lvl6pPr>
            <a:lvl7pPr marL="2971800" indent="-228600">
              <a:lnSpc>
                <a:spcPct val="90000"/>
              </a:lnSpc>
              <a:spcBef>
                <a:spcPts val="500"/>
              </a:spcBef>
              <a:buFont typeface="Arial" panose="020B0604020202090204"/>
              <a:buChar char="•"/>
            </a:lvl7pPr>
            <a:lvl8pPr marL="3429000" indent="-228600">
              <a:lnSpc>
                <a:spcPct val="90000"/>
              </a:lnSpc>
              <a:spcBef>
                <a:spcPts val="500"/>
              </a:spcBef>
              <a:buFont typeface="Arial" panose="020B0604020202090204"/>
              <a:buChar char="•"/>
            </a:lvl8pPr>
            <a:lvl9pPr marL="3886200" indent="-228600">
              <a:lnSpc>
                <a:spcPct val="90000"/>
              </a:lnSpc>
              <a:spcBef>
                <a:spcPts val="500"/>
              </a:spcBef>
              <a:buFont typeface="Arial" panose="020B0604020202090204"/>
              <a:buChar char="•"/>
            </a:lvl9pPr>
          </a:lstStyle>
          <a:p>
            <a:pPr algn="l" eaLnBrk="1" fontAlgn="auto" hangingPunct="1">
              <a:spcAft>
                <a:spcPts val="0"/>
              </a:spcAft>
              <a:defRPr/>
            </a:pPr>
            <a:r>
              <a:rPr lang="en-US" altLang="zh-CN" dirty="0">
                <a:solidFill>
                  <a:srgbClr val="C8CCD1">
                    <a:lumMod val="50000"/>
                  </a:srgbClr>
                </a:solidFill>
              </a:rPr>
              <a:t>The information contained herein does not constitute the Company’s forecast of financial performance and has been prepared solely for business planning purposes to determine actions the Company may take to meet its plan</a:t>
            </a:r>
          </a:p>
        </p:txBody>
      </p:sp>
      <p:cxnSp>
        <p:nvCxnSpPr>
          <p:cNvPr id="7" name="Straight Connector 5"/>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Boxer">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1Q</a:t>
            </a: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2Q</a:t>
            </a: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3Q</a:t>
            </a: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FY</a:t>
            </a: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4Q</a:t>
            </a: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1Q</a:t>
            </a: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2Q</a:t>
            </a: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3Q</a:t>
            </a: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FY</a:t>
            </a: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4Q</a:t>
            </a: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9494CD95-8A6F-FE45-B0F2-4311AAB31225}"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Boxer w_bumper">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3A0A0E00-ED8E-C948-8A14-02413F387072}"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2-Boxer w_RYG">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1Q</a:t>
            </a: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2Q</a:t>
            </a: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3Q</a:t>
            </a: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FY</a:t>
            </a: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4Q</a:t>
            </a: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1Q</a:t>
            </a: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2Q</a:t>
            </a: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3Q</a:t>
            </a: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FY</a:t>
            </a: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4Q</a:t>
            </a: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69F4F04A-FA96-B444-8C1B-D371E59FB581}"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sp>
        <p:nvSpPr>
          <p:cNvPr id="2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3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3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3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3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3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35" name="TextBox 2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36" name="TextBox 3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3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3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2-Boxer w_bumper, w-RYG">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E38E6D6D-FAF1-854F-BFEC-1BDE4C633023}"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17"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18"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19"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20"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21"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22"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23" name="TextBox 16"/>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24" name="TextBox 17"/>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25"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26"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Boxer">
    <p:spTree>
      <p:nvGrpSpPr>
        <p:cNvPr id="1" name=""/>
        <p:cNvGrpSpPr/>
        <p:nvPr/>
      </p:nvGrpSpPr>
      <p:grpSpPr>
        <a:xfrm>
          <a:off x="0" y="0"/>
          <a:ext cx="0" cy="0"/>
          <a:chOff x="0" y="0"/>
          <a:chExt cx="0" cy="0"/>
        </a:xfrm>
      </p:grpSpPr>
      <p:cxnSp>
        <p:nvCxnSpPr>
          <p:cNvPr id="7" name="Straight Connector 1"/>
          <p:cNvCxnSpPr/>
          <p:nvPr userDrawn="1"/>
        </p:nvCxnSpPr>
        <p:spPr>
          <a:xfrm flipH="1">
            <a:off x="7991475" y="495617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9715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3"/>
          <p:cNvCxnSpPr/>
          <p:nvPr userDrawn="1"/>
        </p:nvCxnSpPr>
        <p:spPr>
          <a:xfrm flipH="1">
            <a:off x="7991475" y="154622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4"/>
          <p:cNvCxnSpPr/>
          <p:nvPr userDrawn="1"/>
        </p:nvCxnSpPr>
        <p:spPr>
          <a:xfrm flipH="1">
            <a:off x="9715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7E1F521C-6C11-5C49-9D6C-D0680F53F0A1}"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4"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6" name="Straight Connector 9"/>
          <p:cNvCxnSpPr/>
          <p:nvPr userDrawn="1"/>
        </p:nvCxnSpPr>
        <p:spPr>
          <a:xfrm flipH="1">
            <a:off x="44513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0"/>
          <p:cNvCxnSpPr/>
          <p:nvPr userDrawn="1"/>
        </p:nvCxnSpPr>
        <p:spPr>
          <a:xfrm flipH="1">
            <a:off x="44513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15"/>
          <p:cNvSpPr txBox="1">
            <a:spLocks noChangeArrowheads="1"/>
          </p:cNvSpPr>
          <p:nvPr userDrawn="1"/>
        </p:nvSpPr>
        <p:spPr bwMode="auto">
          <a:xfrm>
            <a:off x="22320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20" name="Text Box 16"/>
          <p:cNvSpPr txBox="1">
            <a:spLocks noChangeArrowheads="1"/>
          </p:cNvSpPr>
          <p:nvPr userDrawn="1"/>
        </p:nvSpPr>
        <p:spPr bwMode="auto">
          <a:xfrm>
            <a:off x="1174750"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	</a:t>
            </a:r>
          </a:p>
        </p:txBody>
      </p:sp>
      <p:sp>
        <p:nvSpPr>
          <p:cNvPr id="21" name="Text Box 15"/>
          <p:cNvSpPr txBox="1">
            <a:spLocks noChangeArrowheads="1"/>
          </p:cNvSpPr>
          <p:nvPr userDrawn="1"/>
        </p:nvSpPr>
        <p:spPr bwMode="auto">
          <a:xfrm>
            <a:off x="33004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23" name="Text Box 15"/>
          <p:cNvSpPr txBox="1">
            <a:spLocks noChangeArrowheads="1"/>
          </p:cNvSpPr>
          <p:nvPr userDrawn="1"/>
        </p:nvSpPr>
        <p:spPr bwMode="auto">
          <a:xfrm>
            <a:off x="57118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24" name="Text Box 16"/>
          <p:cNvSpPr txBox="1">
            <a:spLocks noChangeArrowheads="1"/>
          </p:cNvSpPr>
          <p:nvPr userDrawn="1"/>
        </p:nvSpPr>
        <p:spPr bwMode="auto">
          <a:xfrm>
            <a:off x="46370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p>
        </p:txBody>
      </p:sp>
      <p:sp>
        <p:nvSpPr>
          <p:cNvPr id="25" name="Text Box 15"/>
          <p:cNvSpPr txBox="1">
            <a:spLocks noChangeArrowheads="1"/>
          </p:cNvSpPr>
          <p:nvPr userDrawn="1"/>
        </p:nvSpPr>
        <p:spPr bwMode="auto">
          <a:xfrm>
            <a:off x="67802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26" name="Text Box 15"/>
          <p:cNvSpPr txBox="1">
            <a:spLocks noChangeArrowheads="1"/>
          </p:cNvSpPr>
          <p:nvPr userDrawn="1"/>
        </p:nvSpPr>
        <p:spPr bwMode="auto">
          <a:xfrm>
            <a:off x="9248775"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27" name="Text Box 16"/>
          <p:cNvSpPr txBox="1">
            <a:spLocks noChangeArrowheads="1"/>
          </p:cNvSpPr>
          <p:nvPr userDrawn="1"/>
        </p:nvSpPr>
        <p:spPr bwMode="auto">
          <a:xfrm>
            <a:off x="81803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p>
        </p:txBody>
      </p:sp>
      <p:sp>
        <p:nvSpPr>
          <p:cNvPr id="28" name="Text Box 15"/>
          <p:cNvSpPr txBox="1">
            <a:spLocks noChangeArrowheads="1"/>
          </p:cNvSpPr>
          <p:nvPr userDrawn="1"/>
        </p:nvSpPr>
        <p:spPr bwMode="auto">
          <a:xfrm>
            <a:off x="10320338"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7833651" y="1240996"/>
            <a:ext cx="3474720"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813816" y="1240996"/>
            <a:ext cx="3474720"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294440" y="1240996"/>
            <a:ext cx="3474720"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Boxer w/ RYG">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2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4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4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4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4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4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4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48" name="Straight Connector 3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5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55" name="Oval 4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cxnSp>
        <p:nvCxnSpPr>
          <p:cNvPr id="56" name="Straight Connector 4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Rectangle 5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61" name="TextBox 5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6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56A9E023-A12F-4F45-BBEC-101AD30913A2}"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3" name="Picture 5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Boxer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1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1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1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1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1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1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1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1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1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38" name="Straight Connector 2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4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45" name="Oval 3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cxnSp>
        <p:nvCxnSpPr>
          <p:cNvPr id="46" name="Straight Connector 3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Rectangle 4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51" name="TextBox 4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2E948C76-1414-7949-8DCA-C6A98A28A1FF}"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53" name="Picture 4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Boxer no bumper">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2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4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4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4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4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4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4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48" name="Straight Connector 3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5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55" name="Oval 4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cxnSp>
        <p:nvCxnSpPr>
          <p:cNvPr id="56" name="Straight Connector 4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345A34B6-EC08-2F4F-B719-0661B430ABB4}"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Boxer 1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1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1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1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1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1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1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1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1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1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38" name="Straight Connector 2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4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45" name="Oval 3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cxnSp>
        <p:nvCxnSpPr>
          <p:cNvPr id="46" name="Straight Connector 3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TextBox 4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C9FB6E05-57BE-A448-8344-7587D15CB035}"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52" name="Picture 4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5289874E-58F5-0340-BB6B-A93FFF4ED3F5}"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Boxer two-row title">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20" name="Text Box 37"/>
          <p:cNvSpPr txBox="1">
            <a:spLocks noChangeArrowheads="1"/>
          </p:cNvSpPr>
          <p:nvPr userDrawn="1"/>
        </p:nvSpPr>
        <p:spPr bwMode="auto">
          <a:xfrm>
            <a:off x="7842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1" name="Text Box 38"/>
          <p:cNvSpPr txBox="1">
            <a:spLocks noChangeArrowheads="1"/>
          </p:cNvSpPr>
          <p:nvPr userDrawn="1"/>
        </p:nvSpPr>
        <p:spPr bwMode="auto">
          <a:xfrm>
            <a:off x="22098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2" name="Text Box 39"/>
          <p:cNvSpPr txBox="1">
            <a:spLocks noChangeArrowheads="1"/>
          </p:cNvSpPr>
          <p:nvPr userDrawn="1"/>
        </p:nvSpPr>
        <p:spPr bwMode="auto">
          <a:xfrm>
            <a:off x="3675063"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3" name="Text Box 41"/>
          <p:cNvSpPr txBox="1">
            <a:spLocks noChangeArrowheads="1"/>
          </p:cNvSpPr>
          <p:nvPr userDrawn="1"/>
        </p:nvSpPr>
        <p:spPr bwMode="auto">
          <a:xfrm>
            <a:off x="1497013"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4" name="Text Box 42"/>
          <p:cNvSpPr txBox="1">
            <a:spLocks noChangeArrowheads="1"/>
          </p:cNvSpPr>
          <p:nvPr userDrawn="1"/>
        </p:nvSpPr>
        <p:spPr bwMode="auto">
          <a:xfrm>
            <a:off x="51403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5" name="Text Box 39"/>
          <p:cNvSpPr txBox="1">
            <a:spLocks noChangeArrowheads="1"/>
          </p:cNvSpPr>
          <p:nvPr userDrawn="1"/>
        </p:nvSpPr>
        <p:spPr bwMode="auto">
          <a:xfrm>
            <a:off x="29337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6" name="Text Box 39"/>
          <p:cNvSpPr txBox="1">
            <a:spLocks noChangeArrowheads="1"/>
          </p:cNvSpPr>
          <p:nvPr userDrawn="1"/>
        </p:nvSpPr>
        <p:spPr bwMode="auto">
          <a:xfrm>
            <a:off x="441325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7" name="Text Box 37"/>
          <p:cNvSpPr txBox="1">
            <a:spLocks noChangeArrowheads="1"/>
          </p:cNvSpPr>
          <p:nvPr userDrawn="1"/>
        </p:nvSpPr>
        <p:spPr bwMode="auto">
          <a:xfrm>
            <a:off x="7889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8" name="Text Box 38"/>
          <p:cNvSpPr txBox="1">
            <a:spLocks noChangeArrowheads="1"/>
          </p:cNvSpPr>
          <p:nvPr userDrawn="1"/>
        </p:nvSpPr>
        <p:spPr bwMode="auto">
          <a:xfrm>
            <a:off x="2212975"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9" name="Text Box 39"/>
          <p:cNvSpPr txBox="1">
            <a:spLocks noChangeArrowheads="1"/>
          </p:cNvSpPr>
          <p:nvPr userDrawn="1"/>
        </p:nvSpPr>
        <p:spPr bwMode="auto">
          <a:xfrm>
            <a:off x="3678238"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0" name="Text Box 41"/>
          <p:cNvSpPr txBox="1">
            <a:spLocks noChangeArrowheads="1"/>
          </p:cNvSpPr>
          <p:nvPr userDrawn="1"/>
        </p:nvSpPr>
        <p:spPr bwMode="auto">
          <a:xfrm>
            <a:off x="1500188"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1" name="Text Box 42"/>
          <p:cNvSpPr txBox="1">
            <a:spLocks noChangeArrowheads="1"/>
          </p:cNvSpPr>
          <p:nvPr userDrawn="1"/>
        </p:nvSpPr>
        <p:spPr bwMode="auto">
          <a:xfrm>
            <a:off x="51450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2" name="Text Box 39"/>
          <p:cNvSpPr txBox="1">
            <a:spLocks noChangeArrowheads="1"/>
          </p:cNvSpPr>
          <p:nvPr userDrawn="1"/>
        </p:nvSpPr>
        <p:spPr bwMode="auto">
          <a:xfrm>
            <a:off x="29384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3" name="Text Box 39"/>
          <p:cNvSpPr txBox="1">
            <a:spLocks noChangeArrowheads="1"/>
          </p:cNvSpPr>
          <p:nvPr userDrawn="1"/>
        </p:nvSpPr>
        <p:spPr bwMode="auto">
          <a:xfrm>
            <a:off x="441801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4" name="Text Box 37"/>
          <p:cNvSpPr txBox="1">
            <a:spLocks noChangeArrowheads="1"/>
          </p:cNvSpPr>
          <p:nvPr userDrawn="1"/>
        </p:nvSpPr>
        <p:spPr bwMode="auto">
          <a:xfrm>
            <a:off x="64055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5" name="Text Box 38"/>
          <p:cNvSpPr txBox="1">
            <a:spLocks noChangeArrowheads="1"/>
          </p:cNvSpPr>
          <p:nvPr userDrawn="1"/>
        </p:nvSpPr>
        <p:spPr bwMode="auto">
          <a:xfrm>
            <a:off x="7829550"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6" name="Text Box 39"/>
          <p:cNvSpPr txBox="1">
            <a:spLocks noChangeArrowheads="1"/>
          </p:cNvSpPr>
          <p:nvPr userDrawn="1"/>
        </p:nvSpPr>
        <p:spPr bwMode="auto">
          <a:xfrm>
            <a:off x="9294813"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7" name="Text Box 41"/>
          <p:cNvSpPr txBox="1">
            <a:spLocks noChangeArrowheads="1"/>
          </p:cNvSpPr>
          <p:nvPr userDrawn="1"/>
        </p:nvSpPr>
        <p:spPr bwMode="auto">
          <a:xfrm>
            <a:off x="7116763"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8" name="Text Box 42"/>
          <p:cNvSpPr txBox="1">
            <a:spLocks noChangeArrowheads="1"/>
          </p:cNvSpPr>
          <p:nvPr userDrawn="1"/>
        </p:nvSpPr>
        <p:spPr bwMode="auto">
          <a:xfrm>
            <a:off x="107616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9" name="Text Box 39"/>
          <p:cNvSpPr txBox="1">
            <a:spLocks noChangeArrowheads="1"/>
          </p:cNvSpPr>
          <p:nvPr userDrawn="1"/>
        </p:nvSpPr>
        <p:spPr bwMode="auto">
          <a:xfrm>
            <a:off x="855503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0" name="Text Box 39"/>
          <p:cNvSpPr txBox="1">
            <a:spLocks noChangeArrowheads="1"/>
          </p:cNvSpPr>
          <p:nvPr userDrawn="1"/>
        </p:nvSpPr>
        <p:spPr bwMode="auto">
          <a:xfrm>
            <a:off x="100345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41" name="Text Box 37"/>
          <p:cNvSpPr txBox="1">
            <a:spLocks noChangeArrowheads="1"/>
          </p:cNvSpPr>
          <p:nvPr userDrawn="1"/>
        </p:nvSpPr>
        <p:spPr bwMode="auto">
          <a:xfrm>
            <a:off x="64008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42" name="Text Box 38"/>
          <p:cNvSpPr txBox="1">
            <a:spLocks noChangeArrowheads="1"/>
          </p:cNvSpPr>
          <p:nvPr userDrawn="1"/>
        </p:nvSpPr>
        <p:spPr bwMode="auto">
          <a:xfrm>
            <a:off x="78263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43" name="Text Box 39"/>
          <p:cNvSpPr txBox="1">
            <a:spLocks noChangeArrowheads="1"/>
          </p:cNvSpPr>
          <p:nvPr userDrawn="1"/>
        </p:nvSpPr>
        <p:spPr bwMode="auto">
          <a:xfrm>
            <a:off x="9291638"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44" name="Text Box 41"/>
          <p:cNvSpPr txBox="1">
            <a:spLocks noChangeArrowheads="1"/>
          </p:cNvSpPr>
          <p:nvPr userDrawn="1"/>
        </p:nvSpPr>
        <p:spPr bwMode="auto">
          <a:xfrm>
            <a:off x="7113588"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45" name="Text Box 42"/>
          <p:cNvSpPr txBox="1">
            <a:spLocks noChangeArrowheads="1"/>
          </p:cNvSpPr>
          <p:nvPr userDrawn="1"/>
        </p:nvSpPr>
        <p:spPr bwMode="auto">
          <a:xfrm>
            <a:off x="107569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46" name="Text Box 39"/>
          <p:cNvSpPr txBox="1">
            <a:spLocks noChangeArrowheads="1"/>
          </p:cNvSpPr>
          <p:nvPr userDrawn="1"/>
        </p:nvSpPr>
        <p:spPr bwMode="auto">
          <a:xfrm>
            <a:off x="85502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7" name="Text Box 39"/>
          <p:cNvSpPr txBox="1">
            <a:spLocks noChangeArrowheads="1"/>
          </p:cNvSpPr>
          <p:nvPr userDrawn="1"/>
        </p:nvSpPr>
        <p:spPr bwMode="auto">
          <a:xfrm>
            <a:off x="100298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48" name="Straight Connector 39"/>
          <p:cNvCxnSpPr/>
          <p:nvPr userDrawn="1"/>
        </p:nvCxnSpPr>
        <p:spPr>
          <a:xfrm flipH="1">
            <a:off x="6324600"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788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788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884363"/>
            <a:ext cx="109537" cy="109537"/>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53" name="Freeform 28"/>
          <p:cNvSpPr>
            <a:spLocks noChangeAspect="1"/>
          </p:cNvSpPr>
          <p:nvPr userDrawn="1"/>
        </p:nvSpPr>
        <p:spPr bwMode="blackWhite">
          <a:xfrm rot="4200000">
            <a:off x="788988" y="2044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801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55" name="Oval 46"/>
          <p:cNvSpPr/>
          <p:nvPr userDrawn="1"/>
        </p:nvSpPr>
        <p:spPr>
          <a:xfrm>
            <a:off x="789577" y="2204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cxnSp>
        <p:nvCxnSpPr>
          <p:cNvPr id="56" name="Straight Connector 47"/>
          <p:cNvCxnSpPr/>
          <p:nvPr userDrawn="1"/>
        </p:nvCxnSpPr>
        <p:spPr>
          <a:xfrm flipH="1">
            <a:off x="6334125" y="180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80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434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434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2761C83A-4F76-A044-9C5B-BC54BA446357}"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59"/>
            <a:ext cx="10835640" cy="100584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495552"/>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4039475"/>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500732"/>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4040628"/>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Boxer">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B4D7865C-0913-984C-86B5-C7AFAA4299A9}"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6-Boxer, w_RYG">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F82C5974-4C31-0E43-9B8C-589D9B6779BF}"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68"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69"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70"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71"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72"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73"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74" name="TextBox 5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75" name="TextBox 6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76"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77"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Boxer no bumper">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A47893F9-DC8F-8543-B3EC-7A4074C6CAF9}"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6-Boxer no bumper, w_RYG">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3A4BA0F1-B7FA-8D4B-8B76-5CF39F986081}"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65"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66"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67"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68"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69"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7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71" name="TextBox 58"/>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72" name="TextBox 59"/>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7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7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6-Boxer, bumper - months">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767555D3-94EE-3446-8D00-65C78BB61FF6}"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6-Boxer, bumper - months, w_RYG">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F8A9C212-6840-2141-AE8F-B902CAE40E59}"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8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8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8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8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8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8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86" name="TextBox 71"/>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87" name="TextBox 72"/>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8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8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6-Boxer, no bumper - months">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B65F2DF2-368A-DA47-BF00-BC43BB5593AE}"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6-Boxer, no bumper - months, w_ RYG">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8240D032-ED9C-8841-8CB2-D4574D9D5E4C}"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2"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73"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74"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75"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76"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77"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78" name="TextBox 7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79" name="TextBox 7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80"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81"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Bumper">
    <p:spTree>
      <p:nvGrpSpPr>
        <p:cNvPr id="1" name=""/>
        <p:cNvGrpSpPr/>
        <p:nvPr/>
      </p:nvGrpSpPr>
      <p:grpSpPr>
        <a:xfrm>
          <a:off x="0" y="0"/>
          <a:ext cx="0" cy="0"/>
          <a:chOff x="0" y="0"/>
          <a:chExt cx="0" cy="0"/>
        </a:xfrm>
      </p:grpSpPr>
      <p:sp>
        <p:nvSpPr>
          <p:cNvPr id="3" name="Title 3"/>
          <p:cNvSpPr txBox="1"/>
          <p:nvPr userDrawn="1"/>
        </p:nvSpPr>
        <p:spPr>
          <a:xfrm>
            <a:off x="8256588" y="2003425"/>
            <a:ext cx="3414712" cy="579438"/>
          </a:xfrm>
          <a:prstGeom prst="rect">
            <a:avLst/>
          </a:prstGeom>
        </p:spPr>
        <p:txBody>
          <a:bodyP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a:defRPr/>
            </a:pPr>
            <a:r>
              <a:rPr lang="en-US" altLang="zh-CN" sz="5200">
                <a:solidFill>
                  <a:srgbClr val="000000"/>
                </a:solidFill>
                <a:ea typeface="宋体" panose="02010600030101010101" pitchFamily="2" charset="-122"/>
              </a:rPr>
              <a:t>			</a:t>
            </a:r>
            <a:endParaRPr lang="en-US" altLang="zh-CN" sz="3200">
              <a:solidFill>
                <a:srgbClr val="000000"/>
              </a:solidFill>
              <a:ea typeface="宋体" panose="02010600030101010101" pitchFamily="2" charset="-122"/>
            </a:endParaRPr>
          </a:p>
        </p:txBody>
      </p:sp>
      <p:sp>
        <p:nvSpPr>
          <p:cNvPr id="4" name="Rectangle 2"/>
          <p:cNvSpPr>
            <a:spLocks noChangeArrowheads="1"/>
          </p:cNvSpPr>
          <p:nvPr userDrawn="1"/>
        </p:nvSpPr>
        <p:spPr bwMode="auto">
          <a:xfrm>
            <a:off x="427038" y="5584825"/>
            <a:ext cx="11395075" cy="750888"/>
          </a:xfrm>
          <a:prstGeom prst="rect">
            <a:avLst/>
          </a:prstGeom>
          <a:solidFill>
            <a:schemeClr val="accent1"/>
          </a:solidFill>
          <a:ln w="12700" algn="ctr">
            <a:solidFill>
              <a:schemeClr val="accent1"/>
            </a:solidFill>
            <a:miter lim="800000"/>
          </a:ln>
        </p:spPr>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a:solidFill>
                <a:srgbClr val="FFFFFF"/>
              </a:solidFill>
            </a:endParaRPr>
          </a:p>
        </p:txBody>
      </p:sp>
      <p:sp>
        <p:nvSpPr>
          <p:cNvPr id="5" name="Title 1"/>
          <p:cNvSpPr txBox="1"/>
          <p:nvPr userDrawn="1"/>
        </p:nvSpPr>
        <p:spPr>
          <a:xfrm>
            <a:off x="6546850" y="212725"/>
            <a:ext cx="514350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2021MY CD542 / CDx754 &lt;PSC&gt;</a:t>
            </a:r>
          </a:p>
        </p:txBody>
      </p:sp>
      <p:sp>
        <p:nvSpPr>
          <p:cNvPr id="6" name="TextBox 4"/>
          <p:cNvSpPr txBox="1">
            <a:spLocks noChangeArrowheads="1"/>
          </p:cNvSpPr>
          <p:nvPr userDrawn="1"/>
        </p:nvSpPr>
        <p:spPr bwMode="auto">
          <a:xfrm>
            <a:off x="893763" y="6421438"/>
            <a:ext cx="793750" cy="230187"/>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pic>
        <p:nvPicPr>
          <p:cNvPr id="7"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13500"/>
            <a:ext cx="660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BBE0109D-FBC8-F64F-A285-F15EFB7880AC}"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sp>
        <p:nvSpPr>
          <p:cNvPr id="9"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endParaRPr lang="en-US" altLang="zh-CN" sz="600">
              <a:ea typeface="宋体" panose="02010600030101010101" pitchFamily="2" charset="-122"/>
            </a:endParaRPr>
          </a:p>
          <a:p>
            <a:pPr algn="r" eaLnBrk="1" hangingPunct="1">
              <a:defRPr/>
            </a:pPr>
            <a:r>
              <a:rPr lang="en-US" altLang="zh-CN" sz="600">
                <a:ea typeface="宋体" panose="02010600030101010101" pitchFamily="2" charset="-122"/>
              </a:rPr>
              <a:t>  GIS1 23.01,12 / GIS2 Confidential Template v2  (June 6  2018)</a:t>
            </a:r>
            <a:endParaRPr lang="en-US" altLang="zh-CN" sz="600" b="1">
              <a:ea typeface="宋体" panose="02010600030101010101" pitchFamily="2" charset="-122"/>
            </a:endParaRPr>
          </a:p>
        </p:txBody>
      </p:sp>
      <p:sp>
        <p:nvSpPr>
          <p:cNvPr id="16" name="Text Placeholder 7"/>
          <p:cNvSpPr>
            <a:spLocks noGrp="1"/>
          </p:cNvSpPr>
          <p:nvPr>
            <p:ph type="body" sz="quarter" idx="14"/>
          </p:nvPr>
        </p:nvSpPr>
        <p:spPr>
          <a:xfrm>
            <a:off x="461016" y="5677070"/>
            <a:ext cx="11361726" cy="558800"/>
          </a:xfrm>
          <a:prstGeom prst="rect">
            <a:avLst/>
          </a:prstGeom>
        </p:spPr>
        <p:txBody>
          <a:bodyPr anchor="ctr">
            <a:noAutofit/>
          </a:bodyPr>
          <a:lstStyle>
            <a:lvl1pPr marL="0" indent="0" algn="ctr">
              <a:buFontTx/>
              <a:buNone/>
              <a:defRPr sz="2200" b="1">
                <a:solidFill>
                  <a:schemeClr val="bg1"/>
                </a:solidFill>
              </a:defRPr>
            </a:lvl1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Row 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FBC0086F-DDC2-F34C-A5ED-FF0657E5A37C}"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100584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Title and Bumper">
    <p:spTree>
      <p:nvGrpSpPr>
        <p:cNvPr id="1" name=""/>
        <p:cNvGrpSpPr/>
        <p:nvPr/>
      </p:nvGrpSpPr>
      <p:grpSpPr>
        <a:xfrm>
          <a:off x="0" y="0"/>
          <a:ext cx="0" cy="0"/>
          <a:chOff x="0" y="0"/>
          <a:chExt cx="0" cy="0"/>
        </a:xfrm>
      </p:grpSpPr>
      <p:sp>
        <p:nvSpPr>
          <p:cNvPr id="4" name="Title 3"/>
          <p:cNvSpPr txBox="1"/>
          <p:nvPr userDrawn="1"/>
        </p:nvSpPr>
        <p:spPr>
          <a:xfrm>
            <a:off x="8256588" y="2003425"/>
            <a:ext cx="3414712" cy="579438"/>
          </a:xfrm>
          <a:prstGeom prst="rect">
            <a:avLst/>
          </a:prstGeom>
        </p:spPr>
        <p:txBody>
          <a:bodyPr lIns="91345" tIns="45673" rIns="91345" bIns="45673"/>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a:defRPr/>
            </a:pPr>
            <a:r>
              <a:rPr lang="en-US" altLang="zh-CN" sz="5100">
                <a:solidFill>
                  <a:srgbClr val="000000"/>
                </a:solidFill>
                <a:ea typeface="宋体" panose="02010600030101010101" pitchFamily="2" charset="-122"/>
              </a:rPr>
              <a:t>			</a:t>
            </a:r>
            <a:endParaRPr lang="en-US" altLang="zh-CN" sz="3100" b="1" i="1">
              <a:ea typeface="宋体" panose="02010600030101010101" pitchFamily="2" charset="-122"/>
            </a:endParaRPr>
          </a:p>
        </p:txBody>
      </p:sp>
      <p:sp>
        <p:nvSpPr>
          <p:cNvPr id="5" name="Rectangle 2"/>
          <p:cNvSpPr/>
          <p:nvPr userDrawn="1"/>
        </p:nvSpPr>
        <p:spPr>
          <a:xfrm>
            <a:off x="431800" y="5546725"/>
            <a:ext cx="11396663" cy="750888"/>
          </a:xfrm>
          <a:prstGeom prst="rect">
            <a:avLst/>
          </a:prstGeom>
          <a:solidFill>
            <a:srgbClr val="00457E"/>
          </a:solidFill>
          <a:ln w="12700" cap="flat" cmpd="sng" algn="ctr">
            <a:solidFill>
              <a:srgbClr val="00457E">
                <a:shade val="50000"/>
              </a:srgbClr>
            </a:solidFill>
            <a:prstDash val="solid"/>
            <a:miter lim="800000"/>
          </a:ln>
          <a:effectLst/>
        </p:spPr>
        <p:txBody>
          <a:bodyPr anchor="ctr"/>
          <a:lstStyle>
            <a:lvl1pPr defTabSz="912495">
              <a:defRPr>
                <a:solidFill>
                  <a:schemeClr val="tx1"/>
                </a:solidFill>
                <a:latin typeface="Arial" panose="020B0604020202090204" pitchFamily="34" charset="0"/>
              </a:defRPr>
            </a:lvl1pPr>
            <a:lvl2pPr marL="742950" indent="-285750" defTabSz="912495">
              <a:defRPr>
                <a:solidFill>
                  <a:schemeClr val="tx1"/>
                </a:solidFill>
                <a:latin typeface="Arial" panose="020B0604020202090204" pitchFamily="34" charset="0"/>
              </a:defRPr>
            </a:lvl2pPr>
            <a:lvl3pPr marL="1143000" indent="-228600" defTabSz="912495">
              <a:defRPr>
                <a:solidFill>
                  <a:schemeClr val="tx1"/>
                </a:solidFill>
                <a:latin typeface="Arial" panose="020B0604020202090204" pitchFamily="34" charset="0"/>
              </a:defRPr>
            </a:lvl3pPr>
            <a:lvl4pPr marL="1600200" indent="-228600" defTabSz="912495">
              <a:defRPr>
                <a:solidFill>
                  <a:schemeClr val="tx1"/>
                </a:solidFill>
                <a:latin typeface="Arial" panose="020B0604020202090204" pitchFamily="34" charset="0"/>
              </a:defRPr>
            </a:lvl4pPr>
            <a:lvl5pPr marL="2057400" indent="-228600" defTabSz="912495">
              <a:defRPr>
                <a:solidFill>
                  <a:schemeClr val="tx1"/>
                </a:solidFill>
                <a:latin typeface="Arial" panose="020B0604020202090204" pitchFamily="34" charset="0"/>
              </a:defRPr>
            </a:lvl5pPr>
            <a:lvl6pPr marL="2514600" indent="-228600" defTabSz="912495" eaLnBrk="0" fontAlgn="base" hangingPunct="0">
              <a:spcBef>
                <a:spcPct val="0"/>
              </a:spcBef>
              <a:spcAft>
                <a:spcPct val="0"/>
              </a:spcAft>
              <a:defRPr>
                <a:solidFill>
                  <a:schemeClr val="tx1"/>
                </a:solidFill>
                <a:latin typeface="Arial" panose="020B0604020202090204" pitchFamily="34" charset="0"/>
              </a:defRPr>
            </a:lvl6pPr>
            <a:lvl7pPr marL="2971800" indent="-228600" defTabSz="912495" eaLnBrk="0" fontAlgn="base" hangingPunct="0">
              <a:spcBef>
                <a:spcPct val="0"/>
              </a:spcBef>
              <a:spcAft>
                <a:spcPct val="0"/>
              </a:spcAft>
              <a:defRPr>
                <a:solidFill>
                  <a:schemeClr val="tx1"/>
                </a:solidFill>
                <a:latin typeface="Arial" panose="020B0604020202090204" pitchFamily="34" charset="0"/>
              </a:defRPr>
            </a:lvl7pPr>
            <a:lvl8pPr marL="3429000" indent="-228600" defTabSz="912495" eaLnBrk="0" fontAlgn="base" hangingPunct="0">
              <a:spcBef>
                <a:spcPct val="0"/>
              </a:spcBef>
              <a:spcAft>
                <a:spcPct val="0"/>
              </a:spcAft>
              <a:defRPr>
                <a:solidFill>
                  <a:schemeClr val="tx1"/>
                </a:solidFill>
                <a:latin typeface="Arial" panose="020B0604020202090204" pitchFamily="34" charset="0"/>
              </a:defRPr>
            </a:lvl8pPr>
            <a:lvl9pPr marL="3886200" indent="-228600" defTabSz="912495"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sz="1700">
              <a:solidFill>
                <a:srgbClr val="FFFFFF"/>
              </a:solidFill>
              <a:ea typeface="宋体" panose="02010600030101010101" pitchFamily="2" charset="-122"/>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0B41F9D5-AD24-ED44-AA94-BDE997D30507}"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sp>
        <p:nvSpPr>
          <p:cNvPr id="10" name="TextBox 5"/>
          <p:cNvSpPr txBox="1">
            <a:spLocks noChangeArrowheads="1"/>
          </p:cNvSpPr>
          <p:nvPr userDrawn="1"/>
        </p:nvSpPr>
        <p:spPr bwMode="auto">
          <a:xfrm>
            <a:off x="893763" y="638492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1" name="Title 1"/>
          <p:cNvSpPr txBox="1"/>
          <p:nvPr userDrawn="1"/>
        </p:nvSpPr>
        <p:spPr>
          <a:xfrm>
            <a:off x="8574088" y="263525"/>
            <a:ext cx="3097212" cy="511175"/>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p>
        </p:txBody>
      </p:sp>
      <p:sp>
        <p:nvSpPr>
          <p:cNvPr id="12"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On Track</a:t>
            </a:r>
          </a:p>
        </p:txBody>
      </p:sp>
      <p:sp>
        <p:nvSpPr>
          <p:cNvPr id="13"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14"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Plan To Green By Next Milestone</a:t>
            </a:r>
          </a:p>
        </p:txBody>
      </p:sp>
      <p:sp>
        <p:nvSpPr>
          <p:cNvPr id="15"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6"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No Work Plan To Recover</a:t>
            </a:r>
          </a:p>
        </p:txBody>
      </p:sp>
      <p:sp>
        <p:nvSpPr>
          <p:cNvPr id="17"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8"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endParaRPr lang="en-US" altLang="zh-CN" sz="600">
              <a:ea typeface="宋体" panose="02010600030101010101" pitchFamily="2" charset="-122"/>
            </a:endParaRPr>
          </a:p>
          <a:p>
            <a:pPr algn="r" eaLnBrk="1" hangingPunct="1">
              <a:defRPr/>
            </a:pPr>
            <a:r>
              <a:rPr lang="en-US" altLang="zh-CN" sz="600">
                <a:ea typeface="宋体" panose="02010600030101010101" pitchFamily="2" charset="-122"/>
              </a:rPr>
              <a:t>  GIS1 23.01,12 / GIS2 Confidential Template v2  (June 6  2018)</a:t>
            </a:r>
            <a:endParaRPr lang="en-US" altLang="zh-CN" sz="600" b="1">
              <a:ea typeface="宋体" panose="02010600030101010101" pitchFamily="2" charset="-122"/>
            </a:endParaRPr>
          </a:p>
        </p:txBody>
      </p:sp>
      <p:sp>
        <p:nvSpPr>
          <p:cNvPr id="9" name="Subtitle 2"/>
          <p:cNvSpPr>
            <a:spLocks noGrp="1"/>
          </p:cNvSpPr>
          <p:nvPr>
            <p:ph type="subTitle" idx="10"/>
          </p:nvPr>
        </p:nvSpPr>
        <p:spPr>
          <a:xfrm>
            <a:off x="426355" y="5549224"/>
            <a:ext cx="11355169" cy="762000"/>
          </a:xfrm>
          <a:prstGeom prst="rect">
            <a:avLst/>
          </a:prstGeom>
        </p:spPr>
        <p:txBody>
          <a:bodyPr lIns="45685" tIns="73094" rIns="45685" bIns="73094" anchor="ctr">
            <a:noAutofit/>
          </a:bodyPr>
          <a:lstStyle>
            <a:lvl1pPr marL="0" indent="0" algn="ctr">
              <a:lnSpc>
                <a:spcPct val="95000"/>
              </a:lnSpc>
              <a:spcBef>
                <a:spcPts val="0"/>
              </a:spcBef>
              <a:buNone/>
              <a:defRPr sz="2200" b="1">
                <a:solidFill>
                  <a:schemeClr val="bg1"/>
                </a:solidFill>
                <a:latin typeface="Ford Antenna Cond Light" pitchFamily="50" charset="0"/>
                <a:cs typeface="Arial" panose="020B0604020202090204" pitchFamily="34" charset="0"/>
              </a:defRPr>
            </a:lvl1pPr>
            <a:lvl2pPr marL="543560" indent="0" algn="ctr">
              <a:buNone/>
              <a:defRPr>
                <a:solidFill>
                  <a:schemeClr val="tx1">
                    <a:tint val="75000"/>
                  </a:schemeClr>
                </a:solidFill>
              </a:defRPr>
            </a:lvl2pPr>
            <a:lvl3pPr marL="1087120" indent="0" algn="ctr">
              <a:buNone/>
              <a:defRPr>
                <a:solidFill>
                  <a:schemeClr val="tx1">
                    <a:tint val="75000"/>
                  </a:schemeClr>
                </a:solidFill>
              </a:defRPr>
            </a:lvl3pPr>
            <a:lvl4pPr marL="1630680" indent="0" algn="ctr">
              <a:buNone/>
              <a:defRPr>
                <a:solidFill>
                  <a:schemeClr val="tx1">
                    <a:tint val="75000"/>
                  </a:schemeClr>
                </a:solidFill>
              </a:defRPr>
            </a:lvl4pPr>
            <a:lvl5pPr marL="2174240" indent="0" algn="ctr">
              <a:buNone/>
              <a:defRPr>
                <a:solidFill>
                  <a:schemeClr val="tx1">
                    <a:tint val="75000"/>
                  </a:schemeClr>
                </a:solidFill>
              </a:defRPr>
            </a:lvl5pPr>
            <a:lvl6pPr marL="2717800" indent="0" algn="ctr">
              <a:buNone/>
              <a:defRPr>
                <a:solidFill>
                  <a:schemeClr val="tx1">
                    <a:tint val="75000"/>
                  </a:schemeClr>
                </a:solidFill>
              </a:defRPr>
            </a:lvl6pPr>
            <a:lvl7pPr marL="3261360" indent="0" algn="ctr">
              <a:buNone/>
              <a:defRPr>
                <a:solidFill>
                  <a:schemeClr val="tx1">
                    <a:tint val="75000"/>
                  </a:schemeClr>
                </a:solidFill>
              </a:defRPr>
            </a:lvl7pPr>
            <a:lvl8pPr marL="3804285" indent="0" algn="ctr">
              <a:buNone/>
              <a:defRPr>
                <a:solidFill>
                  <a:schemeClr val="tx1">
                    <a:tint val="75000"/>
                  </a:schemeClr>
                </a:solidFill>
              </a:defRPr>
            </a:lvl8pPr>
            <a:lvl9pPr marL="4347845" indent="0" algn="ctr">
              <a:buNone/>
              <a:defRPr>
                <a:solidFill>
                  <a:schemeClr val="tx1">
                    <a:tint val="75000"/>
                  </a:schemeClr>
                </a:solidFill>
              </a:defRPr>
            </a:lvl9pPr>
          </a:lstStyle>
          <a:p>
            <a:r>
              <a:rPr lang="en-US"/>
              <a:t>Click to edit Master subtitle style</a:t>
            </a:r>
            <a:endParaRPr lang="en-US" dirty="0"/>
          </a:p>
        </p:txBody>
      </p:sp>
      <p:sp>
        <p:nvSpPr>
          <p:cNvPr id="8" name="Title 1"/>
          <p:cNvSpPr>
            <a:spLocks noGrp="1"/>
          </p:cNvSpPr>
          <p:nvPr>
            <p:ph type="title"/>
          </p:nvPr>
        </p:nvSpPr>
        <p:spPr>
          <a:xfrm>
            <a:off x="626577" y="234224"/>
            <a:ext cx="5703146" cy="579120"/>
          </a:xfrm>
          <a:prstGeom prst="rect">
            <a:avLst/>
          </a:prstGeom>
        </p:spPr>
        <p:txBody>
          <a:bodyPr lIns="91369" tIns="45685" rIns="91369" bIns="45685" anchor="t">
            <a:noAutofit/>
          </a:bodyPr>
          <a:lstStyle>
            <a:lvl1pPr algn="l" defTabSz="913765" rtl="0" eaLnBrk="1" latinLnBrk="0" hangingPunct="1">
              <a:lnSpc>
                <a:spcPct val="90000"/>
              </a:lnSpc>
              <a:spcBef>
                <a:spcPct val="0"/>
              </a:spcBef>
              <a:buNone/>
              <a:defRPr lang="en-US" sz="3000" b="1" i="0" kern="1200" cap="none" baseline="0" dirty="0">
                <a:solidFill>
                  <a:schemeClr val="tx1"/>
                </a:solidFill>
                <a:latin typeface="Arial" panose="020B0604020202090204" pitchFamily="34" charset="0"/>
                <a:ea typeface="+mj-ea"/>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Major Initiative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838200" cy="231775"/>
          </a:xfrm>
          <a:prstGeom prst="rect">
            <a:avLst/>
          </a:prstGeom>
          <a:noFill/>
          <a:ln>
            <a:noFill/>
          </a:ln>
        </p:spPr>
        <p:txBody>
          <a:bodyPr>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5B27A4F4-EFF8-9744-B47E-60A88FDA4F6A}"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p:nvPr userDrawn="1"/>
        </p:nvSpPr>
        <p:spPr>
          <a:xfrm>
            <a:off x="8574088" y="296863"/>
            <a:ext cx="3097212" cy="509587"/>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p>
        </p:txBody>
      </p:sp>
      <p:sp>
        <p:nvSpPr>
          <p:cNvPr id="8"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No Work Plan To Recover</a:t>
            </a:r>
          </a:p>
        </p:txBody>
      </p:sp>
      <p:sp>
        <p:nvSpPr>
          <p:cNvPr id="10"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1"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Plan To Green By Next Milestone</a:t>
            </a:r>
          </a:p>
        </p:txBody>
      </p:sp>
      <p:sp>
        <p:nvSpPr>
          <p:cNvPr id="12"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3"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On Track</a:t>
            </a:r>
          </a:p>
        </p:txBody>
      </p:sp>
      <p:sp>
        <p:nvSpPr>
          <p:cNvPr id="14"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90204" pitchFamily="34" charset="0"/>
                <a:cs typeface="Arial" panose="020B0604020202090204" pitchFamily="34" charset="0"/>
              </a:defRPr>
            </a:lvl1pPr>
            <a:lvl2pPr marL="692150" indent="-346075">
              <a:spcBef>
                <a:spcPts val="0"/>
              </a:spcBef>
              <a:spcAft>
                <a:spcPts val="900"/>
              </a:spcAft>
              <a:defRPr sz="2000" b="1">
                <a:latin typeface="Arial" panose="020B0604020202090204" pitchFamily="34" charset="0"/>
                <a:cs typeface="Arial" panose="020B0604020202090204" pitchFamily="34" charset="0"/>
              </a:defRPr>
            </a:lvl2pPr>
            <a:lvl3pPr marL="1025525" indent="-333375">
              <a:spcBef>
                <a:spcPts val="0"/>
              </a:spcBef>
              <a:spcAft>
                <a:spcPts val="900"/>
              </a:spcAft>
              <a:buFont typeface="Ford Antenna Medium" pitchFamily="50" charset="0"/>
              <a:buChar char="»"/>
              <a:defRPr sz="2000" b="1">
                <a:latin typeface="Arial" panose="020B0604020202090204" pitchFamily="34" charset="0"/>
                <a:cs typeface="Arial" panose="020B0604020202090204" pitchFamily="34" charset="0"/>
              </a:defRPr>
            </a:lvl3pPr>
            <a:lvl4pPr>
              <a:spcBef>
                <a:spcPts val="0"/>
              </a:spcBef>
              <a:spcAft>
                <a:spcPts val="900"/>
              </a:spcAft>
              <a:defRPr sz="2400">
                <a:latin typeface="Arial" panose="020B0604020202090204" pitchFamily="34" charset="0"/>
                <a:cs typeface="Arial" panose="020B0604020202090204" pitchFamily="34" charset="0"/>
              </a:defRPr>
            </a:lvl4pPr>
            <a:lvl5pPr>
              <a:spcBef>
                <a:spcPts val="0"/>
              </a:spcBef>
              <a:spcAft>
                <a:spcPts val="900"/>
              </a:spcAft>
              <a:defRPr sz="2400">
                <a:latin typeface="Arial" panose="020B0604020202090204" pitchFamily="34" charset="0"/>
                <a:cs typeface="Arial" panose="020B060402020209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mp; Blank">
    <p:spTree>
      <p:nvGrpSpPr>
        <p:cNvPr id="1" name=""/>
        <p:cNvGrpSpPr/>
        <p:nvPr/>
      </p:nvGrpSpPr>
      <p:grpSpPr>
        <a:xfrm>
          <a:off x="0" y="0"/>
          <a:ext cx="0" cy="0"/>
          <a:chOff x="0" y="0"/>
          <a:chExt cx="0" cy="0"/>
        </a:xfrm>
      </p:grpSpPr>
      <p:sp>
        <p:nvSpPr>
          <p:cNvPr id="2" name="Title 1"/>
          <p:cNvSpPr txBox="1"/>
          <p:nvPr userDrawn="1"/>
        </p:nvSpPr>
        <p:spPr>
          <a:xfrm>
            <a:off x="8509000" y="100013"/>
            <a:ext cx="3181350" cy="576262"/>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solidFill>
                  <a:srgbClr val="00264E"/>
                </a:solidFill>
              </a:rPr>
              <a:t>2021 CD542 &lt;PSC&gt;</a:t>
            </a:r>
          </a:p>
        </p:txBody>
      </p:sp>
      <p:sp>
        <p:nvSpPr>
          <p:cNvPr id="3" name="TextBox 2"/>
          <p:cNvSpPr txBox="1">
            <a:spLocks noChangeArrowheads="1"/>
          </p:cNvSpPr>
          <p:nvPr userDrawn="1"/>
        </p:nvSpPr>
        <p:spPr bwMode="auto">
          <a:xfrm>
            <a:off x="893763" y="648017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rgbClr val="FFFFFF">
                    <a:lumMod val="50000"/>
                  </a:srgbClr>
                </a:solidFill>
                <a:latin typeface="Arial" panose="020B0604020202090204" pitchFamily="34" charset="0"/>
                <a:cs typeface="Arial" panose="020B0604020202090204" pitchFamily="34" charset="0"/>
              </a:rPr>
              <a:t>Confidential</a:t>
            </a: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72238"/>
            <a:ext cx="6604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2A962FC9-54AE-464D-A647-CBDAC6067EE1}" type="slidenum">
              <a:rPr lang="en-US" altLang="en-US" sz="1100" b="1" smtClean="0">
                <a:solidFill>
                  <a:srgbClr val="00264E"/>
                </a:solidFill>
                <a:cs typeface="Arial" panose="020B0604020202090204" pitchFamily="34" charset="0"/>
              </a:rPr>
              <a:t>‹#›</a:t>
            </a:fld>
            <a:endParaRPr lang="en-US" altLang="en-US" sz="1100" b="1">
              <a:solidFill>
                <a:srgbClr val="00264E"/>
              </a:solidFill>
              <a:cs typeface="Arial" panose="020B0604020202090204" pitchFamily="34" charset="0"/>
            </a:endParaRPr>
          </a:p>
        </p:txBody>
      </p:sp>
      <p:sp>
        <p:nvSpPr>
          <p:cNvPr id="6"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endParaRPr lang="en-US" altLang="zh-CN" sz="600">
              <a:solidFill>
                <a:srgbClr val="00264E"/>
              </a:solidFill>
              <a:ea typeface="宋体" panose="02010600030101010101" pitchFamily="2" charset="-122"/>
            </a:endParaRPr>
          </a:p>
          <a:p>
            <a:pPr algn="r" eaLnBrk="1" hangingPunct="1">
              <a:defRPr/>
            </a:pPr>
            <a:r>
              <a:rPr lang="en-US" altLang="zh-CN" sz="600">
                <a:solidFill>
                  <a:srgbClr val="00264E"/>
                </a:solidFill>
                <a:ea typeface="宋体" panose="02010600030101010101" pitchFamily="2" charset="-122"/>
              </a:rPr>
              <a:t>  GIS1 23.01,12 / GIS2 Confidential Template v2  (June 1,  2018)</a:t>
            </a:r>
            <a:endParaRPr lang="en-US" altLang="zh-CN" sz="600" b="1">
              <a:solidFill>
                <a:srgbClr val="00264E"/>
              </a:solidFill>
              <a:ea typeface="宋体" panose="02010600030101010101" pitchFamily="2" charset="-122"/>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2"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a:spLocks noChangeArrowheads="1"/>
          </p:cNvSpPr>
          <p:nvPr userDrawn="1"/>
        </p:nvSpPr>
        <p:spPr bwMode="auto">
          <a:xfrm>
            <a:off x="0" y="0"/>
            <a:ext cx="4203700" cy="6858000"/>
          </a:xfrm>
          <a:prstGeom prst="rect">
            <a:avLst/>
          </a:prstGeom>
          <a:solidFill>
            <a:srgbClr val="00264E"/>
          </a:solidFill>
          <a:ln w="12700" algn="ctr">
            <a:solidFill>
              <a:srgbClr val="00305B"/>
            </a:solidFill>
            <a:miter lim="800000"/>
          </a:ln>
        </p:spPr>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a:solidFill>
                <a:srgbClr val="FFFFFF"/>
              </a:solidFill>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2850" y="32019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a:ea typeface="宋体" panose="02010600030101010101"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B7B10D08-A535-1F41-940B-6C254BECE061}"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9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9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9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9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a:ea typeface="宋体" panose="02010600030101010101"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BD2551AE-F139-DE46-906A-F17D8668C59E}"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eft Brace 5"/>
          <p:cNvSpPr/>
          <p:nvPr userDrawn="1"/>
        </p:nvSpPr>
        <p:spPr>
          <a:xfrm rot="16200000">
            <a:off x="2880519" y="4647406"/>
            <a:ext cx="204788" cy="1882775"/>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lIns="91439" tIns="45719" rIns="91439" bIns="45719"/>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eaLnBrk="1" latinLnBrk="1">
              <a:defRPr/>
            </a:pPr>
            <a:endParaRPr lang="en-US" altLang="zh-CN">
              <a:solidFill>
                <a:srgbClr val="000000"/>
              </a:solidFill>
              <a:ea typeface="宋体" panose="02010600030101010101" pitchFamily="2" charset="-122"/>
            </a:endParaRPr>
          </a:p>
        </p:txBody>
      </p:sp>
      <p:sp>
        <p:nvSpPr>
          <p:cNvPr id="10" name="TextBox 6"/>
          <p:cNvSpPr txBox="1"/>
          <p:nvPr userDrawn="1"/>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defPPr>
              <a:defRPr lang="en-US"/>
            </a:defPPr>
            <a:lvl1pPr algn="ctr" defTabSz="608965" hangingPunct="0">
              <a:defRPr sz="1200" b="1">
                <a:latin typeface="Arial" panose="020B0604020202090204" pitchFamily="34" charset="0"/>
                <a:ea typeface="Ford Antenna Cond Regular"/>
                <a:cs typeface="Arial" panose="020B0604020202090204" pitchFamily="34" charset="0"/>
              </a:defRPr>
            </a:lvl1pPr>
          </a:lstStyle>
          <a:p>
            <a:pPr eaLnBrk="1" fontAlgn="auto">
              <a:spcBef>
                <a:spcPts val="0"/>
              </a:spcBef>
              <a:spcAft>
                <a:spcPts val="0"/>
              </a:spcAft>
              <a:defRPr/>
            </a:pPr>
            <a:r>
              <a:rPr lang="en-US" dirty="0">
                <a:sym typeface="Ford Antenna Cond Regular"/>
              </a:rPr>
              <a:t>$432</a:t>
            </a:r>
          </a:p>
        </p:txBody>
      </p:sp>
      <p:sp>
        <p:nvSpPr>
          <p:cNvPr id="11" name="TextBox 7"/>
          <p:cNvSpPr txBox="1"/>
          <p:nvPr userDrawn="1"/>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p>
            <a:pPr algn="ctr" defTabSz="608965" eaLnBrk="1" fontAlgn="auto">
              <a:spcBef>
                <a:spcPts val="0"/>
              </a:spcBef>
              <a:spcAft>
                <a:spcPts val="0"/>
              </a:spcAft>
              <a:defRPr/>
            </a:pPr>
            <a:r>
              <a:rPr lang="en-US" sz="1200" b="1" dirty="0">
                <a:ea typeface="Ford Antenna Cond Regular"/>
                <a:cs typeface="Arial" panose="020B0604020202090204" pitchFamily="34" charset="0"/>
                <a:sym typeface="Ford Antenna Cond Regular"/>
              </a:rPr>
              <a:t>Market Factors</a:t>
            </a:r>
          </a:p>
        </p:txBody>
      </p:sp>
      <p:sp>
        <p:nvSpPr>
          <p:cNvPr id="12" name="Rectangle 72"/>
          <p:cNvSpPr>
            <a:spLocks noChangeArrowheads="1"/>
          </p:cNvSpPr>
          <p:nvPr userDrawn="1"/>
        </p:nvSpPr>
        <p:spPr bwMode="auto">
          <a:xfrm>
            <a:off x="1763713"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90204" pitchFamily="34" charset="0"/>
              </a:defRPr>
            </a:lvl1pPr>
            <a:lvl2pPr marL="742950" indent="-285750" defTabSz="1007745">
              <a:defRPr>
                <a:solidFill>
                  <a:schemeClr val="tx1"/>
                </a:solidFill>
                <a:latin typeface="Arial" panose="020B0604020202090204" pitchFamily="34" charset="0"/>
              </a:defRPr>
            </a:lvl2pPr>
            <a:lvl3pPr marL="1143000" indent="-228600" defTabSz="1007745">
              <a:defRPr>
                <a:solidFill>
                  <a:schemeClr val="tx1"/>
                </a:solidFill>
                <a:latin typeface="Arial" panose="020B0604020202090204" pitchFamily="34" charset="0"/>
              </a:defRPr>
            </a:lvl3pPr>
            <a:lvl4pPr marL="1600200" indent="-228600" defTabSz="1007745">
              <a:defRPr>
                <a:solidFill>
                  <a:schemeClr val="tx1"/>
                </a:solidFill>
                <a:latin typeface="Arial" panose="020B0604020202090204" pitchFamily="34" charset="0"/>
              </a:defRPr>
            </a:lvl4pPr>
            <a:lvl5pPr marL="2057400" indent="-228600" defTabSz="1007745">
              <a:defRPr>
                <a:solidFill>
                  <a:schemeClr val="tx1"/>
                </a:solidFill>
                <a:latin typeface="Arial" panose="020B0604020202090204" pitchFamily="34" charset="0"/>
              </a:defRPr>
            </a:lvl5pPr>
            <a:lvl6pPr marL="2514600" indent="-228600" defTabSz="1007745" fontAlgn="base">
              <a:spcBef>
                <a:spcPct val="0"/>
              </a:spcBef>
              <a:spcAft>
                <a:spcPct val="0"/>
              </a:spcAft>
              <a:defRPr>
                <a:solidFill>
                  <a:schemeClr val="tx1"/>
                </a:solidFill>
                <a:latin typeface="Arial" panose="020B0604020202090204" pitchFamily="34" charset="0"/>
              </a:defRPr>
            </a:lvl6pPr>
            <a:lvl7pPr marL="2971800" indent="-228600" defTabSz="1007745" fontAlgn="base">
              <a:spcBef>
                <a:spcPct val="0"/>
              </a:spcBef>
              <a:spcAft>
                <a:spcPct val="0"/>
              </a:spcAft>
              <a:defRPr>
                <a:solidFill>
                  <a:schemeClr val="tx1"/>
                </a:solidFill>
                <a:latin typeface="Arial" panose="020B0604020202090204" pitchFamily="34" charset="0"/>
              </a:defRPr>
            </a:lvl7pPr>
            <a:lvl8pPr marL="3429000" indent="-228600" defTabSz="1007745" fontAlgn="base">
              <a:spcBef>
                <a:spcPct val="0"/>
              </a:spcBef>
              <a:spcAft>
                <a:spcPct val="0"/>
              </a:spcAft>
              <a:defRPr>
                <a:solidFill>
                  <a:schemeClr val="tx1"/>
                </a:solidFill>
                <a:latin typeface="Arial" panose="020B0604020202090204" pitchFamily="34" charset="0"/>
              </a:defRPr>
            </a:lvl8pPr>
            <a:lvl9pPr marL="3886200" indent="-228600" defTabSz="1007745" fontAlgn="base">
              <a:spcBef>
                <a:spcPct val="0"/>
              </a:spcBef>
              <a:spcAft>
                <a:spcPct val="0"/>
              </a:spcAft>
              <a:defRPr>
                <a:solidFill>
                  <a:schemeClr val="tx1"/>
                </a:solidFill>
                <a:latin typeface="Arial" panose="020B0604020202090204" pitchFamily="34" charset="0"/>
              </a:defRPr>
            </a:lvl9pPr>
          </a:lstStyle>
          <a:p>
            <a:pPr algn="ctr">
              <a:lnSpc>
                <a:spcPct val="85000"/>
              </a:lnSpc>
              <a:defRPr/>
            </a:pPr>
            <a:r>
              <a:rPr lang="en-US" altLang="en-US" sz="1200" b="1">
                <a:cs typeface="Arial" panose="020B0604020202090204" pitchFamily="34" charset="0"/>
              </a:rPr>
              <a:t>Volume /</a:t>
            </a:r>
          </a:p>
          <a:p>
            <a:pPr algn="ctr">
              <a:lnSpc>
                <a:spcPct val="85000"/>
              </a:lnSpc>
              <a:defRPr/>
            </a:pPr>
            <a:r>
              <a:rPr lang="en-US" altLang="en-US" sz="1200" b="1">
                <a:cs typeface="Arial" panose="020B0604020202090204" pitchFamily="34" charset="0"/>
              </a:rPr>
              <a:t>Mix</a:t>
            </a:r>
          </a:p>
        </p:txBody>
      </p:sp>
      <p:sp>
        <p:nvSpPr>
          <p:cNvPr id="13" name="Rectangle 73"/>
          <p:cNvSpPr>
            <a:spLocks noChangeArrowheads="1"/>
          </p:cNvSpPr>
          <p:nvPr userDrawn="1"/>
        </p:nvSpPr>
        <p:spPr bwMode="auto">
          <a:xfrm>
            <a:off x="2962275"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90204" pitchFamily="34" charset="0"/>
              </a:defRPr>
            </a:lvl1pPr>
            <a:lvl2pPr marL="742950" indent="-285750" defTabSz="1007745">
              <a:defRPr>
                <a:solidFill>
                  <a:schemeClr val="tx1"/>
                </a:solidFill>
                <a:latin typeface="Arial" panose="020B0604020202090204" pitchFamily="34" charset="0"/>
              </a:defRPr>
            </a:lvl2pPr>
            <a:lvl3pPr marL="1143000" indent="-228600" defTabSz="1007745">
              <a:defRPr>
                <a:solidFill>
                  <a:schemeClr val="tx1"/>
                </a:solidFill>
                <a:latin typeface="Arial" panose="020B0604020202090204" pitchFamily="34" charset="0"/>
              </a:defRPr>
            </a:lvl3pPr>
            <a:lvl4pPr marL="1600200" indent="-228600" defTabSz="1007745">
              <a:defRPr>
                <a:solidFill>
                  <a:schemeClr val="tx1"/>
                </a:solidFill>
                <a:latin typeface="Arial" panose="020B0604020202090204" pitchFamily="34" charset="0"/>
              </a:defRPr>
            </a:lvl4pPr>
            <a:lvl5pPr marL="2057400" indent="-228600" defTabSz="1007745">
              <a:defRPr>
                <a:solidFill>
                  <a:schemeClr val="tx1"/>
                </a:solidFill>
                <a:latin typeface="Arial" panose="020B0604020202090204" pitchFamily="34" charset="0"/>
              </a:defRPr>
            </a:lvl5pPr>
            <a:lvl6pPr marL="2514600" indent="-228600" defTabSz="1007745" fontAlgn="base">
              <a:spcBef>
                <a:spcPct val="0"/>
              </a:spcBef>
              <a:spcAft>
                <a:spcPct val="0"/>
              </a:spcAft>
              <a:defRPr>
                <a:solidFill>
                  <a:schemeClr val="tx1"/>
                </a:solidFill>
                <a:latin typeface="Arial" panose="020B0604020202090204" pitchFamily="34" charset="0"/>
              </a:defRPr>
            </a:lvl6pPr>
            <a:lvl7pPr marL="2971800" indent="-228600" defTabSz="1007745" fontAlgn="base">
              <a:spcBef>
                <a:spcPct val="0"/>
              </a:spcBef>
              <a:spcAft>
                <a:spcPct val="0"/>
              </a:spcAft>
              <a:defRPr>
                <a:solidFill>
                  <a:schemeClr val="tx1"/>
                </a:solidFill>
                <a:latin typeface="Arial" panose="020B0604020202090204" pitchFamily="34" charset="0"/>
              </a:defRPr>
            </a:lvl7pPr>
            <a:lvl8pPr marL="3429000" indent="-228600" defTabSz="1007745" fontAlgn="base">
              <a:spcBef>
                <a:spcPct val="0"/>
              </a:spcBef>
              <a:spcAft>
                <a:spcPct val="0"/>
              </a:spcAft>
              <a:defRPr>
                <a:solidFill>
                  <a:schemeClr val="tx1"/>
                </a:solidFill>
                <a:latin typeface="Arial" panose="020B0604020202090204" pitchFamily="34" charset="0"/>
              </a:defRPr>
            </a:lvl8pPr>
            <a:lvl9pPr marL="3886200" indent="-228600" defTabSz="1007745" fontAlgn="base">
              <a:spcBef>
                <a:spcPct val="0"/>
              </a:spcBef>
              <a:spcAft>
                <a:spcPct val="0"/>
              </a:spcAft>
              <a:defRPr>
                <a:solidFill>
                  <a:schemeClr val="tx1"/>
                </a:solidFill>
                <a:latin typeface="Arial" panose="020B0604020202090204" pitchFamily="34" charset="0"/>
              </a:defRPr>
            </a:lvl9pPr>
          </a:lstStyle>
          <a:p>
            <a:pPr algn="ctr">
              <a:lnSpc>
                <a:spcPct val="85000"/>
              </a:lnSpc>
              <a:defRPr/>
            </a:pPr>
            <a:r>
              <a:rPr lang="en-US" altLang="en-US" sz="1200" b="1">
                <a:cs typeface="Arial" panose="020B0604020202090204" pitchFamily="34" charset="0"/>
              </a:rPr>
              <a:t>Net</a:t>
            </a:r>
          </a:p>
          <a:p>
            <a:pPr algn="ctr">
              <a:lnSpc>
                <a:spcPct val="85000"/>
              </a:lnSpc>
              <a:defRPr/>
            </a:pPr>
            <a:r>
              <a:rPr lang="en-US" altLang="en-US" sz="1200" b="1">
                <a:cs typeface="Arial" panose="020B0604020202090204" pitchFamily="34" charset="0"/>
              </a:rPr>
              <a:t>Pricing</a:t>
            </a:r>
          </a:p>
        </p:txBody>
      </p:sp>
      <p:sp>
        <p:nvSpPr>
          <p:cNvPr id="14" name="Rectangle 77"/>
          <p:cNvSpPr>
            <a:spLocks noChangeArrowheads="1"/>
          </p:cNvSpPr>
          <p:nvPr userDrawn="1"/>
        </p:nvSpPr>
        <p:spPr bwMode="auto">
          <a:xfrm>
            <a:off x="5397500" y="5237163"/>
            <a:ext cx="1290638"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90204" pitchFamily="34" charset="0"/>
              </a:defRPr>
            </a:lvl1pPr>
            <a:lvl2pPr marL="742950" indent="-285750" defTabSz="1007745">
              <a:defRPr>
                <a:solidFill>
                  <a:schemeClr val="tx1"/>
                </a:solidFill>
                <a:latin typeface="Arial" panose="020B0604020202090204" pitchFamily="34" charset="0"/>
              </a:defRPr>
            </a:lvl2pPr>
            <a:lvl3pPr marL="1143000" indent="-228600" defTabSz="1007745">
              <a:defRPr>
                <a:solidFill>
                  <a:schemeClr val="tx1"/>
                </a:solidFill>
                <a:latin typeface="Arial" panose="020B0604020202090204" pitchFamily="34" charset="0"/>
              </a:defRPr>
            </a:lvl3pPr>
            <a:lvl4pPr marL="1600200" indent="-228600" defTabSz="1007745">
              <a:defRPr>
                <a:solidFill>
                  <a:schemeClr val="tx1"/>
                </a:solidFill>
                <a:latin typeface="Arial" panose="020B0604020202090204" pitchFamily="34" charset="0"/>
              </a:defRPr>
            </a:lvl4pPr>
            <a:lvl5pPr marL="2057400" indent="-228600" defTabSz="1007745">
              <a:defRPr>
                <a:solidFill>
                  <a:schemeClr val="tx1"/>
                </a:solidFill>
                <a:latin typeface="Arial" panose="020B0604020202090204" pitchFamily="34" charset="0"/>
              </a:defRPr>
            </a:lvl5pPr>
            <a:lvl6pPr marL="2514600" indent="-228600" defTabSz="1007745" fontAlgn="base">
              <a:spcBef>
                <a:spcPct val="0"/>
              </a:spcBef>
              <a:spcAft>
                <a:spcPct val="0"/>
              </a:spcAft>
              <a:defRPr>
                <a:solidFill>
                  <a:schemeClr val="tx1"/>
                </a:solidFill>
                <a:latin typeface="Arial" panose="020B0604020202090204" pitchFamily="34" charset="0"/>
              </a:defRPr>
            </a:lvl6pPr>
            <a:lvl7pPr marL="2971800" indent="-228600" defTabSz="1007745" fontAlgn="base">
              <a:spcBef>
                <a:spcPct val="0"/>
              </a:spcBef>
              <a:spcAft>
                <a:spcPct val="0"/>
              </a:spcAft>
              <a:defRPr>
                <a:solidFill>
                  <a:schemeClr val="tx1"/>
                </a:solidFill>
                <a:latin typeface="Arial" panose="020B0604020202090204" pitchFamily="34" charset="0"/>
              </a:defRPr>
            </a:lvl7pPr>
            <a:lvl8pPr marL="3429000" indent="-228600" defTabSz="1007745" fontAlgn="base">
              <a:spcBef>
                <a:spcPct val="0"/>
              </a:spcBef>
              <a:spcAft>
                <a:spcPct val="0"/>
              </a:spcAft>
              <a:defRPr>
                <a:solidFill>
                  <a:schemeClr val="tx1"/>
                </a:solidFill>
                <a:latin typeface="Arial" panose="020B0604020202090204" pitchFamily="34" charset="0"/>
              </a:defRPr>
            </a:lvl8pPr>
            <a:lvl9pPr marL="3886200" indent="-228600" defTabSz="1007745" fontAlgn="base">
              <a:spcBef>
                <a:spcPct val="0"/>
              </a:spcBef>
              <a:spcAft>
                <a:spcPct val="0"/>
              </a:spcAft>
              <a:defRPr>
                <a:solidFill>
                  <a:schemeClr val="tx1"/>
                </a:solidFill>
                <a:latin typeface="Arial" panose="020B0604020202090204" pitchFamily="34" charset="0"/>
              </a:defRPr>
            </a:lvl9pPr>
          </a:lstStyle>
          <a:p>
            <a:pPr algn="ctr">
              <a:lnSpc>
                <a:spcPct val="85000"/>
              </a:lnSpc>
              <a:defRPr/>
            </a:pPr>
            <a:r>
              <a:rPr lang="en-US" altLang="en-US" sz="1200" b="1">
                <a:cs typeface="Arial" panose="020B0604020202090204" pitchFamily="34" charset="0"/>
              </a:rPr>
              <a:t>Other</a:t>
            </a:r>
          </a:p>
        </p:txBody>
      </p:sp>
      <p:sp>
        <p:nvSpPr>
          <p:cNvPr id="15" name="Rectangle 73"/>
          <p:cNvSpPr>
            <a:spLocks noChangeArrowheads="1"/>
          </p:cNvSpPr>
          <p:nvPr userDrawn="1"/>
        </p:nvSpPr>
        <p:spPr bwMode="auto">
          <a:xfrm>
            <a:off x="4160838" y="5237163"/>
            <a:ext cx="1290637"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90204" pitchFamily="34" charset="0"/>
              </a:defRPr>
            </a:lvl1pPr>
            <a:lvl2pPr marL="742950" indent="-285750" defTabSz="1007745">
              <a:defRPr>
                <a:solidFill>
                  <a:schemeClr val="tx1"/>
                </a:solidFill>
                <a:latin typeface="Arial" panose="020B0604020202090204" pitchFamily="34" charset="0"/>
              </a:defRPr>
            </a:lvl2pPr>
            <a:lvl3pPr marL="1143000" indent="-228600" defTabSz="1007745">
              <a:defRPr>
                <a:solidFill>
                  <a:schemeClr val="tx1"/>
                </a:solidFill>
                <a:latin typeface="Arial" panose="020B0604020202090204" pitchFamily="34" charset="0"/>
              </a:defRPr>
            </a:lvl3pPr>
            <a:lvl4pPr marL="1600200" indent="-228600" defTabSz="1007745">
              <a:defRPr>
                <a:solidFill>
                  <a:schemeClr val="tx1"/>
                </a:solidFill>
                <a:latin typeface="Arial" panose="020B0604020202090204" pitchFamily="34" charset="0"/>
              </a:defRPr>
            </a:lvl4pPr>
            <a:lvl5pPr marL="2057400" indent="-228600" defTabSz="1007745">
              <a:defRPr>
                <a:solidFill>
                  <a:schemeClr val="tx1"/>
                </a:solidFill>
                <a:latin typeface="Arial" panose="020B0604020202090204" pitchFamily="34" charset="0"/>
              </a:defRPr>
            </a:lvl5pPr>
            <a:lvl6pPr marL="2514600" indent="-228600" defTabSz="1007745" fontAlgn="base">
              <a:spcBef>
                <a:spcPct val="0"/>
              </a:spcBef>
              <a:spcAft>
                <a:spcPct val="0"/>
              </a:spcAft>
              <a:defRPr>
                <a:solidFill>
                  <a:schemeClr val="tx1"/>
                </a:solidFill>
                <a:latin typeface="Arial" panose="020B0604020202090204" pitchFamily="34" charset="0"/>
              </a:defRPr>
            </a:lvl6pPr>
            <a:lvl7pPr marL="2971800" indent="-228600" defTabSz="1007745" fontAlgn="base">
              <a:spcBef>
                <a:spcPct val="0"/>
              </a:spcBef>
              <a:spcAft>
                <a:spcPct val="0"/>
              </a:spcAft>
              <a:defRPr>
                <a:solidFill>
                  <a:schemeClr val="tx1"/>
                </a:solidFill>
                <a:latin typeface="Arial" panose="020B0604020202090204" pitchFamily="34" charset="0"/>
              </a:defRPr>
            </a:lvl7pPr>
            <a:lvl8pPr marL="3429000" indent="-228600" defTabSz="1007745" fontAlgn="base">
              <a:spcBef>
                <a:spcPct val="0"/>
              </a:spcBef>
              <a:spcAft>
                <a:spcPct val="0"/>
              </a:spcAft>
              <a:defRPr>
                <a:solidFill>
                  <a:schemeClr val="tx1"/>
                </a:solidFill>
                <a:latin typeface="Arial" panose="020B0604020202090204" pitchFamily="34" charset="0"/>
              </a:defRPr>
            </a:lvl8pPr>
            <a:lvl9pPr marL="3886200" indent="-228600" defTabSz="1007745" fontAlgn="base">
              <a:spcBef>
                <a:spcPct val="0"/>
              </a:spcBef>
              <a:spcAft>
                <a:spcPct val="0"/>
              </a:spcAft>
              <a:defRPr>
                <a:solidFill>
                  <a:schemeClr val="tx1"/>
                </a:solidFill>
                <a:latin typeface="Arial" panose="020B0604020202090204" pitchFamily="34" charset="0"/>
              </a:defRPr>
            </a:lvl9pPr>
          </a:lstStyle>
          <a:p>
            <a:pPr algn="ctr">
              <a:lnSpc>
                <a:spcPct val="85000"/>
              </a:lnSpc>
              <a:defRPr/>
            </a:pPr>
            <a:r>
              <a:rPr lang="en-US" altLang="en-US" sz="1200" b="1">
                <a:cs typeface="Arial" panose="020B0604020202090204" pitchFamily="34" charset="0"/>
              </a:rPr>
              <a:t>Cost</a:t>
            </a:r>
          </a:p>
        </p:txBody>
      </p:sp>
      <p:sp>
        <p:nvSpPr>
          <p:cNvPr id="16" name="Rectangle 70"/>
          <p:cNvSpPr>
            <a:spLocks noChangeArrowheads="1"/>
          </p:cNvSpPr>
          <p:nvPr userDrawn="1"/>
        </p:nvSpPr>
        <p:spPr bwMode="auto">
          <a:xfrm>
            <a:off x="6597650"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90204" pitchFamily="34" charset="0"/>
              </a:defRPr>
            </a:lvl1pPr>
            <a:lvl2pPr marL="742950" indent="-285750" defTabSz="1007745">
              <a:defRPr>
                <a:solidFill>
                  <a:schemeClr val="tx1"/>
                </a:solidFill>
                <a:latin typeface="Arial" panose="020B0604020202090204" pitchFamily="34" charset="0"/>
              </a:defRPr>
            </a:lvl2pPr>
            <a:lvl3pPr marL="1143000" indent="-228600" defTabSz="1007745">
              <a:defRPr>
                <a:solidFill>
                  <a:schemeClr val="tx1"/>
                </a:solidFill>
                <a:latin typeface="Arial" panose="020B0604020202090204" pitchFamily="34" charset="0"/>
              </a:defRPr>
            </a:lvl3pPr>
            <a:lvl4pPr marL="1600200" indent="-228600" defTabSz="1007745">
              <a:defRPr>
                <a:solidFill>
                  <a:schemeClr val="tx1"/>
                </a:solidFill>
                <a:latin typeface="Arial" panose="020B0604020202090204" pitchFamily="34" charset="0"/>
              </a:defRPr>
            </a:lvl4pPr>
            <a:lvl5pPr marL="2057400" indent="-228600" defTabSz="1007745">
              <a:defRPr>
                <a:solidFill>
                  <a:schemeClr val="tx1"/>
                </a:solidFill>
                <a:latin typeface="Arial" panose="020B0604020202090204" pitchFamily="34" charset="0"/>
              </a:defRPr>
            </a:lvl5pPr>
            <a:lvl6pPr marL="2514600" indent="-228600" defTabSz="1007745" fontAlgn="base">
              <a:spcBef>
                <a:spcPct val="0"/>
              </a:spcBef>
              <a:spcAft>
                <a:spcPct val="0"/>
              </a:spcAft>
              <a:defRPr>
                <a:solidFill>
                  <a:schemeClr val="tx1"/>
                </a:solidFill>
                <a:latin typeface="Arial" panose="020B0604020202090204" pitchFamily="34" charset="0"/>
              </a:defRPr>
            </a:lvl6pPr>
            <a:lvl7pPr marL="2971800" indent="-228600" defTabSz="1007745" fontAlgn="base">
              <a:spcBef>
                <a:spcPct val="0"/>
              </a:spcBef>
              <a:spcAft>
                <a:spcPct val="0"/>
              </a:spcAft>
              <a:defRPr>
                <a:solidFill>
                  <a:schemeClr val="tx1"/>
                </a:solidFill>
                <a:latin typeface="Arial" panose="020B0604020202090204" pitchFamily="34" charset="0"/>
              </a:defRPr>
            </a:lvl7pPr>
            <a:lvl8pPr marL="3429000" indent="-228600" defTabSz="1007745" fontAlgn="base">
              <a:spcBef>
                <a:spcPct val="0"/>
              </a:spcBef>
              <a:spcAft>
                <a:spcPct val="0"/>
              </a:spcAft>
              <a:defRPr>
                <a:solidFill>
                  <a:schemeClr val="tx1"/>
                </a:solidFill>
                <a:latin typeface="Arial" panose="020B0604020202090204" pitchFamily="34" charset="0"/>
              </a:defRPr>
            </a:lvl8pPr>
            <a:lvl9pPr marL="3886200" indent="-228600" defTabSz="1007745" fontAlgn="base">
              <a:spcBef>
                <a:spcPct val="0"/>
              </a:spcBef>
              <a:spcAft>
                <a:spcPct val="0"/>
              </a:spcAft>
              <a:defRPr>
                <a:solidFill>
                  <a:schemeClr val="tx1"/>
                </a:solidFill>
                <a:latin typeface="Arial" panose="020B0604020202090204" pitchFamily="34" charset="0"/>
              </a:defRPr>
            </a:lvl9pPr>
          </a:lstStyle>
          <a:p>
            <a:pPr algn="ctr">
              <a:lnSpc>
                <a:spcPct val="85000"/>
              </a:lnSpc>
              <a:defRPr/>
            </a:pPr>
            <a:r>
              <a:rPr lang="en-US" altLang="en-US" sz="1200" b="1">
                <a:cs typeface="Arial" panose="020B0604020202090204" pitchFamily="34" charset="0"/>
              </a:rPr>
              <a:t>1Q 2018</a:t>
            </a:r>
          </a:p>
        </p:txBody>
      </p:sp>
      <p:sp>
        <p:nvSpPr>
          <p:cNvPr id="17" name="Rectangle 71"/>
          <p:cNvSpPr>
            <a:spLocks noChangeArrowheads="1"/>
          </p:cNvSpPr>
          <p:nvPr userDrawn="1"/>
        </p:nvSpPr>
        <p:spPr bwMode="auto">
          <a:xfrm>
            <a:off x="563563"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90204" pitchFamily="34" charset="0"/>
              </a:defRPr>
            </a:lvl1pPr>
            <a:lvl2pPr marL="742950" indent="-285750" defTabSz="1007745">
              <a:defRPr>
                <a:solidFill>
                  <a:schemeClr val="tx1"/>
                </a:solidFill>
                <a:latin typeface="Arial" panose="020B0604020202090204" pitchFamily="34" charset="0"/>
              </a:defRPr>
            </a:lvl2pPr>
            <a:lvl3pPr marL="1143000" indent="-228600" defTabSz="1007745">
              <a:defRPr>
                <a:solidFill>
                  <a:schemeClr val="tx1"/>
                </a:solidFill>
                <a:latin typeface="Arial" panose="020B0604020202090204" pitchFamily="34" charset="0"/>
              </a:defRPr>
            </a:lvl3pPr>
            <a:lvl4pPr marL="1600200" indent="-228600" defTabSz="1007745">
              <a:defRPr>
                <a:solidFill>
                  <a:schemeClr val="tx1"/>
                </a:solidFill>
                <a:latin typeface="Arial" panose="020B0604020202090204" pitchFamily="34" charset="0"/>
              </a:defRPr>
            </a:lvl4pPr>
            <a:lvl5pPr marL="2057400" indent="-228600" defTabSz="1007745">
              <a:defRPr>
                <a:solidFill>
                  <a:schemeClr val="tx1"/>
                </a:solidFill>
                <a:latin typeface="Arial" panose="020B0604020202090204" pitchFamily="34" charset="0"/>
              </a:defRPr>
            </a:lvl5pPr>
            <a:lvl6pPr marL="2514600" indent="-228600" defTabSz="1007745" fontAlgn="base">
              <a:spcBef>
                <a:spcPct val="0"/>
              </a:spcBef>
              <a:spcAft>
                <a:spcPct val="0"/>
              </a:spcAft>
              <a:defRPr>
                <a:solidFill>
                  <a:schemeClr val="tx1"/>
                </a:solidFill>
                <a:latin typeface="Arial" panose="020B0604020202090204" pitchFamily="34" charset="0"/>
              </a:defRPr>
            </a:lvl6pPr>
            <a:lvl7pPr marL="2971800" indent="-228600" defTabSz="1007745" fontAlgn="base">
              <a:spcBef>
                <a:spcPct val="0"/>
              </a:spcBef>
              <a:spcAft>
                <a:spcPct val="0"/>
              </a:spcAft>
              <a:defRPr>
                <a:solidFill>
                  <a:schemeClr val="tx1"/>
                </a:solidFill>
                <a:latin typeface="Arial" panose="020B0604020202090204" pitchFamily="34" charset="0"/>
              </a:defRPr>
            </a:lvl7pPr>
            <a:lvl8pPr marL="3429000" indent="-228600" defTabSz="1007745" fontAlgn="base">
              <a:spcBef>
                <a:spcPct val="0"/>
              </a:spcBef>
              <a:spcAft>
                <a:spcPct val="0"/>
              </a:spcAft>
              <a:defRPr>
                <a:solidFill>
                  <a:schemeClr val="tx1"/>
                </a:solidFill>
                <a:latin typeface="Arial" panose="020B0604020202090204" pitchFamily="34" charset="0"/>
              </a:defRPr>
            </a:lvl8pPr>
            <a:lvl9pPr marL="3886200" indent="-228600" defTabSz="1007745" fontAlgn="base">
              <a:spcBef>
                <a:spcPct val="0"/>
              </a:spcBef>
              <a:spcAft>
                <a:spcPct val="0"/>
              </a:spcAft>
              <a:defRPr>
                <a:solidFill>
                  <a:schemeClr val="tx1"/>
                </a:solidFill>
                <a:latin typeface="Arial" panose="020B0604020202090204" pitchFamily="34" charset="0"/>
              </a:defRPr>
            </a:lvl9pPr>
          </a:lstStyle>
          <a:p>
            <a:pPr algn="ctr">
              <a:lnSpc>
                <a:spcPct val="85000"/>
              </a:lnSpc>
              <a:defRPr/>
            </a:pPr>
            <a:r>
              <a:rPr lang="en-US" altLang="en-US" sz="1200" b="1">
                <a:cs typeface="Arial" panose="020B0604020202090204" pitchFamily="34" charset="0"/>
              </a:rPr>
              <a:t>1Q 2017</a:t>
            </a:r>
          </a:p>
        </p:txBody>
      </p:sp>
      <p:cxnSp>
        <p:nvCxnSpPr>
          <p:cNvPr id="18" name="Straight Connector 14"/>
          <p:cNvCxnSpPr/>
          <p:nvPr userDrawn="1"/>
        </p:nvCxnSpPr>
        <p:spPr>
          <a:xfrm flipH="1">
            <a:off x="571500" y="4905375"/>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9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9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9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9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mp; Side Bumper">
    <p:spTree>
      <p:nvGrpSpPr>
        <p:cNvPr id="1" name=""/>
        <p:cNvGrpSpPr/>
        <p:nvPr/>
      </p:nvGrpSpPr>
      <p:grpSpPr>
        <a:xfrm>
          <a:off x="0" y="0"/>
          <a:ext cx="0" cy="0"/>
          <a:chOff x="0" y="0"/>
          <a:chExt cx="0" cy="0"/>
        </a:xfrm>
      </p:grpSpPr>
      <p:sp>
        <p:nvSpPr>
          <p:cNvPr id="3"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a:ea typeface="宋体" panose="02010600030101010101" pitchFamily="2" charset="-122"/>
            </a:endParaRPr>
          </a:p>
        </p:txBody>
      </p:sp>
      <p:sp>
        <p:nvSpPr>
          <p:cNvPr id="4" name="TextBox 2"/>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327BEF64-56DE-6C43-B480-A8304A7D554D}"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sp>
        <p:nvSpPr>
          <p:cNvPr id="9"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9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9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9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9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amp; Side Bumper">
    <p:spTree>
      <p:nvGrpSpPr>
        <p:cNvPr id="1" name=""/>
        <p:cNvGrpSpPr/>
        <p:nvPr/>
      </p:nvGrpSpPr>
      <p:grpSpPr>
        <a:xfrm>
          <a:off x="0" y="0"/>
          <a:ext cx="0" cy="0"/>
          <a:chOff x="0" y="0"/>
          <a:chExt cx="0" cy="0"/>
        </a:xfrm>
      </p:grpSpPr>
      <p:sp>
        <p:nvSpPr>
          <p:cNvPr id="2"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a:ea typeface="宋体" panose="02010600030101010101" pitchFamily="2" charset="-122"/>
            </a:endParaRPr>
          </a:p>
        </p:txBody>
      </p:sp>
      <p:sp>
        <p:nvSpPr>
          <p:cNvPr id="3"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A77F8E1F-0825-0447-A8FF-179F078C6472}"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4" name="Picture 3"/>
          <p:cNvPicPr>
            <a:picLocks noChangeAspect="1"/>
          </p:cNvPicPr>
          <p:nvPr userDrawn="1"/>
        </p:nvPicPr>
        <p:blipFill rotWithShape="1">
          <a:blip r:embed="rId2" cstate="print"/>
          <a:srcRect l="8094" t="15129" r="7776" b="16320"/>
          <a:stretch>
            <a:fillRect/>
          </a:stretch>
        </p:blipFill>
        <p:spPr>
          <a:xfrm>
            <a:off x="9309100" y="3063875"/>
            <a:ext cx="2038350" cy="830263"/>
          </a:xfrm>
          <a:prstGeom prst="rect">
            <a:avLst/>
          </a:prstGeom>
          <a:solidFill>
            <a:schemeClr val="tx1">
              <a:lumMod val="10000"/>
              <a:lumOff val="90000"/>
            </a:schemeClr>
          </a:solidFill>
          <a:ln>
            <a:solidFill>
              <a:schemeClr val="tx1">
                <a:lumMod val="10000"/>
                <a:lumOff val="90000"/>
              </a:schemeClr>
            </a:solid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Side Bumper">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22C2ADF7-A3A7-5F49-A76F-BF99EDB53B3D}"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11"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9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9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9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9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9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9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9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90204" pitchFamily="34" charset="0"/>
        </a:defRPr>
      </a:lvl5pPr>
      <a:lvl6pPr marL="457200" algn="l" rtl="0" fontAlgn="base">
        <a:lnSpc>
          <a:spcPct val="90000"/>
        </a:lnSpc>
        <a:spcBef>
          <a:spcPct val="0"/>
        </a:spcBef>
        <a:spcAft>
          <a:spcPct val="0"/>
        </a:spcAft>
        <a:defRPr sz="4400">
          <a:solidFill>
            <a:schemeClr val="tx1"/>
          </a:solidFill>
          <a:latin typeface="Arial" panose="020B0604020202090204" pitchFamily="34" charset="0"/>
        </a:defRPr>
      </a:lvl6pPr>
      <a:lvl7pPr marL="914400" algn="l" rtl="0" fontAlgn="base">
        <a:lnSpc>
          <a:spcPct val="90000"/>
        </a:lnSpc>
        <a:spcBef>
          <a:spcPct val="0"/>
        </a:spcBef>
        <a:spcAft>
          <a:spcPct val="0"/>
        </a:spcAft>
        <a:defRPr sz="4400">
          <a:solidFill>
            <a:schemeClr val="tx1"/>
          </a:solidFill>
          <a:latin typeface="Arial" panose="020B0604020202090204" pitchFamily="34" charset="0"/>
        </a:defRPr>
      </a:lvl7pPr>
      <a:lvl8pPr marL="1371600" algn="l" rtl="0" fontAlgn="base">
        <a:lnSpc>
          <a:spcPct val="90000"/>
        </a:lnSpc>
        <a:spcBef>
          <a:spcPct val="0"/>
        </a:spcBef>
        <a:spcAft>
          <a:spcPct val="0"/>
        </a:spcAft>
        <a:defRPr sz="4400">
          <a:solidFill>
            <a:schemeClr val="tx1"/>
          </a:solidFill>
          <a:latin typeface="Arial" panose="020B0604020202090204" pitchFamily="34" charset="0"/>
        </a:defRPr>
      </a:lvl8pPr>
      <a:lvl9pPr marL="1828800" algn="l" rtl="0" fontAlgn="base">
        <a:lnSpc>
          <a:spcPct val="90000"/>
        </a:lnSpc>
        <a:spcBef>
          <a:spcPct val="0"/>
        </a:spcBef>
        <a:spcAft>
          <a:spcPct val="0"/>
        </a:spcAft>
        <a:defRPr sz="4400">
          <a:solidFill>
            <a:schemeClr val="tx1"/>
          </a:solidFill>
          <a:latin typeface="Arial" panose="020B060402020209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9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9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txBox="1">
            <a:spLocks noChangeArrowheads="1"/>
          </p:cNvSpPr>
          <p:nvPr/>
        </p:nvSpPr>
        <p:spPr bwMode="auto">
          <a:xfrm>
            <a:off x="4413250" y="530225"/>
            <a:ext cx="7566025"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0000"/>
              </a:lnSpc>
            </a:pPr>
            <a:r>
              <a:rPr lang="en-US" altLang="en-US" sz="3200" dirty="0"/>
              <a:t>Sync+ 2.0 </a:t>
            </a:r>
          </a:p>
          <a:p>
            <a:pPr algn="ctr" eaLnBrk="1" hangingPunct="1">
              <a:lnSpc>
                <a:spcPct val="90000"/>
              </a:lnSpc>
            </a:pPr>
            <a:r>
              <a:rPr lang="en-US" altLang="en-US" sz="3200" dirty="0">
                <a:solidFill>
                  <a:srgbClr val="0000CC"/>
                </a:solidFill>
              </a:rPr>
              <a:t>Phase4_CX</a:t>
            </a:r>
            <a:r>
              <a:rPr lang="en-US" altLang="zh-CN" sz="3200" dirty="0">
                <a:solidFill>
                  <a:srgbClr val="0000CC"/>
                </a:solidFill>
              </a:rPr>
              <a:t>727ICA_R05</a:t>
            </a:r>
            <a:r>
              <a:rPr lang="en-US" altLang="en-US" sz="3200" dirty="0">
                <a:solidFill>
                  <a:srgbClr val="0000CC"/>
                </a:solidFill>
              </a:rPr>
              <a:t> –Baidu</a:t>
            </a:r>
            <a:endParaRPr lang="en-US" altLang="en-US" sz="3200" dirty="0"/>
          </a:p>
        </p:txBody>
      </p:sp>
      <p:sp>
        <p:nvSpPr>
          <p:cNvPr id="47106" name="Rectangle 4"/>
          <p:cNvSpPr>
            <a:spLocks noChangeArrowheads="1"/>
          </p:cNvSpPr>
          <p:nvPr/>
        </p:nvSpPr>
        <p:spPr bwMode="auto">
          <a:xfrm>
            <a:off x="6878638" y="2268538"/>
            <a:ext cx="26606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eaLnBrk="1" hangingPunct="1"/>
            <a:r>
              <a:rPr lang="en-US" altLang="en-US" sz="1600" dirty="0">
                <a:solidFill>
                  <a:srgbClr val="005BBA"/>
                </a:solidFill>
              </a:rPr>
              <a:t>Baidu</a:t>
            </a:r>
            <a:endParaRPr lang="en-US" altLang="en-US" sz="1600" b="1" dirty="0">
              <a:solidFill>
                <a:srgbClr val="005BBA"/>
              </a:solidFill>
              <a:cs typeface="Arial" panose="020B0604020202090204" pitchFamily="34" charset="0"/>
            </a:endParaRPr>
          </a:p>
          <a:p>
            <a:pPr eaLnBrk="1" hangingPunct="1"/>
            <a:r>
              <a:rPr lang="en-US" altLang="en-US" sz="1600" dirty="0">
                <a:solidFill>
                  <a:srgbClr val="00264E"/>
                </a:solidFill>
              </a:rPr>
              <a:t>Updated on </a:t>
            </a:r>
            <a:r>
              <a:rPr lang="en-US" altLang="en-US" sz="1600" dirty="0">
                <a:solidFill>
                  <a:srgbClr val="0000CC"/>
                </a:solidFill>
              </a:rPr>
              <a:t>202</a:t>
            </a:r>
            <a:r>
              <a:rPr lang="en-US" altLang="zh-CN" sz="1600" dirty="0">
                <a:solidFill>
                  <a:srgbClr val="0000CC"/>
                </a:solidFill>
              </a:rPr>
              <a:t>2</a:t>
            </a:r>
            <a:r>
              <a:rPr lang="en-US" altLang="en-US" sz="1600" dirty="0">
                <a:solidFill>
                  <a:srgbClr val="0000CC"/>
                </a:solidFill>
              </a:rPr>
              <a:t>-</a:t>
            </a:r>
            <a:r>
              <a:rPr lang="en-US" altLang="zh-CN" sz="1600" dirty="0">
                <a:solidFill>
                  <a:srgbClr val="0000CC"/>
                </a:solidFill>
              </a:rPr>
              <a:t>06</a:t>
            </a:r>
            <a:r>
              <a:rPr lang="en-US" altLang="en-US" sz="1600" dirty="0">
                <a:solidFill>
                  <a:srgbClr val="0000CC"/>
                </a:solidFill>
              </a:rPr>
              <a:t>-</a:t>
            </a:r>
            <a:r>
              <a:rPr lang="en-US" altLang="zh-CN" sz="1600" dirty="0">
                <a:solidFill>
                  <a:srgbClr val="0000CC"/>
                </a:solidFill>
              </a:rPr>
              <a:t>20</a:t>
            </a:r>
            <a:endParaRPr lang="en-US" altLang="en-US" sz="1600" dirty="0">
              <a:solidFill>
                <a:srgbClr val="0000CC"/>
              </a:solidFill>
            </a:endParaRPr>
          </a:p>
        </p:txBody>
      </p:sp>
      <p:grpSp>
        <p:nvGrpSpPr>
          <p:cNvPr id="47107" name="Group 3"/>
          <p:cNvGrpSpPr/>
          <p:nvPr/>
        </p:nvGrpSpPr>
        <p:grpSpPr bwMode="auto">
          <a:xfrm>
            <a:off x="5859463" y="6162675"/>
            <a:ext cx="6332537" cy="649288"/>
            <a:chOff x="5703858" y="5912861"/>
            <a:chExt cx="5948850" cy="649229"/>
          </a:xfrm>
        </p:grpSpPr>
        <p:grpSp>
          <p:nvGrpSpPr>
            <p:cNvPr id="47119" name="Group 5"/>
            <p:cNvGrpSpPr/>
            <p:nvPr/>
          </p:nvGrpSpPr>
          <p:grpSpPr bwMode="auto">
            <a:xfrm>
              <a:off x="5703858" y="5912861"/>
              <a:ext cx="5948850" cy="649229"/>
              <a:chOff x="5703858" y="5912861"/>
              <a:chExt cx="5948850" cy="649229"/>
            </a:xfrm>
          </p:grpSpPr>
          <p:sp>
            <p:nvSpPr>
              <p:cNvPr id="10" name="Freeform 3"/>
              <p:cNvSpPr/>
              <p:nvPr/>
            </p:nvSpPr>
            <p:spPr>
              <a:xfrm>
                <a:off x="5703858"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90204" pitchFamily="34" charset="0"/>
                  </a:rPr>
                  <a:t>Think</a:t>
                </a:r>
              </a:p>
            </p:txBody>
          </p:sp>
          <p:sp>
            <p:nvSpPr>
              <p:cNvPr id="11" name="Freeform 6"/>
              <p:cNvSpPr/>
              <p:nvPr/>
            </p:nvSpPr>
            <p:spPr>
              <a:xfrm>
                <a:off x="7268246"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90204" pitchFamily="34" charset="0"/>
                  </a:rPr>
                  <a:t>Point of view</a:t>
                </a:r>
              </a:p>
            </p:txBody>
          </p:sp>
          <p:sp>
            <p:nvSpPr>
              <p:cNvPr id="12" name="Freeform 8"/>
              <p:cNvSpPr/>
              <p:nvPr/>
            </p:nvSpPr>
            <p:spPr>
              <a:xfrm>
                <a:off x="8752103" y="5912861"/>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accent1">
                  <a:lumMod val="60000"/>
                  <a:lumOff val="40000"/>
                </a:schemeClr>
              </a:solidFill>
              <a:ln w="28575">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90204" pitchFamily="34" charset="0"/>
                  </a:rPr>
                  <a:t>Plan to Implement</a:t>
                </a:r>
              </a:p>
            </p:txBody>
          </p:sp>
          <p:sp>
            <p:nvSpPr>
              <p:cNvPr id="13" name="Freeform 10"/>
              <p:cNvSpPr/>
              <p:nvPr/>
            </p:nvSpPr>
            <p:spPr>
              <a:xfrm>
                <a:off x="10397022"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tx1">
                  <a:lumMod val="90000"/>
                  <a:lumOff val="10000"/>
                </a:schemeClr>
              </a:solidFill>
              <a:ln w="28575">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90204" pitchFamily="34" charset="0"/>
                  </a:rPr>
                  <a:t>Implement</a:t>
                </a:r>
              </a:p>
            </p:txBody>
          </p:sp>
        </p:grpSp>
        <p:sp>
          <p:nvSpPr>
            <p:cNvPr id="7" name="Isosceles Triangle 6"/>
            <p:cNvSpPr/>
            <p:nvPr/>
          </p:nvSpPr>
          <p:spPr>
            <a:xfrm rot="5400000">
              <a:off x="8535012" y="6162452"/>
              <a:ext cx="274612" cy="15957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b="1">
                <a:solidFill>
                  <a:srgbClr val="00264E"/>
                </a:solidFill>
                <a:ea typeface="宋体" panose="02010600030101010101" pitchFamily="2" charset="-122"/>
                <a:cs typeface="Arial" panose="020B0604020202090204" pitchFamily="34" charset="0"/>
              </a:endParaRPr>
            </a:p>
          </p:txBody>
        </p:sp>
        <p:sp>
          <p:nvSpPr>
            <p:cNvPr id="8" name="Isosceles Triangle 7"/>
            <p:cNvSpPr/>
            <p:nvPr/>
          </p:nvSpPr>
          <p:spPr>
            <a:xfrm rot="5400000">
              <a:off x="7010143" y="6151267"/>
              <a:ext cx="274612" cy="18194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b="1">
                <a:solidFill>
                  <a:srgbClr val="00264E"/>
                </a:solidFill>
                <a:ea typeface="宋体" panose="02010600030101010101" pitchFamily="2" charset="-122"/>
                <a:cs typeface="Arial" panose="020B0604020202090204" pitchFamily="34" charset="0"/>
              </a:endParaRPr>
            </a:p>
          </p:txBody>
        </p:sp>
        <p:sp>
          <p:nvSpPr>
            <p:cNvPr id="9" name="Isosceles Triangle 8"/>
            <p:cNvSpPr/>
            <p:nvPr/>
          </p:nvSpPr>
          <p:spPr>
            <a:xfrm rot="5400000">
              <a:off x="10123260" y="6150523"/>
              <a:ext cx="274612" cy="18343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b="1">
                <a:solidFill>
                  <a:srgbClr val="00264E"/>
                </a:solidFill>
                <a:ea typeface="宋体" panose="02010600030101010101" pitchFamily="2" charset="-122"/>
                <a:cs typeface="Arial" panose="020B0604020202090204" pitchFamily="34" charset="0"/>
              </a:endParaRPr>
            </a:p>
          </p:txBody>
        </p:sp>
      </p:grpSp>
      <p:sp>
        <p:nvSpPr>
          <p:cNvPr id="14" name="Down Arrow 17"/>
          <p:cNvSpPr/>
          <p:nvPr/>
        </p:nvSpPr>
        <p:spPr>
          <a:xfrm>
            <a:off x="9539288" y="5619750"/>
            <a:ext cx="393700" cy="431800"/>
          </a:xfrm>
          <a:prstGeom prst="downArrow">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b="1">
              <a:solidFill>
                <a:srgbClr val="00264E"/>
              </a:solidFill>
              <a:ea typeface="宋体" panose="02010600030101010101" pitchFamily="2" charset="-122"/>
              <a:cs typeface="Arial" panose="020B0604020202090204" pitchFamily="34" charset="0"/>
            </a:endParaRPr>
          </a:p>
        </p:txBody>
      </p:sp>
      <p:sp>
        <p:nvSpPr>
          <p:cNvPr id="47109" name="TextBox 16"/>
          <p:cNvSpPr txBox="1">
            <a:spLocks noChangeArrowheads="1"/>
          </p:cNvSpPr>
          <p:nvPr/>
        </p:nvSpPr>
        <p:spPr bwMode="auto">
          <a:xfrm>
            <a:off x="7010400" y="3262313"/>
            <a:ext cx="31257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eaLnBrk="1" hangingPunct="1"/>
            <a:r>
              <a:rPr lang="en-US" altLang="en-US" b="1">
                <a:solidFill>
                  <a:srgbClr val="00345F"/>
                </a:solidFill>
                <a:cs typeface="Arial" panose="020B0604020202090204" pitchFamily="34" charset="0"/>
              </a:rPr>
              <a:t>Desired Outcome</a:t>
            </a:r>
          </a:p>
        </p:txBody>
      </p:sp>
      <p:sp>
        <p:nvSpPr>
          <p:cNvPr id="18" name="Rectangle 17"/>
          <p:cNvSpPr/>
          <p:nvPr/>
        </p:nvSpPr>
        <p:spPr>
          <a:xfrm>
            <a:off x="7142163" y="3949700"/>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sz="1600" b="1">
              <a:solidFill>
                <a:srgbClr val="00345F"/>
              </a:solidFill>
              <a:ea typeface="宋体" panose="02010600030101010101" pitchFamily="2" charset="-122"/>
              <a:cs typeface="Arial" panose="020B0604020202090204" pitchFamily="34" charset="0"/>
            </a:endParaRPr>
          </a:p>
        </p:txBody>
      </p:sp>
      <p:sp>
        <p:nvSpPr>
          <p:cNvPr id="19" name="Rectangle 18"/>
          <p:cNvSpPr/>
          <p:nvPr/>
        </p:nvSpPr>
        <p:spPr>
          <a:xfrm>
            <a:off x="7142163" y="4340225"/>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sz="1600" b="1">
              <a:solidFill>
                <a:srgbClr val="00345F"/>
              </a:solidFill>
              <a:ea typeface="宋体" panose="02010600030101010101" pitchFamily="2" charset="-122"/>
              <a:cs typeface="Arial" panose="020B0604020202090204" pitchFamily="34" charset="0"/>
            </a:endParaRPr>
          </a:p>
        </p:txBody>
      </p:sp>
      <p:sp>
        <p:nvSpPr>
          <p:cNvPr id="20" name="Rectangle 19"/>
          <p:cNvSpPr/>
          <p:nvPr/>
        </p:nvSpPr>
        <p:spPr>
          <a:xfrm>
            <a:off x="7142163" y="4741863"/>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sz="1600" b="1">
              <a:solidFill>
                <a:srgbClr val="00345F"/>
              </a:solidFill>
              <a:ea typeface="宋体" panose="02010600030101010101" pitchFamily="2" charset="-122"/>
              <a:cs typeface="Arial" panose="020B0604020202090204" pitchFamily="34" charset="0"/>
            </a:endParaRPr>
          </a:p>
        </p:txBody>
      </p:sp>
      <p:sp>
        <p:nvSpPr>
          <p:cNvPr id="47113" name="TextBox 20"/>
          <p:cNvSpPr txBox="1">
            <a:spLocks noChangeArrowheads="1"/>
          </p:cNvSpPr>
          <p:nvPr/>
        </p:nvSpPr>
        <p:spPr bwMode="auto">
          <a:xfrm>
            <a:off x="7445375" y="3744913"/>
            <a:ext cx="18224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eaLnBrk="1" hangingPunct="1"/>
            <a:r>
              <a:rPr lang="en-US" altLang="en-US" sz="1400" b="1">
                <a:solidFill>
                  <a:srgbClr val="00345F"/>
                </a:solidFill>
                <a:cs typeface="Arial" panose="020B0604020202090204" pitchFamily="34" charset="0"/>
              </a:rPr>
              <a:t>Awareness</a:t>
            </a:r>
          </a:p>
        </p:txBody>
      </p:sp>
      <p:sp>
        <p:nvSpPr>
          <p:cNvPr id="47114" name="TextBox 21"/>
          <p:cNvSpPr txBox="1">
            <a:spLocks noChangeArrowheads="1"/>
          </p:cNvSpPr>
          <p:nvPr/>
        </p:nvSpPr>
        <p:spPr bwMode="auto">
          <a:xfrm>
            <a:off x="7445375" y="4143375"/>
            <a:ext cx="1822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eaLnBrk="1" hangingPunct="1"/>
            <a:r>
              <a:rPr lang="en-US" altLang="en-US" sz="1400" b="1">
                <a:solidFill>
                  <a:srgbClr val="00345F"/>
                </a:solidFill>
                <a:cs typeface="Arial" panose="020B0604020202090204" pitchFamily="34" charset="0"/>
              </a:rPr>
              <a:t>Decision</a:t>
            </a:r>
          </a:p>
        </p:txBody>
      </p:sp>
      <p:sp>
        <p:nvSpPr>
          <p:cNvPr id="47115" name="TextBox 22"/>
          <p:cNvSpPr txBox="1">
            <a:spLocks noChangeArrowheads="1"/>
          </p:cNvSpPr>
          <p:nvPr/>
        </p:nvSpPr>
        <p:spPr bwMode="auto">
          <a:xfrm>
            <a:off x="7431088" y="4548188"/>
            <a:ext cx="22161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eaLnBrk="1" hangingPunct="1"/>
            <a:r>
              <a:rPr lang="en-US" altLang="en-US" sz="1400" b="1">
                <a:solidFill>
                  <a:srgbClr val="00345F"/>
                </a:solidFill>
                <a:cs typeface="Arial" panose="020B0604020202090204" pitchFamily="34" charset="0"/>
              </a:rPr>
              <a:t>Escalation Help</a:t>
            </a:r>
          </a:p>
        </p:txBody>
      </p:sp>
      <p:pic>
        <p:nvPicPr>
          <p:cNvPr id="47116" name="Picture 2" descr="Image result for å¯¹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4863" y="3952875"/>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7" name="Picture 2" descr="Image result for å¯¹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9625" y="4351338"/>
            <a:ext cx="201613"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8" name="Picture 2" descr="Image result for å¯¹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8038" y="4751388"/>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ea typeface="SimHei" panose="02010609060101010101" pitchFamily="49" charset="-122"/>
              </a:rPr>
              <a:t>{CX</a:t>
            </a:r>
            <a:r>
              <a:rPr lang="en-US" altLang="zh-CN" sz="2800" dirty="0">
                <a:solidFill>
                  <a:srgbClr val="0000CC"/>
                </a:solidFill>
                <a:ea typeface="SimHei" panose="02010609060101010101" pitchFamily="49" charset="-122"/>
              </a:rPr>
              <a:t>727ICA</a:t>
            </a:r>
            <a:r>
              <a:rPr lang="zh-CN" altLang="en-US" sz="2800" dirty="0">
                <a:solidFill>
                  <a:srgbClr val="0000CC"/>
                </a:solidFill>
                <a:ea typeface="SimHei" panose="02010609060101010101" pitchFamily="49" charset="-122"/>
              </a:rPr>
              <a:t> </a:t>
            </a:r>
            <a:r>
              <a:rPr lang="en-US" altLang="en-US" sz="2800" dirty="0">
                <a:solidFill>
                  <a:srgbClr val="0000CC"/>
                </a:solidFill>
                <a:ea typeface="SimHei" panose="02010609060101010101" pitchFamily="49" charset="-122"/>
              </a:rPr>
              <a:t>R</a:t>
            </a:r>
            <a:r>
              <a:rPr lang="en-US" altLang="zh-CN" sz="2800" dirty="0">
                <a:solidFill>
                  <a:srgbClr val="0000CC"/>
                </a:solidFill>
                <a:ea typeface="SimHei" panose="02010609060101010101" pitchFamily="49" charset="-122"/>
              </a:rPr>
              <a:t>05</a:t>
            </a:r>
            <a:r>
              <a:rPr lang="zh-CN" altLang="en-US" sz="2800" dirty="0">
                <a:solidFill>
                  <a:srgbClr val="0000CC"/>
                </a:solidFill>
                <a:ea typeface="SimHei" panose="02010609060101010101" pitchFamily="49" charset="-122"/>
              </a:rPr>
              <a:t> </a:t>
            </a:r>
            <a:r>
              <a:rPr lang="en-US" altLang="zh-CN" sz="2800" dirty="0">
                <a:solidFill>
                  <a:srgbClr val="0000CC"/>
                </a:solidFill>
                <a:ea typeface="SimHei" panose="02010609060101010101" pitchFamily="49" charset="-122"/>
              </a:rPr>
              <a:t>PRO</a:t>
            </a:r>
            <a:r>
              <a:rPr lang="zh-CN" altLang="en-US" sz="2800" dirty="0">
                <a:solidFill>
                  <a:srgbClr val="0000CC"/>
                </a:solidFill>
                <a:ea typeface="SimHei" panose="02010609060101010101" pitchFamily="49" charset="-122"/>
              </a:rPr>
              <a:t> </a:t>
            </a:r>
            <a:r>
              <a:rPr lang="en-US" altLang="zh-CN" sz="2800" dirty="0">
                <a:solidFill>
                  <a:srgbClr val="0000CC"/>
                </a:solidFill>
                <a:ea typeface="SimHei" panose="02010609060101010101" pitchFamily="49" charset="-122"/>
              </a:rPr>
              <a:t>HF1</a:t>
            </a:r>
            <a:r>
              <a:rPr lang="en-US" altLang="en-US" sz="2800" dirty="0">
                <a:solidFill>
                  <a:srgbClr val="0000CC"/>
                </a:solidFill>
                <a:ea typeface="SimHei" panose="02010609060101010101" pitchFamily="49" charset="-122"/>
              </a:rPr>
              <a:t>} </a:t>
            </a:r>
            <a:r>
              <a:rPr lang="en-US" altLang="en-US" sz="2800" dirty="0">
                <a:ea typeface="SimHei" panose="02010609060101010101" pitchFamily="49" charset="-122"/>
              </a:rPr>
              <a:t>Software overall status  {green}</a:t>
            </a:r>
          </a:p>
        </p:txBody>
      </p:sp>
      <p:sp>
        <p:nvSpPr>
          <p:cNvPr id="48130" name="Content Placeholder 1"/>
          <p:cNvSpPr>
            <a:spLocks noGrp="1" noChangeArrowheads="1"/>
          </p:cNvSpPr>
          <p:nvPr>
            <p:ph idx="1"/>
          </p:nvPr>
        </p:nvSpPr>
        <p:spPr bwMode="auto">
          <a:xfrm>
            <a:off x="639763" y="1096963"/>
            <a:ext cx="10836275" cy="5211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spcBef>
                <a:spcPct val="0"/>
              </a:spcBef>
            </a:pPr>
            <a:r>
              <a:rPr lang="en-US" altLang="zh-CN" dirty="0">
                <a:ea typeface="宋体" panose="02010600030101010101" pitchFamily="2" charset="-122"/>
              </a:rPr>
              <a:t>Software key info</a:t>
            </a:r>
          </a:p>
          <a:p>
            <a:pPr lvl="1">
              <a:spcBef>
                <a:spcPct val="0"/>
              </a:spcBef>
              <a:buFont typeface="Arial" panose="020B0604020202090204" pitchFamily="34" charset="0"/>
              <a:buChar char="•"/>
            </a:pPr>
            <a:r>
              <a:rPr lang="en-US" altLang="zh-CN" sz="1800" dirty="0">
                <a:ea typeface="宋体" panose="02010600030101010101" pitchFamily="2" charset="-122"/>
              </a:rPr>
              <a:t>Refer SWAD for the details:</a:t>
            </a:r>
          </a:p>
          <a:p>
            <a:pPr lvl="2">
              <a:spcBef>
                <a:spcPct val="0"/>
              </a:spcBef>
              <a:buFont typeface="Arial" panose="020B0604020202090204" pitchFamily="34" charset="0"/>
              <a:buChar char="•"/>
            </a:pPr>
            <a:r>
              <a:rPr lang="en-US" altLang="zh-CN" sz="1800" dirty="0">
                <a:ea typeface="宋体" panose="02010600030101010101" pitchFamily="2" charset="-122"/>
              </a:rPr>
              <a:t>MCU version:</a:t>
            </a:r>
            <a:r>
              <a:rPr lang="zh-CN" altLang="zh-CN" sz="1800" dirty="0">
                <a:ea typeface="宋体" panose="02010600030101010101" pitchFamily="2" charset="-122"/>
              </a:rPr>
              <a:t> </a:t>
            </a:r>
            <a:r>
              <a:rPr lang="en-US" altLang="zh-CN" sz="1800" dirty="0">
                <a:ea typeface="宋体" panose="02010600030101010101" pitchFamily="2" charset="-122"/>
              </a:rPr>
              <a:t>20220602_464_PRO </a:t>
            </a:r>
          </a:p>
          <a:p>
            <a:pPr lvl="2">
              <a:spcBef>
                <a:spcPct val="0"/>
              </a:spcBef>
              <a:buFont typeface="Arial" panose="020B0604020202090204" pitchFamily="34" charset="0"/>
              <a:buChar char="•"/>
            </a:pPr>
            <a:r>
              <a:rPr lang="en-US" altLang="zh-CN" sz="1800" dirty="0">
                <a:ea typeface="宋体" panose="02010600030101010101" pitchFamily="2" charset="-122"/>
              </a:rPr>
              <a:t>SoC User</a:t>
            </a:r>
            <a:r>
              <a:rPr lang="zh-CN" altLang="en-US" sz="1800" dirty="0">
                <a:ea typeface="宋体" panose="02010600030101010101" pitchFamily="2" charset="-122"/>
              </a:rPr>
              <a:t> </a:t>
            </a:r>
            <a:r>
              <a:rPr lang="en-US" altLang="zh-CN" sz="1800" dirty="0">
                <a:ea typeface="宋体" panose="02010600030101010101" pitchFamily="2" charset="-122"/>
              </a:rPr>
              <a:t>version:</a:t>
            </a:r>
            <a:r>
              <a:rPr lang="en-US" altLang="zh-CN" b="0" i="1" dirty="0"/>
              <a:t> </a:t>
            </a:r>
            <a:r>
              <a:rPr lang="en-US" altLang="zh-CN" sz="1800" dirty="0">
                <a:ea typeface="宋体" panose="02010600030101010101" pitchFamily="2" charset="-122"/>
              </a:rPr>
              <a:t>20220602_0708_JF15_R05.PRO.HF1</a:t>
            </a:r>
          </a:p>
          <a:p>
            <a:pPr lvl="2">
              <a:spcBef>
                <a:spcPct val="0"/>
              </a:spcBef>
              <a:buFont typeface="Arial" panose="020B0604020202090204" pitchFamily="34" charset="0"/>
              <a:buChar char="•"/>
            </a:pPr>
            <a:r>
              <a:rPr lang="en-US" altLang="zh-CN" sz="1800" dirty="0">
                <a:solidFill>
                  <a:srgbClr val="0000CC"/>
                </a:solidFill>
                <a:ea typeface="宋体" panose="02010600030101010101" pitchFamily="2" charset="-122"/>
              </a:rPr>
              <a:t>Verification scope and method:</a:t>
            </a:r>
          </a:p>
          <a:p>
            <a:pPr lvl="2">
              <a:spcBef>
                <a:spcPct val="0"/>
              </a:spcBef>
              <a:buFont typeface="Arial" panose="020B0604020202090204" pitchFamily="34" charset="0"/>
              <a:buChar char="•"/>
            </a:pPr>
            <a:r>
              <a:rPr lang="en-US" altLang="zh-CN" sz="1800" dirty="0">
                <a:solidFill>
                  <a:srgbClr val="0000CC"/>
                </a:solidFill>
                <a:ea typeface="宋体" panose="02010600030101010101" pitchFamily="2" charset="-122"/>
              </a:rPr>
              <a:t>{Full verification} </a:t>
            </a:r>
            <a:r>
              <a:rPr lang="en-US" altLang="zh-CN" sz="1800" dirty="0">
                <a:ea typeface="宋体" panose="02010600030101010101" pitchFamily="2" charset="-122"/>
              </a:rPr>
              <a:t>executed with pass rate </a:t>
            </a:r>
            <a:r>
              <a:rPr lang="en-US" altLang="zh-CN" sz="1800" dirty="0">
                <a:solidFill>
                  <a:srgbClr val="0000CC"/>
                </a:solidFill>
                <a:ea typeface="宋体" panose="02010600030101010101" pitchFamily="2" charset="-122"/>
              </a:rPr>
              <a:t>96%.</a:t>
            </a:r>
            <a:r>
              <a:rPr lang="zh-CN" altLang="en-US" sz="1800" dirty="0">
                <a:solidFill>
                  <a:srgbClr val="0000CC"/>
                </a:solidFill>
                <a:ea typeface="宋体" panose="02010600030101010101" pitchFamily="2" charset="-122"/>
              </a:rPr>
              <a:t> </a:t>
            </a:r>
            <a:r>
              <a:rPr lang="en-US" altLang="zh-CN" sz="1800" dirty="0">
                <a:ea typeface="宋体" panose="02010600030101010101" pitchFamily="2" charset="-122"/>
              </a:rPr>
              <a:t>Refer test report for detail.</a:t>
            </a:r>
          </a:p>
          <a:p>
            <a:pPr>
              <a:spcBef>
                <a:spcPct val="0"/>
              </a:spcBef>
            </a:pPr>
            <a:r>
              <a:rPr lang="en-US" altLang="zh-CN" sz="1800" dirty="0">
                <a:ea typeface="宋体" panose="02010600030101010101" pitchFamily="2" charset="-122"/>
              </a:rPr>
              <a:t>Main changes compared with previous version, refer RN for the details, highlights listed below:</a:t>
            </a:r>
          </a:p>
          <a:p>
            <a:pPr lvl="2">
              <a:spcBef>
                <a:spcPct val="0"/>
              </a:spcBef>
              <a:buFont typeface="Arial" panose="020B0604020202090204" pitchFamily="34" charset="0"/>
              <a:buChar char="•"/>
            </a:pPr>
            <a:r>
              <a:rPr lang="en-US" altLang="zh-CN" dirty="0">
                <a:ea typeface="宋体" panose="02010600030101010101" pitchFamily="2" charset="-122"/>
              </a:rPr>
              <a:t>Open</a:t>
            </a:r>
            <a:r>
              <a:rPr lang="zh-CN" altLang="en-US" dirty="0">
                <a:ea typeface="宋体" panose="02010600030101010101" pitchFamily="2" charset="-122"/>
              </a:rPr>
              <a:t> </a:t>
            </a:r>
            <a:r>
              <a:rPr lang="en-US" altLang="zh-CN" dirty="0">
                <a:ea typeface="宋体" panose="02010600030101010101" pitchFamily="2" charset="-122"/>
              </a:rPr>
              <a:t>IG issue list with risk evaluation</a:t>
            </a:r>
            <a:r>
              <a:rPr lang="zh-CN" altLang="en-US" dirty="0">
                <a:ea typeface="宋体" panose="02010600030101010101" pitchFamily="2" charset="-122"/>
              </a:rPr>
              <a:t>：</a:t>
            </a:r>
            <a:r>
              <a:rPr lang="en-US" altLang="zh-CN" dirty="0">
                <a:ea typeface="宋体" panose="02010600030101010101" pitchFamily="2" charset="-122"/>
              </a:rPr>
              <a:t>0</a:t>
            </a:r>
            <a:r>
              <a:rPr lang="zh-CN" altLang="en-US" dirty="0">
                <a:ea typeface="宋体" panose="02010600030101010101" pitchFamily="2" charset="-122"/>
              </a:rPr>
              <a:t> </a:t>
            </a:r>
            <a:r>
              <a:rPr lang="en-US" altLang="zh-CN" dirty="0">
                <a:ea typeface="宋体" panose="02010600030101010101" pitchFamily="2" charset="-122"/>
              </a:rPr>
              <a:t>issue </a:t>
            </a:r>
            <a:endParaRPr lang="en-US" altLang="zh-CN" dirty="0"/>
          </a:p>
          <a:p>
            <a:pPr lvl="2">
              <a:spcBef>
                <a:spcPct val="0"/>
              </a:spcBef>
              <a:buFont typeface="Arial" panose="020B0604020202090204" pitchFamily="34" charset="0"/>
              <a:buChar char="•"/>
            </a:pPr>
            <a:r>
              <a:rPr lang="en-US" altLang="zh-CN" dirty="0">
                <a:ea typeface="宋体" panose="02010600030101010101" pitchFamily="2" charset="-122"/>
              </a:rPr>
              <a:t>Open AMIS issue list with risk evaluation</a:t>
            </a:r>
            <a:r>
              <a:rPr lang="zh-CN" altLang="en-US" dirty="0">
                <a:ea typeface="宋体" panose="02010600030101010101" pitchFamily="2" charset="-122"/>
              </a:rPr>
              <a:t>：</a:t>
            </a:r>
            <a:r>
              <a:rPr lang="en-US" altLang="zh-CN" dirty="0">
                <a:ea typeface="宋体" panose="02010600030101010101" pitchFamily="2" charset="-122"/>
              </a:rPr>
              <a:t>0</a:t>
            </a:r>
            <a:r>
              <a:rPr lang="zh-CN" altLang="en-US" dirty="0">
                <a:ea typeface="宋体" panose="02010600030101010101" pitchFamily="2" charset="-122"/>
              </a:rPr>
              <a:t> </a:t>
            </a:r>
            <a:r>
              <a:rPr lang="en-US" altLang="zh-CN" dirty="0">
                <a:ea typeface="宋体" panose="02010600030101010101" pitchFamily="2" charset="-122"/>
              </a:rPr>
              <a:t>issues </a:t>
            </a:r>
          </a:p>
          <a:p>
            <a:pPr lvl="2">
              <a:spcBef>
                <a:spcPct val="0"/>
              </a:spcBef>
              <a:buFont typeface="Arial" panose="020B0604020202090204" pitchFamily="34" charset="0"/>
              <a:buChar char="•"/>
            </a:pPr>
            <a:r>
              <a:rPr lang="en-US" altLang="zh-CN" dirty="0">
                <a:ea typeface="宋体" panose="02010600030101010101" pitchFamily="2" charset="-122"/>
              </a:rPr>
              <a:t>Performance</a:t>
            </a:r>
            <a:r>
              <a:rPr lang="zh-CN" altLang="en-US" dirty="0">
                <a:ea typeface="宋体" panose="02010600030101010101" pitchFamily="2" charset="-122"/>
              </a:rPr>
              <a:t> </a:t>
            </a:r>
            <a:r>
              <a:rPr lang="en-US" altLang="zh-CN" dirty="0">
                <a:ea typeface="宋体" panose="02010600030101010101" pitchFamily="2" charset="-122"/>
              </a:rPr>
              <a:t>test</a:t>
            </a:r>
            <a:r>
              <a:rPr lang="zh-CN" altLang="en-US" dirty="0">
                <a:ea typeface="宋体" panose="02010600030101010101" pitchFamily="2" charset="-122"/>
              </a:rPr>
              <a:t> </a:t>
            </a:r>
            <a:r>
              <a:rPr lang="en-US" altLang="zh-CN" dirty="0">
                <a:ea typeface="宋体" panose="02010600030101010101" pitchFamily="2" charset="-122"/>
              </a:rPr>
              <a:t>result– refer</a:t>
            </a:r>
            <a:r>
              <a:rPr lang="zh-CN" altLang="en-US" dirty="0">
                <a:ea typeface="宋体" panose="02010600030101010101" pitchFamily="2" charset="-122"/>
              </a:rPr>
              <a:t> </a:t>
            </a:r>
            <a:r>
              <a:rPr lang="en-US" altLang="zh-CN" dirty="0">
                <a:ea typeface="宋体" panose="02010600030101010101" pitchFamily="2" charset="-122"/>
              </a:rPr>
              <a:t>attached</a:t>
            </a:r>
            <a:r>
              <a:rPr lang="zh-CN" altLang="en-US" dirty="0">
                <a:ea typeface="宋体" panose="02010600030101010101" pitchFamily="2" charset="-122"/>
              </a:rPr>
              <a:t> </a:t>
            </a:r>
            <a:r>
              <a:rPr lang="en-US" altLang="zh-CN" dirty="0">
                <a:ea typeface="宋体" panose="02010600030101010101" pitchFamily="2" charset="-122"/>
              </a:rPr>
              <a:t>excel.</a:t>
            </a:r>
          </a:p>
          <a:p>
            <a:pPr marL="692150" lvl="2" indent="0">
              <a:spcBef>
                <a:spcPct val="0"/>
              </a:spcBef>
              <a:buNone/>
            </a:pPr>
            <a:endParaRPr lang="en-US" altLang="zh-CN" dirty="0">
              <a:ea typeface="宋体" panose="02010600030101010101" pitchFamily="2" charset="-122"/>
            </a:endParaRPr>
          </a:p>
          <a:p>
            <a:pPr marL="1371600" lvl="3" indent="0">
              <a:spcBef>
                <a:spcPct val="0"/>
              </a:spcBef>
              <a:buNone/>
            </a:pPr>
            <a:endParaRPr lang="en-US" altLang="zh-CN" dirty="0">
              <a:ea typeface="宋体" panose="02010600030101010101" pitchFamily="2" charset="-122"/>
            </a:endParaRPr>
          </a:p>
          <a:p>
            <a:pPr>
              <a:spcBef>
                <a:spcPct val="0"/>
              </a:spcBef>
            </a:pPr>
            <a:endParaRPr lang="en-US" altLang="zh-CN" dirty="0">
              <a:ea typeface="宋体" panose="02010600030101010101" pitchFamily="2" charset="-122"/>
            </a:endParaRPr>
          </a:p>
        </p:txBody>
      </p:sp>
      <p:graphicFrame>
        <p:nvGraphicFramePr>
          <p:cNvPr id="2" name="对象 1">
            <a:extLst>
              <a:ext uri="{FF2B5EF4-FFF2-40B4-BE49-F238E27FC236}">
                <a16:creationId xmlns:a16="http://schemas.microsoft.com/office/drawing/2014/main" id="{156069B5-4FEA-DE21-3FA1-55A56EB4E96F}"/>
              </a:ext>
            </a:extLst>
          </p:cNvPr>
          <p:cNvGraphicFramePr>
            <a:graphicFrameLocks noChangeAspect="1"/>
          </p:cNvGraphicFramePr>
          <p:nvPr>
            <p:extLst>
              <p:ext uri="{D42A27DB-BD31-4B8C-83A1-F6EECF244321}">
                <p14:modId xmlns:p14="http://schemas.microsoft.com/office/powerpoint/2010/main" val="3026109498"/>
              </p:ext>
            </p:extLst>
          </p:nvPr>
        </p:nvGraphicFramePr>
        <p:xfrm>
          <a:off x="7493620" y="4872964"/>
          <a:ext cx="3810000" cy="1619911"/>
        </p:xfrm>
        <a:graphic>
          <a:graphicData uri="http://schemas.openxmlformats.org/presentationml/2006/ole">
            <mc:AlternateContent xmlns:mc="http://schemas.openxmlformats.org/markup-compatibility/2006">
              <mc:Choice xmlns:v="urn:schemas-microsoft-com:vml" Requires="v">
                <p:oleObj name="工作表" r:id="rId3" imgW="20040600" imgH="8521700" progId="Excel.Sheet.12">
                  <p:embed/>
                </p:oleObj>
              </mc:Choice>
              <mc:Fallback>
                <p:oleObj name="工作表" r:id="rId3" imgW="20040600" imgH="8521700" progId="Excel.Sheet.12">
                  <p:embed/>
                  <p:pic>
                    <p:nvPicPr>
                      <p:cNvPr id="0" name=""/>
                      <p:cNvPicPr/>
                      <p:nvPr/>
                    </p:nvPicPr>
                    <p:blipFill>
                      <a:blip r:embed="rId4"/>
                      <a:stretch>
                        <a:fillRect/>
                      </a:stretch>
                    </p:blipFill>
                    <p:spPr>
                      <a:xfrm>
                        <a:off x="7493620" y="4872964"/>
                        <a:ext cx="3810000" cy="1619911"/>
                      </a:xfrm>
                      <a:prstGeom prst="rect">
                        <a:avLst/>
                      </a:prstGeom>
                    </p:spPr>
                  </p:pic>
                </p:oleObj>
              </mc:Fallback>
            </mc:AlternateContent>
          </a:graphicData>
        </a:graphic>
      </p:graphicFrame>
    </p:spTree>
  </p:cSld>
  <p:clrMapOvr>
    <a:masterClrMapping/>
  </p:clrMapOvr>
</p:sld>
</file>

<file path=ppt/theme/theme1.xml><?xml version="1.0" encoding="utf-8"?>
<a:theme xmlns:a="http://schemas.openxmlformats.org/drawingml/2006/main" name="1_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noAutofit/>
      </a:bodyPr>
      <a:lstStyle>
        <a:defPPr>
          <a:defRPr b="1" dirty="0" smtClean="0">
            <a:solidFill>
              <a:schemeClr val="tx1"/>
            </a:solidFill>
            <a:latin typeface="Arial" panose="020B0604020202090204" pitchFamily="34" charset="0"/>
            <a:cs typeface="Arial" panose="020B060402020209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CD542 Melbourne workshop 1.1</Template>
  <TotalTime>1004</TotalTime>
  <Words>141</Words>
  <Application>Microsoft Macintosh PowerPoint</Application>
  <PresentationFormat>宽屏</PresentationFormat>
  <Paragraphs>26</Paragraphs>
  <Slides>2</Slides>
  <Notes>1</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2</vt:i4>
      </vt:variant>
    </vt:vector>
  </HeadingPairs>
  <TitlesOfParts>
    <vt:vector size="9" baseType="lpstr">
      <vt:lpstr>Ford Antenna Cond Light</vt:lpstr>
      <vt:lpstr>Ford Antenna Medium</vt:lpstr>
      <vt:lpstr>Arial</vt:lpstr>
      <vt:lpstr>Calibri</vt:lpstr>
      <vt:lpstr>Wingdings</vt:lpstr>
      <vt:lpstr>1_Corp Presentations 2018</vt:lpstr>
      <vt:lpstr>Microsoft Excel 工作表</vt:lpstr>
      <vt:lpstr>PowerPoint 演示文稿</vt:lpstr>
      <vt:lpstr>{CX727ICA R05 PRO HF1} Software overall status  {green}</vt:lpstr>
    </vt:vector>
  </TitlesOfParts>
  <Company>Ford Motor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 Dune (S.J.)</dc:creator>
  <cp:lastModifiedBy>wangtingting28@baidu.com</cp:lastModifiedBy>
  <cp:revision>2005</cp:revision>
  <cp:lastPrinted>2021-12-22T09:29:48Z</cp:lastPrinted>
  <dcterms:created xsi:type="dcterms:W3CDTF">2021-12-22T09:29:48Z</dcterms:created>
  <dcterms:modified xsi:type="dcterms:W3CDTF">2022-06-20T15:23:33Z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2052-3.9.2.6301</vt:lpwstr>
  </property>
</Properties>
</file>