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8"/>
  </p:notesMasterIdLst>
  <p:sldIdLst>
    <p:sldId id="747" r:id="rId2"/>
    <p:sldId id="895" r:id="rId3"/>
    <p:sldId id="924" r:id="rId4"/>
    <p:sldId id="931" r:id="rId5"/>
    <p:sldId id="926" r:id="rId6"/>
    <p:sldId id="928" r:id="rId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5118" autoAdjust="0"/>
  </p:normalViewPr>
  <p:slideViewPr>
    <p:cSldViewPr snapToGrid="0">
      <p:cViewPr varScale="1">
        <p:scale>
          <a:sx n="118" d="100"/>
          <a:sy n="118" d="100"/>
        </p:scale>
        <p:origin x="920" y="2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C9CFF4-AA91-C14B-B314-6161084FDAF2}"/>
              </a:ext>
            </a:extLst>
          </p:cNvPr>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prstTxWarp prst="textNoShape">
              <a:avLst/>
            </a:prstTxWarp>
          </a:bodyPr>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B4447896-222F-2A4C-9AEE-FE3F74A291EC}"/>
              </a:ext>
            </a:extLst>
          </p:cNvPr>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pPr>
                <a:defRPr/>
              </a:pPr>
              <a:t>11/19/21</a:t>
            </a:fld>
            <a:endParaRPr lang="en-US" altLang="zh-CN"/>
          </a:p>
        </p:txBody>
      </p:sp>
      <p:sp>
        <p:nvSpPr>
          <p:cNvPr id="4" name="Slide Image Placeholder 3">
            <a:extLst>
              <a:ext uri="{FF2B5EF4-FFF2-40B4-BE49-F238E27FC236}">
                <a16:creationId xmlns:a16="http://schemas.microsoft.com/office/drawing/2014/main" id="{32673CAB-B4CE-2E47-A383-7F0C28E68595}"/>
              </a:ext>
            </a:extLst>
          </p:cNvPr>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BAAD4A89-E099-7645-AFFB-692E57EE6C30}"/>
              </a:ext>
            </a:extLst>
          </p:cNvPr>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BB9FF94-73DB-1F4A-9E29-D1BFB93ECF57}"/>
              </a:ext>
            </a:extLst>
          </p:cNvPr>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prstTxWarp prst="textNoShape">
              <a:avLst/>
            </a:prstTxWarp>
          </a:bodyPr>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40C2542F-7051-574C-9321-4B9C23673245}"/>
              </a:ext>
            </a:extLst>
          </p:cNvPr>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10BFB38A-C660-C947-8B3C-EEFC5B2096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Notes Placeholder 2">
            <a:extLst>
              <a:ext uri="{FF2B5EF4-FFF2-40B4-BE49-F238E27FC236}">
                <a16:creationId xmlns:a16="http://schemas.microsoft.com/office/drawing/2014/main" id="{27F23EA3-3773-9F40-8029-A657EAD170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49155" name="Slide Number Placeholder 3">
            <a:extLst>
              <a:ext uri="{FF2B5EF4-FFF2-40B4-BE49-F238E27FC236}">
                <a16:creationId xmlns:a16="http://schemas.microsoft.com/office/drawing/2014/main" id="{FC43737A-5BA9-BB42-A913-1FBFC8A373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p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3</a:t>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4</a:t>
            </a:fld>
            <a:endParaRPr lang="en-US" altLang="zh-CN">
              <a:latin typeface="Calibri" panose="020F0502020204030204" pitchFamily="34" charset="0"/>
            </a:endParaRPr>
          </a:p>
        </p:txBody>
      </p:sp>
    </p:spTree>
    <p:extLst>
      <p:ext uri="{BB962C8B-B14F-4D97-AF65-F5344CB8AC3E}">
        <p14:creationId xmlns:p14="http://schemas.microsoft.com/office/powerpoint/2010/main" val="17394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36621026-2AF2-F04C-8C14-662EE5284F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a:extLst>
              <a:ext uri="{FF2B5EF4-FFF2-40B4-BE49-F238E27FC236}">
                <a16:creationId xmlns:a16="http://schemas.microsoft.com/office/drawing/2014/main" id="{93CC610B-3688-9945-AFDA-631F1E905B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61443" name="Slide Number Placeholder 3">
            <a:extLst>
              <a:ext uri="{FF2B5EF4-FFF2-40B4-BE49-F238E27FC236}">
                <a16:creationId xmlns:a16="http://schemas.microsoft.com/office/drawing/2014/main" id="{5FF6DE81-3279-F34C-AA73-2D92FF6431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pPr/>
              <a:t>5</a:t>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88C31B7-CEC0-5740-8891-50D1F75C2E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FEFF456C-4CE4-0542-93BB-40121BA6D0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Add P1 weekly burn down chart</a:t>
            </a:r>
          </a:p>
        </p:txBody>
      </p:sp>
      <p:sp>
        <p:nvSpPr>
          <p:cNvPr id="57347" name="Slide Number Placeholder 3">
            <a:extLst>
              <a:ext uri="{FF2B5EF4-FFF2-40B4-BE49-F238E27FC236}">
                <a16:creationId xmlns:a16="http://schemas.microsoft.com/office/drawing/2014/main" id="{EAC1A487-3720-B846-820C-7106CC7E2D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088" indent="-241300">
              <a:defRPr>
                <a:solidFill>
                  <a:schemeClr val="tx1"/>
                </a:solidFill>
                <a:latin typeface="Arial" panose="020B0604020202020204" pitchFamily="34" charset="0"/>
              </a:defRPr>
            </a:lvl3pPr>
            <a:lvl4pPr marL="1690688"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FDE6F867-DBD5-494B-ADBC-4E66DC37BB98}" type="slidenum">
              <a:rPr lang="en-US" altLang="zh-CN">
                <a:latin typeface="Calibri" panose="020F0502020204030204" pitchFamily="34" charset="0"/>
              </a:rPr>
              <a:pPr/>
              <a:t>6</a:t>
            </a:fld>
            <a:endParaRPr lang="en-US" altLang="zh-CN">
              <a:latin typeface="Calibri" panose="020F0502020204030204" pitchFamily="34" charset="0"/>
            </a:endParaRPr>
          </a:p>
        </p:txBody>
      </p:sp>
    </p:spTree>
    <p:extLst>
      <p:ext uri="{BB962C8B-B14F-4D97-AF65-F5344CB8AC3E}">
        <p14:creationId xmlns:p14="http://schemas.microsoft.com/office/powerpoint/2010/main" val="2266945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9249FA4-1F7B-E24A-8ECB-648DC2F0EFC2}"/>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a:extLst>
              <a:ext uri="{FF2B5EF4-FFF2-40B4-BE49-F238E27FC236}">
                <a16:creationId xmlns:a16="http://schemas.microsoft.com/office/drawing/2014/main" id="{75453170-10A3-4747-995D-FD765F19FE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526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a:extLst>
              <a:ext uri="{FF2B5EF4-FFF2-40B4-BE49-F238E27FC236}">
                <a16:creationId xmlns:a16="http://schemas.microsoft.com/office/drawing/2014/main" id="{732FAF76-C5E7-AF44-80BB-8B87DDCE18BE}"/>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a:extLst>
              <a:ext uri="{FF2B5EF4-FFF2-40B4-BE49-F238E27FC236}">
                <a16:creationId xmlns:a16="http://schemas.microsoft.com/office/drawing/2014/main" id="{D5496AF1-18DB-1249-844D-33943314CC5D}"/>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5" name="Text Box 365">
            <a:extLst>
              <a:ext uri="{FF2B5EF4-FFF2-40B4-BE49-F238E27FC236}">
                <a16:creationId xmlns:a16="http://schemas.microsoft.com/office/drawing/2014/main" id="{0EF6C3FB-7FAA-2049-81D0-D9C339A5354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 name="Text Box 366">
            <a:extLst>
              <a:ext uri="{FF2B5EF4-FFF2-40B4-BE49-F238E27FC236}">
                <a16:creationId xmlns:a16="http://schemas.microsoft.com/office/drawing/2014/main" id="{DD2AA11F-22B5-C149-86F7-AACE41792168}"/>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 name="Text Box 367">
            <a:extLst>
              <a:ext uri="{FF2B5EF4-FFF2-40B4-BE49-F238E27FC236}">
                <a16:creationId xmlns:a16="http://schemas.microsoft.com/office/drawing/2014/main" id="{5CE1477B-7F67-DA47-AF5B-3CCEC0262FDD}"/>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8" name="Rectangle 364">
            <a:extLst>
              <a:ext uri="{FF2B5EF4-FFF2-40B4-BE49-F238E27FC236}">
                <a16:creationId xmlns:a16="http://schemas.microsoft.com/office/drawing/2014/main" id="{E04478D6-21C8-4A45-85C8-6A0769054B70}"/>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a:extLst>
              <a:ext uri="{FF2B5EF4-FFF2-40B4-BE49-F238E27FC236}">
                <a16:creationId xmlns:a16="http://schemas.microsoft.com/office/drawing/2014/main" id="{6E4DC452-A590-A84C-9C52-1875C3575AEE}"/>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a:extLst>
              <a:ext uri="{FF2B5EF4-FFF2-40B4-BE49-F238E27FC236}">
                <a16:creationId xmlns:a16="http://schemas.microsoft.com/office/drawing/2014/main" id="{BA21D807-501E-084F-BF6D-59EB1FBD9BB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a:extLst>
              <a:ext uri="{FF2B5EF4-FFF2-40B4-BE49-F238E27FC236}">
                <a16:creationId xmlns:a16="http://schemas.microsoft.com/office/drawing/2014/main" id="{6A6534B9-1EA3-B648-89FD-71B76B346FA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a:extLst>
              <a:ext uri="{FF2B5EF4-FFF2-40B4-BE49-F238E27FC236}">
                <a16:creationId xmlns:a16="http://schemas.microsoft.com/office/drawing/2014/main" id="{1E46F270-75A9-C44A-8DFC-1860D705108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a:extLst>
              <a:ext uri="{FF2B5EF4-FFF2-40B4-BE49-F238E27FC236}">
                <a16:creationId xmlns:a16="http://schemas.microsoft.com/office/drawing/2014/main" id="{94E70AC1-85B7-6346-9AF6-B52D3371736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42F5B758-8604-EC4C-9DE1-9BAE1140B33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13">
            <a:extLst>
              <a:ext uri="{FF2B5EF4-FFF2-40B4-BE49-F238E27FC236}">
                <a16:creationId xmlns:a16="http://schemas.microsoft.com/office/drawing/2014/main" id="{94683F83-272B-9C49-8972-94C313E0E6B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544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a:extLst>
              <a:ext uri="{FF2B5EF4-FFF2-40B4-BE49-F238E27FC236}">
                <a16:creationId xmlns:a16="http://schemas.microsoft.com/office/drawing/2014/main" id="{E0C6FEC0-F659-8F4D-A66D-6C5390B516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a:extLst>
              <a:ext uri="{FF2B5EF4-FFF2-40B4-BE49-F238E27FC236}">
                <a16:creationId xmlns:a16="http://schemas.microsoft.com/office/drawing/2014/main" id="{E312E955-03D2-8840-8739-9DC0A02C417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 name="Text Box 365">
            <a:extLst>
              <a:ext uri="{FF2B5EF4-FFF2-40B4-BE49-F238E27FC236}">
                <a16:creationId xmlns:a16="http://schemas.microsoft.com/office/drawing/2014/main" id="{ACB6B67B-65C8-9143-ACA6-BA1F0F44809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 name="Text Box 366">
            <a:extLst>
              <a:ext uri="{FF2B5EF4-FFF2-40B4-BE49-F238E27FC236}">
                <a16:creationId xmlns:a16="http://schemas.microsoft.com/office/drawing/2014/main" id="{60F5372E-F282-DB49-A865-CACDED735E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8" name="Text Box 367">
            <a:extLst>
              <a:ext uri="{FF2B5EF4-FFF2-40B4-BE49-F238E27FC236}">
                <a16:creationId xmlns:a16="http://schemas.microsoft.com/office/drawing/2014/main" id="{D013DBB7-D5FE-A745-AD8A-B08D99102C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 name="Rectangle 364">
            <a:extLst>
              <a:ext uri="{FF2B5EF4-FFF2-40B4-BE49-F238E27FC236}">
                <a16:creationId xmlns:a16="http://schemas.microsoft.com/office/drawing/2014/main" id="{9636B616-8FB5-A04F-BD0C-AC1DDEF8DB4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a:extLst>
              <a:ext uri="{FF2B5EF4-FFF2-40B4-BE49-F238E27FC236}">
                <a16:creationId xmlns:a16="http://schemas.microsoft.com/office/drawing/2014/main" id="{80F68D96-781C-B44D-8ED8-474E1D3368AC}"/>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a:extLst>
              <a:ext uri="{FF2B5EF4-FFF2-40B4-BE49-F238E27FC236}">
                <a16:creationId xmlns:a16="http://schemas.microsoft.com/office/drawing/2014/main" id="{BD721A3C-114C-7A41-ACC8-077AD1ACF88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a:extLst>
              <a:ext uri="{FF2B5EF4-FFF2-40B4-BE49-F238E27FC236}">
                <a16:creationId xmlns:a16="http://schemas.microsoft.com/office/drawing/2014/main" id="{2FADA520-F765-E44B-B0AB-40021F69B9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a:extLst>
              <a:ext uri="{FF2B5EF4-FFF2-40B4-BE49-F238E27FC236}">
                <a16:creationId xmlns:a16="http://schemas.microsoft.com/office/drawing/2014/main" id="{2BEBE54C-4FFB-B04B-A94C-71FABBCDA0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a:extLst>
              <a:ext uri="{FF2B5EF4-FFF2-40B4-BE49-F238E27FC236}">
                <a16:creationId xmlns:a16="http://schemas.microsoft.com/office/drawing/2014/main" id="{B109DAC6-A938-3D4C-87E5-59DDE7BFAA9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a:extLst>
              <a:ext uri="{FF2B5EF4-FFF2-40B4-BE49-F238E27FC236}">
                <a16:creationId xmlns:a16="http://schemas.microsoft.com/office/drawing/2014/main" id="{B03F02EE-41FA-594B-8387-DFCC67DFC35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8" name="Picture 13">
            <a:extLst>
              <a:ext uri="{FF2B5EF4-FFF2-40B4-BE49-F238E27FC236}">
                <a16:creationId xmlns:a16="http://schemas.microsoft.com/office/drawing/2014/main" id="{3B020682-74AE-4D4E-BCC1-A620C24FDC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6913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3A7103F-E9D9-734C-AFEE-CB65DD845FE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E881F67D-E612-E54E-9D1B-42B4E2C851F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319673F3-FFD9-8042-9EDE-7F11319ED8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7562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8A14833-2845-714D-8375-F45C5123E30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C663F094-4BB3-CD48-BF08-AF11AFD6B4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8018CAB5-9BD4-DC4A-95D9-234D2467A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a:extLst>
              <a:ext uri="{FF2B5EF4-FFF2-40B4-BE49-F238E27FC236}">
                <a16:creationId xmlns:a16="http://schemas.microsoft.com/office/drawing/2014/main" id="{BCE7AA1E-E5D2-844C-867A-F7F500C6E4FE}"/>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a:extLst>
              <a:ext uri="{FF2B5EF4-FFF2-40B4-BE49-F238E27FC236}">
                <a16:creationId xmlns:a16="http://schemas.microsoft.com/office/drawing/2014/main" id="{AE112CB8-20F1-C141-86E0-C8C1ADE51CB3}"/>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1" name="Text Box 365">
            <a:extLst>
              <a:ext uri="{FF2B5EF4-FFF2-40B4-BE49-F238E27FC236}">
                <a16:creationId xmlns:a16="http://schemas.microsoft.com/office/drawing/2014/main" id="{AF544AC0-40A3-4C45-A556-80201061515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2" name="Text Box 366">
            <a:extLst>
              <a:ext uri="{FF2B5EF4-FFF2-40B4-BE49-F238E27FC236}">
                <a16:creationId xmlns:a16="http://schemas.microsoft.com/office/drawing/2014/main" id="{14D02392-538C-074D-BB26-422F35A737A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3" name="Text Box 367">
            <a:extLst>
              <a:ext uri="{FF2B5EF4-FFF2-40B4-BE49-F238E27FC236}">
                <a16:creationId xmlns:a16="http://schemas.microsoft.com/office/drawing/2014/main" id="{D35C228E-62FF-8F41-B8F9-0689648718E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4" name="Rectangle 364">
            <a:extLst>
              <a:ext uri="{FF2B5EF4-FFF2-40B4-BE49-F238E27FC236}">
                <a16:creationId xmlns:a16="http://schemas.microsoft.com/office/drawing/2014/main" id="{D152155D-6A32-0844-8739-ED729D87CD3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a:extLst>
              <a:ext uri="{FF2B5EF4-FFF2-40B4-BE49-F238E27FC236}">
                <a16:creationId xmlns:a16="http://schemas.microsoft.com/office/drawing/2014/main" id="{FB6D0CD0-999D-744A-A2C6-CADAEAC38E30}"/>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a:extLst>
              <a:ext uri="{FF2B5EF4-FFF2-40B4-BE49-F238E27FC236}">
                <a16:creationId xmlns:a16="http://schemas.microsoft.com/office/drawing/2014/main" id="{A3A013A7-892C-E14A-AE89-5E95D88C1F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a:extLst>
              <a:ext uri="{FF2B5EF4-FFF2-40B4-BE49-F238E27FC236}">
                <a16:creationId xmlns:a16="http://schemas.microsoft.com/office/drawing/2014/main" id="{9252FBAC-2C2B-754A-BD2C-2F75C74091CE}"/>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a:extLst>
              <a:ext uri="{FF2B5EF4-FFF2-40B4-BE49-F238E27FC236}">
                <a16:creationId xmlns:a16="http://schemas.microsoft.com/office/drawing/2014/main" id="{FD785FA3-B423-C142-B4A3-E0CC9F29562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078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7D81379B-32BC-E949-8E8A-190DD7A61F8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25842628-D13A-494C-B6AE-A1B2388265CB}"/>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B18A3528-0D35-F54C-91A1-B062601140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45102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84534-AA7D-A54F-90B9-7DA88E2FBA1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B6F3013C-9227-3E41-9FA5-36622DA3EF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7D661F2-3004-7B45-B784-7AA61B5328D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55C5E11-4637-7342-9A6F-4FE21229E2BD}"/>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580759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A6843B-9B8D-7645-A10B-CFB5EBED6A5D}"/>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a:extLst>
              <a:ext uri="{FF2B5EF4-FFF2-40B4-BE49-F238E27FC236}">
                <a16:creationId xmlns:a16="http://schemas.microsoft.com/office/drawing/2014/main" id="{FE66FFFF-2870-E242-B8C9-81F9F915B9E1}"/>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a:extLst>
              <a:ext uri="{FF2B5EF4-FFF2-40B4-BE49-F238E27FC236}">
                <a16:creationId xmlns:a16="http://schemas.microsoft.com/office/drawing/2014/main" id="{4A17851B-DB4D-5441-A82D-CD63B209932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9" name="Picture 4">
            <a:extLst>
              <a:ext uri="{FF2B5EF4-FFF2-40B4-BE49-F238E27FC236}">
                <a16:creationId xmlns:a16="http://schemas.microsoft.com/office/drawing/2014/main" id="{4577FC90-BF92-8449-9FBF-9FE9663F8D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C6CEA8B8-5751-CC4C-93FA-FECB28836CE3}"/>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16754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DC000C0-8029-7E43-BDC4-A469AEFA10AD}"/>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a:extLst>
              <a:ext uri="{FF2B5EF4-FFF2-40B4-BE49-F238E27FC236}">
                <a16:creationId xmlns:a16="http://schemas.microsoft.com/office/drawing/2014/main" id="{259B1203-B37D-5449-BDEB-8295E1B186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a:extLst>
              <a:ext uri="{FF2B5EF4-FFF2-40B4-BE49-F238E27FC236}">
                <a16:creationId xmlns:a16="http://schemas.microsoft.com/office/drawing/2014/main" id="{88A876AC-D9BD-974A-96A0-D9016A44BC31}"/>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a:extLst>
              <a:ext uri="{FF2B5EF4-FFF2-40B4-BE49-F238E27FC236}">
                <a16:creationId xmlns:a16="http://schemas.microsoft.com/office/drawing/2014/main" id="{1AC56944-F70F-2547-BE56-6FE1C300CB7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02234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92D840B-183C-F546-98E0-21273C414B0A}"/>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D0120575-69BD-D04C-8975-DD6AAE84F72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EA4CB63A-AB93-5542-831D-E0A8F9A5F9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a:extLst>
              <a:ext uri="{FF2B5EF4-FFF2-40B4-BE49-F238E27FC236}">
                <a16:creationId xmlns:a16="http://schemas.microsoft.com/office/drawing/2014/main" id="{B04C22B6-13D0-8745-A044-314EB800F813}"/>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a:extLst>
              <a:ext uri="{FF2B5EF4-FFF2-40B4-BE49-F238E27FC236}">
                <a16:creationId xmlns:a16="http://schemas.microsoft.com/office/drawing/2014/main" id="{EEA8942C-2143-174A-9E38-1041E5E43FC7}"/>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801778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4DCE9486-AF69-474A-A813-0A03D64D788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a:extLst>
              <a:ext uri="{FF2B5EF4-FFF2-40B4-BE49-F238E27FC236}">
                <a16:creationId xmlns:a16="http://schemas.microsoft.com/office/drawing/2014/main" id="{042D1CB8-1CD1-B647-AF8F-B4540AD9D0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7" name="Picture 3">
            <a:extLst>
              <a:ext uri="{FF2B5EF4-FFF2-40B4-BE49-F238E27FC236}">
                <a16:creationId xmlns:a16="http://schemas.microsoft.com/office/drawing/2014/main" id="{A17ACB32-5A34-8849-8A35-2BC2B72188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a:extLst>
              <a:ext uri="{FF2B5EF4-FFF2-40B4-BE49-F238E27FC236}">
                <a16:creationId xmlns:a16="http://schemas.microsoft.com/office/drawing/2014/main" id="{249A3F55-AC9B-D240-B5C9-970D8C681C59}"/>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a:extLst>
              <a:ext uri="{FF2B5EF4-FFF2-40B4-BE49-F238E27FC236}">
                <a16:creationId xmlns:a16="http://schemas.microsoft.com/office/drawing/2014/main" id="{D14E9D24-DEA1-F945-A0DF-50E72976E01C}"/>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a:extLst>
              <a:ext uri="{FF2B5EF4-FFF2-40B4-BE49-F238E27FC236}">
                <a16:creationId xmlns:a16="http://schemas.microsoft.com/office/drawing/2014/main" id="{F518FD7D-EAC5-7449-8E23-A6398A57C611}"/>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5976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907728D-6AAE-7047-BF96-AF09FAD82A62}"/>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a:extLst>
              <a:ext uri="{FF2B5EF4-FFF2-40B4-BE49-F238E27FC236}">
                <a16:creationId xmlns:a16="http://schemas.microsoft.com/office/drawing/2014/main" id="{FBFBC1DD-F657-4941-B574-33C3B2C78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0058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0AE04925-822A-934B-8C83-88D0023B095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a:extLst>
              <a:ext uri="{FF2B5EF4-FFF2-40B4-BE49-F238E27FC236}">
                <a16:creationId xmlns:a16="http://schemas.microsoft.com/office/drawing/2014/main" id="{4B24A626-F66A-3C47-B8C7-0CF46C39D92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938F3385-C66B-0C46-8342-209DF7021C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a:extLst>
              <a:ext uri="{FF2B5EF4-FFF2-40B4-BE49-F238E27FC236}">
                <a16:creationId xmlns:a16="http://schemas.microsoft.com/office/drawing/2014/main" id="{06D13065-1C6C-AE49-AA66-8EF72F2D1F2E}"/>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a:extLst>
              <a:ext uri="{FF2B5EF4-FFF2-40B4-BE49-F238E27FC236}">
                <a16:creationId xmlns:a16="http://schemas.microsoft.com/office/drawing/2014/main" id="{F80F118A-E807-ED47-9132-B4CF094ED8AA}"/>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73858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a:extLst>
              <a:ext uri="{FF2B5EF4-FFF2-40B4-BE49-F238E27FC236}">
                <a16:creationId xmlns:a16="http://schemas.microsoft.com/office/drawing/2014/main" id="{CFA27EB2-08A9-8245-A140-FA11298F627E}"/>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a:extLst>
              <a:ext uri="{FF2B5EF4-FFF2-40B4-BE49-F238E27FC236}">
                <a16:creationId xmlns:a16="http://schemas.microsoft.com/office/drawing/2014/main" id="{EEAAC7A9-39D0-984F-9E6F-5062546974A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a:extLst>
              <a:ext uri="{FF2B5EF4-FFF2-40B4-BE49-F238E27FC236}">
                <a16:creationId xmlns:a16="http://schemas.microsoft.com/office/drawing/2014/main" id="{1F8CF24E-02E9-424F-8C44-2B24963805BC}"/>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a:extLst>
              <a:ext uri="{FF2B5EF4-FFF2-40B4-BE49-F238E27FC236}">
                <a16:creationId xmlns:a16="http://schemas.microsoft.com/office/drawing/2014/main" id="{6B0C0D2D-10BE-B941-B643-E7AF3A99A8CC}"/>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a:extLst>
              <a:ext uri="{FF2B5EF4-FFF2-40B4-BE49-F238E27FC236}">
                <a16:creationId xmlns:a16="http://schemas.microsoft.com/office/drawing/2014/main" id="{6A6BCFB5-EBA1-304A-A8B8-D9EA9B87D7BA}"/>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a:extLst>
              <a:ext uri="{FF2B5EF4-FFF2-40B4-BE49-F238E27FC236}">
                <a16:creationId xmlns:a16="http://schemas.microsoft.com/office/drawing/2014/main" id="{CF8214CF-BC0F-4B4D-9899-F4D7436C2EC8}"/>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a:extLst>
              <a:ext uri="{FF2B5EF4-FFF2-40B4-BE49-F238E27FC236}">
                <a16:creationId xmlns:a16="http://schemas.microsoft.com/office/drawing/2014/main" id="{E14017D8-F1D5-334B-B95D-92E2611772FE}"/>
              </a:ext>
            </a:extLst>
          </p:cNvPr>
          <p:cNvGrpSpPr>
            <a:grpSpLocks/>
          </p:cNvGrpSpPr>
          <p:nvPr userDrawn="1"/>
        </p:nvGrpSpPr>
        <p:grpSpPr bwMode="auto">
          <a:xfrm>
            <a:off x="776288" y="1546225"/>
            <a:ext cx="10847387" cy="0"/>
            <a:chOff x="928615" y="4581960"/>
            <a:chExt cx="10848145" cy="0"/>
          </a:xfrm>
        </p:grpSpPr>
        <p:cxnSp>
          <p:nvCxnSpPr>
            <p:cNvPr id="14" name="Straight Connector 8">
              <a:extLst>
                <a:ext uri="{FF2B5EF4-FFF2-40B4-BE49-F238E27FC236}">
                  <a16:creationId xmlns:a16="http://schemas.microsoft.com/office/drawing/2014/main" id="{768C12EF-5166-6C40-B9D6-6FC6E6E312F8}"/>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a:extLst>
                <a:ext uri="{FF2B5EF4-FFF2-40B4-BE49-F238E27FC236}">
                  <a16:creationId xmlns:a16="http://schemas.microsoft.com/office/drawing/2014/main" id="{6855581E-2C1F-FA46-B35C-1755F922A49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a:extLst>
              <a:ext uri="{FF2B5EF4-FFF2-40B4-BE49-F238E27FC236}">
                <a16:creationId xmlns:a16="http://schemas.microsoft.com/office/drawing/2014/main" id="{1E492F11-A171-E142-9E7E-B0A5467CD26A}"/>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a:extLst>
              <a:ext uri="{FF2B5EF4-FFF2-40B4-BE49-F238E27FC236}">
                <a16:creationId xmlns:a16="http://schemas.microsoft.com/office/drawing/2014/main" id="{C23E910A-4E3F-7545-AAC3-5A507DB0BA05}"/>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a:extLst>
              <a:ext uri="{FF2B5EF4-FFF2-40B4-BE49-F238E27FC236}">
                <a16:creationId xmlns:a16="http://schemas.microsoft.com/office/drawing/2014/main" id="{0B412A52-8856-0344-AF23-DA3CC4DACFDA}"/>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a:extLst>
              <a:ext uri="{FF2B5EF4-FFF2-40B4-BE49-F238E27FC236}">
                <a16:creationId xmlns:a16="http://schemas.microsoft.com/office/drawing/2014/main" id="{3B21F9D7-6B04-BD45-941B-939084F296C3}"/>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a:extLst>
              <a:ext uri="{FF2B5EF4-FFF2-40B4-BE49-F238E27FC236}">
                <a16:creationId xmlns:a16="http://schemas.microsoft.com/office/drawing/2014/main" id="{B629379A-B73C-C74A-8163-4912F69D34A7}"/>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a:extLst>
              <a:ext uri="{FF2B5EF4-FFF2-40B4-BE49-F238E27FC236}">
                <a16:creationId xmlns:a16="http://schemas.microsoft.com/office/drawing/2014/main" id="{B9F54361-4AD7-9946-939F-6EC46F61E945}"/>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a:extLst>
              <a:ext uri="{FF2B5EF4-FFF2-40B4-BE49-F238E27FC236}">
                <a16:creationId xmlns:a16="http://schemas.microsoft.com/office/drawing/2014/main" id="{3490A182-1380-1649-8247-9FCBF59FCC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a:extLst>
              <a:ext uri="{FF2B5EF4-FFF2-40B4-BE49-F238E27FC236}">
                <a16:creationId xmlns:a16="http://schemas.microsoft.com/office/drawing/2014/main" id="{E597FCDB-3461-0A4F-940E-4949B6264B7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4" name="Picture 18">
            <a:extLst>
              <a:ext uri="{FF2B5EF4-FFF2-40B4-BE49-F238E27FC236}">
                <a16:creationId xmlns:a16="http://schemas.microsoft.com/office/drawing/2014/main" id="{A97C7FCE-9022-7D42-B871-46D15E287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a:extLst>
              <a:ext uri="{FF2B5EF4-FFF2-40B4-BE49-F238E27FC236}">
                <a16:creationId xmlns:a16="http://schemas.microsoft.com/office/drawing/2014/main" id="{AF644D00-3850-494F-91F8-D99F1D17267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a:extLst>
              <a:ext uri="{FF2B5EF4-FFF2-40B4-BE49-F238E27FC236}">
                <a16:creationId xmlns:a16="http://schemas.microsoft.com/office/drawing/2014/main" id="{71B8EDA9-6E67-8C4F-BAD4-8F05ABAE7130}"/>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7" name="Text Box 26">
            <a:extLst>
              <a:ext uri="{FF2B5EF4-FFF2-40B4-BE49-F238E27FC236}">
                <a16:creationId xmlns:a16="http://schemas.microsoft.com/office/drawing/2014/main" id="{4B0DA98B-76FE-6545-92DF-BC9E798A8026}"/>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a:extLst>
              <a:ext uri="{FF2B5EF4-FFF2-40B4-BE49-F238E27FC236}">
                <a16:creationId xmlns:a16="http://schemas.microsoft.com/office/drawing/2014/main" id="{E5B5BB8B-6A4B-CC48-B8D1-91AC8301757D}"/>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339429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a:extLst>
              <a:ext uri="{FF2B5EF4-FFF2-40B4-BE49-F238E27FC236}">
                <a16:creationId xmlns:a16="http://schemas.microsoft.com/office/drawing/2014/main" id="{D1EC4AF7-1C2F-6143-A107-6B9E69B436FA}"/>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a:extLst>
              <a:ext uri="{FF2B5EF4-FFF2-40B4-BE49-F238E27FC236}">
                <a16:creationId xmlns:a16="http://schemas.microsoft.com/office/drawing/2014/main" id="{109E740D-50FC-AD44-A5CE-7D9AAD6F2B2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a:extLst>
              <a:ext uri="{FF2B5EF4-FFF2-40B4-BE49-F238E27FC236}">
                <a16:creationId xmlns:a16="http://schemas.microsoft.com/office/drawing/2014/main" id="{0A2F4683-46FC-0440-BC66-AAA80901F1E8}"/>
              </a:ext>
            </a:extLst>
          </p:cNvPr>
          <p:cNvGrpSpPr>
            <a:grpSpLocks/>
          </p:cNvGrpSpPr>
          <p:nvPr userDrawn="1"/>
        </p:nvGrpSpPr>
        <p:grpSpPr bwMode="auto">
          <a:xfrm>
            <a:off x="776288" y="1546225"/>
            <a:ext cx="10847387" cy="0"/>
            <a:chOff x="928615" y="4581960"/>
            <a:chExt cx="10848145" cy="0"/>
          </a:xfrm>
        </p:grpSpPr>
        <p:cxnSp>
          <p:nvCxnSpPr>
            <p:cNvPr id="11" name="Straight Connector 4">
              <a:extLst>
                <a:ext uri="{FF2B5EF4-FFF2-40B4-BE49-F238E27FC236}">
                  <a16:creationId xmlns:a16="http://schemas.microsoft.com/office/drawing/2014/main" id="{E7184E0E-842D-9943-B529-7CD0C6FFE90B}"/>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a:extLst>
                <a:ext uri="{FF2B5EF4-FFF2-40B4-BE49-F238E27FC236}">
                  <a16:creationId xmlns:a16="http://schemas.microsoft.com/office/drawing/2014/main" id="{26CF37C7-69FC-F147-BDFD-62410ECAC22F}"/>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a:extLst>
              <a:ext uri="{FF2B5EF4-FFF2-40B4-BE49-F238E27FC236}">
                <a16:creationId xmlns:a16="http://schemas.microsoft.com/office/drawing/2014/main" id="{D8C698BD-A135-1D4E-96B9-D07E10EC7C3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ECCC7C7-0F02-6A46-967D-8B5DA5716DA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8">
            <a:extLst>
              <a:ext uri="{FF2B5EF4-FFF2-40B4-BE49-F238E27FC236}">
                <a16:creationId xmlns:a16="http://schemas.microsoft.com/office/drawing/2014/main" id="{E62F3475-CC45-D24A-A452-7D4418FB81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a:extLst>
              <a:ext uri="{FF2B5EF4-FFF2-40B4-BE49-F238E27FC236}">
                <a16:creationId xmlns:a16="http://schemas.microsoft.com/office/drawing/2014/main" id="{E2332F11-5B50-BF4B-8EEB-437EF96C389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338397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a:extLst>
              <a:ext uri="{FF2B5EF4-FFF2-40B4-BE49-F238E27FC236}">
                <a16:creationId xmlns:a16="http://schemas.microsoft.com/office/drawing/2014/main" id="{3637ABF5-1C1F-BD4F-9885-E08E67AD932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a:extLst>
              <a:ext uri="{FF2B5EF4-FFF2-40B4-BE49-F238E27FC236}">
                <a16:creationId xmlns:a16="http://schemas.microsoft.com/office/drawing/2014/main" id="{9FFA7739-FAB8-D14E-BB37-9A336AC11B9C}"/>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a:extLst>
              <a:ext uri="{FF2B5EF4-FFF2-40B4-BE49-F238E27FC236}">
                <a16:creationId xmlns:a16="http://schemas.microsoft.com/office/drawing/2014/main" id="{6DA23A85-2F7E-1044-9B8B-1F020FA061F8}"/>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a:extLst>
              <a:ext uri="{FF2B5EF4-FFF2-40B4-BE49-F238E27FC236}">
                <a16:creationId xmlns:a16="http://schemas.microsoft.com/office/drawing/2014/main" id="{D1F98CF5-6FE5-3F45-8B88-EC679083863B}"/>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a:extLst>
              <a:ext uri="{FF2B5EF4-FFF2-40B4-BE49-F238E27FC236}">
                <a16:creationId xmlns:a16="http://schemas.microsoft.com/office/drawing/2014/main" id="{91F68DB0-EE66-6047-98A5-442B37CD28FB}"/>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a:extLst>
              <a:ext uri="{FF2B5EF4-FFF2-40B4-BE49-F238E27FC236}">
                <a16:creationId xmlns:a16="http://schemas.microsoft.com/office/drawing/2014/main" id="{925298F3-15D0-2C4F-B05E-858E0643DC88}"/>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a:extLst>
              <a:ext uri="{FF2B5EF4-FFF2-40B4-BE49-F238E27FC236}">
                <a16:creationId xmlns:a16="http://schemas.microsoft.com/office/drawing/2014/main" id="{BDD62D31-4EA6-B142-BE48-98742364FA72}"/>
              </a:ext>
            </a:extLst>
          </p:cNvPr>
          <p:cNvGrpSpPr>
            <a:grpSpLocks/>
          </p:cNvGrpSpPr>
          <p:nvPr userDrawn="1"/>
        </p:nvGrpSpPr>
        <p:grpSpPr bwMode="auto">
          <a:xfrm>
            <a:off x="776288" y="1546225"/>
            <a:ext cx="10847387" cy="0"/>
            <a:chOff x="928615" y="4581960"/>
            <a:chExt cx="10848145" cy="0"/>
          </a:xfrm>
        </p:grpSpPr>
        <p:cxnSp>
          <p:nvCxnSpPr>
            <p:cNvPr id="14" name="Straight Connector 8">
              <a:extLst>
                <a:ext uri="{FF2B5EF4-FFF2-40B4-BE49-F238E27FC236}">
                  <a16:creationId xmlns:a16="http://schemas.microsoft.com/office/drawing/2014/main" id="{74757329-4532-7341-BA6E-CD39C60A7145}"/>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a:extLst>
                <a:ext uri="{FF2B5EF4-FFF2-40B4-BE49-F238E27FC236}">
                  <a16:creationId xmlns:a16="http://schemas.microsoft.com/office/drawing/2014/main" id="{0AE12911-3072-1341-B5DF-8F452208E778}"/>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a:extLst>
              <a:ext uri="{FF2B5EF4-FFF2-40B4-BE49-F238E27FC236}">
                <a16:creationId xmlns:a16="http://schemas.microsoft.com/office/drawing/2014/main" id="{6CDE40E4-E71B-804C-80EF-3FD49D63BE6A}"/>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a:extLst>
              <a:ext uri="{FF2B5EF4-FFF2-40B4-BE49-F238E27FC236}">
                <a16:creationId xmlns:a16="http://schemas.microsoft.com/office/drawing/2014/main" id="{007151AD-C0F6-284E-938A-004291F0BA9D}"/>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a:extLst>
              <a:ext uri="{FF2B5EF4-FFF2-40B4-BE49-F238E27FC236}">
                <a16:creationId xmlns:a16="http://schemas.microsoft.com/office/drawing/2014/main" id="{132F6C7E-F13F-9E4A-8006-FEE5B757A291}"/>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a:extLst>
              <a:ext uri="{FF2B5EF4-FFF2-40B4-BE49-F238E27FC236}">
                <a16:creationId xmlns:a16="http://schemas.microsoft.com/office/drawing/2014/main" id="{A675F208-EA0F-8848-A4BF-FC4DFDDD7B0F}"/>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a:extLst>
              <a:ext uri="{FF2B5EF4-FFF2-40B4-BE49-F238E27FC236}">
                <a16:creationId xmlns:a16="http://schemas.microsoft.com/office/drawing/2014/main" id="{4119C0DD-0ED6-354E-A75C-F525A4979D7A}"/>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a:extLst>
              <a:ext uri="{FF2B5EF4-FFF2-40B4-BE49-F238E27FC236}">
                <a16:creationId xmlns:a16="http://schemas.microsoft.com/office/drawing/2014/main" id="{108DD638-17BC-1B4B-BC33-091F292E6843}"/>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a:extLst>
              <a:ext uri="{FF2B5EF4-FFF2-40B4-BE49-F238E27FC236}">
                <a16:creationId xmlns:a16="http://schemas.microsoft.com/office/drawing/2014/main" id="{62DAA016-4419-0A4B-9F22-2BA48CE7761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a:extLst>
              <a:ext uri="{FF2B5EF4-FFF2-40B4-BE49-F238E27FC236}">
                <a16:creationId xmlns:a16="http://schemas.microsoft.com/office/drawing/2014/main" id="{F7AF27F2-EC70-1144-B285-CC11C7DD135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4" name="Picture 18">
            <a:extLst>
              <a:ext uri="{FF2B5EF4-FFF2-40B4-BE49-F238E27FC236}">
                <a16:creationId xmlns:a16="http://schemas.microsoft.com/office/drawing/2014/main" id="{3045E605-911D-C643-8B34-C748B26AAC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a:extLst>
              <a:ext uri="{FF2B5EF4-FFF2-40B4-BE49-F238E27FC236}">
                <a16:creationId xmlns:a16="http://schemas.microsoft.com/office/drawing/2014/main" id="{D3215F67-E657-BB4A-814B-DF89BA28D21C}"/>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a:extLst>
              <a:ext uri="{FF2B5EF4-FFF2-40B4-BE49-F238E27FC236}">
                <a16:creationId xmlns:a16="http://schemas.microsoft.com/office/drawing/2014/main" id="{32A92765-24E4-E044-97D9-896F35CBE1A0}"/>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7" name="Text Box 26">
            <a:extLst>
              <a:ext uri="{FF2B5EF4-FFF2-40B4-BE49-F238E27FC236}">
                <a16:creationId xmlns:a16="http://schemas.microsoft.com/office/drawing/2014/main" id="{593DAEFE-9829-6944-8652-38071C3F5CDA}"/>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a:extLst>
              <a:ext uri="{FF2B5EF4-FFF2-40B4-BE49-F238E27FC236}">
                <a16:creationId xmlns:a16="http://schemas.microsoft.com/office/drawing/2014/main" id="{20AB051C-D81C-B644-A543-F9EB5846055D}"/>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a:extLst>
              <a:ext uri="{FF2B5EF4-FFF2-40B4-BE49-F238E27FC236}">
                <a16:creationId xmlns:a16="http://schemas.microsoft.com/office/drawing/2014/main" id="{50DC3D82-F1D4-584A-9226-0EF0693502B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a:extLst>
              <a:ext uri="{FF2B5EF4-FFF2-40B4-BE49-F238E27FC236}">
                <a16:creationId xmlns:a16="http://schemas.microsoft.com/office/drawing/2014/main" id="{3C59B588-6C84-C04F-8DFA-6C4FEC9BFAF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31" name="Text Box 365">
            <a:extLst>
              <a:ext uri="{FF2B5EF4-FFF2-40B4-BE49-F238E27FC236}">
                <a16:creationId xmlns:a16="http://schemas.microsoft.com/office/drawing/2014/main" id="{C49B6E09-2C86-AE42-8617-FB24CF6F059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2" name="Text Box 366">
            <a:extLst>
              <a:ext uri="{FF2B5EF4-FFF2-40B4-BE49-F238E27FC236}">
                <a16:creationId xmlns:a16="http://schemas.microsoft.com/office/drawing/2014/main" id="{82D776A9-AB9D-3045-A6D9-E9FF2306B5D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3" name="Text Box 367">
            <a:extLst>
              <a:ext uri="{FF2B5EF4-FFF2-40B4-BE49-F238E27FC236}">
                <a16:creationId xmlns:a16="http://schemas.microsoft.com/office/drawing/2014/main" id="{3D343D63-EE43-8D40-8669-D8FB7EF103D1}"/>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4" name="Rectangle 364">
            <a:extLst>
              <a:ext uri="{FF2B5EF4-FFF2-40B4-BE49-F238E27FC236}">
                <a16:creationId xmlns:a16="http://schemas.microsoft.com/office/drawing/2014/main" id="{39ACA1D7-88F7-A047-8175-C6F07DDFCCA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a:extLst>
              <a:ext uri="{FF2B5EF4-FFF2-40B4-BE49-F238E27FC236}">
                <a16:creationId xmlns:a16="http://schemas.microsoft.com/office/drawing/2014/main" id="{6F915C00-C654-E440-B269-6DBE9C3B26AD}"/>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a:extLst>
              <a:ext uri="{FF2B5EF4-FFF2-40B4-BE49-F238E27FC236}">
                <a16:creationId xmlns:a16="http://schemas.microsoft.com/office/drawing/2014/main" id="{88E28B9D-56BA-E34B-AB33-380B4509697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a:extLst>
              <a:ext uri="{FF2B5EF4-FFF2-40B4-BE49-F238E27FC236}">
                <a16:creationId xmlns:a16="http://schemas.microsoft.com/office/drawing/2014/main" id="{2A26B9EB-A5E7-1148-B0D0-70075DE1F8F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a:extLst>
              <a:ext uri="{FF2B5EF4-FFF2-40B4-BE49-F238E27FC236}">
                <a16:creationId xmlns:a16="http://schemas.microsoft.com/office/drawing/2014/main" id="{AA63B720-2DF4-4F47-8B62-55C6A9D81AC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352958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a:extLst>
              <a:ext uri="{FF2B5EF4-FFF2-40B4-BE49-F238E27FC236}">
                <a16:creationId xmlns:a16="http://schemas.microsoft.com/office/drawing/2014/main" id="{2F5496DE-1141-2242-A9C8-0C329C11AC18}"/>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a:extLst>
              <a:ext uri="{FF2B5EF4-FFF2-40B4-BE49-F238E27FC236}">
                <a16:creationId xmlns:a16="http://schemas.microsoft.com/office/drawing/2014/main" id="{CE65AF73-5462-754B-B503-5D427109C123}"/>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a:extLst>
              <a:ext uri="{FF2B5EF4-FFF2-40B4-BE49-F238E27FC236}">
                <a16:creationId xmlns:a16="http://schemas.microsoft.com/office/drawing/2014/main" id="{14583962-50D3-5342-9FBB-5615D5C6D38A}"/>
              </a:ext>
            </a:extLst>
          </p:cNvPr>
          <p:cNvGrpSpPr>
            <a:grpSpLocks/>
          </p:cNvGrpSpPr>
          <p:nvPr userDrawn="1"/>
        </p:nvGrpSpPr>
        <p:grpSpPr bwMode="auto">
          <a:xfrm>
            <a:off x="776288" y="1546225"/>
            <a:ext cx="10847387" cy="0"/>
            <a:chOff x="928615" y="4581960"/>
            <a:chExt cx="10848145" cy="0"/>
          </a:xfrm>
        </p:grpSpPr>
        <p:cxnSp>
          <p:nvCxnSpPr>
            <p:cNvPr id="11" name="Straight Connector 4">
              <a:extLst>
                <a:ext uri="{FF2B5EF4-FFF2-40B4-BE49-F238E27FC236}">
                  <a16:creationId xmlns:a16="http://schemas.microsoft.com/office/drawing/2014/main" id="{C0B81F0D-F861-A24C-8309-E75D9DB91A8E}"/>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a:extLst>
                <a:ext uri="{FF2B5EF4-FFF2-40B4-BE49-F238E27FC236}">
                  <a16:creationId xmlns:a16="http://schemas.microsoft.com/office/drawing/2014/main" id="{4FC22DDA-9569-8840-A2EC-AFBD369A98A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a:extLst>
              <a:ext uri="{FF2B5EF4-FFF2-40B4-BE49-F238E27FC236}">
                <a16:creationId xmlns:a16="http://schemas.microsoft.com/office/drawing/2014/main" id="{B029375D-5B21-7C42-AB29-487B3D045B3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79DA2BE6-735E-1F4F-8FBA-BFE5C3C7D5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8">
            <a:extLst>
              <a:ext uri="{FF2B5EF4-FFF2-40B4-BE49-F238E27FC236}">
                <a16:creationId xmlns:a16="http://schemas.microsoft.com/office/drawing/2014/main" id="{06A79D4E-1603-7A41-9037-8F5823B28B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a:extLst>
              <a:ext uri="{FF2B5EF4-FFF2-40B4-BE49-F238E27FC236}">
                <a16:creationId xmlns:a16="http://schemas.microsoft.com/office/drawing/2014/main" id="{C5A364AF-6683-494B-880C-7C359AF570C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a:extLst>
              <a:ext uri="{FF2B5EF4-FFF2-40B4-BE49-F238E27FC236}">
                <a16:creationId xmlns:a16="http://schemas.microsoft.com/office/drawing/2014/main" id="{D5E56F59-4A26-C44A-B1A9-75858FF2E2E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a:extLst>
              <a:ext uri="{FF2B5EF4-FFF2-40B4-BE49-F238E27FC236}">
                <a16:creationId xmlns:a16="http://schemas.microsoft.com/office/drawing/2014/main" id="{02697910-6F90-A24C-AB38-74F7AE68CAD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9" name="Text Box 365">
            <a:extLst>
              <a:ext uri="{FF2B5EF4-FFF2-40B4-BE49-F238E27FC236}">
                <a16:creationId xmlns:a16="http://schemas.microsoft.com/office/drawing/2014/main" id="{FD8C7404-1092-4B4C-9A1E-8351DF6CCBC8}"/>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20" name="Text Box 366">
            <a:extLst>
              <a:ext uri="{FF2B5EF4-FFF2-40B4-BE49-F238E27FC236}">
                <a16:creationId xmlns:a16="http://schemas.microsoft.com/office/drawing/2014/main" id="{63754A3E-4C1B-B640-BE35-9671B7D36EB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21" name="Text Box 367">
            <a:extLst>
              <a:ext uri="{FF2B5EF4-FFF2-40B4-BE49-F238E27FC236}">
                <a16:creationId xmlns:a16="http://schemas.microsoft.com/office/drawing/2014/main" id="{C2CD62BF-F4DA-9344-B905-F12CECB156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22" name="Rectangle 364">
            <a:extLst>
              <a:ext uri="{FF2B5EF4-FFF2-40B4-BE49-F238E27FC236}">
                <a16:creationId xmlns:a16="http://schemas.microsoft.com/office/drawing/2014/main" id="{47555FA9-57B9-2B47-AE97-AF2C33CC923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a:extLst>
              <a:ext uri="{FF2B5EF4-FFF2-40B4-BE49-F238E27FC236}">
                <a16:creationId xmlns:a16="http://schemas.microsoft.com/office/drawing/2014/main" id="{9E16FEA4-857B-A94D-A5CC-F7C9108E81B9}"/>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a:extLst>
              <a:ext uri="{FF2B5EF4-FFF2-40B4-BE49-F238E27FC236}">
                <a16:creationId xmlns:a16="http://schemas.microsoft.com/office/drawing/2014/main" id="{96CBC804-8B5A-F740-B97D-179C9864F0D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a:extLst>
              <a:ext uri="{FF2B5EF4-FFF2-40B4-BE49-F238E27FC236}">
                <a16:creationId xmlns:a16="http://schemas.microsoft.com/office/drawing/2014/main" id="{3BA6278F-6072-774C-BC31-EAFF02701B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a:extLst>
              <a:ext uri="{FF2B5EF4-FFF2-40B4-BE49-F238E27FC236}">
                <a16:creationId xmlns:a16="http://schemas.microsoft.com/office/drawing/2014/main" id="{B2761025-F357-D440-B7F2-82F410F492E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6234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a:extLst>
              <a:ext uri="{FF2B5EF4-FFF2-40B4-BE49-F238E27FC236}">
                <a16:creationId xmlns:a16="http://schemas.microsoft.com/office/drawing/2014/main" id="{3C0DBCCE-165A-9148-AC0E-26A07C350ADD}"/>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a:extLst>
              <a:ext uri="{FF2B5EF4-FFF2-40B4-BE49-F238E27FC236}">
                <a16:creationId xmlns:a16="http://schemas.microsoft.com/office/drawing/2014/main" id="{574509C9-B597-ED4B-9A29-3814BE317ED8}"/>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a:extLst>
              <a:ext uri="{FF2B5EF4-FFF2-40B4-BE49-F238E27FC236}">
                <a16:creationId xmlns:a16="http://schemas.microsoft.com/office/drawing/2014/main" id="{8ECCBCCB-5CA9-C542-9DBE-3816214CDBE0}"/>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a:extLst>
              <a:ext uri="{FF2B5EF4-FFF2-40B4-BE49-F238E27FC236}">
                <a16:creationId xmlns:a16="http://schemas.microsoft.com/office/drawing/2014/main" id="{07C63E6E-0571-B943-AD69-489710CDC0F8}"/>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a:extLst>
              <a:ext uri="{FF2B5EF4-FFF2-40B4-BE49-F238E27FC236}">
                <a16:creationId xmlns:a16="http://schemas.microsoft.com/office/drawing/2014/main" id="{00A7842C-84A6-9449-AE18-5031164E9671}"/>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a:extLst>
              <a:ext uri="{FF2B5EF4-FFF2-40B4-BE49-F238E27FC236}">
                <a16:creationId xmlns:a16="http://schemas.microsoft.com/office/drawing/2014/main" id="{31F40D00-380B-9B45-97DE-BA2D568BAE2B}"/>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4" name="Picture 7">
            <a:extLst>
              <a:ext uri="{FF2B5EF4-FFF2-40B4-BE49-F238E27FC236}">
                <a16:creationId xmlns:a16="http://schemas.microsoft.com/office/drawing/2014/main" id="{B8AFD6BB-A495-1B41-A20C-FDB7875152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a:extLst>
              <a:ext uri="{FF2B5EF4-FFF2-40B4-BE49-F238E27FC236}">
                <a16:creationId xmlns:a16="http://schemas.microsoft.com/office/drawing/2014/main" id="{B054CEB3-96C1-724B-AFD6-9FA21D5D6C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a:extLst>
              <a:ext uri="{FF2B5EF4-FFF2-40B4-BE49-F238E27FC236}">
                <a16:creationId xmlns:a16="http://schemas.microsoft.com/office/drawing/2014/main" id="{BD18D8E8-0070-3442-ADD0-EB906C4C6687}"/>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a:extLst>
              <a:ext uri="{FF2B5EF4-FFF2-40B4-BE49-F238E27FC236}">
                <a16:creationId xmlns:a16="http://schemas.microsoft.com/office/drawing/2014/main" id="{99C3002E-F873-1E46-A5D8-4BAE48BE6384}"/>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a:extLst>
              <a:ext uri="{FF2B5EF4-FFF2-40B4-BE49-F238E27FC236}">
                <a16:creationId xmlns:a16="http://schemas.microsoft.com/office/drawing/2014/main" id="{6206FCF1-3EB8-B640-BAF5-98F9ABF5C8E8}"/>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a:extLst>
              <a:ext uri="{FF2B5EF4-FFF2-40B4-BE49-F238E27FC236}">
                <a16:creationId xmlns:a16="http://schemas.microsoft.com/office/drawing/2014/main" id="{C2B34CAA-2C29-E04F-90D8-0FDE100DF5CF}"/>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a:extLst>
              <a:ext uri="{FF2B5EF4-FFF2-40B4-BE49-F238E27FC236}">
                <a16:creationId xmlns:a16="http://schemas.microsoft.com/office/drawing/2014/main" id="{558B201C-6768-AA43-83B0-32D2A440462C}"/>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a:extLst>
              <a:ext uri="{FF2B5EF4-FFF2-40B4-BE49-F238E27FC236}">
                <a16:creationId xmlns:a16="http://schemas.microsoft.com/office/drawing/2014/main" id="{72890558-E6E8-FF4C-8814-437F44C72DEA}"/>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a:extLst>
              <a:ext uri="{FF2B5EF4-FFF2-40B4-BE49-F238E27FC236}">
                <a16:creationId xmlns:a16="http://schemas.microsoft.com/office/drawing/2014/main" id="{3018B581-BD18-3641-ADF1-D1E5CD8D148D}"/>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a:extLst>
              <a:ext uri="{FF2B5EF4-FFF2-40B4-BE49-F238E27FC236}">
                <a16:creationId xmlns:a16="http://schemas.microsoft.com/office/drawing/2014/main" id="{48D63DAF-88AF-8140-8C5B-E29D5D9D0223}"/>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a:extLst>
              <a:ext uri="{FF2B5EF4-FFF2-40B4-BE49-F238E27FC236}">
                <a16:creationId xmlns:a16="http://schemas.microsoft.com/office/drawing/2014/main" id="{91B70F85-5460-A844-83AE-F7EC34D857DF}"/>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a:extLst>
              <a:ext uri="{FF2B5EF4-FFF2-40B4-BE49-F238E27FC236}">
                <a16:creationId xmlns:a16="http://schemas.microsoft.com/office/drawing/2014/main" id="{3E199CF9-C53C-5148-8A25-BEEBCDBBFED3}"/>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a:extLst>
              <a:ext uri="{FF2B5EF4-FFF2-40B4-BE49-F238E27FC236}">
                <a16:creationId xmlns:a16="http://schemas.microsoft.com/office/drawing/2014/main" id="{2C358F2D-5BD2-C54B-B447-C235D964F432}"/>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470134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a:extLst>
              <a:ext uri="{FF2B5EF4-FFF2-40B4-BE49-F238E27FC236}">
                <a16:creationId xmlns:a16="http://schemas.microsoft.com/office/drawing/2014/main" id="{9706D4D3-7AB4-ED42-8D5D-2E6A5F06C7B0}"/>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a:extLst>
              <a:ext uri="{FF2B5EF4-FFF2-40B4-BE49-F238E27FC236}">
                <a16:creationId xmlns:a16="http://schemas.microsoft.com/office/drawing/2014/main" id="{ACC8CEFE-4BB6-0244-8E02-04AE779578A3}"/>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2" name="Text Box 365">
            <a:extLst>
              <a:ext uri="{FF2B5EF4-FFF2-40B4-BE49-F238E27FC236}">
                <a16:creationId xmlns:a16="http://schemas.microsoft.com/office/drawing/2014/main" id="{ABB8FF8E-45D4-6E47-AD55-D9D202E779C7}"/>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3" name="Text Box 366">
            <a:extLst>
              <a:ext uri="{FF2B5EF4-FFF2-40B4-BE49-F238E27FC236}">
                <a16:creationId xmlns:a16="http://schemas.microsoft.com/office/drawing/2014/main" id="{CAD6A2C0-2A04-414A-BA72-2633CDB4849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4" name="Text Box 367">
            <a:extLst>
              <a:ext uri="{FF2B5EF4-FFF2-40B4-BE49-F238E27FC236}">
                <a16:creationId xmlns:a16="http://schemas.microsoft.com/office/drawing/2014/main" id="{2C1633D0-544F-1D4B-8A20-DD1903A7E65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5" name="Rectangle 364">
            <a:extLst>
              <a:ext uri="{FF2B5EF4-FFF2-40B4-BE49-F238E27FC236}">
                <a16:creationId xmlns:a16="http://schemas.microsoft.com/office/drawing/2014/main" id="{25FE4704-2656-4A46-8EA5-D3112505B07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a:extLst>
              <a:ext uri="{FF2B5EF4-FFF2-40B4-BE49-F238E27FC236}">
                <a16:creationId xmlns:a16="http://schemas.microsoft.com/office/drawing/2014/main" id="{26F19F54-D546-ED48-B4E0-2D6ADA8BA39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a:extLst>
              <a:ext uri="{FF2B5EF4-FFF2-40B4-BE49-F238E27FC236}">
                <a16:creationId xmlns:a16="http://schemas.microsoft.com/office/drawing/2014/main" id="{8B8DFEE7-5B81-444C-B960-A9CBF0275C5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a:extLst>
              <a:ext uri="{FF2B5EF4-FFF2-40B4-BE49-F238E27FC236}">
                <a16:creationId xmlns:a16="http://schemas.microsoft.com/office/drawing/2014/main" id="{ED0A6878-9E7E-144F-BA24-ABA52CCF668E}"/>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a:extLst>
              <a:ext uri="{FF2B5EF4-FFF2-40B4-BE49-F238E27FC236}">
                <a16:creationId xmlns:a16="http://schemas.microsoft.com/office/drawing/2014/main" id="{AEC956C0-C0C5-E54F-A88A-3CBA40D7425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a:extLst>
              <a:ext uri="{FF2B5EF4-FFF2-40B4-BE49-F238E27FC236}">
                <a16:creationId xmlns:a16="http://schemas.microsoft.com/office/drawing/2014/main" id="{D7759000-DD95-E84F-A80B-87BACF5D2680}"/>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1" name="Text Box 38">
            <a:extLst>
              <a:ext uri="{FF2B5EF4-FFF2-40B4-BE49-F238E27FC236}">
                <a16:creationId xmlns:a16="http://schemas.microsoft.com/office/drawing/2014/main" id="{36E0F6DE-4CA7-264B-A1CA-F4B936CFB662}"/>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2" name="Text Box 39">
            <a:extLst>
              <a:ext uri="{FF2B5EF4-FFF2-40B4-BE49-F238E27FC236}">
                <a16:creationId xmlns:a16="http://schemas.microsoft.com/office/drawing/2014/main" id="{E4857231-9E24-AA46-A742-FE1722A63F96}"/>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3" name="Text Box 41">
            <a:extLst>
              <a:ext uri="{FF2B5EF4-FFF2-40B4-BE49-F238E27FC236}">
                <a16:creationId xmlns:a16="http://schemas.microsoft.com/office/drawing/2014/main" id="{FB2DE9BD-A879-DE47-A842-4234F665F19E}"/>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4" name="Text Box 42">
            <a:extLst>
              <a:ext uri="{FF2B5EF4-FFF2-40B4-BE49-F238E27FC236}">
                <a16:creationId xmlns:a16="http://schemas.microsoft.com/office/drawing/2014/main" id="{710E383E-C2DA-F141-8343-7CE5BE5812FF}"/>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5" name="Text Box 39">
            <a:extLst>
              <a:ext uri="{FF2B5EF4-FFF2-40B4-BE49-F238E27FC236}">
                <a16:creationId xmlns:a16="http://schemas.microsoft.com/office/drawing/2014/main" id="{4947BEFB-743F-BD41-8D4A-869C7F339C75}"/>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6" name="Text Box 39">
            <a:extLst>
              <a:ext uri="{FF2B5EF4-FFF2-40B4-BE49-F238E27FC236}">
                <a16:creationId xmlns:a16="http://schemas.microsoft.com/office/drawing/2014/main" id="{334E0431-A638-8B4C-BE31-C6E0CD3E41E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7" name="Text Box 37">
            <a:extLst>
              <a:ext uri="{FF2B5EF4-FFF2-40B4-BE49-F238E27FC236}">
                <a16:creationId xmlns:a16="http://schemas.microsoft.com/office/drawing/2014/main" id="{75A3D62C-8DA8-8043-B981-C238BFD59B9D}"/>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8" name="Text Box 38">
            <a:extLst>
              <a:ext uri="{FF2B5EF4-FFF2-40B4-BE49-F238E27FC236}">
                <a16:creationId xmlns:a16="http://schemas.microsoft.com/office/drawing/2014/main" id="{2A364344-D21A-324A-A638-C9788C1A5C6A}"/>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9" name="Text Box 39">
            <a:extLst>
              <a:ext uri="{FF2B5EF4-FFF2-40B4-BE49-F238E27FC236}">
                <a16:creationId xmlns:a16="http://schemas.microsoft.com/office/drawing/2014/main" id="{932F8C3D-F36A-5E40-AFF8-E70D2ED9BF2E}"/>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0" name="Text Box 41">
            <a:extLst>
              <a:ext uri="{FF2B5EF4-FFF2-40B4-BE49-F238E27FC236}">
                <a16:creationId xmlns:a16="http://schemas.microsoft.com/office/drawing/2014/main" id="{98DC4104-4621-294C-9702-1529EB8CEBB8}"/>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1" name="Text Box 42">
            <a:extLst>
              <a:ext uri="{FF2B5EF4-FFF2-40B4-BE49-F238E27FC236}">
                <a16:creationId xmlns:a16="http://schemas.microsoft.com/office/drawing/2014/main" id="{0DBD8863-B61E-2445-B6E3-6FFEDE31FD49}"/>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2" name="Text Box 39">
            <a:extLst>
              <a:ext uri="{FF2B5EF4-FFF2-40B4-BE49-F238E27FC236}">
                <a16:creationId xmlns:a16="http://schemas.microsoft.com/office/drawing/2014/main" id="{C454EE5A-EDB2-3747-9EB4-F0F0F0D350C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3" name="Text Box 39">
            <a:extLst>
              <a:ext uri="{FF2B5EF4-FFF2-40B4-BE49-F238E27FC236}">
                <a16:creationId xmlns:a16="http://schemas.microsoft.com/office/drawing/2014/main" id="{420A60F3-5491-9F43-8A88-DD43D68FDD40}"/>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4" name="Text Box 37">
            <a:extLst>
              <a:ext uri="{FF2B5EF4-FFF2-40B4-BE49-F238E27FC236}">
                <a16:creationId xmlns:a16="http://schemas.microsoft.com/office/drawing/2014/main" id="{A57B985E-615A-B74D-B0BC-689E6F0BBD77}"/>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5" name="Text Box 38">
            <a:extLst>
              <a:ext uri="{FF2B5EF4-FFF2-40B4-BE49-F238E27FC236}">
                <a16:creationId xmlns:a16="http://schemas.microsoft.com/office/drawing/2014/main" id="{6F9274F9-183E-7049-B2DC-FF970FCD34A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6" name="Text Box 39">
            <a:extLst>
              <a:ext uri="{FF2B5EF4-FFF2-40B4-BE49-F238E27FC236}">
                <a16:creationId xmlns:a16="http://schemas.microsoft.com/office/drawing/2014/main" id="{7044974C-C474-0F4B-8268-EB5DC85C3897}"/>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7" name="Text Box 41">
            <a:extLst>
              <a:ext uri="{FF2B5EF4-FFF2-40B4-BE49-F238E27FC236}">
                <a16:creationId xmlns:a16="http://schemas.microsoft.com/office/drawing/2014/main" id="{88A043B3-BBAC-6642-B823-7B034EA92098}"/>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8" name="Text Box 42">
            <a:extLst>
              <a:ext uri="{FF2B5EF4-FFF2-40B4-BE49-F238E27FC236}">
                <a16:creationId xmlns:a16="http://schemas.microsoft.com/office/drawing/2014/main" id="{6402F05A-EC3C-964D-9D63-D271AC548D09}"/>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9" name="Text Box 39">
            <a:extLst>
              <a:ext uri="{FF2B5EF4-FFF2-40B4-BE49-F238E27FC236}">
                <a16:creationId xmlns:a16="http://schemas.microsoft.com/office/drawing/2014/main" id="{A802076F-ED5E-4444-906B-C9FBE835A046}"/>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0" name="Text Box 39">
            <a:extLst>
              <a:ext uri="{FF2B5EF4-FFF2-40B4-BE49-F238E27FC236}">
                <a16:creationId xmlns:a16="http://schemas.microsoft.com/office/drawing/2014/main" id="{F3ED66E6-CF6F-3E40-95AC-D17CECCF0A25}"/>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41" name="Text Box 37">
            <a:extLst>
              <a:ext uri="{FF2B5EF4-FFF2-40B4-BE49-F238E27FC236}">
                <a16:creationId xmlns:a16="http://schemas.microsoft.com/office/drawing/2014/main" id="{B469E9DC-2F94-3749-B2C8-2EA737AA34D5}"/>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42" name="Text Box 38">
            <a:extLst>
              <a:ext uri="{FF2B5EF4-FFF2-40B4-BE49-F238E27FC236}">
                <a16:creationId xmlns:a16="http://schemas.microsoft.com/office/drawing/2014/main" id="{8AB7435E-A03E-7B47-B727-E9E772FB82B8}"/>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3" name="Text Box 39">
            <a:extLst>
              <a:ext uri="{FF2B5EF4-FFF2-40B4-BE49-F238E27FC236}">
                <a16:creationId xmlns:a16="http://schemas.microsoft.com/office/drawing/2014/main" id="{11D302F9-526C-1E4A-B2DA-B8AE040CD65F}"/>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4" name="Text Box 41">
            <a:extLst>
              <a:ext uri="{FF2B5EF4-FFF2-40B4-BE49-F238E27FC236}">
                <a16:creationId xmlns:a16="http://schemas.microsoft.com/office/drawing/2014/main" id="{CC1CF75E-38F1-FC4D-8ECE-B2AC948F87B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5" name="Text Box 42">
            <a:extLst>
              <a:ext uri="{FF2B5EF4-FFF2-40B4-BE49-F238E27FC236}">
                <a16:creationId xmlns:a16="http://schemas.microsoft.com/office/drawing/2014/main" id="{A4C9548C-7768-B049-95DE-3862EB3C42F0}"/>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6" name="Text Box 39">
            <a:extLst>
              <a:ext uri="{FF2B5EF4-FFF2-40B4-BE49-F238E27FC236}">
                <a16:creationId xmlns:a16="http://schemas.microsoft.com/office/drawing/2014/main" id="{A243522D-7E32-374C-9E84-D93281EED34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7" name="Text Box 39">
            <a:extLst>
              <a:ext uri="{FF2B5EF4-FFF2-40B4-BE49-F238E27FC236}">
                <a16:creationId xmlns:a16="http://schemas.microsoft.com/office/drawing/2014/main" id="{0FE47410-35CD-D549-94B9-B66686EF62C2}"/>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8" name="Straight Connector 39">
            <a:extLst>
              <a:ext uri="{FF2B5EF4-FFF2-40B4-BE49-F238E27FC236}">
                <a16:creationId xmlns:a16="http://schemas.microsoft.com/office/drawing/2014/main" id="{84CB9D66-522B-5544-86A0-D41CB71D725C}"/>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0D923D11-6F52-9B48-913A-2B734B4BD707}"/>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34474475-33C0-AD4C-A485-CC210C04504D}"/>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a:extLst>
              <a:ext uri="{FF2B5EF4-FFF2-40B4-BE49-F238E27FC236}">
                <a16:creationId xmlns:a16="http://schemas.microsoft.com/office/drawing/2014/main" id="{91EBE7D7-88E0-E24A-A271-E4D1020EE6F7}"/>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a:extLst>
              <a:ext uri="{FF2B5EF4-FFF2-40B4-BE49-F238E27FC236}">
                <a16:creationId xmlns:a16="http://schemas.microsoft.com/office/drawing/2014/main" id="{CF2CF1F3-C313-424D-8342-4D57783B4223}"/>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a:extLst>
              <a:ext uri="{FF2B5EF4-FFF2-40B4-BE49-F238E27FC236}">
                <a16:creationId xmlns:a16="http://schemas.microsoft.com/office/drawing/2014/main" id="{50A30E3A-7CF0-694B-9DE6-2DA9D2824AC2}"/>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4" name="Text Box 26">
            <a:extLst>
              <a:ext uri="{FF2B5EF4-FFF2-40B4-BE49-F238E27FC236}">
                <a16:creationId xmlns:a16="http://schemas.microsoft.com/office/drawing/2014/main" id="{5192B4AC-E498-6F40-8C0C-36984AD0FAF2}"/>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a:extLst>
              <a:ext uri="{FF2B5EF4-FFF2-40B4-BE49-F238E27FC236}">
                <a16:creationId xmlns:a16="http://schemas.microsoft.com/office/drawing/2014/main" id="{01AF281D-5752-284F-8D73-137E795F711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a:extLst>
              <a:ext uri="{FF2B5EF4-FFF2-40B4-BE49-F238E27FC236}">
                <a16:creationId xmlns:a16="http://schemas.microsoft.com/office/drawing/2014/main" id="{86B27882-24EE-6742-8E20-2B36B4B504E2}"/>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a:extLst>
              <a:ext uri="{FF2B5EF4-FFF2-40B4-BE49-F238E27FC236}">
                <a16:creationId xmlns:a16="http://schemas.microsoft.com/office/drawing/2014/main" id="{3FE36AC0-75E3-E04B-86E2-E5D52C44770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a:extLst>
              <a:ext uri="{FF2B5EF4-FFF2-40B4-BE49-F238E27FC236}">
                <a16:creationId xmlns:a16="http://schemas.microsoft.com/office/drawing/2014/main" id="{12BA578D-BE6A-3148-85C3-8E04296C1E24}"/>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a:extLst>
              <a:ext uri="{FF2B5EF4-FFF2-40B4-BE49-F238E27FC236}">
                <a16:creationId xmlns:a16="http://schemas.microsoft.com/office/drawing/2014/main" id="{39FC403C-1F11-244F-9E9B-E811E38B43E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a:extLst>
              <a:ext uri="{FF2B5EF4-FFF2-40B4-BE49-F238E27FC236}">
                <a16:creationId xmlns:a16="http://schemas.microsoft.com/office/drawing/2014/main" id="{81176806-5F2C-1D43-87F2-70980536631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a:extLst>
              <a:ext uri="{FF2B5EF4-FFF2-40B4-BE49-F238E27FC236}">
                <a16:creationId xmlns:a16="http://schemas.microsoft.com/office/drawing/2014/main" id="{1B580185-458F-6D45-B5BE-24A69056F00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a:extLst>
              <a:ext uri="{FF2B5EF4-FFF2-40B4-BE49-F238E27FC236}">
                <a16:creationId xmlns:a16="http://schemas.microsoft.com/office/drawing/2014/main" id="{89DD29D4-3AC4-0744-8DF6-1D40849895F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3" name="Picture 54">
            <a:extLst>
              <a:ext uri="{FF2B5EF4-FFF2-40B4-BE49-F238E27FC236}">
                <a16:creationId xmlns:a16="http://schemas.microsoft.com/office/drawing/2014/main" id="{53404394-91E6-A349-B843-5B817C39F4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40221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a:extLst>
              <a:ext uri="{FF2B5EF4-FFF2-40B4-BE49-F238E27FC236}">
                <a16:creationId xmlns:a16="http://schemas.microsoft.com/office/drawing/2014/main" id="{971302AC-50DD-5A48-AF11-E780C5943245}"/>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1" name="Text Box 38">
            <a:extLst>
              <a:ext uri="{FF2B5EF4-FFF2-40B4-BE49-F238E27FC236}">
                <a16:creationId xmlns:a16="http://schemas.microsoft.com/office/drawing/2014/main" id="{F588F954-ABE9-D04B-8DC6-EC7131F32FBB}"/>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2" name="Text Box 39">
            <a:extLst>
              <a:ext uri="{FF2B5EF4-FFF2-40B4-BE49-F238E27FC236}">
                <a16:creationId xmlns:a16="http://schemas.microsoft.com/office/drawing/2014/main" id="{80EFF0A7-CAE3-9D44-8403-69A0FAE4405F}"/>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3" name="Text Box 41">
            <a:extLst>
              <a:ext uri="{FF2B5EF4-FFF2-40B4-BE49-F238E27FC236}">
                <a16:creationId xmlns:a16="http://schemas.microsoft.com/office/drawing/2014/main" id="{A1D225F4-A479-9341-A4AF-0E3C6A85BFEE}"/>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4" name="Text Box 42">
            <a:extLst>
              <a:ext uri="{FF2B5EF4-FFF2-40B4-BE49-F238E27FC236}">
                <a16:creationId xmlns:a16="http://schemas.microsoft.com/office/drawing/2014/main" id="{5730569F-C57B-7B40-9C37-F9F449F32C32}"/>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5" name="Text Box 39">
            <a:extLst>
              <a:ext uri="{FF2B5EF4-FFF2-40B4-BE49-F238E27FC236}">
                <a16:creationId xmlns:a16="http://schemas.microsoft.com/office/drawing/2014/main" id="{67265839-0E92-8D4C-BE70-03CA4300F02A}"/>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6" name="Text Box 39">
            <a:extLst>
              <a:ext uri="{FF2B5EF4-FFF2-40B4-BE49-F238E27FC236}">
                <a16:creationId xmlns:a16="http://schemas.microsoft.com/office/drawing/2014/main" id="{8A268574-F20C-BD46-9A0C-C3317203B742}"/>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7" name="Text Box 37">
            <a:extLst>
              <a:ext uri="{FF2B5EF4-FFF2-40B4-BE49-F238E27FC236}">
                <a16:creationId xmlns:a16="http://schemas.microsoft.com/office/drawing/2014/main" id="{A7C7C59C-805E-514B-971E-C746248CB26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ECEEA4-8F2F-D843-AE9A-B0BAD4F3299B}"/>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43DA39E6-7782-364C-BAD6-65FB4ED57951}"/>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43D845B4-F540-F24A-935B-F6CDD70F8141}"/>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B7E4E7D3-FB0F-5F4E-B0ED-FC5AC64849D2}"/>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6CBEA308-2A57-3A41-AA4B-710FAFB6682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4460D897-9F9B-1D45-9F80-5DB118E3D3B8}"/>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42F44B08-9B63-2543-8C8E-A60F7F1CEF41}"/>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6E117DA5-B54A-524B-B9DE-13ACF5157EA3}"/>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36D8A5A-13B6-5040-8F09-1E095C9615B6}"/>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9A3C9E14-DF79-3742-A842-E296A1DBA5C2}"/>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6B03CA57-500A-2B4A-8997-1A96ACFA2E34}"/>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7AC31842-3790-254C-AD76-FB96E95105F1}"/>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303AC27C-894F-8349-B93C-43784B1E207F}"/>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6E5CF6B6-A473-1C46-B123-036A9E4524C8}"/>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AB6B51C7-253A-CD46-9860-B3AC7547A28E}"/>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D743A8E5-8734-8E46-8EDE-0A5D411F107F}"/>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EC51AEAC-434D-0C4C-AD18-F4FC48D03F79}"/>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96D4D98D-0E0A-5148-AC21-0A0698E03242}"/>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16280A99-0631-7641-8BF1-F264B7BAF76A}"/>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1ED3AC1D-C6EB-9543-A87D-B5FDA51DB7AF}"/>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8" name="Straight Connector 29">
            <a:extLst>
              <a:ext uri="{FF2B5EF4-FFF2-40B4-BE49-F238E27FC236}">
                <a16:creationId xmlns:a16="http://schemas.microsoft.com/office/drawing/2014/main" id="{88AC6B50-28F0-1845-9F75-E6AF2397AE78}"/>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a:extLst>
              <a:ext uri="{FF2B5EF4-FFF2-40B4-BE49-F238E27FC236}">
                <a16:creationId xmlns:a16="http://schemas.microsoft.com/office/drawing/2014/main" id="{B34D49BB-6ADA-C348-8EBD-E74F10E19948}"/>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a:extLst>
              <a:ext uri="{FF2B5EF4-FFF2-40B4-BE49-F238E27FC236}">
                <a16:creationId xmlns:a16="http://schemas.microsoft.com/office/drawing/2014/main" id="{4EC29A9C-A13D-C94B-897C-FBE8A66335FF}"/>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a:extLst>
              <a:ext uri="{FF2B5EF4-FFF2-40B4-BE49-F238E27FC236}">
                <a16:creationId xmlns:a16="http://schemas.microsoft.com/office/drawing/2014/main" id="{E9756808-240B-7944-B1B7-8023525BA68F}"/>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a:extLst>
              <a:ext uri="{FF2B5EF4-FFF2-40B4-BE49-F238E27FC236}">
                <a16:creationId xmlns:a16="http://schemas.microsoft.com/office/drawing/2014/main" id="{D0ED63AF-472B-B64B-9E1F-7C481C44E7A2}"/>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a:extLst>
              <a:ext uri="{FF2B5EF4-FFF2-40B4-BE49-F238E27FC236}">
                <a16:creationId xmlns:a16="http://schemas.microsoft.com/office/drawing/2014/main" id="{97A9482D-646E-E649-9165-891F574831DD}"/>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4" name="Text Box 26">
            <a:extLst>
              <a:ext uri="{FF2B5EF4-FFF2-40B4-BE49-F238E27FC236}">
                <a16:creationId xmlns:a16="http://schemas.microsoft.com/office/drawing/2014/main" id="{BC67DA2F-83BF-B841-A6EE-294FCA5833E8}"/>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a:extLst>
              <a:ext uri="{FF2B5EF4-FFF2-40B4-BE49-F238E27FC236}">
                <a16:creationId xmlns:a16="http://schemas.microsoft.com/office/drawing/2014/main" id="{7ABA5BCB-684A-DD4F-9D57-C83B876D992A}"/>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a:extLst>
              <a:ext uri="{FF2B5EF4-FFF2-40B4-BE49-F238E27FC236}">
                <a16:creationId xmlns:a16="http://schemas.microsoft.com/office/drawing/2014/main" id="{96B3BCBE-0761-824C-B45B-4D24241B81FD}"/>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a:extLst>
              <a:ext uri="{FF2B5EF4-FFF2-40B4-BE49-F238E27FC236}">
                <a16:creationId xmlns:a16="http://schemas.microsoft.com/office/drawing/2014/main" id="{6D1CE518-4D9D-114B-96DB-3E80C032BEDE}"/>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a:extLst>
              <a:ext uri="{FF2B5EF4-FFF2-40B4-BE49-F238E27FC236}">
                <a16:creationId xmlns:a16="http://schemas.microsoft.com/office/drawing/2014/main" id="{881ED182-7961-E147-9366-60004877556A}"/>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B1158274-B04C-CD4B-9840-B0EF36D04F76}"/>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a:extLst>
              <a:ext uri="{FF2B5EF4-FFF2-40B4-BE49-F238E27FC236}">
                <a16:creationId xmlns:a16="http://schemas.microsoft.com/office/drawing/2014/main" id="{47F351E4-B13E-3541-9EE6-A886F98E775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a:extLst>
              <a:ext uri="{FF2B5EF4-FFF2-40B4-BE49-F238E27FC236}">
                <a16:creationId xmlns:a16="http://schemas.microsoft.com/office/drawing/2014/main" id="{B9C338C1-073C-ED40-9476-13547DA1C6B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a:extLst>
              <a:ext uri="{FF2B5EF4-FFF2-40B4-BE49-F238E27FC236}">
                <a16:creationId xmlns:a16="http://schemas.microsoft.com/office/drawing/2014/main" id="{233FB387-03EA-0F44-AD7F-7B57396B6C3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3" name="Picture 44">
            <a:extLst>
              <a:ext uri="{FF2B5EF4-FFF2-40B4-BE49-F238E27FC236}">
                <a16:creationId xmlns:a16="http://schemas.microsoft.com/office/drawing/2014/main" id="{A947A942-AF17-374A-94B1-9BF3E6C77D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92989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a:extLst>
              <a:ext uri="{FF2B5EF4-FFF2-40B4-BE49-F238E27FC236}">
                <a16:creationId xmlns:a16="http://schemas.microsoft.com/office/drawing/2014/main" id="{3B2839C3-2940-8F4E-A2FF-3CEEA5508206}"/>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a:extLst>
              <a:ext uri="{FF2B5EF4-FFF2-40B4-BE49-F238E27FC236}">
                <a16:creationId xmlns:a16="http://schemas.microsoft.com/office/drawing/2014/main" id="{1AF65D4D-9B45-C74A-A9A6-714583FC95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2" name="Text Box 365">
            <a:extLst>
              <a:ext uri="{FF2B5EF4-FFF2-40B4-BE49-F238E27FC236}">
                <a16:creationId xmlns:a16="http://schemas.microsoft.com/office/drawing/2014/main" id="{9797F658-BDD5-B04A-B0FD-74C7B5EAA0F7}"/>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3" name="Text Box 366">
            <a:extLst>
              <a:ext uri="{FF2B5EF4-FFF2-40B4-BE49-F238E27FC236}">
                <a16:creationId xmlns:a16="http://schemas.microsoft.com/office/drawing/2014/main" id="{D6593D2A-973B-C949-8A6C-8707CC40E93E}"/>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4" name="Text Box 367">
            <a:extLst>
              <a:ext uri="{FF2B5EF4-FFF2-40B4-BE49-F238E27FC236}">
                <a16:creationId xmlns:a16="http://schemas.microsoft.com/office/drawing/2014/main" id="{F2F51182-97C0-114B-8536-9C0E0CEA6B80}"/>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5" name="Rectangle 364">
            <a:extLst>
              <a:ext uri="{FF2B5EF4-FFF2-40B4-BE49-F238E27FC236}">
                <a16:creationId xmlns:a16="http://schemas.microsoft.com/office/drawing/2014/main" id="{5A3FCF82-86AC-DF46-BC01-5AACD1838D0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a:extLst>
              <a:ext uri="{FF2B5EF4-FFF2-40B4-BE49-F238E27FC236}">
                <a16:creationId xmlns:a16="http://schemas.microsoft.com/office/drawing/2014/main" id="{5DDF3204-ABED-EE4D-AA55-3454373A079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a:extLst>
              <a:ext uri="{FF2B5EF4-FFF2-40B4-BE49-F238E27FC236}">
                <a16:creationId xmlns:a16="http://schemas.microsoft.com/office/drawing/2014/main" id="{31C8DF58-7E70-7B43-9FF3-A0D91C6C9BE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a:extLst>
              <a:ext uri="{FF2B5EF4-FFF2-40B4-BE49-F238E27FC236}">
                <a16:creationId xmlns:a16="http://schemas.microsoft.com/office/drawing/2014/main" id="{5FF65DE8-774F-2343-817C-6104ED16020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a:extLst>
              <a:ext uri="{FF2B5EF4-FFF2-40B4-BE49-F238E27FC236}">
                <a16:creationId xmlns:a16="http://schemas.microsoft.com/office/drawing/2014/main" id="{A9C8DCB1-2E02-E54A-AEF0-2D64D1B6AE1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a:extLst>
              <a:ext uri="{FF2B5EF4-FFF2-40B4-BE49-F238E27FC236}">
                <a16:creationId xmlns:a16="http://schemas.microsoft.com/office/drawing/2014/main" id="{8C8FDF27-2F6D-664F-AED2-D9BF8D43FB4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1" name="Text Box 38">
            <a:extLst>
              <a:ext uri="{FF2B5EF4-FFF2-40B4-BE49-F238E27FC236}">
                <a16:creationId xmlns:a16="http://schemas.microsoft.com/office/drawing/2014/main" id="{58288026-61B1-2D40-9B5A-271466805AD7}"/>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2" name="Text Box 39">
            <a:extLst>
              <a:ext uri="{FF2B5EF4-FFF2-40B4-BE49-F238E27FC236}">
                <a16:creationId xmlns:a16="http://schemas.microsoft.com/office/drawing/2014/main" id="{35FA4E3E-92DC-CA43-A266-148FFD758945}"/>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3" name="Text Box 41">
            <a:extLst>
              <a:ext uri="{FF2B5EF4-FFF2-40B4-BE49-F238E27FC236}">
                <a16:creationId xmlns:a16="http://schemas.microsoft.com/office/drawing/2014/main" id="{77DE4E71-C245-564F-85BE-8EA03DB4F717}"/>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4" name="Text Box 42">
            <a:extLst>
              <a:ext uri="{FF2B5EF4-FFF2-40B4-BE49-F238E27FC236}">
                <a16:creationId xmlns:a16="http://schemas.microsoft.com/office/drawing/2014/main" id="{248ABF82-4DB5-A842-A50F-6F3198FB0132}"/>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5" name="Text Box 39">
            <a:extLst>
              <a:ext uri="{FF2B5EF4-FFF2-40B4-BE49-F238E27FC236}">
                <a16:creationId xmlns:a16="http://schemas.microsoft.com/office/drawing/2014/main" id="{B577A5DE-10D5-F04D-8AFB-CC737C6F6058}"/>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6" name="Text Box 39">
            <a:extLst>
              <a:ext uri="{FF2B5EF4-FFF2-40B4-BE49-F238E27FC236}">
                <a16:creationId xmlns:a16="http://schemas.microsoft.com/office/drawing/2014/main" id="{7F2E8870-884F-894B-B3A4-CF522F30F83F}"/>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7" name="Text Box 37">
            <a:extLst>
              <a:ext uri="{FF2B5EF4-FFF2-40B4-BE49-F238E27FC236}">
                <a16:creationId xmlns:a16="http://schemas.microsoft.com/office/drawing/2014/main" id="{C8C95E07-6B6E-E047-8618-F8AFD6A517FF}"/>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8" name="Text Box 38">
            <a:extLst>
              <a:ext uri="{FF2B5EF4-FFF2-40B4-BE49-F238E27FC236}">
                <a16:creationId xmlns:a16="http://schemas.microsoft.com/office/drawing/2014/main" id="{A5AB7CC5-4F43-B641-B761-50354F824C0B}"/>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9" name="Text Box 39">
            <a:extLst>
              <a:ext uri="{FF2B5EF4-FFF2-40B4-BE49-F238E27FC236}">
                <a16:creationId xmlns:a16="http://schemas.microsoft.com/office/drawing/2014/main" id="{BAF5F093-9F2A-1146-9758-CB1B175FBC31}"/>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0" name="Text Box 41">
            <a:extLst>
              <a:ext uri="{FF2B5EF4-FFF2-40B4-BE49-F238E27FC236}">
                <a16:creationId xmlns:a16="http://schemas.microsoft.com/office/drawing/2014/main" id="{7F1B9870-1069-5A4B-A930-30813B6A6268}"/>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1" name="Text Box 42">
            <a:extLst>
              <a:ext uri="{FF2B5EF4-FFF2-40B4-BE49-F238E27FC236}">
                <a16:creationId xmlns:a16="http://schemas.microsoft.com/office/drawing/2014/main" id="{9B4EFF36-A42A-A346-8ED3-31B3B869CDF5}"/>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2" name="Text Box 39">
            <a:extLst>
              <a:ext uri="{FF2B5EF4-FFF2-40B4-BE49-F238E27FC236}">
                <a16:creationId xmlns:a16="http://schemas.microsoft.com/office/drawing/2014/main" id="{FA3053ED-747D-E548-8682-49DE3CD65F2D}"/>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3" name="Text Box 39">
            <a:extLst>
              <a:ext uri="{FF2B5EF4-FFF2-40B4-BE49-F238E27FC236}">
                <a16:creationId xmlns:a16="http://schemas.microsoft.com/office/drawing/2014/main" id="{E4A0C00A-BD3D-1C49-B92B-94FEC55F6DB0}"/>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4" name="Text Box 37">
            <a:extLst>
              <a:ext uri="{FF2B5EF4-FFF2-40B4-BE49-F238E27FC236}">
                <a16:creationId xmlns:a16="http://schemas.microsoft.com/office/drawing/2014/main" id="{2406DD26-46B6-234D-AAB9-FACFCD8C600F}"/>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5" name="Text Box 38">
            <a:extLst>
              <a:ext uri="{FF2B5EF4-FFF2-40B4-BE49-F238E27FC236}">
                <a16:creationId xmlns:a16="http://schemas.microsoft.com/office/drawing/2014/main" id="{039FCC2F-FF24-614B-9CF0-6E6F816482E7}"/>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6" name="Text Box 39">
            <a:extLst>
              <a:ext uri="{FF2B5EF4-FFF2-40B4-BE49-F238E27FC236}">
                <a16:creationId xmlns:a16="http://schemas.microsoft.com/office/drawing/2014/main" id="{0BE2798B-FBFB-3C45-A34C-AD868F85D46E}"/>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7" name="Text Box 41">
            <a:extLst>
              <a:ext uri="{FF2B5EF4-FFF2-40B4-BE49-F238E27FC236}">
                <a16:creationId xmlns:a16="http://schemas.microsoft.com/office/drawing/2014/main" id="{AA9CF456-4BCF-C94F-A27A-891F9579FE84}"/>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8" name="Text Box 42">
            <a:extLst>
              <a:ext uri="{FF2B5EF4-FFF2-40B4-BE49-F238E27FC236}">
                <a16:creationId xmlns:a16="http://schemas.microsoft.com/office/drawing/2014/main" id="{BA9C2ABB-EAB6-E84E-B0FE-3EF3B538EEA4}"/>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9" name="Text Box 39">
            <a:extLst>
              <a:ext uri="{FF2B5EF4-FFF2-40B4-BE49-F238E27FC236}">
                <a16:creationId xmlns:a16="http://schemas.microsoft.com/office/drawing/2014/main" id="{D5C14BE5-A22B-2B4C-9A68-B9AD6DE67C11}"/>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0" name="Text Box 39">
            <a:extLst>
              <a:ext uri="{FF2B5EF4-FFF2-40B4-BE49-F238E27FC236}">
                <a16:creationId xmlns:a16="http://schemas.microsoft.com/office/drawing/2014/main" id="{A31092EC-5193-F743-A482-C8F6C14E6455}"/>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41" name="Text Box 37">
            <a:extLst>
              <a:ext uri="{FF2B5EF4-FFF2-40B4-BE49-F238E27FC236}">
                <a16:creationId xmlns:a16="http://schemas.microsoft.com/office/drawing/2014/main" id="{FE4FA300-E2D3-9B42-A8E6-8AE3835EED24}"/>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42" name="Text Box 38">
            <a:extLst>
              <a:ext uri="{FF2B5EF4-FFF2-40B4-BE49-F238E27FC236}">
                <a16:creationId xmlns:a16="http://schemas.microsoft.com/office/drawing/2014/main" id="{E5AF4F8B-D5F2-8E4C-BC78-F76D31AA918E}"/>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3" name="Text Box 39">
            <a:extLst>
              <a:ext uri="{FF2B5EF4-FFF2-40B4-BE49-F238E27FC236}">
                <a16:creationId xmlns:a16="http://schemas.microsoft.com/office/drawing/2014/main" id="{0BC75E43-8D2E-6D40-86A6-2A0C4C4CA0B7}"/>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4" name="Text Box 41">
            <a:extLst>
              <a:ext uri="{FF2B5EF4-FFF2-40B4-BE49-F238E27FC236}">
                <a16:creationId xmlns:a16="http://schemas.microsoft.com/office/drawing/2014/main" id="{8BB013FE-3093-914E-BDAA-E86CA635BE0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5" name="Text Box 42">
            <a:extLst>
              <a:ext uri="{FF2B5EF4-FFF2-40B4-BE49-F238E27FC236}">
                <a16:creationId xmlns:a16="http://schemas.microsoft.com/office/drawing/2014/main" id="{51B26DC3-2203-8743-9887-F45478F3974B}"/>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6" name="Text Box 39">
            <a:extLst>
              <a:ext uri="{FF2B5EF4-FFF2-40B4-BE49-F238E27FC236}">
                <a16:creationId xmlns:a16="http://schemas.microsoft.com/office/drawing/2014/main" id="{23C886A3-0F7C-B448-B422-0937FFF841C3}"/>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7" name="Text Box 39">
            <a:extLst>
              <a:ext uri="{FF2B5EF4-FFF2-40B4-BE49-F238E27FC236}">
                <a16:creationId xmlns:a16="http://schemas.microsoft.com/office/drawing/2014/main" id="{D5A372B3-B447-B349-8FBE-CD5F79CD7B1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8" name="Straight Connector 39">
            <a:extLst>
              <a:ext uri="{FF2B5EF4-FFF2-40B4-BE49-F238E27FC236}">
                <a16:creationId xmlns:a16="http://schemas.microsoft.com/office/drawing/2014/main" id="{74977B25-244E-EC44-8299-0DCE1AAFE0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B1A80B18-600E-EF40-8DD7-A78C21AC84DE}"/>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464D935F-A153-8346-89E2-5DC63FB832F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a:extLst>
              <a:ext uri="{FF2B5EF4-FFF2-40B4-BE49-F238E27FC236}">
                <a16:creationId xmlns:a16="http://schemas.microsoft.com/office/drawing/2014/main" id="{396BD142-064C-A645-8201-1D407334F9F7}"/>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a:extLst>
              <a:ext uri="{FF2B5EF4-FFF2-40B4-BE49-F238E27FC236}">
                <a16:creationId xmlns:a16="http://schemas.microsoft.com/office/drawing/2014/main" id="{AD7F5DD7-C25D-2545-96AD-CD336FACE3D3}"/>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a:extLst>
              <a:ext uri="{FF2B5EF4-FFF2-40B4-BE49-F238E27FC236}">
                <a16:creationId xmlns:a16="http://schemas.microsoft.com/office/drawing/2014/main" id="{2F4692FC-97B8-9640-9A62-A8BB00C1DA2F}"/>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4" name="Text Box 26">
            <a:extLst>
              <a:ext uri="{FF2B5EF4-FFF2-40B4-BE49-F238E27FC236}">
                <a16:creationId xmlns:a16="http://schemas.microsoft.com/office/drawing/2014/main" id="{E56ADF2A-D02F-A748-BDDB-2B80282B5BEA}"/>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a:extLst>
              <a:ext uri="{FF2B5EF4-FFF2-40B4-BE49-F238E27FC236}">
                <a16:creationId xmlns:a16="http://schemas.microsoft.com/office/drawing/2014/main" id="{BA434302-3919-8040-A466-7D30E1F3FA4E}"/>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a:extLst>
              <a:ext uri="{FF2B5EF4-FFF2-40B4-BE49-F238E27FC236}">
                <a16:creationId xmlns:a16="http://schemas.microsoft.com/office/drawing/2014/main" id="{DC85BCB2-AAED-2A47-A187-5E200F71AF52}"/>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a:extLst>
              <a:ext uri="{FF2B5EF4-FFF2-40B4-BE49-F238E27FC236}">
                <a16:creationId xmlns:a16="http://schemas.microsoft.com/office/drawing/2014/main" id="{88C77124-C252-144C-93C9-5482751A2E39}"/>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a:extLst>
              <a:ext uri="{FF2B5EF4-FFF2-40B4-BE49-F238E27FC236}">
                <a16:creationId xmlns:a16="http://schemas.microsoft.com/office/drawing/2014/main" id="{D7FFF27E-7721-2F4F-91C0-4DEAE38C5CFB}"/>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a:extLst>
              <a:ext uri="{FF2B5EF4-FFF2-40B4-BE49-F238E27FC236}">
                <a16:creationId xmlns:a16="http://schemas.microsoft.com/office/drawing/2014/main" id="{016FEBEE-275C-1446-82E1-11E426F34511}"/>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a:extLst>
              <a:ext uri="{FF2B5EF4-FFF2-40B4-BE49-F238E27FC236}">
                <a16:creationId xmlns:a16="http://schemas.microsoft.com/office/drawing/2014/main" id="{0633E838-B60C-9D44-96C4-EFBF404EE32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a:extLst>
              <a:ext uri="{FF2B5EF4-FFF2-40B4-BE49-F238E27FC236}">
                <a16:creationId xmlns:a16="http://schemas.microsoft.com/office/drawing/2014/main" id="{CF6D331E-D94B-5D43-8466-B2DFB008B0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2" name="Picture 53">
            <a:extLst>
              <a:ext uri="{FF2B5EF4-FFF2-40B4-BE49-F238E27FC236}">
                <a16:creationId xmlns:a16="http://schemas.microsoft.com/office/drawing/2014/main" id="{EE7C8C74-9918-4D42-9EAE-562541B85B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721490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a:extLst>
              <a:ext uri="{FF2B5EF4-FFF2-40B4-BE49-F238E27FC236}">
                <a16:creationId xmlns:a16="http://schemas.microsoft.com/office/drawing/2014/main" id="{050CE61A-4B06-F342-BB2A-42720AC3B615}"/>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1" name="Text Box 38">
            <a:extLst>
              <a:ext uri="{FF2B5EF4-FFF2-40B4-BE49-F238E27FC236}">
                <a16:creationId xmlns:a16="http://schemas.microsoft.com/office/drawing/2014/main" id="{B0E048D4-B025-FA4D-9428-84F49C3C473C}"/>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2" name="Text Box 39">
            <a:extLst>
              <a:ext uri="{FF2B5EF4-FFF2-40B4-BE49-F238E27FC236}">
                <a16:creationId xmlns:a16="http://schemas.microsoft.com/office/drawing/2014/main" id="{FB2DA5AC-3093-9C4B-9D5A-35B2EB6F3278}"/>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3" name="Text Box 41">
            <a:extLst>
              <a:ext uri="{FF2B5EF4-FFF2-40B4-BE49-F238E27FC236}">
                <a16:creationId xmlns:a16="http://schemas.microsoft.com/office/drawing/2014/main" id="{25D05276-E1D4-054F-98BD-27351693C37F}"/>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4" name="Text Box 42">
            <a:extLst>
              <a:ext uri="{FF2B5EF4-FFF2-40B4-BE49-F238E27FC236}">
                <a16:creationId xmlns:a16="http://schemas.microsoft.com/office/drawing/2014/main" id="{E2EC8405-B0F6-1D4C-BA81-43B07653735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5" name="Text Box 39">
            <a:extLst>
              <a:ext uri="{FF2B5EF4-FFF2-40B4-BE49-F238E27FC236}">
                <a16:creationId xmlns:a16="http://schemas.microsoft.com/office/drawing/2014/main" id="{9D81A7D4-9D36-D240-B0D8-A21737E4507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6" name="Text Box 39">
            <a:extLst>
              <a:ext uri="{FF2B5EF4-FFF2-40B4-BE49-F238E27FC236}">
                <a16:creationId xmlns:a16="http://schemas.microsoft.com/office/drawing/2014/main" id="{2890E34D-ED55-5149-AA63-7B0E82F75407}"/>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7" name="Text Box 37">
            <a:extLst>
              <a:ext uri="{FF2B5EF4-FFF2-40B4-BE49-F238E27FC236}">
                <a16:creationId xmlns:a16="http://schemas.microsoft.com/office/drawing/2014/main" id="{9FC50305-FB0E-6D43-9003-EABC50F01DD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BA13B3C5-5AEA-1F4A-93D2-53E15BE6427F}"/>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7BA0E1C4-7BD8-464D-8595-EDF42C872C3D}"/>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3677704-9684-7142-91A0-31FEA3C18A52}"/>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87512812-8528-E24A-BA5A-8183737E8E19}"/>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38ED52D6-F63A-3349-8312-F155D73A0461}"/>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310AD0F-53CB-C543-8511-6486BCC0D59B}"/>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7D9F7A2-6754-1C47-910E-CFA60CE6CF38}"/>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3DA0600-2A7A-BE43-8AE7-036DF5E54E15}"/>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CCFAFE9F-694F-A64E-9223-25FD6565DC52}"/>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9947A03F-9B9C-0045-8B55-C6059F7F8305}"/>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C0D320A-49FB-7E4A-A308-C8E5AB4ABF33}"/>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CB2D341-F316-974C-A40C-EA124D498C11}"/>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497EB613-BAF4-E54D-9270-96D24F345742}"/>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F667118B-D627-104A-ACA5-8FF807849B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79A4672C-B4E4-9843-AF7D-4DBBDBFE676E}"/>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8C88E046-FF13-5944-9D19-F9246F3B499D}"/>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25F9CBC1-24B2-7146-9BD0-59EAD6FDDD0C}"/>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4B6BE172-8F1F-794D-A22D-37F772FE3FF9}"/>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8DFD6B5B-A0C6-284C-9059-18AA55546AF2}"/>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1602F036-33F6-7147-BA44-EF0D36F44463}"/>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8" name="Straight Connector 29">
            <a:extLst>
              <a:ext uri="{FF2B5EF4-FFF2-40B4-BE49-F238E27FC236}">
                <a16:creationId xmlns:a16="http://schemas.microsoft.com/office/drawing/2014/main" id="{FC787016-211D-B248-967B-2D0FC77A141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a:extLst>
              <a:ext uri="{FF2B5EF4-FFF2-40B4-BE49-F238E27FC236}">
                <a16:creationId xmlns:a16="http://schemas.microsoft.com/office/drawing/2014/main" id="{E0635A29-2253-5049-9EB6-DBA1D28A7A64}"/>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a:extLst>
              <a:ext uri="{FF2B5EF4-FFF2-40B4-BE49-F238E27FC236}">
                <a16:creationId xmlns:a16="http://schemas.microsoft.com/office/drawing/2014/main" id="{EF518210-6E30-4C4B-884B-F4B162432EF5}"/>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a:extLst>
              <a:ext uri="{FF2B5EF4-FFF2-40B4-BE49-F238E27FC236}">
                <a16:creationId xmlns:a16="http://schemas.microsoft.com/office/drawing/2014/main" id="{4AEE563A-640F-DF48-BFA7-18F3E52D78FD}"/>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a:extLst>
              <a:ext uri="{FF2B5EF4-FFF2-40B4-BE49-F238E27FC236}">
                <a16:creationId xmlns:a16="http://schemas.microsoft.com/office/drawing/2014/main" id="{4D948577-3304-3448-94A6-E45F0B367CC5}"/>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a:extLst>
              <a:ext uri="{FF2B5EF4-FFF2-40B4-BE49-F238E27FC236}">
                <a16:creationId xmlns:a16="http://schemas.microsoft.com/office/drawing/2014/main" id="{6B2FA774-7FC2-AF48-8667-4CE217D5E720}"/>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4" name="Text Box 26">
            <a:extLst>
              <a:ext uri="{FF2B5EF4-FFF2-40B4-BE49-F238E27FC236}">
                <a16:creationId xmlns:a16="http://schemas.microsoft.com/office/drawing/2014/main" id="{9620DD0D-66FC-D84E-99F7-0D07BD0EA1DF}"/>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a:extLst>
              <a:ext uri="{FF2B5EF4-FFF2-40B4-BE49-F238E27FC236}">
                <a16:creationId xmlns:a16="http://schemas.microsoft.com/office/drawing/2014/main" id="{6E8C296F-0EB9-ED44-A93C-9311E632AB4B}"/>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a:extLst>
              <a:ext uri="{FF2B5EF4-FFF2-40B4-BE49-F238E27FC236}">
                <a16:creationId xmlns:a16="http://schemas.microsoft.com/office/drawing/2014/main" id="{9FE9D97F-D56F-4842-BAA0-8CCD88DA60C4}"/>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a:extLst>
              <a:ext uri="{FF2B5EF4-FFF2-40B4-BE49-F238E27FC236}">
                <a16:creationId xmlns:a16="http://schemas.microsoft.com/office/drawing/2014/main" id="{A52BECA9-418D-8342-B912-F119370F8C8E}"/>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a:extLst>
              <a:ext uri="{FF2B5EF4-FFF2-40B4-BE49-F238E27FC236}">
                <a16:creationId xmlns:a16="http://schemas.microsoft.com/office/drawing/2014/main" id="{E3E30FBB-B4C2-A049-8C89-D55494982B21}"/>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2D0AFB0A-FC35-D841-B0FC-CD54CFB8C30F}"/>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a:extLst>
              <a:ext uri="{FF2B5EF4-FFF2-40B4-BE49-F238E27FC236}">
                <a16:creationId xmlns:a16="http://schemas.microsoft.com/office/drawing/2014/main" id="{E5098B8B-B699-AF40-BD46-D8DBA9003A31}"/>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a:extLst>
              <a:ext uri="{FF2B5EF4-FFF2-40B4-BE49-F238E27FC236}">
                <a16:creationId xmlns:a16="http://schemas.microsoft.com/office/drawing/2014/main" id="{7581BDBA-BBBD-6F49-A429-73130A15EB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2" name="Picture 43">
            <a:extLst>
              <a:ext uri="{FF2B5EF4-FFF2-40B4-BE49-F238E27FC236}">
                <a16:creationId xmlns:a16="http://schemas.microsoft.com/office/drawing/2014/main" id="{38F0E4D3-D36C-5743-9EF3-063B23D520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763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78D93E12-C9F2-224C-8ECB-3ACB5D26653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a:extLst>
              <a:ext uri="{FF2B5EF4-FFF2-40B4-BE49-F238E27FC236}">
                <a16:creationId xmlns:a16="http://schemas.microsoft.com/office/drawing/2014/main" id="{7355B3BD-58CD-DC47-AD32-81BED2D2F1C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976F63E2-D68B-5441-8695-EC529D9297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6910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a:extLst>
              <a:ext uri="{FF2B5EF4-FFF2-40B4-BE49-F238E27FC236}">
                <a16:creationId xmlns:a16="http://schemas.microsoft.com/office/drawing/2014/main" id="{FC872835-9A23-594A-A61F-803F39DBA9F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a:extLst>
              <a:ext uri="{FF2B5EF4-FFF2-40B4-BE49-F238E27FC236}">
                <a16:creationId xmlns:a16="http://schemas.microsoft.com/office/drawing/2014/main" id="{3ED18877-343E-3C45-9A3C-775849EFFE13}"/>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2" name="Text Box 365">
            <a:extLst>
              <a:ext uri="{FF2B5EF4-FFF2-40B4-BE49-F238E27FC236}">
                <a16:creationId xmlns:a16="http://schemas.microsoft.com/office/drawing/2014/main" id="{384AC248-79D1-7042-B7C9-444129E33C1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3" name="Text Box 366">
            <a:extLst>
              <a:ext uri="{FF2B5EF4-FFF2-40B4-BE49-F238E27FC236}">
                <a16:creationId xmlns:a16="http://schemas.microsoft.com/office/drawing/2014/main" id="{9C7E19E0-FE55-B242-9B81-911301BC32CA}"/>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4" name="Text Box 367">
            <a:extLst>
              <a:ext uri="{FF2B5EF4-FFF2-40B4-BE49-F238E27FC236}">
                <a16:creationId xmlns:a16="http://schemas.microsoft.com/office/drawing/2014/main" id="{2620E47D-BA29-C148-B085-67895E6698F1}"/>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5" name="Rectangle 364">
            <a:extLst>
              <a:ext uri="{FF2B5EF4-FFF2-40B4-BE49-F238E27FC236}">
                <a16:creationId xmlns:a16="http://schemas.microsoft.com/office/drawing/2014/main" id="{B480DFEF-29CF-1D47-BC60-B2A9E71B62D7}"/>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a:extLst>
              <a:ext uri="{FF2B5EF4-FFF2-40B4-BE49-F238E27FC236}">
                <a16:creationId xmlns:a16="http://schemas.microsoft.com/office/drawing/2014/main" id="{E4ECC3B0-AA41-3142-8C0C-BE0B52C1B01E}"/>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a:extLst>
              <a:ext uri="{FF2B5EF4-FFF2-40B4-BE49-F238E27FC236}">
                <a16:creationId xmlns:a16="http://schemas.microsoft.com/office/drawing/2014/main" id="{AE964A60-3FCD-974E-8A68-05EBEECF529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a:extLst>
              <a:ext uri="{FF2B5EF4-FFF2-40B4-BE49-F238E27FC236}">
                <a16:creationId xmlns:a16="http://schemas.microsoft.com/office/drawing/2014/main" id="{6C0383E3-1CC0-6A41-A43B-D5EF8A4CDE97}"/>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a:extLst>
              <a:ext uri="{FF2B5EF4-FFF2-40B4-BE49-F238E27FC236}">
                <a16:creationId xmlns:a16="http://schemas.microsoft.com/office/drawing/2014/main" id="{9E87ED79-4F5A-8643-9E29-7B8AAFC4D8B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a:extLst>
              <a:ext uri="{FF2B5EF4-FFF2-40B4-BE49-F238E27FC236}">
                <a16:creationId xmlns:a16="http://schemas.microsoft.com/office/drawing/2014/main" id="{80695D17-F26B-4E47-9527-3ADAB26CEE24}"/>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1" name="Text Box 38">
            <a:extLst>
              <a:ext uri="{FF2B5EF4-FFF2-40B4-BE49-F238E27FC236}">
                <a16:creationId xmlns:a16="http://schemas.microsoft.com/office/drawing/2014/main" id="{2AEAB383-3988-5243-976A-919513660C5F}"/>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2" name="Text Box 39">
            <a:extLst>
              <a:ext uri="{FF2B5EF4-FFF2-40B4-BE49-F238E27FC236}">
                <a16:creationId xmlns:a16="http://schemas.microsoft.com/office/drawing/2014/main" id="{CE27AD39-D6B4-424A-BDB2-0B54CBA3629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3" name="Text Box 41">
            <a:extLst>
              <a:ext uri="{FF2B5EF4-FFF2-40B4-BE49-F238E27FC236}">
                <a16:creationId xmlns:a16="http://schemas.microsoft.com/office/drawing/2014/main" id="{E11F2E3D-1B5A-D24C-ACF5-5C6A4219F9DE}"/>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4" name="Text Box 42">
            <a:extLst>
              <a:ext uri="{FF2B5EF4-FFF2-40B4-BE49-F238E27FC236}">
                <a16:creationId xmlns:a16="http://schemas.microsoft.com/office/drawing/2014/main" id="{52BF5968-B640-524C-98BB-E9C04652BE78}"/>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5" name="Text Box 39">
            <a:extLst>
              <a:ext uri="{FF2B5EF4-FFF2-40B4-BE49-F238E27FC236}">
                <a16:creationId xmlns:a16="http://schemas.microsoft.com/office/drawing/2014/main" id="{76D65ED4-1476-F04E-8804-615488F3BC02}"/>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6" name="Text Box 39">
            <a:extLst>
              <a:ext uri="{FF2B5EF4-FFF2-40B4-BE49-F238E27FC236}">
                <a16:creationId xmlns:a16="http://schemas.microsoft.com/office/drawing/2014/main" id="{3AC3D133-FED2-F241-856B-3A2D2563E2DF}"/>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7" name="Text Box 37">
            <a:extLst>
              <a:ext uri="{FF2B5EF4-FFF2-40B4-BE49-F238E27FC236}">
                <a16:creationId xmlns:a16="http://schemas.microsoft.com/office/drawing/2014/main" id="{6D7EE701-6FCB-6848-98B6-818EAC0E8A1D}"/>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8" name="Text Box 38">
            <a:extLst>
              <a:ext uri="{FF2B5EF4-FFF2-40B4-BE49-F238E27FC236}">
                <a16:creationId xmlns:a16="http://schemas.microsoft.com/office/drawing/2014/main" id="{D90B9B76-066F-2245-B906-59E8046C8580}"/>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9" name="Text Box 39">
            <a:extLst>
              <a:ext uri="{FF2B5EF4-FFF2-40B4-BE49-F238E27FC236}">
                <a16:creationId xmlns:a16="http://schemas.microsoft.com/office/drawing/2014/main" id="{9CD2EF6B-D126-4B4F-8D22-021EF62CCFCC}"/>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0" name="Text Box 41">
            <a:extLst>
              <a:ext uri="{FF2B5EF4-FFF2-40B4-BE49-F238E27FC236}">
                <a16:creationId xmlns:a16="http://schemas.microsoft.com/office/drawing/2014/main" id="{3FB116EF-7853-5B49-9884-A60A0B9FEE91}"/>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1" name="Text Box 42">
            <a:extLst>
              <a:ext uri="{FF2B5EF4-FFF2-40B4-BE49-F238E27FC236}">
                <a16:creationId xmlns:a16="http://schemas.microsoft.com/office/drawing/2014/main" id="{DC895030-26E5-5044-A434-D236EE0DE351}"/>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2" name="Text Box 39">
            <a:extLst>
              <a:ext uri="{FF2B5EF4-FFF2-40B4-BE49-F238E27FC236}">
                <a16:creationId xmlns:a16="http://schemas.microsoft.com/office/drawing/2014/main" id="{8460D16F-1EE1-4B4E-B8B4-3CA724F7EF8D}"/>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3" name="Text Box 39">
            <a:extLst>
              <a:ext uri="{FF2B5EF4-FFF2-40B4-BE49-F238E27FC236}">
                <a16:creationId xmlns:a16="http://schemas.microsoft.com/office/drawing/2014/main" id="{5E18E431-1A7F-F047-ABF4-94ACD0B7DA01}"/>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4" name="Text Box 37">
            <a:extLst>
              <a:ext uri="{FF2B5EF4-FFF2-40B4-BE49-F238E27FC236}">
                <a16:creationId xmlns:a16="http://schemas.microsoft.com/office/drawing/2014/main" id="{C4EC1D89-5B55-6D44-8760-EDFA24FF39D6}"/>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5" name="Text Box 38">
            <a:extLst>
              <a:ext uri="{FF2B5EF4-FFF2-40B4-BE49-F238E27FC236}">
                <a16:creationId xmlns:a16="http://schemas.microsoft.com/office/drawing/2014/main" id="{DEABC563-377E-2D40-B719-F5E2B5B1FB55}"/>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6" name="Text Box 39">
            <a:extLst>
              <a:ext uri="{FF2B5EF4-FFF2-40B4-BE49-F238E27FC236}">
                <a16:creationId xmlns:a16="http://schemas.microsoft.com/office/drawing/2014/main" id="{30293F65-FEC4-A546-A082-F029B106C4C9}"/>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7" name="Text Box 41">
            <a:extLst>
              <a:ext uri="{FF2B5EF4-FFF2-40B4-BE49-F238E27FC236}">
                <a16:creationId xmlns:a16="http://schemas.microsoft.com/office/drawing/2014/main" id="{0935271B-D22D-0D42-9408-F725C88AC47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8" name="Text Box 42">
            <a:extLst>
              <a:ext uri="{FF2B5EF4-FFF2-40B4-BE49-F238E27FC236}">
                <a16:creationId xmlns:a16="http://schemas.microsoft.com/office/drawing/2014/main" id="{49FF20D1-9D0A-114C-B41D-5F7B0FA6833F}"/>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9" name="Text Box 39">
            <a:extLst>
              <a:ext uri="{FF2B5EF4-FFF2-40B4-BE49-F238E27FC236}">
                <a16:creationId xmlns:a16="http://schemas.microsoft.com/office/drawing/2014/main" id="{41CD6535-C167-EF44-B6C6-AABB891032BD}"/>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0" name="Text Box 39">
            <a:extLst>
              <a:ext uri="{FF2B5EF4-FFF2-40B4-BE49-F238E27FC236}">
                <a16:creationId xmlns:a16="http://schemas.microsoft.com/office/drawing/2014/main" id="{6D698BB1-CA1A-CE4D-8BF6-4E074B131B74}"/>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41" name="Text Box 37">
            <a:extLst>
              <a:ext uri="{FF2B5EF4-FFF2-40B4-BE49-F238E27FC236}">
                <a16:creationId xmlns:a16="http://schemas.microsoft.com/office/drawing/2014/main" id="{0A42F378-E8FD-6749-B460-5E534DB03EFD}"/>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42" name="Text Box 38">
            <a:extLst>
              <a:ext uri="{FF2B5EF4-FFF2-40B4-BE49-F238E27FC236}">
                <a16:creationId xmlns:a16="http://schemas.microsoft.com/office/drawing/2014/main" id="{C4BB1796-E955-9C49-BDF2-97450DF22658}"/>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3" name="Text Box 39">
            <a:extLst>
              <a:ext uri="{FF2B5EF4-FFF2-40B4-BE49-F238E27FC236}">
                <a16:creationId xmlns:a16="http://schemas.microsoft.com/office/drawing/2014/main" id="{87773ABF-9940-E04D-B805-02F1AEEFA657}"/>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4" name="Text Box 41">
            <a:extLst>
              <a:ext uri="{FF2B5EF4-FFF2-40B4-BE49-F238E27FC236}">
                <a16:creationId xmlns:a16="http://schemas.microsoft.com/office/drawing/2014/main" id="{035F5986-1966-3346-8B2E-69671783287B}"/>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5" name="Text Box 42">
            <a:extLst>
              <a:ext uri="{FF2B5EF4-FFF2-40B4-BE49-F238E27FC236}">
                <a16:creationId xmlns:a16="http://schemas.microsoft.com/office/drawing/2014/main" id="{F2C35912-C1A1-3743-AA94-15DD1904AEC5}"/>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6" name="Text Box 39">
            <a:extLst>
              <a:ext uri="{FF2B5EF4-FFF2-40B4-BE49-F238E27FC236}">
                <a16:creationId xmlns:a16="http://schemas.microsoft.com/office/drawing/2014/main" id="{AF6B1197-BFE6-5943-940D-E0195EC7FAC0}"/>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7" name="Text Box 39">
            <a:extLst>
              <a:ext uri="{FF2B5EF4-FFF2-40B4-BE49-F238E27FC236}">
                <a16:creationId xmlns:a16="http://schemas.microsoft.com/office/drawing/2014/main" id="{590AD92F-A2E8-0845-A454-B53BFCD0D542}"/>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8" name="Straight Connector 39">
            <a:extLst>
              <a:ext uri="{FF2B5EF4-FFF2-40B4-BE49-F238E27FC236}">
                <a16:creationId xmlns:a16="http://schemas.microsoft.com/office/drawing/2014/main" id="{AE8A4F0F-5D55-3C44-8AFF-D6607D25DF9A}"/>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id="{99D7F7BB-A899-B64B-A81A-9957B5F99412}"/>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a:extLst>
              <a:ext uri="{FF2B5EF4-FFF2-40B4-BE49-F238E27FC236}">
                <a16:creationId xmlns:a16="http://schemas.microsoft.com/office/drawing/2014/main" id="{30883509-049A-4E42-B8D6-904FADA65E04}"/>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a:extLst>
              <a:ext uri="{FF2B5EF4-FFF2-40B4-BE49-F238E27FC236}">
                <a16:creationId xmlns:a16="http://schemas.microsoft.com/office/drawing/2014/main" id="{0ADF396E-18F8-9948-8308-E87B1ED24FBC}"/>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a:extLst>
              <a:ext uri="{FF2B5EF4-FFF2-40B4-BE49-F238E27FC236}">
                <a16:creationId xmlns:a16="http://schemas.microsoft.com/office/drawing/2014/main" id="{9A0FD70A-68BF-7C49-96B8-A8529731E2B1}"/>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a:extLst>
              <a:ext uri="{FF2B5EF4-FFF2-40B4-BE49-F238E27FC236}">
                <a16:creationId xmlns:a16="http://schemas.microsoft.com/office/drawing/2014/main" id="{062256E9-7127-5A47-8D72-A531D894C371}"/>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4" name="Text Box 26">
            <a:extLst>
              <a:ext uri="{FF2B5EF4-FFF2-40B4-BE49-F238E27FC236}">
                <a16:creationId xmlns:a16="http://schemas.microsoft.com/office/drawing/2014/main" id="{DBB7385C-E8E4-3147-8DA5-D626718A50FF}"/>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a:extLst>
              <a:ext uri="{FF2B5EF4-FFF2-40B4-BE49-F238E27FC236}">
                <a16:creationId xmlns:a16="http://schemas.microsoft.com/office/drawing/2014/main" id="{3BBBEB37-BECF-6347-8508-05A1B986A3FB}"/>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a:extLst>
              <a:ext uri="{FF2B5EF4-FFF2-40B4-BE49-F238E27FC236}">
                <a16:creationId xmlns:a16="http://schemas.microsoft.com/office/drawing/2014/main" id="{DD6797CA-D618-ED42-A6CA-B4773B187A3D}"/>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a:extLst>
              <a:ext uri="{FF2B5EF4-FFF2-40B4-BE49-F238E27FC236}">
                <a16:creationId xmlns:a16="http://schemas.microsoft.com/office/drawing/2014/main" id="{F0C57025-957B-7C4B-A97A-FE5E0704C23A}"/>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a:extLst>
              <a:ext uri="{FF2B5EF4-FFF2-40B4-BE49-F238E27FC236}">
                <a16:creationId xmlns:a16="http://schemas.microsoft.com/office/drawing/2014/main" id="{ED51D0A6-F80B-2F43-9B6F-E759A959E141}"/>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a:extLst>
              <a:ext uri="{FF2B5EF4-FFF2-40B4-BE49-F238E27FC236}">
                <a16:creationId xmlns:a16="http://schemas.microsoft.com/office/drawing/2014/main" id="{A719F0BC-3C0A-024C-B0D4-6B37196A0974}"/>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a:extLst>
              <a:ext uri="{FF2B5EF4-FFF2-40B4-BE49-F238E27FC236}">
                <a16:creationId xmlns:a16="http://schemas.microsoft.com/office/drawing/2014/main" id="{C9C51A14-2F3D-9249-A730-795A6515CDE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a:extLst>
              <a:ext uri="{FF2B5EF4-FFF2-40B4-BE49-F238E27FC236}">
                <a16:creationId xmlns:a16="http://schemas.microsoft.com/office/drawing/2014/main" id="{97F1CC8B-266A-CA46-8F53-1A5F17EC456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2" name="Picture 53">
            <a:extLst>
              <a:ext uri="{FF2B5EF4-FFF2-40B4-BE49-F238E27FC236}">
                <a16:creationId xmlns:a16="http://schemas.microsoft.com/office/drawing/2014/main" id="{782EED07-C43F-1344-BC31-351727254D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56334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378A452A-4C08-4845-8A45-68814A8A65B0}"/>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C6654EDC-90A9-5D4B-80BE-7375409200D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782262B7-8FA1-ED4E-BBF7-A2EC788D5B28}"/>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B59D7302-9793-984C-8029-D377A32023D7}"/>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1C9C9DF4-A6DF-4843-BECA-A3020250683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3EAC59E5-F6AB-CB45-826C-1D7E14639A2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A505AD7B-5B2C-8941-B37B-F284DCEFE3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82593B81-078A-7547-BCCD-7B714220C88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70EC023D-9731-934B-9D85-0E612F20C932}"/>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07002688-1AFE-0B4F-8673-5300BA7B60F5}"/>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87424445-2DBF-8D44-BC3B-36D6A2C0C19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BC1F90C3-94CA-5049-8F8E-BC83A004EB8F}"/>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0">
            <a:extLst>
              <a:ext uri="{FF2B5EF4-FFF2-40B4-BE49-F238E27FC236}">
                <a16:creationId xmlns:a16="http://schemas.microsoft.com/office/drawing/2014/main" id="{5EDB1B33-C08F-5B4A-B8E6-B34270A99C44}"/>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A8AB0C26-9A60-3146-B1AB-51FDEBFAD1A9}"/>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004E2873-EF38-DA47-834A-BE487C82678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38333715-2B33-9044-85D0-AD497BDB7942}"/>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4E3CD8F0-A84D-F048-B667-D0CF79232732}"/>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9A6935A4-D2F2-B04D-A212-6DD79500CE58}"/>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99448B4F-DD3A-224C-BB39-BE8BEC5FB656}"/>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54C05628-63E4-7C46-95B1-9127E2FFC9E8}"/>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9834EF9-61FD-8D48-AC9C-83CF8EA14898}"/>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E5097A79-E6F9-304E-8AC6-B1E943BBCEA6}"/>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4" name="Text Box 38">
            <a:extLst>
              <a:ext uri="{FF2B5EF4-FFF2-40B4-BE49-F238E27FC236}">
                <a16:creationId xmlns:a16="http://schemas.microsoft.com/office/drawing/2014/main" id="{BCABFD17-0340-C34D-9097-D27BDE57D96E}"/>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5" name="Text Box 39">
            <a:extLst>
              <a:ext uri="{FF2B5EF4-FFF2-40B4-BE49-F238E27FC236}">
                <a16:creationId xmlns:a16="http://schemas.microsoft.com/office/drawing/2014/main" id="{46FF823F-C5A6-7348-A304-DD9B597869E5}"/>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7" name="Text Box 40">
            <a:extLst>
              <a:ext uri="{FF2B5EF4-FFF2-40B4-BE49-F238E27FC236}">
                <a16:creationId xmlns:a16="http://schemas.microsoft.com/office/drawing/2014/main" id="{A465F830-BCCB-EA42-8572-5E9894A94080}"/>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1">
            <a:extLst>
              <a:ext uri="{FF2B5EF4-FFF2-40B4-BE49-F238E27FC236}">
                <a16:creationId xmlns:a16="http://schemas.microsoft.com/office/drawing/2014/main" id="{568BDE34-F7DD-0C4B-9E93-CE0CA9ED1620}"/>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9" name="Text Box 42">
            <a:extLst>
              <a:ext uri="{FF2B5EF4-FFF2-40B4-BE49-F238E27FC236}">
                <a16:creationId xmlns:a16="http://schemas.microsoft.com/office/drawing/2014/main" id="{A7925D13-F9F8-C147-B21E-7C3E54D0D6F0}"/>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0" name="Text Box 42">
            <a:extLst>
              <a:ext uri="{FF2B5EF4-FFF2-40B4-BE49-F238E27FC236}">
                <a16:creationId xmlns:a16="http://schemas.microsoft.com/office/drawing/2014/main" id="{D9E11AE9-EEF8-CB4F-A440-9483D22467E1}"/>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41" name="Straight Connector 29">
            <a:extLst>
              <a:ext uri="{FF2B5EF4-FFF2-40B4-BE49-F238E27FC236}">
                <a16:creationId xmlns:a16="http://schemas.microsoft.com/office/drawing/2014/main" id="{21D4EE5E-9326-D24C-9687-BFFC149A4F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a:extLst>
              <a:ext uri="{FF2B5EF4-FFF2-40B4-BE49-F238E27FC236}">
                <a16:creationId xmlns:a16="http://schemas.microsoft.com/office/drawing/2014/main" id="{BFB228A9-6C59-484B-B2B1-BD7AA094D8EF}"/>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a:extLst>
              <a:ext uri="{FF2B5EF4-FFF2-40B4-BE49-F238E27FC236}">
                <a16:creationId xmlns:a16="http://schemas.microsoft.com/office/drawing/2014/main" id="{B9E6832C-873F-7641-BD5E-9ACB8C077381}"/>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a:extLst>
              <a:ext uri="{FF2B5EF4-FFF2-40B4-BE49-F238E27FC236}">
                <a16:creationId xmlns:a16="http://schemas.microsoft.com/office/drawing/2014/main" id="{7CE016C6-537D-1445-975E-B55EAFF31D10}"/>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a:extLst>
              <a:ext uri="{FF2B5EF4-FFF2-40B4-BE49-F238E27FC236}">
                <a16:creationId xmlns:a16="http://schemas.microsoft.com/office/drawing/2014/main" id="{E97C4E34-85A3-1349-B1CD-C4D014A5CDCA}"/>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BDBF0C8C-0BAC-564E-B96E-28FD8B1029CF}"/>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a:extLst>
              <a:ext uri="{FF2B5EF4-FFF2-40B4-BE49-F238E27FC236}">
                <a16:creationId xmlns:a16="http://schemas.microsoft.com/office/drawing/2014/main" id="{8ECEA6ED-F622-834C-AEBD-432400DCC31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933FF051-876C-0A49-8652-B85774D8AE36}"/>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9" name="Text Box 40">
            <a:extLst>
              <a:ext uri="{FF2B5EF4-FFF2-40B4-BE49-F238E27FC236}">
                <a16:creationId xmlns:a16="http://schemas.microsoft.com/office/drawing/2014/main" id="{2CDA230C-F0DB-054F-A729-95B27EEB49BF}"/>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E3C79768-7143-D84E-912D-1089442B0A27}"/>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B82E9AF8-C880-9F41-B2E2-77CB6FC15351}"/>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6A700B6-24DA-EF4F-B949-3C92D99B5014}"/>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31AB8A1-4A8D-B149-BB8C-F2E2A7876A7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C243AD9C-2CB9-6B4A-A988-418D7F8FBE0F}"/>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FEAFF7D4-A8F9-034F-B076-190EF80D60AD}"/>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6A09E5C-A58C-8141-8BE8-62842F177165}"/>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814C9526-85F7-974D-9C10-60B8C91DDE16}"/>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4C1D1464-D10D-8144-A80E-C9E31900D2A2}"/>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Text Box 38">
            <a:extLst>
              <a:ext uri="{FF2B5EF4-FFF2-40B4-BE49-F238E27FC236}">
                <a16:creationId xmlns:a16="http://schemas.microsoft.com/office/drawing/2014/main" id="{ED4850DD-2C46-DB4F-902F-97604272958E}"/>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1" name="Text Box 39">
            <a:extLst>
              <a:ext uri="{FF2B5EF4-FFF2-40B4-BE49-F238E27FC236}">
                <a16:creationId xmlns:a16="http://schemas.microsoft.com/office/drawing/2014/main" id="{98DD1834-9A20-CC43-82B6-82AC25972E0D}"/>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4" name="Text Box 40">
            <a:extLst>
              <a:ext uri="{FF2B5EF4-FFF2-40B4-BE49-F238E27FC236}">
                <a16:creationId xmlns:a16="http://schemas.microsoft.com/office/drawing/2014/main" id="{7C4791DE-FC60-1143-86F3-A03247728E93}"/>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41">
            <a:extLst>
              <a:ext uri="{FF2B5EF4-FFF2-40B4-BE49-F238E27FC236}">
                <a16:creationId xmlns:a16="http://schemas.microsoft.com/office/drawing/2014/main" id="{598234A6-749A-2041-8866-FA39FC9211B3}"/>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6" name="Text Box 42">
            <a:extLst>
              <a:ext uri="{FF2B5EF4-FFF2-40B4-BE49-F238E27FC236}">
                <a16:creationId xmlns:a16="http://schemas.microsoft.com/office/drawing/2014/main" id="{DF968E6B-79DE-7343-AF7B-FB0C60440154}"/>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7" name="Text Box 42">
            <a:extLst>
              <a:ext uri="{FF2B5EF4-FFF2-40B4-BE49-F238E27FC236}">
                <a16:creationId xmlns:a16="http://schemas.microsoft.com/office/drawing/2014/main" id="{72C73C6C-3778-F449-A393-36A614E01FC9}"/>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271970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F1F03FBA-AF00-3749-8F39-50B11EC65ED1}"/>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24E94BE3-CFB6-404A-AEA6-23AD40AB8486}"/>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43C4A3C6-4839-A646-A7AE-F9D04D9ACD78}"/>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F4972097-B527-9049-98E7-6546A89935A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C7FA9BCB-B668-3045-B16C-DD511902FFD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BB7A7AC9-02AF-F24A-9398-63E21A4E2BD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DD20D0EE-1B13-E246-954C-1881A0254F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E25625AC-B87A-FA4D-BE59-86F1A543F94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36921B59-F73E-E341-B0E6-4DFF9AFF86D3}"/>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F284C6CB-B227-6746-AFC6-E04809499BC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D0E1925C-99CA-8243-866D-CECB6D9CB478}"/>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6CDDC00F-C2DD-5541-8E8B-06686002A7A6}"/>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0">
            <a:extLst>
              <a:ext uri="{FF2B5EF4-FFF2-40B4-BE49-F238E27FC236}">
                <a16:creationId xmlns:a16="http://schemas.microsoft.com/office/drawing/2014/main" id="{0864B189-15B0-4943-8EE7-C16F9270C1AC}"/>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18B651A3-68D9-8940-929E-3BEDE43547A1}"/>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BA4A610-ACFB-C244-ADAD-6964479A5A68}"/>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1911D4F2-0517-0949-B29F-252C6C87C4F5}"/>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B2BDB14C-ECB9-B84A-9A65-C766B96154CD}"/>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0B8BF6F9-DBB3-B349-A470-159AB00CA30F}"/>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2B0E143-E68A-964F-8A8A-8815599977B1}"/>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26FB669E-BECE-544E-B6A4-11BCACA11C1A}"/>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0F636B02-DB1F-F140-9E1A-287147E49D05}"/>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9120FF44-1F8C-5C46-B210-084A43784DEE}"/>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4" name="Text Box 38">
            <a:extLst>
              <a:ext uri="{FF2B5EF4-FFF2-40B4-BE49-F238E27FC236}">
                <a16:creationId xmlns:a16="http://schemas.microsoft.com/office/drawing/2014/main" id="{62990BE6-BDB6-ED44-B60E-9872E7A503CA}"/>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5" name="Text Box 39">
            <a:extLst>
              <a:ext uri="{FF2B5EF4-FFF2-40B4-BE49-F238E27FC236}">
                <a16:creationId xmlns:a16="http://schemas.microsoft.com/office/drawing/2014/main" id="{FF429D0F-A559-C545-B6D3-630A98754C39}"/>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7" name="Text Box 40">
            <a:extLst>
              <a:ext uri="{FF2B5EF4-FFF2-40B4-BE49-F238E27FC236}">
                <a16:creationId xmlns:a16="http://schemas.microsoft.com/office/drawing/2014/main" id="{F05E7FD8-50FF-874A-8A6D-833ABBB3B4B4}"/>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1">
            <a:extLst>
              <a:ext uri="{FF2B5EF4-FFF2-40B4-BE49-F238E27FC236}">
                <a16:creationId xmlns:a16="http://schemas.microsoft.com/office/drawing/2014/main" id="{6CF25C63-3D09-7949-86C0-6C67B2A5A732}"/>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9" name="Text Box 42">
            <a:extLst>
              <a:ext uri="{FF2B5EF4-FFF2-40B4-BE49-F238E27FC236}">
                <a16:creationId xmlns:a16="http://schemas.microsoft.com/office/drawing/2014/main" id="{23C83768-FF00-A341-B860-E6DFD44B8DCC}"/>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0" name="Text Box 42">
            <a:extLst>
              <a:ext uri="{FF2B5EF4-FFF2-40B4-BE49-F238E27FC236}">
                <a16:creationId xmlns:a16="http://schemas.microsoft.com/office/drawing/2014/main" id="{C6D13090-65D9-2149-A7EF-4FCC797D8F6D}"/>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41" name="Straight Connector 29">
            <a:extLst>
              <a:ext uri="{FF2B5EF4-FFF2-40B4-BE49-F238E27FC236}">
                <a16:creationId xmlns:a16="http://schemas.microsoft.com/office/drawing/2014/main" id="{99DA456F-4D95-FC47-AA41-A6F5A0A8EE80}"/>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a:extLst>
              <a:ext uri="{FF2B5EF4-FFF2-40B4-BE49-F238E27FC236}">
                <a16:creationId xmlns:a16="http://schemas.microsoft.com/office/drawing/2014/main" id="{D8C27BC4-7BE4-4F4C-8872-8585FB4AACCA}"/>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a:extLst>
              <a:ext uri="{FF2B5EF4-FFF2-40B4-BE49-F238E27FC236}">
                <a16:creationId xmlns:a16="http://schemas.microsoft.com/office/drawing/2014/main" id="{A2507021-0E36-B64D-BFDB-40B1963E99D5}"/>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a:extLst>
              <a:ext uri="{FF2B5EF4-FFF2-40B4-BE49-F238E27FC236}">
                <a16:creationId xmlns:a16="http://schemas.microsoft.com/office/drawing/2014/main" id="{C43A32F6-D546-984C-9FE1-25183ABB859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a:extLst>
              <a:ext uri="{FF2B5EF4-FFF2-40B4-BE49-F238E27FC236}">
                <a16:creationId xmlns:a16="http://schemas.microsoft.com/office/drawing/2014/main" id="{CAE26B49-0E65-0A4B-AE04-C1826948C1C0}"/>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E8BEF15D-4A00-C340-9E42-1BB50AADD613}"/>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a:extLst>
              <a:ext uri="{FF2B5EF4-FFF2-40B4-BE49-F238E27FC236}">
                <a16:creationId xmlns:a16="http://schemas.microsoft.com/office/drawing/2014/main" id="{60D690FD-784F-7B47-A511-25D4149F67EB}"/>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E4E472CE-BC6F-264C-9A40-5A47238C9E97}"/>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9" name="Text Box 40">
            <a:extLst>
              <a:ext uri="{FF2B5EF4-FFF2-40B4-BE49-F238E27FC236}">
                <a16:creationId xmlns:a16="http://schemas.microsoft.com/office/drawing/2014/main" id="{76BD4DE6-4113-AA41-A8A0-A5CA1AAE9CD6}"/>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BE565E6-96BA-984C-86AF-30128E9D3163}"/>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B6A6F23F-8584-4440-ADD3-0ADB6503FCDB}"/>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47292816-1DED-1242-8DDC-6DBD964DDA01}"/>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D416A7A4-154F-E248-B196-B227764C9BF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D41913ED-4FE7-3541-8F29-C6A10CD2D786}"/>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85228A11-DD36-124C-B571-DA48E823B268}"/>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6360231-3EF9-BD4D-91D4-3D2AC452A77A}"/>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CEF40D0-DB4F-E447-9B46-7E17A5ECDA6A}"/>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A7A68F64-99AA-AC43-8AF2-1BB90BD2A872}"/>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Text Box 38">
            <a:extLst>
              <a:ext uri="{FF2B5EF4-FFF2-40B4-BE49-F238E27FC236}">
                <a16:creationId xmlns:a16="http://schemas.microsoft.com/office/drawing/2014/main" id="{7C640360-2F8A-DF41-BE9C-BC5C37AF1875}"/>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1" name="Text Box 39">
            <a:extLst>
              <a:ext uri="{FF2B5EF4-FFF2-40B4-BE49-F238E27FC236}">
                <a16:creationId xmlns:a16="http://schemas.microsoft.com/office/drawing/2014/main" id="{9DE96A94-CE28-8043-B72A-5E362C6BA225}"/>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4" name="Text Box 40">
            <a:extLst>
              <a:ext uri="{FF2B5EF4-FFF2-40B4-BE49-F238E27FC236}">
                <a16:creationId xmlns:a16="http://schemas.microsoft.com/office/drawing/2014/main" id="{64E2AC43-F3DD-AA45-9186-C5378E816AB4}"/>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41">
            <a:extLst>
              <a:ext uri="{FF2B5EF4-FFF2-40B4-BE49-F238E27FC236}">
                <a16:creationId xmlns:a16="http://schemas.microsoft.com/office/drawing/2014/main" id="{DC6F4AC9-0113-7743-8585-A3A4FA626F2C}"/>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6" name="Text Box 42">
            <a:extLst>
              <a:ext uri="{FF2B5EF4-FFF2-40B4-BE49-F238E27FC236}">
                <a16:creationId xmlns:a16="http://schemas.microsoft.com/office/drawing/2014/main" id="{0E714391-0274-1E40-BC92-90C14E389F3B}"/>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7" name="Text Box 42">
            <a:extLst>
              <a:ext uri="{FF2B5EF4-FFF2-40B4-BE49-F238E27FC236}">
                <a16:creationId xmlns:a16="http://schemas.microsoft.com/office/drawing/2014/main" id="{C62B7690-12FF-5142-A6A2-226AF0752BDB}"/>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8" name="Rectangle 364">
            <a:extLst>
              <a:ext uri="{FF2B5EF4-FFF2-40B4-BE49-F238E27FC236}">
                <a16:creationId xmlns:a16="http://schemas.microsoft.com/office/drawing/2014/main" id="{D3CDF8A0-D15F-584C-8B6C-F918B1DCEA4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a:extLst>
              <a:ext uri="{FF2B5EF4-FFF2-40B4-BE49-F238E27FC236}">
                <a16:creationId xmlns:a16="http://schemas.microsoft.com/office/drawing/2014/main" id="{7AFDB9E7-4413-F746-94C6-4C07116CEC2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0" name="Text Box 365">
            <a:extLst>
              <a:ext uri="{FF2B5EF4-FFF2-40B4-BE49-F238E27FC236}">
                <a16:creationId xmlns:a16="http://schemas.microsoft.com/office/drawing/2014/main" id="{288CF1FC-A1C9-2F43-8246-DC63A55288EC}"/>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1" name="Text Box 366">
            <a:extLst>
              <a:ext uri="{FF2B5EF4-FFF2-40B4-BE49-F238E27FC236}">
                <a16:creationId xmlns:a16="http://schemas.microsoft.com/office/drawing/2014/main" id="{EB00A374-1B22-B047-AD2A-4D6D43E0B3D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2" name="Text Box 367">
            <a:extLst>
              <a:ext uri="{FF2B5EF4-FFF2-40B4-BE49-F238E27FC236}">
                <a16:creationId xmlns:a16="http://schemas.microsoft.com/office/drawing/2014/main" id="{AAEB3A3E-97A7-D34A-BC86-FD6E621CD31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3" name="Rectangle 364">
            <a:extLst>
              <a:ext uri="{FF2B5EF4-FFF2-40B4-BE49-F238E27FC236}">
                <a16:creationId xmlns:a16="http://schemas.microsoft.com/office/drawing/2014/main" id="{8637BE1F-4930-034B-9519-02A4EC1FA93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a:extLst>
              <a:ext uri="{FF2B5EF4-FFF2-40B4-BE49-F238E27FC236}">
                <a16:creationId xmlns:a16="http://schemas.microsoft.com/office/drawing/2014/main" id="{9C46B455-4CE2-5A40-86F8-4566A6A389DC}"/>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a:extLst>
              <a:ext uri="{FF2B5EF4-FFF2-40B4-BE49-F238E27FC236}">
                <a16:creationId xmlns:a16="http://schemas.microsoft.com/office/drawing/2014/main" id="{2EA6424D-622A-6040-9CE1-67187A2BDF4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a:extLst>
              <a:ext uri="{FF2B5EF4-FFF2-40B4-BE49-F238E27FC236}">
                <a16:creationId xmlns:a16="http://schemas.microsoft.com/office/drawing/2014/main" id="{AE1556CB-CA26-994E-8067-05451338E53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a:extLst>
              <a:ext uri="{FF2B5EF4-FFF2-40B4-BE49-F238E27FC236}">
                <a16:creationId xmlns:a16="http://schemas.microsoft.com/office/drawing/2014/main" id="{709421A2-A865-A14D-BEED-B9846762CAC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1456317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a:extLst>
              <a:ext uri="{FF2B5EF4-FFF2-40B4-BE49-F238E27FC236}">
                <a16:creationId xmlns:a16="http://schemas.microsoft.com/office/drawing/2014/main" id="{93257429-5012-5146-B2C2-8A4B2E4D66E4}"/>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a:extLst>
              <a:ext uri="{FF2B5EF4-FFF2-40B4-BE49-F238E27FC236}">
                <a16:creationId xmlns:a16="http://schemas.microsoft.com/office/drawing/2014/main" id="{9FACC484-DCCF-834F-B225-D1ED0107F47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a:extLst>
              <a:ext uri="{FF2B5EF4-FFF2-40B4-BE49-F238E27FC236}">
                <a16:creationId xmlns:a16="http://schemas.microsoft.com/office/drawing/2014/main" id="{2A8562A3-6B19-C842-8937-392BB7EB32C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2D824B81-354C-3541-B085-D3BBC36E39CA}"/>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07C9476A-41A6-684D-8CCF-DCFFE4B7A6D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D31A6553-61C8-3443-B364-9763456EF3D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7">
            <a:extLst>
              <a:ext uri="{FF2B5EF4-FFF2-40B4-BE49-F238E27FC236}">
                <a16:creationId xmlns:a16="http://schemas.microsoft.com/office/drawing/2014/main" id="{98797D61-7A74-FB47-9E40-A7E175376C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a:extLst>
              <a:ext uri="{FF2B5EF4-FFF2-40B4-BE49-F238E27FC236}">
                <a16:creationId xmlns:a16="http://schemas.microsoft.com/office/drawing/2014/main" id="{06E80A28-814C-3047-8014-AD927121D5D1}"/>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18A8BFC2-BB40-B345-B597-C33325C3823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a:extLst>
              <a:ext uri="{FF2B5EF4-FFF2-40B4-BE49-F238E27FC236}">
                <a16:creationId xmlns:a16="http://schemas.microsoft.com/office/drawing/2014/main" id="{5E57A8EE-BACE-D944-9C37-68E43F976E86}"/>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0" name="Text Box 39">
            <a:extLst>
              <a:ext uri="{FF2B5EF4-FFF2-40B4-BE49-F238E27FC236}">
                <a16:creationId xmlns:a16="http://schemas.microsoft.com/office/drawing/2014/main" id="{2976D2C0-DDC3-BF4D-A213-D39DC871BD36}"/>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1" name="Text Box 40">
            <a:extLst>
              <a:ext uri="{FF2B5EF4-FFF2-40B4-BE49-F238E27FC236}">
                <a16:creationId xmlns:a16="http://schemas.microsoft.com/office/drawing/2014/main" id="{BDC2D5A1-50F3-5E44-BF2A-4E71F8C7FE26}"/>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1">
            <a:extLst>
              <a:ext uri="{FF2B5EF4-FFF2-40B4-BE49-F238E27FC236}">
                <a16:creationId xmlns:a16="http://schemas.microsoft.com/office/drawing/2014/main" id="{692C72D4-68C7-714E-A667-0892099544AB}"/>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4" name="Text Box 42">
            <a:extLst>
              <a:ext uri="{FF2B5EF4-FFF2-40B4-BE49-F238E27FC236}">
                <a16:creationId xmlns:a16="http://schemas.microsoft.com/office/drawing/2014/main" id="{4EA0F9BE-A8FB-9244-B515-22E66D56B369}"/>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5" name="Text Box 42">
            <a:extLst>
              <a:ext uri="{FF2B5EF4-FFF2-40B4-BE49-F238E27FC236}">
                <a16:creationId xmlns:a16="http://schemas.microsoft.com/office/drawing/2014/main" id="{A8BEE189-580B-1B42-96CB-BE9765B77C4F}"/>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6" name="Text Box 38">
            <a:extLst>
              <a:ext uri="{FF2B5EF4-FFF2-40B4-BE49-F238E27FC236}">
                <a16:creationId xmlns:a16="http://schemas.microsoft.com/office/drawing/2014/main" id="{D7838A3F-2043-9D46-A222-0C8F7AC96C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7" name="Text Box 39">
            <a:extLst>
              <a:ext uri="{FF2B5EF4-FFF2-40B4-BE49-F238E27FC236}">
                <a16:creationId xmlns:a16="http://schemas.microsoft.com/office/drawing/2014/main" id="{E4A914C5-9CCC-BA40-81C5-7BB652C82CA8}"/>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40">
            <a:extLst>
              <a:ext uri="{FF2B5EF4-FFF2-40B4-BE49-F238E27FC236}">
                <a16:creationId xmlns:a16="http://schemas.microsoft.com/office/drawing/2014/main" id="{2524FC5B-F842-544C-BF71-AE01C5144A8A}"/>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41">
            <a:extLst>
              <a:ext uri="{FF2B5EF4-FFF2-40B4-BE49-F238E27FC236}">
                <a16:creationId xmlns:a16="http://schemas.microsoft.com/office/drawing/2014/main" id="{C69BAA87-11F9-394F-96C4-E7AD522B9CB5}"/>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0" name="Text Box 42">
            <a:extLst>
              <a:ext uri="{FF2B5EF4-FFF2-40B4-BE49-F238E27FC236}">
                <a16:creationId xmlns:a16="http://schemas.microsoft.com/office/drawing/2014/main" id="{9A23584F-FD13-A749-8896-9164E5A336FE}"/>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1" name="Text Box 42">
            <a:extLst>
              <a:ext uri="{FF2B5EF4-FFF2-40B4-BE49-F238E27FC236}">
                <a16:creationId xmlns:a16="http://schemas.microsoft.com/office/drawing/2014/main" id="{F2B1D050-3604-7742-8AFD-845DEE9E9657}"/>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2" name="Text Box 38">
            <a:extLst>
              <a:ext uri="{FF2B5EF4-FFF2-40B4-BE49-F238E27FC236}">
                <a16:creationId xmlns:a16="http://schemas.microsoft.com/office/drawing/2014/main" id="{F8B97F86-A470-9A46-A90A-CB25385D7129}"/>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3" name="Text Box 39">
            <a:extLst>
              <a:ext uri="{FF2B5EF4-FFF2-40B4-BE49-F238E27FC236}">
                <a16:creationId xmlns:a16="http://schemas.microsoft.com/office/drawing/2014/main" id="{E9C649F4-5215-0249-A8EA-C3B9AAD086A2}"/>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0">
            <a:extLst>
              <a:ext uri="{FF2B5EF4-FFF2-40B4-BE49-F238E27FC236}">
                <a16:creationId xmlns:a16="http://schemas.microsoft.com/office/drawing/2014/main" id="{91E2CC34-010C-D84C-9080-E7EFB8AF98A3}"/>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1">
            <a:extLst>
              <a:ext uri="{FF2B5EF4-FFF2-40B4-BE49-F238E27FC236}">
                <a16:creationId xmlns:a16="http://schemas.microsoft.com/office/drawing/2014/main" id="{EB5A1430-3FBE-C64F-8526-ABB8EC86276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6" name="Text Box 42">
            <a:extLst>
              <a:ext uri="{FF2B5EF4-FFF2-40B4-BE49-F238E27FC236}">
                <a16:creationId xmlns:a16="http://schemas.microsoft.com/office/drawing/2014/main" id="{2627742B-34D6-F443-98E3-7CE4B6D3B8BC}"/>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7" name="Text Box 42">
            <a:extLst>
              <a:ext uri="{FF2B5EF4-FFF2-40B4-BE49-F238E27FC236}">
                <a16:creationId xmlns:a16="http://schemas.microsoft.com/office/drawing/2014/main" id="{0E2F5A01-A5AF-C446-8AD4-21C724E9E67E}"/>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8" name="Straight Connector 28">
            <a:extLst>
              <a:ext uri="{FF2B5EF4-FFF2-40B4-BE49-F238E27FC236}">
                <a16:creationId xmlns:a16="http://schemas.microsoft.com/office/drawing/2014/main" id="{EB85BF6C-4E8D-3348-97D7-1608E143A7F1}"/>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a:extLst>
              <a:ext uri="{FF2B5EF4-FFF2-40B4-BE49-F238E27FC236}">
                <a16:creationId xmlns:a16="http://schemas.microsoft.com/office/drawing/2014/main" id="{1DCE0196-B2BA-2B45-AB63-A626FD7B2BB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a:extLst>
              <a:ext uri="{FF2B5EF4-FFF2-40B4-BE49-F238E27FC236}">
                <a16:creationId xmlns:a16="http://schemas.microsoft.com/office/drawing/2014/main" id="{CBC54C11-54E2-E548-A5E3-F6BE95AE1D44}"/>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a:extLst>
              <a:ext uri="{FF2B5EF4-FFF2-40B4-BE49-F238E27FC236}">
                <a16:creationId xmlns:a16="http://schemas.microsoft.com/office/drawing/2014/main" id="{1ADF5CD4-F7DC-414C-918F-29E03B467994}"/>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a:extLst>
              <a:ext uri="{FF2B5EF4-FFF2-40B4-BE49-F238E27FC236}">
                <a16:creationId xmlns:a16="http://schemas.microsoft.com/office/drawing/2014/main" id="{5D0C471C-384D-DD4B-AE57-8A5F2A7AB12A}"/>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a:extLst>
              <a:ext uri="{FF2B5EF4-FFF2-40B4-BE49-F238E27FC236}">
                <a16:creationId xmlns:a16="http://schemas.microsoft.com/office/drawing/2014/main" id="{0FB40FCD-0CEA-E64B-B9F6-7161E79705CF}"/>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a:extLst>
              <a:ext uri="{FF2B5EF4-FFF2-40B4-BE49-F238E27FC236}">
                <a16:creationId xmlns:a16="http://schemas.microsoft.com/office/drawing/2014/main" id="{4EF8683C-97F3-CC4F-A007-5055188B292F}"/>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5" name="Text Box 39">
            <a:extLst>
              <a:ext uri="{FF2B5EF4-FFF2-40B4-BE49-F238E27FC236}">
                <a16:creationId xmlns:a16="http://schemas.microsoft.com/office/drawing/2014/main" id="{869E8A9A-290D-DE45-9741-C6A9043FA902}"/>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0">
            <a:extLst>
              <a:ext uri="{FF2B5EF4-FFF2-40B4-BE49-F238E27FC236}">
                <a16:creationId xmlns:a16="http://schemas.microsoft.com/office/drawing/2014/main" id="{A2941EC8-A99C-2249-B014-E94CDC231E0B}"/>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41">
            <a:extLst>
              <a:ext uri="{FF2B5EF4-FFF2-40B4-BE49-F238E27FC236}">
                <a16:creationId xmlns:a16="http://schemas.microsoft.com/office/drawing/2014/main" id="{474D5A93-B672-EE47-B803-EC5C5449C5A4}"/>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8" name="Text Box 42">
            <a:extLst>
              <a:ext uri="{FF2B5EF4-FFF2-40B4-BE49-F238E27FC236}">
                <a16:creationId xmlns:a16="http://schemas.microsoft.com/office/drawing/2014/main" id="{4B8A7560-5B67-AE43-9F51-85155970FD5D}"/>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9" name="Text Box 42">
            <a:extLst>
              <a:ext uri="{FF2B5EF4-FFF2-40B4-BE49-F238E27FC236}">
                <a16:creationId xmlns:a16="http://schemas.microsoft.com/office/drawing/2014/main" id="{E5512381-9473-214C-8B09-48C8FD972FF1}"/>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0" name="Text Box 38">
            <a:extLst>
              <a:ext uri="{FF2B5EF4-FFF2-40B4-BE49-F238E27FC236}">
                <a16:creationId xmlns:a16="http://schemas.microsoft.com/office/drawing/2014/main" id="{49FCBEC2-7730-CF48-875C-F25E17CCAECB}"/>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39">
            <a:extLst>
              <a:ext uri="{FF2B5EF4-FFF2-40B4-BE49-F238E27FC236}">
                <a16:creationId xmlns:a16="http://schemas.microsoft.com/office/drawing/2014/main" id="{C99CBD87-0CC0-9D45-947E-0DEDB5786BFA}"/>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0">
            <a:extLst>
              <a:ext uri="{FF2B5EF4-FFF2-40B4-BE49-F238E27FC236}">
                <a16:creationId xmlns:a16="http://schemas.microsoft.com/office/drawing/2014/main" id="{6FCA4BBF-5776-5740-8F7E-310070818330}"/>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1">
            <a:extLst>
              <a:ext uri="{FF2B5EF4-FFF2-40B4-BE49-F238E27FC236}">
                <a16:creationId xmlns:a16="http://schemas.microsoft.com/office/drawing/2014/main" id="{135464DA-AC7C-0E46-857E-B1EFD9E58D59}"/>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4" name="Text Box 42">
            <a:extLst>
              <a:ext uri="{FF2B5EF4-FFF2-40B4-BE49-F238E27FC236}">
                <a16:creationId xmlns:a16="http://schemas.microsoft.com/office/drawing/2014/main" id="{ECC40B7B-5769-9343-9A89-1C5F162F72EF}"/>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6" name="Text Box 42">
            <a:extLst>
              <a:ext uri="{FF2B5EF4-FFF2-40B4-BE49-F238E27FC236}">
                <a16:creationId xmlns:a16="http://schemas.microsoft.com/office/drawing/2014/main" id="{2D910BCB-CCBB-CE47-B9E9-ACEC8F23DECB}"/>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7" name="Text Box 38">
            <a:extLst>
              <a:ext uri="{FF2B5EF4-FFF2-40B4-BE49-F238E27FC236}">
                <a16:creationId xmlns:a16="http://schemas.microsoft.com/office/drawing/2014/main" id="{5F57B8E8-D507-E341-BDA4-CDBE1F45D74C}"/>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39">
            <a:extLst>
              <a:ext uri="{FF2B5EF4-FFF2-40B4-BE49-F238E27FC236}">
                <a16:creationId xmlns:a16="http://schemas.microsoft.com/office/drawing/2014/main" id="{F8175E0D-1E36-1B48-A6FB-C868015301DB}"/>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9" name="Text Box 40">
            <a:extLst>
              <a:ext uri="{FF2B5EF4-FFF2-40B4-BE49-F238E27FC236}">
                <a16:creationId xmlns:a16="http://schemas.microsoft.com/office/drawing/2014/main" id="{9E38B7B5-B6B5-0044-8063-CDF44BD9B00A}"/>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1">
            <a:extLst>
              <a:ext uri="{FF2B5EF4-FFF2-40B4-BE49-F238E27FC236}">
                <a16:creationId xmlns:a16="http://schemas.microsoft.com/office/drawing/2014/main" id="{A3F0A81B-7BD4-9A44-B521-4E12022BD52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1" name="Text Box 42">
            <a:extLst>
              <a:ext uri="{FF2B5EF4-FFF2-40B4-BE49-F238E27FC236}">
                <a16:creationId xmlns:a16="http://schemas.microsoft.com/office/drawing/2014/main" id="{2D92FD11-6FD3-224E-89C7-31138247F7CC}"/>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4" name="Text Box 42">
            <a:extLst>
              <a:ext uri="{FF2B5EF4-FFF2-40B4-BE49-F238E27FC236}">
                <a16:creationId xmlns:a16="http://schemas.microsoft.com/office/drawing/2014/main" id="{152BF4C4-C3E7-AC44-B69A-300A53BFEF63}"/>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037988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a:extLst>
              <a:ext uri="{FF2B5EF4-FFF2-40B4-BE49-F238E27FC236}">
                <a16:creationId xmlns:a16="http://schemas.microsoft.com/office/drawing/2014/main" id="{9577CEF6-D7E5-2A4B-B0CE-269A8734A0AE}"/>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a:extLst>
              <a:ext uri="{FF2B5EF4-FFF2-40B4-BE49-F238E27FC236}">
                <a16:creationId xmlns:a16="http://schemas.microsoft.com/office/drawing/2014/main" id="{BBC143C1-67D2-B94F-9968-7A3B53C715DA}"/>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a:extLst>
              <a:ext uri="{FF2B5EF4-FFF2-40B4-BE49-F238E27FC236}">
                <a16:creationId xmlns:a16="http://schemas.microsoft.com/office/drawing/2014/main" id="{5F17590F-F05C-544A-9760-9E6E38AA596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6152661B-BD91-D246-9CE3-376C613E144D}"/>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8EE4ED26-7A3E-234D-AD75-23D182A55DE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25F90DF-CA96-F649-9E4B-6F66AA4A5B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7">
            <a:extLst>
              <a:ext uri="{FF2B5EF4-FFF2-40B4-BE49-F238E27FC236}">
                <a16:creationId xmlns:a16="http://schemas.microsoft.com/office/drawing/2014/main" id="{965C1579-22AB-3C43-ADBA-CA7AE179C0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a:extLst>
              <a:ext uri="{FF2B5EF4-FFF2-40B4-BE49-F238E27FC236}">
                <a16:creationId xmlns:a16="http://schemas.microsoft.com/office/drawing/2014/main" id="{218EE198-0265-3544-AA89-F292E46607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E1757653-FBA3-FB4B-9702-A1E8511ECAB1}"/>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a:extLst>
              <a:ext uri="{FF2B5EF4-FFF2-40B4-BE49-F238E27FC236}">
                <a16:creationId xmlns:a16="http://schemas.microsoft.com/office/drawing/2014/main" id="{4294379A-1EC7-AA40-B50E-333331B8EC19}"/>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0" name="Text Box 39">
            <a:extLst>
              <a:ext uri="{FF2B5EF4-FFF2-40B4-BE49-F238E27FC236}">
                <a16:creationId xmlns:a16="http://schemas.microsoft.com/office/drawing/2014/main" id="{359417A2-D275-EE4D-8F92-2A80B0AAAC86}"/>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1" name="Text Box 40">
            <a:extLst>
              <a:ext uri="{FF2B5EF4-FFF2-40B4-BE49-F238E27FC236}">
                <a16:creationId xmlns:a16="http://schemas.microsoft.com/office/drawing/2014/main" id="{16F4F171-A606-F84F-83E5-67E139B4EB59}"/>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1">
            <a:extLst>
              <a:ext uri="{FF2B5EF4-FFF2-40B4-BE49-F238E27FC236}">
                <a16:creationId xmlns:a16="http://schemas.microsoft.com/office/drawing/2014/main" id="{9AA642E3-4292-7845-A920-5FB7FAD7A697}"/>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4" name="Text Box 42">
            <a:extLst>
              <a:ext uri="{FF2B5EF4-FFF2-40B4-BE49-F238E27FC236}">
                <a16:creationId xmlns:a16="http://schemas.microsoft.com/office/drawing/2014/main" id="{CD4535DD-2020-CB4F-A96A-59D15D697AC4}"/>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5" name="Text Box 42">
            <a:extLst>
              <a:ext uri="{FF2B5EF4-FFF2-40B4-BE49-F238E27FC236}">
                <a16:creationId xmlns:a16="http://schemas.microsoft.com/office/drawing/2014/main" id="{B67E32FA-726B-3A4E-8E19-56438138EAF1}"/>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6" name="Text Box 38">
            <a:extLst>
              <a:ext uri="{FF2B5EF4-FFF2-40B4-BE49-F238E27FC236}">
                <a16:creationId xmlns:a16="http://schemas.microsoft.com/office/drawing/2014/main" id="{6A8B089C-B4CB-7042-8F52-82C1B95D83F5}"/>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7" name="Text Box 39">
            <a:extLst>
              <a:ext uri="{FF2B5EF4-FFF2-40B4-BE49-F238E27FC236}">
                <a16:creationId xmlns:a16="http://schemas.microsoft.com/office/drawing/2014/main" id="{3AC7E614-B899-D44F-A348-CC28A1106664}"/>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40">
            <a:extLst>
              <a:ext uri="{FF2B5EF4-FFF2-40B4-BE49-F238E27FC236}">
                <a16:creationId xmlns:a16="http://schemas.microsoft.com/office/drawing/2014/main" id="{E3C91EB7-4E38-8246-86D8-8121AD9F0886}"/>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41">
            <a:extLst>
              <a:ext uri="{FF2B5EF4-FFF2-40B4-BE49-F238E27FC236}">
                <a16:creationId xmlns:a16="http://schemas.microsoft.com/office/drawing/2014/main" id="{9A2E4678-901A-3249-BEC8-BE10AC61979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0" name="Text Box 42">
            <a:extLst>
              <a:ext uri="{FF2B5EF4-FFF2-40B4-BE49-F238E27FC236}">
                <a16:creationId xmlns:a16="http://schemas.microsoft.com/office/drawing/2014/main" id="{61ED3503-6C4E-1646-9E39-029564DBC592}"/>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1" name="Text Box 42">
            <a:extLst>
              <a:ext uri="{FF2B5EF4-FFF2-40B4-BE49-F238E27FC236}">
                <a16:creationId xmlns:a16="http://schemas.microsoft.com/office/drawing/2014/main" id="{67370ABB-9834-E149-924D-FFBB103E42E0}"/>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2" name="Text Box 38">
            <a:extLst>
              <a:ext uri="{FF2B5EF4-FFF2-40B4-BE49-F238E27FC236}">
                <a16:creationId xmlns:a16="http://schemas.microsoft.com/office/drawing/2014/main" id="{D6AA49F9-529C-E645-85BA-EA79165E4B9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3" name="Text Box 39">
            <a:extLst>
              <a:ext uri="{FF2B5EF4-FFF2-40B4-BE49-F238E27FC236}">
                <a16:creationId xmlns:a16="http://schemas.microsoft.com/office/drawing/2014/main" id="{349BD2AB-CC0C-D54F-ABF4-271F592F456B}"/>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0">
            <a:extLst>
              <a:ext uri="{FF2B5EF4-FFF2-40B4-BE49-F238E27FC236}">
                <a16:creationId xmlns:a16="http://schemas.microsoft.com/office/drawing/2014/main" id="{E1F47400-8DCF-6649-87D7-2222FDB4E213}"/>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1">
            <a:extLst>
              <a:ext uri="{FF2B5EF4-FFF2-40B4-BE49-F238E27FC236}">
                <a16:creationId xmlns:a16="http://schemas.microsoft.com/office/drawing/2014/main" id="{373B6A69-DB72-C04B-81E1-03FC4A3F237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6" name="Text Box 42">
            <a:extLst>
              <a:ext uri="{FF2B5EF4-FFF2-40B4-BE49-F238E27FC236}">
                <a16:creationId xmlns:a16="http://schemas.microsoft.com/office/drawing/2014/main" id="{081BF380-99A3-B44C-9EEE-A470E887EBD5}"/>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7" name="Text Box 42">
            <a:extLst>
              <a:ext uri="{FF2B5EF4-FFF2-40B4-BE49-F238E27FC236}">
                <a16:creationId xmlns:a16="http://schemas.microsoft.com/office/drawing/2014/main" id="{5A6FD160-4B94-B142-9533-F32B972ACFEE}"/>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8" name="Straight Connector 28">
            <a:extLst>
              <a:ext uri="{FF2B5EF4-FFF2-40B4-BE49-F238E27FC236}">
                <a16:creationId xmlns:a16="http://schemas.microsoft.com/office/drawing/2014/main" id="{FAEF3645-59AB-1145-BD94-DC30F4C999D6}"/>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a:extLst>
              <a:ext uri="{FF2B5EF4-FFF2-40B4-BE49-F238E27FC236}">
                <a16:creationId xmlns:a16="http://schemas.microsoft.com/office/drawing/2014/main" id="{650476F9-E6CA-F54E-B60B-5BA6077440AB}"/>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a:extLst>
              <a:ext uri="{FF2B5EF4-FFF2-40B4-BE49-F238E27FC236}">
                <a16:creationId xmlns:a16="http://schemas.microsoft.com/office/drawing/2014/main" id="{D60BE2E2-5D14-5B48-9D8E-2E8783734B8D}"/>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a:extLst>
              <a:ext uri="{FF2B5EF4-FFF2-40B4-BE49-F238E27FC236}">
                <a16:creationId xmlns:a16="http://schemas.microsoft.com/office/drawing/2014/main" id="{449F4376-59B0-A741-9BAD-252C54FBC3DF}"/>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a:extLst>
              <a:ext uri="{FF2B5EF4-FFF2-40B4-BE49-F238E27FC236}">
                <a16:creationId xmlns:a16="http://schemas.microsoft.com/office/drawing/2014/main" id="{C98CBB1B-9EE2-914C-8BA9-5515516F7765}"/>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a:extLst>
              <a:ext uri="{FF2B5EF4-FFF2-40B4-BE49-F238E27FC236}">
                <a16:creationId xmlns:a16="http://schemas.microsoft.com/office/drawing/2014/main" id="{CC9216A5-B31A-B44C-8F19-577A1DED525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a:extLst>
              <a:ext uri="{FF2B5EF4-FFF2-40B4-BE49-F238E27FC236}">
                <a16:creationId xmlns:a16="http://schemas.microsoft.com/office/drawing/2014/main" id="{6EB95841-32EF-FB4E-A226-8575CD9172D2}"/>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5" name="Text Box 39">
            <a:extLst>
              <a:ext uri="{FF2B5EF4-FFF2-40B4-BE49-F238E27FC236}">
                <a16:creationId xmlns:a16="http://schemas.microsoft.com/office/drawing/2014/main" id="{E05C9F2D-B852-184F-A34C-465B0C92CBE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0">
            <a:extLst>
              <a:ext uri="{FF2B5EF4-FFF2-40B4-BE49-F238E27FC236}">
                <a16:creationId xmlns:a16="http://schemas.microsoft.com/office/drawing/2014/main" id="{65479576-5E02-784B-87F6-9CAF3C08E78A}"/>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41">
            <a:extLst>
              <a:ext uri="{FF2B5EF4-FFF2-40B4-BE49-F238E27FC236}">
                <a16:creationId xmlns:a16="http://schemas.microsoft.com/office/drawing/2014/main" id="{1E835B22-A3E1-3B40-85D0-41F208E846F1}"/>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8" name="Text Box 42">
            <a:extLst>
              <a:ext uri="{FF2B5EF4-FFF2-40B4-BE49-F238E27FC236}">
                <a16:creationId xmlns:a16="http://schemas.microsoft.com/office/drawing/2014/main" id="{0206F3C6-70C5-FC4B-98B7-6AD4FD3B0518}"/>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9" name="Text Box 42">
            <a:extLst>
              <a:ext uri="{FF2B5EF4-FFF2-40B4-BE49-F238E27FC236}">
                <a16:creationId xmlns:a16="http://schemas.microsoft.com/office/drawing/2014/main" id="{AF6ED9A4-39C7-CC4A-B875-E22CF6D6125F}"/>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0" name="Text Box 38">
            <a:extLst>
              <a:ext uri="{FF2B5EF4-FFF2-40B4-BE49-F238E27FC236}">
                <a16:creationId xmlns:a16="http://schemas.microsoft.com/office/drawing/2014/main" id="{B3AAB37F-E446-8B47-8981-18DAA72103FE}"/>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39">
            <a:extLst>
              <a:ext uri="{FF2B5EF4-FFF2-40B4-BE49-F238E27FC236}">
                <a16:creationId xmlns:a16="http://schemas.microsoft.com/office/drawing/2014/main" id="{032F4B2E-2CFD-F14A-B14A-032366A243A1}"/>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0">
            <a:extLst>
              <a:ext uri="{FF2B5EF4-FFF2-40B4-BE49-F238E27FC236}">
                <a16:creationId xmlns:a16="http://schemas.microsoft.com/office/drawing/2014/main" id="{0912AB39-AB9D-AE43-8DC1-2816E0FD2BEA}"/>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1">
            <a:extLst>
              <a:ext uri="{FF2B5EF4-FFF2-40B4-BE49-F238E27FC236}">
                <a16:creationId xmlns:a16="http://schemas.microsoft.com/office/drawing/2014/main" id="{3A64A76C-9558-1743-A274-D451327931C0}"/>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4" name="Text Box 42">
            <a:extLst>
              <a:ext uri="{FF2B5EF4-FFF2-40B4-BE49-F238E27FC236}">
                <a16:creationId xmlns:a16="http://schemas.microsoft.com/office/drawing/2014/main" id="{66DD2F9C-FAAE-5548-9B14-72A116AF75B0}"/>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6" name="Text Box 42">
            <a:extLst>
              <a:ext uri="{FF2B5EF4-FFF2-40B4-BE49-F238E27FC236}">
                <a16:creationId xmlns:a16="http://schemas.microsoft.com/office/drawing/2014/main" id="{4924A32C-983E-F14F-A76F-E2364BAFFD0A}"/>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7" name="Text Box 38">
            <a:extLst>
              <a:ext uri="{FF2B5EF4-FFF2-40B4-BE49-F238E27FC236}">
                <a16:creationId xmlns:a16="http://schemas.microsoft.com/office/drawing/2014/main" id="{636EC865-4E85-FF4F-891A-F07A95427B0A}"/>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39">
            <a:extLst>
              <a:ext uri="{FF2B5EF4-FFF2-40B4-BE49-F238E27FC236}">
                <a16:creationId xmlns:a16="http://schemas.microsoft.com/office/drawing/2014/main" id="{8A816E69-8019-804B-AC87-D6800DDC8750}"/>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9" name="Text Box 40">
            <a:extLst>
              <a:ext uri="{FF2B5EF4-FFF2-40B4-BE49-F238E27FC236}">
                <a16:creationId xmlns:a16="http://schemas.microsoft.com/office/drawing/2014/main" id="{8BB6DFED-8057-F440-8D60-610BF80ECBBC}"/>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1">
            <a:extLst>
              <a:ext uri="{FF2B5EF4-FFF2-40B4-BE49-F238E27FC236}">
                <a16:creationId xmlns:a16="http://schemas.microsoft.com/office/drawing/2014/main" id="{12EA8A21-4F0B-D043-999F-F7BFED904069}"/>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61" name="Text Box 42">
            <a:extLst>
              <a:ext uri="{FF2B5EF4-FFF2-40B4-BE49-F238E27FC236}">
                <a16:creationId xmlns:a16="http://schemas.microsoft.com/office/drawing/2014/main" id="{B507AB5F-2ACE-B548-AFDE-D6DA551F0BD8}"/>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64" name="Text Box 42">
            <a:extLst>
              <a:ext uri="{FF2B5EF4-FFF2-40B4-BE49-F238E27FC236}">
                <a16:creationId xmlns:a16="http://schemas.microsoft.com/office/drawing/2014/main" id="{CC14DDD4-144E-9B41-B9A6-04EDA54FAA16}"/>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5" name="Rectangle 364">
            <a:extLst>
              <a:ext uri="{FF2B5EF4-FFF2-40B4-BE49-F238E27FC236}">
                <a16:creationId xmlns:a16="http://schemas.microsoft.com/office/drawing/2014/main" id="{8AD71C45-7389-3049-B99F-D2D15FC68A7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a:extLst>
              <a:ext uri="{FF2B5EF4-FFF2-40B4-BE49-F238E27FC236}">
                <a16:creationId xmlns:a16="http://schemas.microsoft.com/office/drawing/2014/main" id="{5B20230E-D3FD-AB48-B3EF-1BB6A1E4136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7" name="Text Box 365">
            <a:extLst>
              <a:ext uri="{FF2B5EF4-FFF2-40B4-BE49-F238E27FC236}">
                <a16:creationId xmlns:a16="http://schemas.microsoft.com/office/drawing/2014/main" id="{BA9ED18E-00FE-0B43-B79C-7F3DF85687B7}"/>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8" name="Text Box 366">
            <a:extLst>
              <a:ext uri="{FF2B5EF4-FFF2-40B4-BE49-F238E27FC236}">
                <a16:creationId xmlns:a16="http://schemas.microsoft.com/office/drawing/2014/main" id="{E403299E-7E29-784E-A822-6C087CBC89D7}"/>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9" name="Text Box 367">
            <a:extLst>
              <a:ext uri="{FF2B5EF4-FFF2-40B4-BE49-F238E27FC236}">
                <a16:creationId xmlns:a16="http://schemas.microsoft.com/office/drawing/2014/main" id="{A96F27C4-EC9A-684A-89C7-485E27CE4D0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0" name="Rectangle 364">
            <a:extLst>
              <a:ext uri="{FF2B5EF4-FFF2-40B4-BE49-F238E27FC236}">
                <a16:creationId xmlns:a16="http://schemas.microsoft.com/office/drawing/2014/main" id="{FC698229-309D-9048-BC87-C320C1CC606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a:extLst>
              <a:ext uri="{FF2B5EF4-FFF2-40B4-BE49-F238E27FC236}">
                <a16:creationId xmlns:a16="http://schemas.microsoft.com/office/drawing/2014/main" id="{94A64531-6830-CB4E-A546-31891674EDE7}"/>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a:extLst>
              <a:ext uri="{FF2B5EF4-FFF2-40B4-BE49-F238E27FC236}">
                <a16:creationId xmlns:a16="http://schemas.microsoft.com/office/drawing/2014/main" id="{49B7FC9C-E64D-7045-967C-2CF0663F920C}"/>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a:extLst>
              <a:ext uri="{FF2B5EF4-FFF2-40B4-BE49-F238E27FC236}">
                <a16:creationId xmlns:a16="http://schemas.microsoft.com/office/drawing/2014/main" id="{D24B7C2C-237D-BC49-912E-2AA3F1E7B548}"/>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a:extLst>
              <a:ext uri="{FF2B5EF4-FFF2-40B4-BE49-F238E27FC236}">
                <a16:creationId xmlns:a16="http://schemas.microsoft.com/office/drawing/2014/main" id="{9244DAEB-BC7B-B646-9732-AED7BC54A86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13968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DA23CC35-B5B1-7846-A3D5-BD5C3C307F2A}"/>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3983B1E3-0017-F748-9D10-1B9253AE9607}"/>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476905E5-7A30-8743-AD99-9C075837EF6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024B60FF-B619-4D42-B07A-B16738275324}"/>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C1C70CB9-69B4-C14D-B2F0-290D52B5DA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95F346D6-D3DC-2742-91AA-04D26556A2B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DB86D642-5A3B-144C-B993-1489A4335A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31BEE8BE-418A-234A-8017-6E3AD3D1A15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B8686D51-B041-6F45-A5FE-FF4A8B42A4C0}"/>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5D230749-46BF-2340-BFF4-13BAC3FE335E}"/>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BE10ABAC-20FD-A940-AB5E-3633030D0108}"/>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3" name="Text Box 39">
            <a:extLst>
              <a:ext uri="{FF2B5EF4-FFF2-40B4-BE49-F238E27FC236}">
                <a16:creationId xmlns:a16="http://schemas.microsoft.com/office/drawing/2014/main" id="{49E88B6A-C7B5-CC40-A9AF-536FE224B988}"/>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4" name="Text Box 40">
            <a:extLst>
              <a:ext uri="{FF2B5EF4-FFF2-40B4-BE49-F238E27FC236}">
                <a16:creationId xmlns:a16="http://schemas.microsoft.com/office/drawing/2014/main" id="{13087E5E-6933-5F47-A185-8A8079773BA6}"/>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5" name="Text Box 41">
            <a:extLst>
              <a:ext uri="{FF2B5EF4-FFF2-40B4-BE49-F238E27FC236}">
                <a16:creationId xmlns:a16="http://schemas.microsoft.com/office/drawing/2014/main" id="{B56CA7A5-984D-9140-A876-7BCF8B2AC0E1}"/>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6" name="Text Box 42">
            <a:extLst>
              <a:ext uri="{FF2B5EF4-FFF2-40B4-BE49-F238E27FC236}">
                <a16:creationId xmlns:a16="http://schemas.microsoft.com/office/drawing/2014/main" id="{C69BCF8F-3D20-694B-8612-3483EB4CF4D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7" name="Text Box 42">
            <a:extLst>
              <a:ext uri="{FF2B5EF4-FFF2-40B4-BE49-F238E27FC236}">
                <a16:creationId xmlns:a16="http://schemas.microsoft.com/office/drawing/2014/main" id="{2E71130D-2DDA-FA40-A8B5-AF3BFF0C258A}"/>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8" name="Straight Connector 17">
            <a:extLst>
              <a:ext uri="{FF2B5EF4-FFF2-40B4-BE49-F238E27FC236}">
                <a16:creationId xmlns:a16="http://schemas.microsoft.com/office/drawing/2014/main" id="{D62ECB07-5E86-4E44-BC4E-5795C1D2F03E}"/>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a:extLst>
              <a:ext uri="{FF2B5EF4-FFF2-40B4-BE49-F238E27FC236}">
                <a16:creationId xmlns:a16="http://schemas.microsoft.com/office/drawing/2014/main" id="{25E22C60-0B78-6F45-A973-F534FDC6CEA9}"/>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a:extLst>
              <a:ext uri="{FF2B5EF4-FFF2-40B4-BE49-F238E27FC236}">
                <a16:creationId xmlns:a16="http://schemas.microsoft.com/office/drawing/2014/main" id="{4AD08892-7DC5-B347-9899-2DC0FA525888}"/>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a:extLst>
              <a:ext uri="{FF2B5EF4-FFF2-40B4-BE49-F238E27FC236}">
                <a16:creationId xmlns:a16="http://schemas.microsoft.com/office/drawing/2014/main" id="{E4E0770C-8000-E943-9910-368847461CA3}"/>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a:extLst>
              <a:ext uri="{FF2B5EF4-FFF2-40B4-BE49-F238E27FC236}">
                <a16:creationId xmlns:a16="http://schemas.microsoft.com/office/drawing/2014/main" id="{3972A5B2-8AC1-0F4C-B4EA-42F5A9C2CE28}"/>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D844D005-DA7D-8445-A7B1-95471729ADD1}"/>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a:extLst>
              <a:ext uri="{FF2B5EF4-FFF2-40B4-BE49-F238E27FC236}">
                <a16:creationId xmlns:a16="http://schemas.microsoft.com/office/drawing/2014/main" id="{83DE9742-AD99-C949-BF5F-E3920B7528BA}"/>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38">
            <a:extLst>
              <a:ext uri="{FF2B5EF4-FFF2-40B4-BE49-F238E27FC236}">
                <a16:creationId xmlns:a16="http://schemas.microsoft.com/office/drawing/2014/main" id="{81679BAC-2257-134B-8562-B27C1483E63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38">
            <a:extLst>
              <a:ext uri="{FF2B5EF4-FFF2-40B4-BE49-F238E27FC236}">
                <a16:creationId xmlns:a16="http://schemas.microsoft.com/office/drawing/2014/main" id="{8C511B35-42F7-5241-BBC5-AB2A6A8D0902}"/>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8" name="Text Box 39">
            <a:extLst>
              <a:ext uri="{FF2B5EF4-FFF2-40B4-BE49-F238E27FC236}">
                <a16:creationId xmlns:a16="http://schemas.microsoft.com/office/drawing/2014/main" id="{1692BA2E-5A79-2946-A6EA-66299C6E5874}"/>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9" name="Text Box 40">
            <a:extLst>
              <a:ext uri="{FF2B5EF4-FFF2-40B4-BE49-F238E27FC236}">
                <a16:creationId xmlns:a16="http://schemas.microsoft.com/office/drawing/2014/main" id="{7F08F525-D146-C545-A339-25CC6F871E9F}"/>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0" name="Text Box 41">
            <a:extLst>
              <a:ext uri="{FF2B5EF4-FFF2-40B4-BE49-F238E27FC236}">
                <a16:creationId xmlns:a16="http://schemas.microsoft.com/office/drawing/2014/main" id="{031BE2DF-A9EF-6E46-9D79-CD708B41E042}"/>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1" name="Text Box 42">
            <a:extLst>
              <a:ext uri="{FF2B5EF4-FFF2-40B4-BE49-F238E27FC236}">
                <a16:creationId xmlns:a16="http://schemas.microsoft.com/office/drawing/2014/main" id="{44A9CB74-44F3-DD4D-9C4B-1C9ED48F5FB3}"/>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2">
            <a:extLst>
              <a:ext uri="{FF2B5EF4-FFF2-40B4-BE49-F238E27FC236}">
                <a16:creationId xmlns:a16="http://schemas.microsoft.com/office/drawing/2014/main" id="{DBBE97A4-F044-FA4B-9502-5CE31DA8AD49}"/>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2">
            <a:extLst>
              <a:ext uri="{FF2B5EF4-FFF2-40B4-BE49-F238E27FC236}">
                <a16:creationId xmlns:a16="http://schemas.microsoft.com/office/drawing/2014/main" id="{D41D9A71-2EE2-3240-96ED-9025083DB885}"/>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38">
            <a:extLst>
              <a:ext uri="{FF2B5EF4-FFF2-40B4-BE49-F238E27FC236}">
                <a16:creationId xmlns:a16="http://schemas.microsoft.com/office/drawing/2014/main" id="{BAF42D0A-10F4-B94F-BE28-0A130D028A5A}"/>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38">
            <a:extLst>
              <a:ext uri="{FF2B5EF4-FFF2-40B4-BE49-F238E27FC236}">
                <a16:creationId xmlns:a16="http://schemas.microsoft.com/office/drawing/2014/main" id="{6E6F9DFE-D2D4-1645-B57E-6FFF3D5F9871}"/>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6" name="Text Box 39">
            <a:extLst>
              <a:ext uri="{FF2B5EF4-FFF2-40B4-BE49-F238E27FC236}">
                <a16:creationId xmlns:a16="http://schemas.microsoft.com/office/drawing/2014/main" id="{DFA55493-F497-D64B-8EE4-7B10D1E4E277}"/>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7" name="Text Box 40">
            <a:extLst>
              <a:ext uri="{FF2B5EF4-FFF2-40B4-BE49-F238E27FC236}">
                <a16:creationId xmlns:a16="http://schemas.microsoft.com/office/drawing/2014/main" id="{618C4335-F103-9B40-8274-F5FC7446E182}"/>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8" name="Text Box 41">
            <a:extLst>
              <a:ext uri="{FF2B5EF4-FFF2-40B4-BE49-F238E27FC236}">
                <a16:creationId xmlns:a16="http://schemas.microsoft.com/office/drawing/2014/main" id="{B87BC34C-75B6-BC42-8F2E-57347CAABB73}"/>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2">
            <a:extLst>
              <a:ext uri="{FF2B5EF4-FFF2-40B4-BE49-F238E27FC236}">
                <a16:creationId xmlns:a16="http://schemas.microsoft.com/office/drawing/2014/main" id="{90A7D63E-BD76-5B4B-BC43-BEAA85321A45}"/>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2">
            <a:extLst>
              <a:ext uri="{FF2B5EF4-FFF2-40B4-BE49-F238E27FC236}">
                <a16:creationId xmlns:a16="http://schemas.microsoft.com/office/drawing/2014/main" id="{03A132F1-8CA5-A54F-A22E-CE3658CE6640}"/>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1" name="Text Box 42">
            <a:extLst>
              <a:ext uri="{FF2B5EF4-FFF2-40B4-BE49-F238E27FC236}">
                <a16:creationId xmlns:a16="http://schemas.microsoft.com/office/drawing/2014/main" id="{13A8AB4B-9DC7-9741-9819-58527159E9F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38">
            <a:extLst>
              <a:ext uri="{FF2B5EF4-FFF2-40B4-BE49-F238E27FC236}">
                <a16:creationId xmlns:a16="http://schemas.microsoft.com/office/drawing/2014/main" id="{815AFA99-EF68-DB47-968A-7D920D3616CA}"/>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38">
            <a:extLst>
              <a:ext uri="{FF2B5EF4-FFF2-40B4-BE49-F238E27FC236}">
                <a16:creationId xmlns:a16="http://schemas.microsoft.com/office/drawing/2014/main" id="{0E20E921-FF7A-DD48-9206-100AD80FDB7B}"/>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4" name="Text Box 39">
            <a:extLst>
              <a:ext uri="{FF2B5EF4-FFF2-40B4-BE49-F238E27FC236}">
                <a16:creationId xmlns:a16="http://schemas.microsoft.com/office/drawing/2014/main" id="{1D1C4010-3AB8-0846-832F-80BE2C3DF055}"/>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6" name="Text Box 40">
            <a:extLst>
              <a:ext uri="{FF2B5EF4-FFF2-40B4-BE49-F238E27FC236}">
                <a16:creationId xmlns:a16="http://schemas.microsoft.com/office/drawing/2014/main" id="{CA283A66-54E0-1A49-A793-CEC9A1CA47C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7" name="Text Box 41">
            <a:extLst>
              <a:ext uri="{FF2B5EF4-FFF2-40B4-BE49-F238E27FC236}">
                <a16:creationId xmlns:a16="http://schemas.microsoft.com/office/drawing/2014/main" id="{3391B715-44EA-4D44-BFA5-48FEA1ED36FC}"/>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42">
            <a:extLst>
              <a:ext uri="{FF2B5EF4-FFF2-40B4-BE49-F238E27FC236}">
                <a16:creationId xmlns:a16="http://schemas.microsoft.com/office/drawing/2014/main" id="{9EB69EC6-D357-644A-9873-15548686B40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9" name="Text Box 42">
            <a:extLst>
              <a:ext uri="{FF2B5EF4-FFF2-40B4-BE49-F238E27FC236}">
                <a16:creationId xmlns:a16="http://schemas.microsoft.com/office/drawing/2014/main" id="{C9DEFC1A-F6AC-5744-94F0-98F475046651}"/>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2">
            <a:extLst>
              <a:ext uri="{FF2B5EF4-FFF2-40B4-BE49-F238E27FC236}">
                <a16:creationId xmlns:a16="http://schemas.microsoft.com/office/drawing/2014/main" id="{7C05B791-D080-FC42-8126-B9B6959898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38">
            <a:extLst>
              <a:ext uri="{FF2B5EF4-FFF2-40B4-BE49-F238E27FC236}">
                <a16:creationId xmlns:a16="http://schemas.microsoft.com/office/drawing/2014/main" id="{D1F6F914-201A-594D-AA00-60979B66903B}"/>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708D9EC8-94EC-4148-A7CA-9EBFBA37B4EF}"/>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76769727-08AF-624B-B9B9-FB22D18ED783}"/>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38DA36F6-69AD-8942-A420-49EECDA83297}"/>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68E82C2D-A6E1-9A45-9FFD-8F520E161333}"/>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32438216-B921-F747-8601-0BCA20F79E8B}"/>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0FFD1068-1257-F94D-B049-BF0FBDAD7AA7}"/>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B88AB2A6-1590-7546-A8B8-1730B6373756}"/>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9905CC48-E916-BC41-B043-A200E4481FE9}"/>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38">
            <a:extLst>
              <a:ext uri="{FF2B5EF4-FFF2-40B4-BE49-F238E27FC236}">
                <a16:creationId xmlns:a16="http://schemas.microsoft.com/office/drawing/2014/main" id="{0180718F-DB4A-8F4A-A458-33666EF596BE}"/>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3" name="Text Box 39">
            <a:extLst>
              <a:ext uri="{FF2B5EF4-FFF2-40B4-BE49-F238E27FC236}">
                <a16:creationId xmlns:a16="http://schemas.microsoft.com/office/drawing/2014/main" id="{19F07F17-18FB-284D-9E12-BBDB84792541}"/>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4" name="Text Box 40">
            <a:extLst>
              <a:ext uri="{FF2B5EF4-FFF2-40B4-BE49-F238E27FC236}">
                <a16:creationId xmlns:a16="http://schemas.microsoft.com/office/drawing/2014/main" id="{80E66E4A-DE91-4E47-963F-39BB4598F467}"/>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5" name="Text Box 41">
            <a:extLst>
              <a:ext uri="{FF2B5EF4-FFF2-40B4-BE49-F238E27FC236}">
                <a16:creationId xmlns:a16="http://schemas.microsoft.com/office/drawing/2014/main" id="{05DCD183-36EA-CC48-AD4E-A01A3CC7EE39}"/>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6" name="Text Box 42">
            <a:extLst>
              <a:ext uri="{FF2B5EF4-FFF2-40B4-BE49-F238E27FC236}">
                <a16:creationId xmlns:a16="http://schemas.microsoft.com/office/drawing/2014/main" id="{83E119AB-8483-5B4C-BAEE-2ABB4C2205B7}"/>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7" name="Text Box 42">
            <a:extLst>
              <a:ext uri="{FF2B5EF4-FFF2-40B4-BE49-F238E27FC236}">
                <a16:creationId xmlns:a16="http://schemas.microsoft.com/office/drawing/2014/main" id="{5D903862-D3C2-EF45-A117-D4749830FC27}"/>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8" name="Text Box 42">
            <a:extLst>
              <a:ext uri="{FF2B5EF4-FFF2-40B4-BE49-F238E27FC236}">
                <a16:creationId xmlns:a16="http://schemas.microsoft.com/office/drawing/2014/main" id="{5FF4E811-53F6-4849-B70A-574AD1D5BA39}"/>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38">
            <a:extLst>
              <a:ext uri="{FF2B5EF4-FFF2-40B4-BE49-F238E27FC236}">
                <a16:creationId xmlns:a16="http://schemas.microsoft.com/office/drawing/2014/main" id="{B8BF40A2-0DDC-7942-86D6-94DB813F0B4E}"/>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04036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a:extLst>
              <a:ext uri="{FF2B5EF4-FFF2-40B4-BE49-F238E27FC236}">
                <a16:creationId xmlns:a16="http://schemas.microsoft.com/office/drawing/2014/main" id="{B48E2225-B019-0044-97DA-51C8EC6E3C7E}"/>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a:extLst>
              <a:ext uri="{FF2B5EF4-FFF2-40B4-BE49-F238E27FC236}">
                <a16:creationId xmlns:a16="http://schemas.microsoft.com/office/drawing/2014/main" id="{54A4EAE2-875E-E04D-9A5B-848EB7CCCB01}"/>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a:extLst>
              <a:ext uri="{FF2B5EF4-FFF2-40B4-BE49-F238E27FC236}">
                <a16:creationId xmlns:a16="http://schemas.microsoft.com/office/drawing/2014/main" id="{36141F65-514A-8049-955C-BD1BFF6B9F8E}"/>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a:extLst>
              <a:ext uri="{FF2B5EF4-FFF2-40B4-BE49-F238E27FC236}">
                <a16:creationId xmlns:a16="http://schemas.microsoft.com/office/drawing/2014/main" id="{C874CD93-68B8-2843-B812-10238D83E924}"/>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a:extLst>
              <a:ext uri="{FF2B5EF4-FFF2-40B4-BE49-F238E27FC236}">
                <a16:creationId xmlns:a16="http://schemas.microsoft.com/office/drawing/2014/main" id="{54F08B5D-9E9E-B848-A8CE-A235B9C72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a:extLst>
              <a:ext uri="{FF2B5EF4-FFF2-40B4-BE49-F238E27FC236}">
                <a16:creationId xmlns:a16="http://schemas.microsoft.com/office/drawing/2014/main" id="{DC2C1E6C-344A-A146-B4A5-A36215FC40DB}"/>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6" name="Picture 7">
            <a:extLst>
              <a:ext uri="{FF2B5EF4-FFF2-40B4-BE49-F238E27FC236}">
                <a16:creationId xmlns:a16="http://schemas.microsoft.com/office/drawing/2014/main" id="{DDF51711-77E5-5F4C-8A59-8F486DF4B2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D48A6091-2999-1949-981A-AAB300DDD486}"/>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a:extLst>
              <a:ext uri="{FF2B5EF4-FFF2-40B4-BE49-F238E27FC236}">
                <a16:creationId xmlns:a16="http://schemas.microsoft.com/office/drawing/2014/main" id="{F9358DD5-2498-A841-A84E-3D9936207D3B}"/>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a:extLst>
              <a:ext uri="{FF2B5EF4-FFF2-40B4-BE49-F238E27FC236}">
                <a16:creationId xmlns:a16="http://schemas.microsoft.com/office/drawing/2014/main" id="{448DBB99-1E67-664B-B5E5-2380C03B1FF4}"/>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a:extLst>
              <a:ext uri="{FF2B5EF4-FFF2-40B4-BE49-F238E27FC236}">
                <a16:creationId xmlns:a16="http://schemas.microsoft.com/office/drawing/2014/main" id="{C76CF32F-B59F-D042-B39D-BEF725D58530}"/>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3" name="Text Box 39">
            <a:extLst>
              <a:ext uri="{FF2B5EF4-FFF2-40B4-BE49-F238E27FC236}">
                <a16:creationId xmlns:a16="http://schemas.microsoft.com/office/drawing/2014/main" id="{33FCEB7A-3449-4740-9ADA-16EDB884764B}"/>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4" name="Text Box 40">
            <a:extLst>
              <a:ext uri="{FF2B5EF4-FFF2-40B4-BE49-F238E27FC236}">
                <a16:creationId xmlns:a16="http://schemas.microsoft.com/office/drawing/2014/main" id="{001A7C9C-8D67-2047-A038-671E45450842}"/>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5" name="Text Box 41">
            <a:extLst>
              <a:ext uri="{FF2B5EF4-FFF2-40B4-BE49-F238E27FC236}">
                <a16:creationId xmlns:a16="http://schemas.microsoft.com/office/drawing/2014/main" id="{860E1920-47A5-8E47-8F51-2523597955F3}"/>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6" name="Text Box 42">
            <a:extLst>
              <a:ext uri="{FF2B5EF4-FFF2-40B4-BE49-F238E27FC236}">
                <a16:creationId xmlns:a16="http://schemas.microsoft.com/office/drawing/2014/main" id="{AC773982-672B-4143-919E-E06E88CB4E91}"/>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7" name="Text Box 42">
            <a:extLst>
              <a:ext uri="{FF2B5EF4-FFF2-40B4-BE49-F238E27FC236}">
                <a16:creationId xmlns:a16="http://schemas.microsoft.com/office/drawing/2014/main" id="{E01C3739-83E7-2A4D-BAA0-C081AAAE16A8}"/>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8" name="Straight Connector 17">
            <a:extLst>
              <a:ext uri="{FF2B5EF4-FFF2-40B4-BE49-F238E27FC236}">
                <a16:creationId xmlns:a16="http://schemas.microsoft.com/office/drawing/2014/main" id="{7E52F8D3-15D0-454E-A56D-264E0D8BA32C}"/>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a:extLst>
              <a:ext uri="{FF2B5EF4-FFF2-40B4-BE49-F238E27FC236}">
                <a16:creationId xmlns:a16="http://schemas.microsoft.com/office/drawing/2014/main" id="{0B199374-DAFF-8442-983E-E8C7943205A9}"/>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a:extLst>
              <a:ext uri="{FF2B5EF4-FFF2-40B4-BE49-F238E27FC236}">
                <a16:creationId xmlns:a16="http://schemas.microsoft.com/office/drawing/2014/main" id="{B7BDFE2D-D728-5349-A468-2DE7BA6D6F8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a:extLst>
              <a:ext uri="{FF2B5EF4-FFF2-40B4-BE49-F238E27FC236}">
                <a16:creationId xmlns:a16="http://schemas.microsoft.com/office/drawing/2014/main" id="{0E4A1DFA-DC26-A14F-B9D4-6F9118EE8DB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a:extLst>
              <a:ext uri="{FF2B5EF4-FFF2-40B4-BE49-F238E27FC236}">
                <a16:creationId xmlns:a16="http://schemas.microsoft.com/office/drawing/2014/main" id="{66599F67-A2C3-4840-AC48-D6F940E6C669}"/>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FB241486-EEBE-2448-93F9-ACB24B71D900}"/>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a:extLst>
              <a:ext uri="{FF2B5EF4-FFF2-40B4-BE49-F238E27FC236}">
                <a16:creationId xmlns:a16="http://schemas.microsoft.com/office/drawing/2014/main" id="{25716480-8090-FB49-AA05-34F2CF190B9E}"/>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38">
            <a:extLst>
              <a:ext uri="{FF2B5EF4-FFF2-40B4-BE49-F238E27FC236}">
                <a16:creationId xmlns:a16="http://schemas.microsoft.com/office/drawing/2014/main" id="{3C6E74DE-27F7-A240-98A5-F893CE2DB22D}"/>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38">
            <a:extLst>
              <a:ext uri="{FF2B5EF4-FFF2-40B4-BE49-F238E27FC236}">
                <a16:creationId xmlns:a16="http://schemas.microsoft.com/office/drawing/2014/main" id="{65F9BFB7-4C1B-6246-AB57-41DD44EE4141}"/>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8" name="Text Box 39">
            <a:extLst>
              <a:ext uri="{FF2B5EF4-FFF2-40B4-BE49-F238E27FC236}">
                <a16:creationId xmlns:a16="http://schemas.microsoft.com/office/drawing/2014/main" id="{B11FB851-47C5-D54A-8015-A87306C7AD57}"/>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9" name="Text Box 40">
            <a:extLst>
              <a:ext uri="{FF2B5EF4-FFF2-40B4-BE49-F238E27FC236}">
                <a16:creationId xmlns:a16="http://schemas.microsoft.com/office/drawing/2014/main" id="{75C7EE02-24B6-1C4C-84A3-860E7551BF6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0" name="Text Box 41">
            <a:extLst>
              <a:ext uri="{FF2B5EF4-FFF2-40B4-BE49-F238E27FC236}">
                <a16:creationId xmlns:a16="http://schemas.microsoft.com/office/drawing/2014/main" id="{59DDCB65-9797-0947-BE3F-06F074390343}"/>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1" name="Text Box 42">
            <a:extLst>
              <a:ext uri="{FF2B5EF4-FFF2-40B4-BE49-F238E27FC236}">
                <a16:creationId xmlns:a16="http://schemas.microsoft.com/office/drawing/2014/main" id="{A5281712-9964-9442-8F16-4C2172984C85}"/>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2">
            <a:extLst>
              <a:ext uri="{FF2B5EF4-FFF2-40B4-BE49-F238E27FC236}">
                <a16:creationId xmlns:a16="http://schemas.microsoft.com/office/drawing/2014/main" id="{9D6273BE-519A-D24C-9F80-E4ED095ABE2D}"/>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2">
            <a:extLst>
              <a:ext uri="{FF2B5EF4-FFF2-40B4-BE49-F238E27FC236}">
                <a16:creationId xmlns:a16="http://schemas.microsoft.com/office/drawing/2014/main" id="{4DB1DD98-6954-3D41-9D36-0CD7CA0028BC}"/>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38">
            <a:extLst>
              <a:ext uri="{FF2B5EF4-FFF2-40B4-BE49-F238E27FC236}">
                <a16:creationId xmlns:a16="http://schemas.microsoft.com/office/drawing/2014/main" id="{FA93AE4B-243B-F147-A8F5-D10C4D7197DB}"/>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38">
            <a:extLst>
              <a:ext uri="{FF2B5EF4-FFF2-40B4-BE49-F238E27FC236}">
                <a16:creationId xmlns:a16="http://schemas.microsoft.com/office/drawing/2014/main" id="{49BC6336-3CA7-0849-B24A-E2D2CFF7B3A7}"/>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6" name="Text Box 39">
            <a:extLst>
              <a:ext uri="{FF2B5EF4-FFF2-40B4-BE49-F238E27FC236}">
                <a16:creationId xmlns:a16="http://schemas.microsoft.com/office/drawing/2014/main" id="{FFF9A56D-C0E0-7D45-9A45-D0F27A97F442}"/>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7" name="Text Box 40">
            <a:extLst>
              <a:ext uri="{FF2B5EF4-FFF2-40B4-BE49-F238E27FC236}">
                <a16:creationId xmlns:a16="http://schemas.microsoft.com/office/drawing/2014/main" id="{BCE49859-A4F7-3D4A-BF6B-5EB4B1477FBC}"/>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8" name="Text Box 41">
            <a:extLst>
              <a:ext uri="{FF2B5EF4-FFF2-40B4-BE49-F238E27FC236}">
                <a16:creationId xmlns:a16="http://schemas.microsoft.com/office/drawing/2014/main" id="{F1B566BE-B1CB-814E-A44B-DF00589CE562}"/>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2">
            <a:extLst>
              <a:ext uri="{FF2B5EF4-FFF2-40B4-BE49-F238E27FC236}">
                <a16:creationId xmlns:a16="http://schemas.microsoft.com/office/drawing/2014/main" id="{D31F666C-DF2E-E440-9D5B-0491C4DE442F}"/>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2">
            <a:extLst>
              <a:ext uri="{FF2B5EF4-FFF2-40B4-BE49-F238E27FC236}">
                <a16:creationId xmlns:a16="http://schemas.microsoft.com/office/drawing/2014/main" id="{0BE1BB4E-503B-2441-A8AC-1B9209226526}"/>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1" name="Text Box 42">
            <a:extLst>
              <a:ext uri="{FF2B5EF4-FFF2-40B4-BE49-F238E27FC236}">
                <a16:creationId xmlns:a16="http://schemas.microsoft.com/office/drawing/2014/main" id="{C210CD0E-8E4C-3C40-89E4-A8206515D2E5}"/>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38">
            <a:extLst>
              <a:ext uri="{FF2B5EF4-FFF2-40B4-BE49-F238E27FC236}">
                <a16:creationId xmlns:a16="http://schemas.microsoft.com/office/drawing/2014/main" id="{718ACC2D-181C-D944-A610-B0504A5A75E4}"/>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38">
            <a:extLst>
              <a:ext uri="{FF2B5EF4-FFF2-40B4-BE49-F238E27FC236}">
                <a16:creationId xmlns:a16="http://schemas.microsoft.com/office/drawing/2014/main" id="{6AD5A19E-CA7E-B140-BD0C-A4118126A4E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4" name="Text Box 39">
            <a:extLst>
              <a:ext uri="{FF2B5EF4-FFF2-40B4-BE49-F238E27FC236}">
                <a16:creationId xmlns:a16="http://schemas.microsoft.com/office/drawing/2014/main" id="{7C862A3C-B67C-6A46-BBB6-EA3CCAC81D53}"/>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6" name="Text Box 40">
            <a:extLst>
              <a:ext uri="{FF2B5EF4-FFF2-40B4-BE49-F238E27FC236}">
                <a16:creationId xmlns:a16="http://schemas.microsoft.com/office/drawing/2014/main" id="{0DE09EE5-2ADE-2744-B282-9F62B8652408}"/>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7" name="Text Box 41">
            <a:extLst>
              <a:ext uri="{FF2B5EF4-FFF2-40B4-BE49-F238E27FC236}">
                <a16:creationId xmlns:a16="http://schemas.microsoft.com/office/drawing/2014/main" id="{C2F8A70C-9003-AA49-9179-1ACBD6CBCAC5}"/>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8" name="Text Box 42">
            <a:extLst>
              <a:ext uri="{FF2B5EF4-FFF2-40B4-BE49-F238E27FC236}">
                <a16:creationId xmlns:a16="http://schemas.microsoft.com/office/drawing/2014/main" id="{ACB4B858-48E4-1446-87D9-11A6AED626A7}"/>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9" name="Text Box 42">
            <a:extLst>
              <a:ext uri="{FF2B5EF4-FFF2-40B4-BE49-F238E27FC236}">
                <a16:creationId xmlns:a16="http://schemas.microsoft.com/office/drawing/2014/main" id="{781F0580-F87C-2A49-858A-E5CB6E1BE32F}"/>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0" name="Text Box 42">
            <a:extLst>
              <a:ext uri="{FF2B5EF4-FFF2-40B4-BE49-F238E27FC236}">
                <a16:creationId xmlns:a16="http://schemas.microsoft.com/office/drawing/2014/main" id="{26ED13BF-B107-8E42-83E0-94D55CCB63B1}"/>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38">
            <a:extLst>
              <a:ext uri="{FF2B5EF4-FFF2-40B4-BE49-F238E27FC236}">
                <a16:creationId xmlns:a16="http://schemas.microsoft.com/office/drawing/2014/main" id="{E9F7C143-C88D-6E46-BD24-23D5C1AD47BD}"/>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2D1801C8-C0EE-FA49-813C-D701F43381B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DE21E38B-AE93-434F-9FB3-663BB38AAD4F}"/>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A56FCC57-7C2C-AC4E-9CF4-ED3D9996BF9C}"/>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EB0175F8-3CD4-EF43-B604-837A06074455}"/>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513506C9-FB73-3341-BE19-1EE450ACA1C2}"/>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F32E920B-EF93-A641-B19A-36AE5DE1F15C}"/>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0802882E-CE7E-FD4B-82E1-08425B802649}"/>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E2671B2D-2CBB-444C-9073-23ED99935490}"/>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38">
            <a:extLst>
              <a:ext uri="{FF2B5EF4-FFF2-40B4-BE49-F238E27FC236}">
                <a16:creationId xmlns:a16="http://schemas.microsoft.com/office/drawing/2014/main" id="{726C0FC0-B515-594D-8691-3C56D9868D0D}"/>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3" name="Text Box 39">
            <a:extLst>
              <a:ext uri="{FF2B5EF4-FFF2-40B4-BE49-F238E27FC236}">
                <a16:creationId xmlns:a16="http://schemas.microsoft.com/office/drawing/2014/main" id="{5ACA50DD-E5BB-D343-80EF-96E193B60878}"/>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4" name="Text Box 40">
            <a:extLst>
              <a:ext uri="{FF2B5EF4-FFF2-40B4-BE49-F238E27FC236}">
                <a16:creationId xmlns:a16="http://schemas.microsoft.com/office/drawing/2014/main" id="{9450C704-8FE5-CB40-B079-6B695E6A039F}"/>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5" name="Text Box 41">
            <a:extLst>
              <a:ext uri="{FF2B5EF4-FFF2-40B4-BE49-F238E27FC236}">
                <a16:creationId xmlns:a16="http://schemas.microsoft.com/office/drawing/2014/main" id="{E0D7B240-C78C-164E-9262-C3776922EC46}"/>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6" name="Text Box 42">
            <a:extLst>
              <a:ext uri="{FF2B5EF4-FFF2-40B4-BE49-F238E27FC236}">
                <a16:creationId xmlns:a16="http://schemas.microsoft.com/office/drawing/2014/main" id="{D7F371C0-BFC0-A845-B051-DD7DE9A8223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7" name="Text Box 42">
            <a:extLst>
              <a:ext uri="{FF2B5EF4-FFF2-40B4-BE49-F238E27FC236}">
                <a16:creationId xmlns:a16="http://schemas.microsoft.com/office/drawing/2014/main" id="{5A99EA70-239D-2741-9FCA-73D72EF0889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8" name="Text Box 42">
            <a:extLst>
              <a:ext uri="{FF2B5EF4-FFF2-40B4-BE49-F238E27FC236}">
                <a16:creationId xmlns:a16="http://schemas.microsoft.com/office/drawing/2014/main" id="{1A8CE95F-E6CB-7848-8888-3DBDA1A4FA17}"/>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38">
            <a:extLst>
              <a:ext uri="{FF2B5EF4-FFF2-40B4-BE49-F238E27FC236}">
                <a16:creationId xmlns:a16="http://schemas.microsoft.com/office/drawing/2014/main" id="{271BF134-44C6-CA48-9E24-53824035979F}"/>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Rectangle 364">
            <a:extLst>
              <a:ext uri="{FF2B5EF4-FFF2-40B4-BE49-F238E27FC236}">
                <a16:creationId xmlns:a16="http://schemas.microsoft.com/office/drawing/2014/main" id="{9C10E98D-A3F9-BC45-ACCF-950CA1AEB3D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a:extLst>
              <a:ext uri="{FF2B5EF4-FFF2-40B4-BE49-F238E27FC236}">
                <a16:creationId xmlns:a16="http://schemas.microsoft.com/office/drawing/2014/main" id="{5A64665F-19DF-EF4C-90DC-6507533A92E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82" name="Text Box 365">
            <a:extLst>
              <a:ext uri="{FF2B5EF4-FFF2-40B4-BE49-F238E27FC236}">
                <a16:creationId xmlns:a16="http://schemas.microsoft.com/office/drawing/2014/main" id="{EE74D820-9F80-2442-8331-501CEF12AC0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83" name="Text Box 366">
            <a:extLst>
              <a:ext uri="{FF2B5EF4-FFF2-40B4-BE49-F238E27FC236}">
                <a16:creationId xmlns:a16="http://schemas.microsoft.com/office/drawing/2014/main" id="{23EB0421-FE81-F541-AA11-9601EC39367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84" name="Text Box 367">
            <a:extLst>
              <a:ext uri="{FF2B5EF4-FFF2-40B4-BE49-F238E27FC236}">
                <a16:creationId xmlns:a16="http://schemas.microsoft.com/office/drawing/2014/main" id="{518F16BE-693E-7A47-B1CD-B0625ACEE0B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85" name="Rectangle 364">
            <a:extLst>
              <a:ext uri="{FF2B5EF4-FFF2-40B4-BE49-F238E27FC236}">
                <a16:creationId xmlns:a16="http://schemas.microsoft.com/office/drawing/2014/main" id="{8ADF2E4E-B9CC-6C47-B4B6-4E103A6370C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a:extLst>
              <a:ext uri="{FF2B5EF4-FFF2-40B4-BE49-F238E27FC236}">
                <a16:creationId xmlns:a16="http://schemas.microsoft.com/office/drawing/2014/main" id="{ADA48EE3-39C0-9D49-95F1-36914EFED82E}"/>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a:extLst>
              <a:ext uri="{FF2B5EF4-FFF2-40B4-BE49-F238E27FC236}">
                <a16:creationId xmlns:a16="http://schemas.microsoft.com/office/drawing/2014/main" id="{280123B0-877D-2141-A473-7557BF21ADF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a:extLst>
              <a:ext uri="{FF2B5EF4-FFF2-40B4-BE49-F238E27FC236}">
                <a16:creationId xmlns:a16="http://schemas.microsoft.com/office/drawing/2014/main" id="{6F49AFAD-FCF0-0C4E-BE03-C23A35DB997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a:extLst>
              <a:ext uri="{FF2B5EF4-FFF2-40B4-BE49-F238E27FC236}">
                <a16:creationId xmlns:a16="http://schemas.microsoft.com/office/drawing/2014/main" id="{7489178E-89B3-B945-A331-EDF60B8A68D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2663611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790FAB2C-9D5B-AF47-88B9-331CCFC925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a:extLst>
              <a:ext uri="{FF2B5EF4-FFF2-40B4-BE49-F238E27FC236}">
                <a16:creationId xmlns:a16="http://schemas.microsoft.com/office/drawing/2014/main" id="{2EFCF2FE-E940-DD4A-81B0-3ED8C588A6B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 name="Picture 3">
            <a:extLst>
              <a:ext uri="{FF2B5EF4-FFF2-40B4-BE49-F238E27FC236}">
                <a16:creationId xmlns:a16="http://schemas.microsoft.com/office/drawing/2014/main" id="{54A6942D-111D-F74E-A1BF-3E908E6629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a:extLst>
              <a:ext uri="{FF2B5EF4-FFF2-40B4-BE49-F238E27FC236}">
                <a16:creationId xmlns:a16="http://schemas.microsoft.com/office/drawing/2014/main" id="{8D3D4509-0813-A247-BAD4-1609AD25B481}"/>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a:extLst>
              <a:ext uri="{FF2B5EF4-FFF2-40B4-BE49-F238E27FC236}">
                <a16:creationId xmlns:a16="http://schemas.microsoft.com/office/drawing/2014/main" id="{BB5F428A-4588-B244-8F0E-A3C91D90061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a:extLst>
              <a:ext uri="{FF2B5EF4-FFF2-40B4-BE49-F238E27FC236}">
                <a16:creationId xmlns:a16="http://schemas.microsoft.com/office/drawing/2014/main" id="{8D905A6F-AF77-1248-89CD-B3EC4FB1DDBF}"/>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a:extLst>
              <a:ext uri="{FF2B5EF4-FFF2-40B4-BE49-F238E27FC236}">
                <a16:creationId xmlns:a16="http://schemas.microsoft.com/office/drawing/2014/main" id="{8160D4E9-82B4-0845-B038-B202EC8DBCA3}"/>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4F283D9E-C0B0-CB44-8DBA-73353B606A59}"/>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B2A37C86-D70F-3445-B269-2648F0937F99}"/>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a:extLst>
              <a:ext uri="{FF2B5EF4-FFF2-40B4-BE49-F238E27FC236}">
                <a16:creationId xmlns:a16="http://schemas.microsoft.com/office/drawing/2014/main" id="{753704FB-7AF7-0F4E-9AA0-5ED9F9DB3A4B}"/>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9" name="Text Box 39">
            <a:extLst>
              <a:ext uri="{FF2B5EF4-FFF2-40B4-BE49-F238E27FC236}">
                <a16:creationId xmlns:a16="http://schemas.microsoft.com/office/drawing/2014/main" id="{914E791F-9B80-DB47-8649-C469C758C584}"/>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0" name="Text Box 40">
            <a:extLst>
              <a:ext uri="{FF2B5EF4-FFF2-40B4-BE49-F238E27FC236}">
                <a16:creationId xmlns:a16="http://schemas.microsoft.com/office/drawing/2014/main" id="{6B0362C6-C18D-0C4F-9844-5757CF391F08}"/>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1" name="Text Box 41">
            <a:extLst>
              <a:ext uri="{FF2B5EF4-FFF2-40B4-BE49-F238E27FC236}">
                <a16:creationId xmlns:a16="http://schemas.microsoft.com/office/drawing/2014/main" id="{8053A988-1FAF-7D48-870F-AB2FA97BE6DB}"/>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2" name="Text Box 42">
            <a:extLst>
              <a:ext uri="{FF2B5EF4-FFF2-40B4-BE49-F238E27FC236}">
                <a16:creationId xmlns:a16="http://schemas.microsoft.com/office/drawing/2014/main" id="{EC6D97DE-E32B-BD42-AB10-FE793004913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2">
            <a:extLst>
              <a:ext uri="{FF2B5EF4-FFF2-40B4-BE49-F238E27FC236}">
                <a16:creationId xmlns:a16="http://schemas.microsoft.com/office/drawing/2014/main" id="{8E5E5F77-ED61-144C-9811-6917CB7D3024}"/>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4" name="Straight Connector 16">
            <a:extLst>
              <a:ext uri="{FF2B5EF4-FFF2-40B4-BE49-F238E27FC236}">
                <a16:creationId xmlns:a16="http://schemas.microsoft.com/office/drawing/2014/main" id="{C57C07F7-7FA6-2446-BABB-343A536B7FA1}"/>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F6E9395F-72CE-6D47-B287-ADF78E2F140A}"/>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a:extLst>
              <a:ext uri="{FF2B5EF4-FFF2-40B4-BE49-F238E27FC236}">
                <a16:creationId xmlns:a16="http://schemas.microsoft.com/office/drawing/2014/main" id="{8EC61BDC-3929-4344-B577-D1ED2CCD08DF}"/>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a:extLst>
              <a:ext uri="{FF2B5EF4-FFF2-40B4-BE49-F238E27FC236}">
                <a16:creationId xmlns:a16="http://schemas.microsoft.com/office/drawing/2014/main" id="{32BE99E6-0F99-4A4D-9FC4-A575581A5011}"/>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a:extLst>
              <a:ext uri="{FF2B5EF4-FFF2-40B4-BE49-F238E27FC236}">
                <a16:creationId xmlns:a16="http://schemas.microsoft.com/office/drawing/2014/main" id="{F6A1264A-86C6-5D47-A319-20B6623528C3}"/>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5CE18BC3-15C1-F148-BC61-532C1F1B8A69}"/>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a:extLst>
              <a:ext uri="{FF2B5EF4-FFF2-40B4-BE49-F238E27FC236}">
                <a16:creationId xmlns:a16="http://schemas.microsoft.com/office/drawing/2014/main" id="{1F46896E-9E16-4542-A7AC-5C6A97C31A03}"/>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38">
            <a:extLst>
              <a:ext uri="{FF2B5EF4-FFF2-40B4-BE49-F238E27FC236}">
                <a16:creationId xmlns:a16="http://schemas.microsoft.com/office/drawing/2014/main" id="{992902C1-836B-B64E-A871-A1E77002D17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2" name="Text Box 38">
            <a:extLst>
              <a:ext uri="{FF2B5EF4-FFF2-40B4-BE49-F238E27FC236}">
                <a16:creationId xmlns:a16="http://schemas.microsoft.com/office/drawing/2014/main" id="{940A6C19-8F7E-9F4C-AEF1-96BE4B0AA2F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3" name="Text Box 39">
            <a:extLst>
              <a:ext uri="{FF2B5EF4-FFF2-40B4-BE49-F238E27FC236}">
                <a16:creationId xmlns:a16="http://schemas.microsoft.com/office/drawing/2014/main" id="{262B4689-FA9A-C84B-BEDE-CE58B5DA359F}"/>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4" name="Text Box 40">
            <a:extLst>
              <a:ext uri="{FF2B5EF4-FFF2-40B4-BE49-F238E27FC236}">
                <a16:creationId xmlns:a16="http://schemas.microsoft.com/office/drawing/2014/main" id="{A12E682A-021A-854B-8E90-AB53DD95CACF}"/>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5" name="Text Box 41">
            <a:extLst>
              <a:ext uri="{FF2B5EF4-FFF2-40B4-BE49-F238E27FC236}">
                <a16:creationId xmlns:a16="http://schemas.microsoft.com/office/drawing/2014/main" id="{51401F52-598E-0042-B780-2EE723C1F61B}"/>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6" name="Text Box 42">
            <a:extLst>
              <a:ext uri="{FF2B5EF4-FFF2-40B4-BE49-F238E27FC236}">
                <a16:creationId xmlns:a16="http://schemas.microsoft.com/office/drawing/2014/main" id="{3E1D947E-71ED-8D4A-956F-218D95942656}"/>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8F0C2A3E-9423-9044-8B86-88E1D64AF2F2}"/>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2">
            <a:extLst>
              <a:ext uri="{FF2B5EF4-FFF2-40B4-BE49-F238E27FC236}">
                <a16:creationId xmlns:a16="http://schemas.microsoft.com/office/drawing/2014/main" id="{36C2A848-6E4B-1646-80C6-4E9743D8E94D}"/>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3493FA32-F59E-F949-91A3-505E60E5A73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0" name="Text Box 38">
            <a:extLst>
              <a:ext uri="{FF2B5EF4-FFF2-40B4-BE49-F238E27FC236}">
                <a16:creationId xmlns:a16="http://schemas.microsoft.com/office/drawing/2014/main" id="{F7BECFB8-CFA2-9B49-9131-512EE69555FE}"/>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1" name="Text Box 39">
            <a:extLst>
              <a:ext uri="{FF2B5EF4-FFF2-40B4-BE49-F238E27FC236}">
                <a16:creationId xmlns:a16="http://schemas.microsoft.com/office/drawing/2014/main" id="{9793E69F-1AAA-FC4B-89E2-D2ADB5E6DA44}"/>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2" name="Text Box 40">
            <a:extLst>
              <a:ext uri="{FF2B5EF4-FFF2-40B4-BE49-F238E27FC236}">
                <a16:creationId xmlns:a16="http://schemas.microsoft.com/office/drawing/2014/main" id="{431D576F-171B-B143-B3C7-D205491D7F3C}"/>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3" name="Text Box 41">
            <a:extLst>
              <a:ext uri="{FF2B5EF4-FFF2-40B4-BE49-F238E27FC236}">
                <a16:creationId xmlns:a16="http://schemas.microsoft.com/office/drawing/2014/main" id="{ED5725EA-86B5-DD4A-A42F-7C05A747C932}"/>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4" name="Text Box 42">
            <a:extLst>
              <a:ext uri="{FF2B5EF4-FFF2-40B4-BE49-F238E27FC236}">
                <a16:creationId xmlns:a16="http://schemas.microsoft.com/office/drawing/2014/main" id="{14599204-EE88-4F42-96B3-A30426919F6E}"/>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1102008B-13B9-AD40-869A-9C7852491F53}"/>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2">
            <a:extLst>
              <a:ext uri="{FF2B5EF4-FFF2-40B4-BE49-F238E27FC236}">
                <a16:creationId xmlns:a16="http://schemas.microsoft.com/office/drawing/2014/main" id="{0063FD64-6C4D-8E4E-A45A-4F985B76AF27}"/>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BFCAD216-2C55-994C-8886-DD9C0F37000E}"/>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38">
            <a:extLst>
              <a:ext uri="{FF2B5EF4-FFF2-40B4-BE49-F238E27FC236}">
                <a16:creationId xmlns:a16="http://schemas.microsoft.com/office/drawing/2014/main" id="{E63CAC88-2033-7249-8BA0-3849771E59ED}"/>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9" name="Text Box 39">
            <a:extLst>
              <a:ext uri="{FF2B5EF4-FFF2-40B4-BE49-F238E27FC236}">
                <a16:creationId xmlns:a16="http://schemas.microsoft.com/office/drawing/2014/main" id="{CA06D3D8-ED44-7140-AEAE-A4C3769CAF1C}"/>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0" name="Text Box 40">
            <a:extLst>
              <a:ext uri="{FF2B5EF4-FFF2-40B4-BE49-F238E27FC236}">
                <a16:creationId xmlns:a16="http://schemas.microsoft.com/office/drawing/2014/main" id="{134B3DA8-9BCF-9D40-9ADD-51A21936C5D1}"/>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1" name="Text Box 41">
            <a:extLst>
              <a:ext uri="{FF2B5EF4-FFF2-40B4-BE49-F238E27FC236}">
                <a16:creationId xmlns:a16="http://schemas.microsoft.com/office/drawing/2014/main" id="{3A5EF94E-D709-F44F-8C18-204932C9C4EE}"/>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2">
            <a:extLst>
              <a:ext uri="{FF2B5EF4-FFF2-40B4-BE49-F238E27FC236}">
                <a16:creationId xmlns:a16="http://schemas.microsoft.com/office/drawing/2014/main" id="{993C6A26-C1BD-1B49-B117-B411166C9714}"/>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C642BD51-E8EE-D746-BB8F-856684561243}"/>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2">
            <a:extLst>
              <a:ext uri="{FF2B5EF4-FFF2-40B4-BE49-F238E27FC236}">
                <a16:creationId xmlns:a16="http://schemas.microsoft.com/office/drawing/2014/main" id="{34E3C5A2-8082-974D-80D1-A89FD04CFD5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5" name="Text Box 38">
            <a:extLst>
              <a:ext uri="{FF2B5EF4-FFF2-40B4-BE49-F238E27FC236}">
                <a16:creationId xmlns:a16="http://schemas.microsoft.com/office/drawing/2014/main" id="{0E829AE9-B663-1143-BECD-30B3643FC5D0}"/>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103E0415-6A74-5243-BE17-84B0C58E7C48}"/>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116C024-A807-8B4B-AF3A-DC71A20A48B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A44E779F-DDE8-E947-8CF9-AEC8A88CBA83}"/>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F39A020B-008B-C14C-84D4-C0EC08557B5C}"/>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ABDE0455-D297-F14C-9278-4DB3FEEBA640}"/>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3B837284-7085-FC4D-9376-32D0A00155C4}"/>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2" name="Text Box 42">
            <a:extLst>
              <a:ext uri="{FF2B5EF4-FFF2-40B4-BE49-F238E27FC236}">
                <a16:creationId xmlns:a16="http://schemas.microsoft.com/office/drawing/2014/main" id="{0BC636DE-14C4-3342-B4E7-9A0A5D5CC0A0}"/>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3" name="Text Box 38">
            <a:extLst>
              <a:ext uri="{FF2B5EF4-FFF2-40B4-BE49-F238E27FC236}">
                <a16:creationId xmlns:a16="http://schemas.microsoft.com/office/drawing/2014/main" id="{AAF828A2-81C9-F24F-9FEA-CACF939A342E}"/>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F3FCE592-EAF6-BF4E-BF36-2A361ACDF592}"/>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D74B268A-F0C4-9942-A464-59DDE436C7C6}"/>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7ED4A4AD-EFE0-164F-A17F-9B64528341A2}"/>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9CED1DA6-A936-5E4F-88F5-25CA3549270F}"/>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CDD9F676-5099-464B-B2BE-A06029241DCF}"/>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2189F4D8-E487-2749-AC88-3E27AE038673}"/>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3FD3338C-4165-754A-9BF7-132E6909F316}"/>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73597D41-B739-6D4D-9B80-39BB1157E943}"/>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162700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BBF13426-5011-FA44-A6CC-D3F121ACEF9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a:extLst>
              <a:ext uri="{FF2B5EF4-FFF2-40B4-BE49-F238E27FC236}">
                <a16:creationId xmlns:a16="http://schemas.microsoft.com/office/drawing/2014/main" id="{AC60488B-0271-2F42-BBCC-797AB41B771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 name="Picture 3">
            <a:extLst>
              <a:ext uri="{FF2B5EF4-FFF2-40B4-BE49-F238E27FC236}">
                <a16:creationId xmlns:a16="http://schemas.microsoft.com/office/drawing/2014/main" id="{18CDD936-6DED-4145-B16F-26BDA29819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a:extLst>
              <a:ext uri="{FF2B5EF4-FFF2-40B4-BE49-F238E27FC236}">
                <a16:creationId xmlns:a16="http://schemas.microsoft.com/office/drawing/2014/main" id="{739A6FA7-45D7-8746-A31A-3C28DFE58117}"/>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a:extLst>
              <a:ext uri="{FF2B5EF4-FFF2-40B4-BE49-F238E27FC236}">
                <a16:creationId xmlns:a16="http://schemas.microsoft.com/office/drawing/2014/main" id="{8DD99634-2358-AA49-83D0-CCFDA5AEBA8A}"/>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a:extLst>
              <a:ext uri="{FF2B5EF4-FFF2-40B4-BE49-F238E27FC236}">
                <a16:creationId xmlns:a16="http://schemas.microsoft.com/office/drawing/2014/main" id="{8F8D7D36-8C01-2A46-94B4-1F9F7D144027}"/>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a:extLst>
              <a:ext uri="{FF2B5EF4-FFF2-40B4-BE49-F238E27FC236}">
                <a16:creationId xmlns:a16="http://schemas.microsoft.com/office/drawing/2014/main" id="{90B087F9-D43C-364B-8B44-965FE23E21DE}"/>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DE0EFEE0-7C50-1A4B-ACFD-12B71BBA627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a:extLst>
              <a:ext uri="{FF2B5EF4-FFF2-40B4-BE49-F238E27FC236}">
                <a16:creationId xmlns:a16="http://schemas.microsoft.com/office/drawing/2014/main" id="{CB91E425-1C4B-BC44-8257-DCE57FFDE79D}"/>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a:extLst>
              <a:ext uri="{FF2B5EF4-FFF2-40B4-BE49-F238E27FC236}">
                <a16:creationId xmlns:a16="http://schemas.microsoft.com/office/drawing/2014/main" id="{063DD0F3-8A70-9D4D-9798-7E969ECE9677}"/>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9" name="Text Box 39">
            <a:extLst>
              <a:ext uri="{FF2B5EF4-FFF2-40B4-BE49-F238E27FC236}">
                <a16:creationId xmlns:a16="http://schemas.microsoft.com/office/drawing/2014/main" id="{AA0D60E7-4E50-9A4F-AEFB-019CC8F3BFB6}"/>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0" name="Text Box 40">
            <a:extLst>
              <a:ext uri="{FF2B5EF4-FFF2-40B4-BE49-F238E27FC236}">
                <a16:creationId xmlns:a16="http://schemas.microsoft.com/office/drawing/2014/main" id="{B8A33EBF-8618-2142-A265-548391907BB0}"/>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1" name="Text Box 41">
            <a:extLst>
              <a:ext uri="{FF2B5EF4-FFF2-40B4-BE49-F238E27FC236}">
                <a16:creationId xmlns:a16="http://schemas.microsoft.com/office/drawing/2014/main" id="{2FAF0908-B77C-A947-B84B-072501AAF73A}"/>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2" name="Text Box 42">
            <a:extLst>
              <a:ext uri="{FF2B5EF4-FFF2-40B4-BE49-F238E27FC236}">
                <a16:creationId xmlns:a16="http://schemas.microsoft.com/office/drawing/2014/main" id="{CD710F89-B873-B840-8EF9-50E869DFF983}"/>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3" name="Text Box 42">
            <a:extLst>
              <a:ext uri="{FF2B5EF4-FFF2-40B4-BE49-F238E27FC236}">
                <a16:creationId xmlns:a16="http://schemas.microsoft.com/office/drawing/2014/main" id="{2FA9B69D-DBF8-C245-9506-FE41E767669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4" name="Straight Connector 16">
            <a:extLst>
              <a:ext uri="{FF2B5EF4-FFF2-40B4-BE49-F238E27FC236}">
                <a16:creationId xmlns:a16="http://schemas.microsoft.com/office/drawing/2014/main" id="{61FACCF0-7180-1242-8A05-C306FADF7321}"/>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D616EE39-53D7-F845-96F0-D568FA513227}"/>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a:extLst>
              <a:ext uri="{FF2B5EF4-FFF2-40B4-BE49-F238E27FC236}">
                <a16:creationId xmlns:a16="http://schemas.microsoft.com/office/drawing/2014/main" id="{99128BEB-B49A-024A-9DF6-BCE732E6E32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a:extLst>
              <a:ext uri="{FF2B5EF4-FFF2-40B4-BE49-F238E27FC236}">
                <a16:creationId xmlns:a16="http://schemas.microsoft.com/office/drawing/2014/main" id="{406B312E-5090-3840-9C97-ADD344EAFA7C}"/>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a:extLst>
              <a:ext uri="{FF2B5EF4-FFF2-40B4-BE49-F238E27FC236}">
                <a16:creationId xmlns:a16="http://schemas.microsoft.com/office/drawing/2014/main" id="{32A13500-840F-054C-8319-837E5546DF77}"/>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a:extLst>
              <a:ext uri="{FF2B5EF4-FFF2-40B4-BE49-F238E27FC236}">
                <a16:creationId xmlns:a16="http://schemas.microsoft.com/office/drawing/2014/main" id="{3BACE1CD-EDE5-8342-9337-8D78985E0948}"/>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a:extLst>
              <a:ext uri="{FF2B5EF4-FFF2-40B4-BE49-F238E27FC236}">
                <a16:creationId xmlns:a16="http://schemas.microsoft.com/office/drawing/2014/main" id="{6DCFAE12-1B3F-7B43-96F3-20C904D4D469}"/>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38">
            <a:extLst>
              <a:ext uri="{FF2B5EF4-FFF2-40B4-BE49-F238E27FC236}">
                <a16:creationId xmlns:a16="http://schemas.microsoft.com/office/drawing/2014/main" id="{AFCFCC49-7648-0847-97B9-0619D6EED9F5}"/>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2" name="Text Box 38">
            <a:extLst>
              <a:ext uri="{FF2B5EF4-FFF2-40B4-BE49-F238E27FC236}">
                <a16:creationId xmlns:a16="http://schemas.microsoft.com/office/drawing/2014/main" id="{B959DCAC-7E11-1841-96A3-D421D9F9DA49}"/>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3" name="Text Box 39">
            <a:extLst>
              <a:ext uri="{FF2B5EF4-FFF2-40B4-BE49-F238E27FC236}">
                <a16:creationId xmlns:a16="http://schemas.microsoft.com/office/drawing/2014/main" id="{7A11C84D-5788-914A-A093-F9D9F4E1F470}"/>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4" name="Text Box 40">
            <a:extLst>
              <a:ext uri="{FF2B5EF4-FFF2-40B4-BE49-F238E27FC236}">
                <a16:creationId xmlns:a16="http://schemas.microsoft.com/office/drawing/2014/main" id="{1A81E15D-4C4B-3F4E-A726-F8F5220C8367}"/>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5" name="Text Box 41">
            <a:extLst>
              <a:ext uri="{FF2B5EF4-FFF2-40B4-BE49-F238E27FC236}">
                <a16:creationId xmlns:a16="http://schemas.microsoft.com/office/drawing/2014/main" id="{74928CC5-F5AA-E844-9014-25666DEC8CEC}"/>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6" name="Text Box 42">
            <a:extLst>
              <a:ext uri="{FF2B5EF4-FFF2-40B4-BE49-F238E27FC236}">
                <a16:creationId xmlns:a16="http://schemas.microsoft.com/office/drawing/2014/main" id="{9A1F83E3-BF35-CA44-9BA3-2EAD2088C756}"/>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D9AF1A66-F6F9-D34B-923B-B533CF36A6F3}"/>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42">
            <a:extLst>
              <a:ext uri="{FF2B5EF4-FFF2-40B4-BE49-F238E27FC236}">
                <a16:creationId xmlns:a16="http://schemas.microsoft.com/office/drawing/2014/main" id="{8231F9AF-C62E-6A4A-A5CD-323E4EF94DBE}"/>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E0636789-AB6A-A243-9B59-335668FEDECF}"/>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0" name="Text Box 38">
            <a:extLst>
              <a:ext uri="{FF2B5EF4-FFF2-40B4-BE49-F238E27FC236}">
                <a16:creationId xmlns:a16="http://schemas.microsoft.com/office/drawing/2014/main" id="{8F2EF5DA-F42B-4946-ABDF-384950EC2ADA}"/>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1" name="Text Box 39">
            <a:extLst>
              <a:ext uri="{FF2B5EF4-FFF2-40B4-BE49-F238E27FC236}">
                <a16:creationId xmlns:a16="http://schemas.microsoft.com/office/drawing/2014/main" id="{AF2C4F49-BC61-F64A-B502-72D1EF5A6D48}"/>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2" name="Text Box 40">
            <a:extLst>
              <a:ext uri="{FF2B5EF4-FFF2-40B4-BE49-F238E27FC236}">
                <a16:creationId xmlns:a16="http://schemas.microsoft.com/office/drawing/2014/main" id="{31AC913B-B549-3C40-8B48-0633BE029BA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3" name="Text Box 41">
            <a:extLst>
              <a:ext uri="{FF2B5EF4-FFF2-40B4-BE49-F238E27FC236}">
                <a16:creationId xmlns:a16="http://schemas.microsoft.com/office/drawing/2014/main" id="{15B2658E-3D1B-5A47-A443-27E4D2B84AF2}"/>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4" name="Text Box 42">
            <a:extLst>
              <a:ext uri="{FF2B5EF4-FFF2-40B4-BE49-F238E27FC236}">
                <a16:creationId xmlns:a16="http://schemas.microsoft.com/office/drawing/2014/main" id="{D9B629FB-8447-AA46-8B1D-9176AF3ABB04}"/>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460DA897-6B7D-BB43-B028-B91B6F014E38}"/>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42">
            <a:extLst>
              <a:ext uri="{FF2B5EF4-FFF2-40B4-BE49-F238E27FC236}">
                <a16:creationId xmlns:a16="http://schemas.microsoft.com/office/drawing/2014/main" id="{3F41FE47-3983-FF47-9024-EFF1AB44C36E}"/>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FDD94984-D417-2947-94BC-2446A0886B02}"/>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38">
            <a:extLst>
              <a:ext uri="{FF2B5EF4-FFF2-40B4-BE49-F238E27FC236}">
                <a16:creationId xmlns:a16="http://schemas.microsoft.com/office/drawing/2014/main" id="{4266447F-E5A2-E54C-8CAB-69F791B6AD56}"/>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9" name="Text Box 39">
            <a:extLst>
              <a:ext uri="{FF2B5EF4-FFF2-40B4-BE49-F238E27FC236}">
                <a16:creationId xmlns:a16="http://schemas.microsoft.com/office/drawing/2014/main" id="{0F042BB8-23F9-5744-A9F0-426752FD61C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0" name="Text Box 40">
            <a:extLst>
              <a:ext uri="{FF2B5EF4-FFF2-40B4-BE49-F238E27FC236}">
                <a16:creationId xmlns:a16="http://schemas.microsoft.com/office/drawing/2014/main" id="{0814FF05-6712-BF43-B4C8-8A96A456534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1" name="Text Box 41">
            <a:extLst>
              <a:ext uri="{FF2B5EF4-FFF2-40B4-BE49-F238E27FC236}">
                <a16:creationId xmlns:a16="http://schemas.microsoft.com/office/drawing/2014/main" id="{DCB478E9-5E7A-414D-A064-F9B236F57648}"/>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42">
            <a:extLst>
              <a:ext uri="{FF2B5EF4-FFF2-40B4-BE49-F238E27FC236}">
                <a16:creationId xmlns:a16="http://schemas.microsoft.com/office/drawing/2014/main" id="{DD1CCC7B-6B1E-684A-82AB-9EAB61FF19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5D3231B-49EB-5649-96ED-F0004DA21156}"/>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2">
            <a:extLst>
              <a:ext uri="{FF2B5EF4-FFF2-40B4-BE49-F238E27FC236}">
                <a16:creationId xmlns:a16="http://schemas.microsoft.com/office/drawing/2014/main" id="{ACD7FDF8-CC5F-4748-AAAC-3300ED5DCB44}"/>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5" name="Text Box 38">
            <a:extLst>
              <a:ext uri="{FF2B5EF4-FFF2-40B4-BE49-F238E27FC236}">
                <a16:creationId xmlns:a16="http://schemas.microsoft.com/office/drawing/2014/main" id="{C985439B-9680-EB4E-A939-AA26E321184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A30C47F5-8091-0E4F-B534-1C0BE210A759}"/>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117FF3B-0DB8-6F47-8508-81C51E5F6C5C}"/>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84B11655-DA94-414D-AE06-9A1345BCA746}"/>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769811B-5A30-2042-8423-111399A700AD}"/>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290C7480-294C-DA43-873D-183C9BC026B3}"/>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C0D49EC9-E3EA-F04E-8FB8-337C065E8EB7}"/>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2" name="Text Box 42">
            <a:extLst>
              <a:ext uri="{FF2B5EF4-FFF2-40B4-BE49-F238E27FC236}">
                <a16:creationId xmlns:a16="http://schemas.microsoft.com/office/drawing/2014/main" id="{22CDFECF-C807-D14F-BB93-D01657B1010C}"/>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3" name="Text Box 38">
            <a:extLst>
              <a:ext uri="{FF2B5EF4-FFF2-40B4-BE49-F238E27FC236}">
                <a16:creationId xmlns:a16="http://schemas.microsoft.com/office/drawing/2014/main" id="{B4B9110D-787D-244A-B211-074E57C27B85}"/>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38">
            <a:extLst>
              <a:ext uri="{FF2B5EF4-FFF2-40B4-BE49-F238E27FC236}">
                <a16:creationId xmlns:a16="http://schemas.microsoft.com/office/drawing/2014/main" id="{6A1F8754-3405-4F43-B1FA-E93912EB0F62}"/>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5" name="Text Box 39">
            <a:extLst>
              <a:ext uri="{FF2B5EF4-FFF2-40B4-BE49-F238E27FC236}">
                <a16:creationId xmlns:a16="http://schemas.microsoft.com/office/drawing/2014/main" id="{100E0C57-23FA-BF45-986D-90881E2971B5}"/>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6" name="Text Box 40">
            <a:extLst>
              <a:ext uri="{FF2B5EF4-FFF2-40B4-BE49-F238E27FC236}">
                <a16:creationId xmlns:a16="http://schemas.microsoft.com/office/drawing/2014/main" id="{15961A2D-313C-E441-8954-CA650AB7600A}"/>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7" name="Text Box 41">
            <a:extLst>
              <a:ext uri="{FF2B5EF4-FFF2-40B4-BE49-F238E27FC236}">
                <a16:creationId xmlns:a16="http://schemas.microsoft.com/office/drawing/2014/main" id="{29975993-4857-2B4E-AEC4-2162436782A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8" name="Text Box 42">
            <a:extLst>
              <a:ext uri="{FF2B5EF4-FFF2-40B4-BE49-F238E27FC236}">
                <a16:creationId xmlns:a16="http://schemas.microsoft.com/office/drawing/2014/main" id="{1AC2F55E-4ABC-6F4C-B1D5-990309ACC456}"/>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9" name="Text Box 42">
            <a:extLst>
              <a:ext uri="{FF2B5EF4-FFF2-40B4-BE49-F238E27FC236}">
                <a16:creationId xmlns:a16="http://schemas.microsoft.com/office/drawing/2014/main" id="{CC5D1F89-0A3B-C34B-8850-E14350640030}"/>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0" name="Text Box 42">
            <a:extLst>
              <a:ext uri="{FF2B5EF4-FFF2-40B4-BE49-F238E27FC236}">
                <a16:creationId xmlns:a16="http://schemas.microsoft.com/office/drawing/2014/main" id="{0EE68D61-33A4-8D4D-9381-329EAEFD94C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38">
            <a:extLst>
              <a:ext uri="{FF2B5EF4-FFF2-40B4-BE49-F238E27FC236}">
                <a16:creationId xmlns:a16="http://schemas.microsoft.com/office/drawing/2014/main" id="{D621B0E4-75B2-2340-8A8F-5FC21F7F81F9}"/>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Rectangle 364">
            <a:extLst>
              <a:ext uri="{FF2B5EF4-FFF2-40B4-BE49-F238E27FC236}">
                <a16:creationId xmlns:a16="http://schemas.microsoft.com/office/drawing/2014/main" id="{495B34E9-568A-1B45-97FD-2104E568FBD5}"/>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a:extLst>
              <a:ext uri="{FF2B5EF4-FFF2-40B4-BE49-F238E27FC236}">
                <a16:creationId xmlns:a16="http://schemas.microsoft.com/office/drawing/2014/main" id="{BEA50BE8-5A80-6248-904E-A9B0F9C7A10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4" name="Text Box 365">
            <a:extLst>
              <a:ext uri="{FF2B5EF4-FFF2-40B4-BE49-F238E27FC236}">
                <a16:creationId xmlns:a16="http://schemas.microsoft.com/office/drawing/2014/main" id="{8E21BB80-A542-6D43-BAF2-4EBA567C255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5" name="Text Box 366">
            <a:extLst>
              <a:ext uri="{FF2B5EF4-FFF2-40B4-BE49-F238E27FC236}">
                <a16:creationId xmlns:a16="http://schemas.microsoft.com/office/drawing/2014/main" id="{A57C60F6-FB1C-594D-9395-F87AB3E4DA2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6" name="Text Box 367">
            <a:extLst>
              <a:ext uri="{FF2B5EF4-FFF2-40B4-BE49-F238E27FC236}">
                <a16:creationId xmlns:a16="http://schemas.microsoft.com/office/drawing/2014/main" id="{63532B49-2EB8-7D49-9339-9A9B844F3DEE}"/>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7" name="Rectangle 364">
            <a:extLst>
              <a:ext uri="{FF2B5EF4-FFF2-40B4-BE49-F238E27FC236}">
                <a16:creationId xmlns:a16="http://schemas.microsoft.com/office/drawing/2014/main" id="{F765D80A-CAC3-5C49-90F6-1FB1BC38DF43}"/>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a:extLst>
              <a:ext uri="{FF2B5EF4-FFF2-40B4-BE49-F238E27FC236}">
                <a16:creationId xmlns:a16="http://schemas.microsoft.com/office/drawing/2014/main" id="{E3CBFCA2-1A72-4D42-BD1C-2BC98A2FEDC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a:extLst>
              <a:ext uri="{FF2B5EF4-FFF2-40B4-BE49-F238E27FC236}">
                <a16:creationId xmlns:a16="http://schemas.microsoft.com/office/drawing/2014/main" id="{D6FACE53-1C6C-1F47-A104-14AC53481A01}"/>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a:extLst>
              <a:ext uri="{FF2B5EF4-FFF2-40B4-BE49-F238E27FC236}">
                <a16:creationId xmlns:a16="http://schemas.microsoft.com/office/drawing/2014/main" id="{F6006C25-A70D-4341-99F2-9FD9341C61EA}"/>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a:extLst>
              <a:ext uri="{FF2B5EF4-FFF2-40B4-BE49-F238E27FC236}">
                <a16:creationId xmlns:a16="http://schemas.microsoft.com/office/drawing/2014/main" id="{34BF9414-58AC-FA4D-A341-16BF66EDE41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92201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0AFC1FEA-8540-3F43-8804-2CBC7102330A}"/>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a:extLst>
              <a:ext uri="{FF2B5EF4-FFF2-40B4-BE49-F238E27FC236}">
                <a16:creationId xmlns:a16="http://schemas.microsoft.com/office/drawing/2014/main" id="{B8BB4143-3563-CE48-A70A-B6F2E88D6ECB}"/>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a:extLst>
              <a:ext uri="{FF2B5EF4-FFF2-40B4-BE49-F238E27FC236}">
                <a16:creationId xmlns:a16="http://schemas.microsoft.com/office/drawing/2014/main" id="{28AF9941-EE5B-D745-ADF7-082D7AC6910B}"/>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a:extLst>
              <a:ext uri="{FF2B5EF4-FFF2-40B4-BE49-F238E27FC236}">
                <a16:creationId xmlns:a16="http://schemas.microsoft.com/office/drawing/2014/main" id="{FB47B7D2-99BB-3540-AEA6-9F6ACABFA714}"/>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a:extLst>
              <a:ext uri="{FF2B5EF4-FFF2-40B4-BE49-F238E27FC236}">
                <a16:creationId xmlns:a16="http://schemas.microsoft.com/office/drawing/2014/main" id="{4085C8A9-A983-2647-BDF6-779C848376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extLst>
              <a:ext uri="{FF2B5EF4-FFF2-40B4-BE49-F238E27FC236}">
                <a16:creationId xmlns:a16="http://schemas.microsoft.com/office/drawing/2014/main" id="{44CDBF7B-A3C8-9D42-BFB0-D5D9B7E015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Box 14">
            <a:extLst>
              <a:ext uri="{FF2B5EF4-FFF2-40B4-BE49-F238E27FC236}">
                <a16:creationId xmlns:a16="http://schemas.microsoft.com/office/drawing/2014/main" id="{F9C470D8-FF20-D24C-8AF3-827306FA90F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22994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8C1C378C-E5A0-2E4B-97A8-5BC1475A8A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a:extLst>
              <a:ext uri="{FF2B5EF4-FFF2-40B4-BE49-F238E27FC236}">
                <a16:creationId xmlns:a16="http://schemas.microsoft.com/office/drawing/2014/main" id="{04BD1D47-C302-C64C-A5C2-85D5AC3D73A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8E67E5AA-D7C3-384C-BB76-571C72CCEE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57866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80A6F-FEE9-874F-BC79-20ED5E3376CA}"/>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a:extLst>
              <a:ext uri="{FF2B5EF4-FFF2-40B4-BE49-F238E27FC236}">
                <a16:creationId xmlns:a16="http://schemas.microsoft.com/office/drawing/2014/main" id="{7E10FD63-9FA6-1B4D-91FC-623E04198150}"/>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a:extLst>
              <a:ext uri="{FF2B5EF4-FFF2-40B4-BE49-F238E27FC236}">
                <a16:creationId xmlns:a16="http://schemas.microsoft.com/office/drawing/2014/main" id="{56702036-5DBD-2C49-8A2C-E66289239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BF318CF7-4B88-CB4A-B806-E647C362B75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10" name="TextBox 5">
            <a:extLst>
              <a:ext uri="{FF2B5EF4-FFF2-40B4-BE49-F238E27FC236}">
                <a16:creationId xmlns:a16="http://schemas.microsoft.com/office/drawing/2014/main" id="{CA23AB11-16A2-B74F-B59D-92DF1DB31029}"/>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a:extLst>
              <a:ext uri="{FF2B5EF4-FFF2-40B4-BE49-F238E27FC236}">
                <a16:creationId xmlns:a16="http://schemas.microsoft.com/office/drawing/2014/main" id="{9DF11696-E172-9146-95B8-B1D744F241FB}"/>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a:extLst>
              <a:ext uri="{FF2B5EF4-FFF2-40B4-BE49-F238E27FC236}">
                <a16:creationId xmlns:a16="http://schemas.microsoft.com/office/drawing/2014/main" id="{D6A1084C-ED41-D741-8137-A35FEFDC2711}"/>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3" name="Rectangle 364">
            <a:extLst>
              <a:ext uri="{FF2B5EF4-FFF2-40B4-BE49-F238E27FC236}">
                <a16:creationId xmlns:a16="http://schemas.microsoft.com/office/drawing/2014/main" id="{0B70DE4E-5151-864A-8432-78058D6884CE}"/>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a:extLst>
              <a:ext uri="{FF2B5EF4-FFF2-40B4-BE49-F238E27FC236}">
                <a16:creationId xmlns:a16="http://schemas.microsoft.com/office/drawing/2014/main" id="{B28446A5-70BC-C14E-9EE3-D8AAECA8725A}"/>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5" name="Rectangle 364">
            <a:extLst>
              <a:ext uri="{FF2B5EF4-FFF2-40B4-BE49-F238E27FC236}">
                <a16:creationId xmlns:a16="http://schemas.microsoft.com/office/drawing/2014/main" id="{654DA168-3D0E-AD45-859B-F18B23A7756D}"/>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a:extLst>
              <a:ext uri="{FF2B5EF4-FFF2-40B4-BE49-F238E27FC236}">
                <a16:creationId xmlns:a16="http://schemas.microsoft.com/office/drawing/2014/main" id="{4BEF1832-D1B6-4440-BE5F-4B573E135EA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7" name="Rectangle 364">
            <a:extLst>
              <a:ext uri="{FF2B5EF4-FFF2-40B4-BE49-F238E27FC236}">
                <a16:creationId xmlns:a16="http://schemas.microsoft.com/office/drawing/2014/main" id="{19F3AFFB-F6CF-AA42-8FCE-F130D1CD339C}"/>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a:extLst>
              <a:ext uri="{FF2B5EF4-FFF2-40B4-BE49-F238E27FC236}">
                <a16:creationId xmlns:a16="http://schemas.microsoft.com/office/drawing/2014/main" id="{337DBEC5-543F-F241-B31B-2514E7ABD8C4}"/>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01517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E81F90C3-DC3F-1540-B92B-618372142804}"/>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B3C076C2-D0C2-324F-B428-9AFE3CFF122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039E94A2-2E4A-344D-A1DF-F0F2C8CCA1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FA0A8451-AFEC-2E43-BCF8-F494B7EACBF6}"/>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a:extLst>
              <a:ext uri="{FF2B5EF4-FFF2-40B4-BE49-F238E27FC236}">
                <a16:creationId xmlns:a16="http://schemas.microsoft.com/office/drawing/2014/main" id="{2CAC87B3-CCD1-D542-B155-4324AB86CBD7}"/>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0" name="Rectangle 364">
            <a:extLst>
              <a:ext uri="{FF2B5EF4-FFF2-40B4-BE49-F238E27FC236}">
                <a16:creationId xmlns:a16="http://schemas.microsoft.com/office/drawing/2014/main" id="{91B2E4F8-B264-C340-AC46-2629403A246C}"/>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a:extLst>
              <a:ext uri="{FF2B5EF4-FFF2-40B4-BE49-F238E27FC236}">
                <a16:creationId xmlns:a16="http://schemas.microsoft.com/office/drawing/2014/main" id="{52FB14D8-D212-DD41-B7A4-10C0A98F01C2}"/>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2" name="Rectangle 364">
            <a:extLst>
              <a:ext uri="{FF2B5EF4-FFF2-40B4-BE49-F238E27FC236}">
                <a16:creationId xmlns:a16="http://schemas.microsoft.com/office/drawing/2014/main" id="{1FEF0FE3-AF2D-C14E-87F8-C9E84CA86163}"/>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a:extLst>
              <a:ext uri="{FF2B5EF4-FFF2-40B4-BE49-F238E27FC236}">
                <a16:creationId xmlns:a16="http://schemas.microsoft.com/office/drawing/2014/main" id="{1C5F2A9E-8C68-EE43-9292-BCF9FFF9A26B}"/>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4" name="Rectangle 364">
            <a:extLst>
              <a:ext uri="{FF2B5EF4-FFF2-40B4-BE49-F238E27FC236}">
                <a16:creationId xmlns:a16="http://schemas.microsoft.com/office/drawing/2014/main" id="{EC63F8C5-6F13-B04D-A8A5-B78628EEAE42}"/>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10327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5C8C-17D6-844A-A569-63D76B1C6C41}"/>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92A465F3-9169-D846-96C3-1A2A34913A44}"/>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F716DC04-9A94-8040-95E6-534615472A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68BB95EE-D88A-934C-AED5-68E56C30556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C247E058-60AB-2040-82AB-E8C09CC9F08E}"/>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276887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F2E435-319F-9F46-8398-7BFCEF3E7D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FBE8E9E-61EE-BE43-AA3F-AB9C2D19DA3F}"/>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E779B5E0-EEA6-D04A-8C1B-B75637A7C0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40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a:extLst>
              <a:ext uri="{FF2B5EF4-FFF2-40B4-BE49-F238E27FC236}">
                <a16:creationId xmlns:a16="http://schemas.microsoft.com/office/drawing/2014/main" id="{93071D50-0724-174C-84EE-6CCB210A10EF}"/>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5" name="TextBox 2">
            <a:extLst>
              <a:ext uri="{FF2B5EF4-FFF2-40B4-BE49-F238E27FC236}">
                <a16:creationId xmlns:a16="http://schemas.microsoft.com/office/drawing/2014/main" id="{FAE95D99-B079-E242-ADF2-F32714E1EBF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a:extLst>
              <a:ext uri="{FF2B5EF4-FFF2-40B4-BE49-F238E27FC236}">
                <a16:creationId xmlns:a16="http://schemas.microsoft.com/office/drawing/2014/main" id="{2B2F62FD-8B0C-7045-8BD4-BD3394D38F77}"/>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7" name="Picture 4">
            <a:extLst>
              <a:ext uri="{FF2B5EF4-FFF2-40B4-BE49-F238E27FC236}">
                <a16:creationId xmlns:a16="http://schemas.microsoft.com/office/drawing/2014/main" id="{F82FA3F4-CD11-584E-B619-FBF183BCD39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480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a:extLst>
              <a:ext uri="{FF2B5EF4-FFF2-40B4-BE49-F238E27FC236}">
                <a16:creationId xmlns:a16="http://schemas.microsoft.com/office/drawing/2014/main" id="{F5949829-B837-DC40-A724-AD26B105DCE3}"/>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5" name="TextBox 2">
            <a:extLst>
              <a:ext uri="{FF2B5EF4-FFF2-40B4-BE49-F238E27FC236}">
                <a16:creationId xmlns:a16="http://schemas.microsoft.com/office/drawing/2014/main" id="{750F8D21-031B-354B-92DB-64E86DF887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a:extLst>
              <a:ext uri="{FF2B5EF4-FFF2-40B4-BE49-F238E27FC236}">
                <a16:creationId xmlns:a16="http://schemas.microsoft.com/office/drawing/2014/main" id="{7F04EF72-4F96-E845-8839-EB5A2192F26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7" name="Picture 4">
            <a:extLst>
              <a:ext uri="{FF2B5EF4-FFF2-40B4-BE49-F238E27FC236}">
                <a16:creationId xmlns:a16="http://schemas.microsoft.com/office/drawing/2014/main" id="{89ECC787-A1A5-9C47-A1A6-D7C6CC4F2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a:extLst>
              <a:ext uri="{FF2B5EF4-FFF2-40B4-BE49-F238E27FC236}">
                <a16:creationId xmlns:a16="http://schemas.microsoft.com/office/drawing/2014/main" id="{A379EFD3-D3F6-AA41-9F6F-33DF721BB6B9}"/>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a:extLst>
              <a:ext uri="{FF2B5EF4-FFF2-40B4-BE49-F238E27FC236}">
                <a16:creationId xmlns:a16="http://schemas.microsoft.com/office/drawing/2014/main" id="{F2220F8C-6E14-5F4E-8B05-3D711E01DE24}"/>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a:extLst>
              <a:ext uri="{FF2B5EF4-FFF2-40B4-BE49-F238E27FC236}">
                <a16:creationId xmlns:a16="http://schemas.microsoft.com/office/drawing/2014/main" id="{151C7A35-0D85-E84A-B5A2-5B585298F7CA}"/>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a:extLst>
              <a:ext uri="{FF2B5EF4-FFF2-40B4-BE49-F238E27FC236}">
                <a16:creationId xmlns:a16="http://schemas.microsoft.com/office/drawing/2014/main" id="{F56F3196-DD7F-1A44-B135-24E76E48E2BA}"/>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a:extLst>
              <a:ext uri="{FF2B5EF4-FFF2-40B4-BE49-F238E27FC236}">
                <a16:creationId xmlns:a16="http://schemas.microsoft.com/office/drawing/2014/main" id="{6764F5EF-6374-0240-A1A3-331855D4ED12}"/>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a:extLst>
              <a:ext uri="{FF2B5EF4-FFF2-40B4-BE49-F238E27FC236}">
                <a16:creationId xmlns:a16="http://schemas.microsoft.com/office/drawing/2014/main" id="{11DF6007-A6BD-A847-B0BD-6071307A1179}"/>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a:extLst>
              <a:ext uri="{FF2B5EF4-FFF2-40B4-BE49-F238E27FC236}">
                <a16:creationId xmlns:a16="http://schemas.microsoft.com/office/drawing/2014/main" id="{7899C210-F4C9-9D4A-9145-D30EDD2E0CB5}"/>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a:extLst>
              <a:ext uri="{FF2B5EF4-FFF2-40B4-BE49-F238E27FC236}">
                <a16:creationId xmlns:a16="http://schemas.microsoft.com/office/drawing/2014/main" id="{A74A75C7-34F7-9F46-94F9-80E18CCFBEED}"/>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a:extLst>
              <a:ext uri="{FF2B5EF4-FFF2-40B4-BE49-F238E27FC236}">
                <a16:creationId xmlns:a16="http://schemas.microsoft.com/office/drawing/2014/main" id="{0C4EC4A5-2686-894D-93F0-434B1703D95B}"/>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a:extLst>
              <a:ext uri="{FF2B5EF4-FFF2-40B4-BE49-F238E27FC236}">
                <a16:creationId xmlns:a16="http://schemas.microsoft.com/office/drawing/2014/main" id="{8E8ABDEF-C4D7-2643-8B9C-C4125CA51D0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362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a:extLst>
              <a:ext uri="{FF2B5EF4-FFF2-40B4-BE49-F238E27FC236}">
                <a16:creationId xmlns:a16="http://schemas.microsoft.com/office/drawing/2014/main" id="{312EA56C-6F53-A84E-BE7D-00AF30C43B4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4" name="TextBox 2">
            <a:extLst>
              <a:ext uri="{FF2B5EF4-FFF2-40B4-BE49-F238E27FC236}">
                <a16:creationId xmlns:a16="http://schemas.microsoft.com/office/drawing/2014/main" id="{419ACB2F-42B6-0940-BFE1-96C68FB42D5F}"/>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946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26EB7C97-1A1E-5545-8329-E14E9E3012F1}"/>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12F39CD8-F9E2-E249-A943-71C8A7E725CF}"/>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1FA26C1-5A59-4A4C-92B6-57B253FCBFBF}"/>
              </a:ext>
            </a:extLst>
          </p:cNvPr>
          <p:cNvPicPr>
            <a:picLocks noChangeAspect="1"/>
          </p:cNvPicPr>
          <p:nvPr userDrawn="1"/>
        </p:nvPicPr>
        <p:blipFill rotWithShape="1">
          <a:blip r:embed="rId2" cstate="print"/>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58651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D921DC1-043E-F241-9327-0CBBE9BBF0E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a:extLst>
              <a:ext uri="{FF2B5EF4-FFF2-40B4-BE49-F238E27FC236}">
                <a16:creationId xmlns:a16="http://schemas.microsoft.com/office/drawing/2014/main" id="{5B06FFE1-99AD-D540-BD9A-2BCD329DD132}"/>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3">
            <a:extLst>
              <a:ext uri="{FF2B5EF4-FFF2-40B4-BE49-F238E27FC236}">
                <a16:creationId xmlns:a16="http://schemas.microsoft.com/office/drawing/2014/main" id="{B4CA127E-F0B3-6045-B8B5-66B6F57E02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9417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92425" r:id="rId1"/>
    <p:sldLayoutId id="2147492426" r:id="rId2"/>
    <p:sldLayoutId id="2147492427" r:id="rId3"/>
    <p:sldLayoutId id="2147492428" r:id="rId4"/>
    <p:sldLayoutId id="2147492429" r:id="rId5"/>
    <p:sldLayoutId id="2147492430" r:id="rId6"/>
    <p:sldLayoutId id="2147492431" r:id="rId7"/>
    <p:sldLayoutId id="2147492432" r:id="rId8"/>
    <p:sldLayoutId id="2147492433" r:id="rId9"/>
    <p:sldLayoutId id="2147492434" r:id="rId10"/>
    <p:sldLayoutId id="2147492435" r:id="rId11"/>
    <p:sldLayoutId id="2147492436" r:id="rId12"/>
    <p:sldLayoutId id="2147492437" r:id="rId13"/>
    <p:sldLayoutId id="2147492438" r:id="rId14"/>
    <p:sldLayoutId id="2147492439" r:id="rId15"/>
    <p:sldLayoutId id="2147492440" r:id="rId16"/>
    <p:sldLayoutId id="2147492441" r:id="rId17"/>
    <p:sldLayoutId id="2147492442" r:id="rId18"/>
    <p:sldLayoutId id="2147492443" r:id="rId19"/>
    <p:sldLayoutId id="2147492444" r:id="rId20"/>
    <p:sldLayoutId id="2147492445" r:id="rId21"/>
    <p:sldLayoutId id="2147492446" r:id="rId22"/>
    <p:sldLayoutId id="2147492447" r:id="rId23"/>
    <p:sldLayoutId id="2147492448" r:id="rId24"/>
    <p:sldLayoutId id="2147492449" r:id="rId25"/>
    <p:sldLayoutId id="2147492450" r:id="rId26"/>
    <p:sldLayoutId id="2147492451" r:id="rId27"/>
    <p:sldLayoutId id="2147492452" r:id="rId28"/>
    <p:sldLayoutId id="2147492453" r:id="rId29"/>
    <p:sldLayoutId id="2147492454" r:id="rId30"/>
    <p:sldLayoutId id="2147492455" r:id="rId31"/>
    <p:sldLayoutId id="2147492456" r:id="rId32"/>
    <p:sldLayoutId id="2147492457" r:id="rId33"/>
    <p:sldLayoutId id="2147492458" r:id="rId34"/>
    <p:sldLayoutId id="2147492459" r:id="rId35"/>
    <p:sldLayoutId id="2147492460" r:id="rId36"/>
    <p:sldLayoutId id="2147492461" r:id="rId37"/>
    <p:sldLayoutId id="2147492462" r:id="rId38"/>
    <p:sldLayoutId id="2147492463" r:id="rId39"/>
    <p:sldLayoutId id="2147492464" r:id="rId40"/>
    <p:sldLayoutId id="2147492465" r:id="rId41"/>
    <p:sldLayoutId id="2147492466" r:id="rId42"/>
    <p:sldLayoutId id="2147492467"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www.jira.ford.com/browse/APIMCIS-16535" TargetMode="External"/><Relationship Id="rId13" Type="http://schemas.openxmlformats.org/officeDocument/2006/relationships/hyperlink" Target="https://www.jira.ford.com/browse/APIMCIS-21929" TargetMode="External"/><Relationship Id="rId18" Type="http://schemas.openxmlformats.org/officeDocument/2006/relationships/hyperlink" Target="https://www.jira.ford.com/browse/APIMCIS-21591" TargetMode="External"/><Relationship Id="rId26" Type="http://schemas.openxmlformats.org/officeDocument/2006/relationships/hyperlink" Target="https://www.jira.ford.com/browse/APIMCIS-20745" TargetMode="External"/><Relationship Id="rId3" Type="http://schemas.openxmlformats.org/officeDocument/2006/relationships/hyperlink" Target="https://www.jira.ford.com/browse/APIMCIS-19365" TargetMode="External"/><Relationship Id="rId21" Type="http://schemas.openxmlformats.org/officeDocument/2006/relationships/hyperlink" Target="https://www.jira.ford.com/browse/APIMCIS-19108" TargetMode="External"/><Relationship Id="rId7" Type="http://schemas.openxmlformats.org/officeDocument/2006/relationships/hyperlink" Target="https://www.jira.ford.com/browse/APIMCIS-19569" TargetMode="External"/><Relationship Id="rId12" Type="http://schemas.openxmlformats.org/officeDocument/2006/relationships/hyperlink" Target="https://www.jira.ford.com/browse/APIMCIS-21230" TargetMode="External"/><Relationship Id="rId17" Type="http://schemas.openxmlformats.org/officeDocument/2006/relationships/hyperlink" Target="https://www.jira.ford.com/browse/APIMCIS-21360" TargetMode="External"/><Relationship Id="rId25" Type="http://schemas.openxmlformats.org/officeDocument/2006/relationships/hyperlink" Target="https://www.jira.ford.com/browse/APIMCIS-21358" TargetMode="External"/><Relationship Id="rId2" Type="http://schemas.openxmlformats.org/officeDocument/2006/relationships/notesSlide" Target="../notesSlides/notesSlide2.xml"/><Relationship Id="rId16" Type="http://schemas.openxmlformats.org/officeDocument/2006/relationships/hyperlink" Target="https://www.jira.ford.com/browse/APIMCIS-21700" TargetMode="External"/><Relationship Id="rId20" Type="http://schemas.openxmlformats.org/officeDocument/2006/relationships/hyperlink" Target="https://www.jira.ford.com/browse/APIMCIS-21599" TargetMode="External"/><Relationship Id="rId1" Type="http://schemas.openxmlformats.org/officeDocument/2006/relationships/slideLayout" Target="../slideLayouts/slideLayout12.xml"/><Relationship Id="rId6" Type="http://schemas.openxmlformats.org/officeDocument/2006/relationships/hyperlink" Target="https://www.jira.ford.com/browse/APIMCIS-20184" TargetMode="External"/><Relationship Id="rId11" Type="http://schemas.openxmlformats.org/officeDocument/2006/relationships/hyperlink" Target="https://www.jira.ford.com/browse/APIMCIS-19552" TargetMode="External"/><Relationship Id="rId24" Type="http://schemas.openxmlformats.org/officeDocument/2006/relationships/hyperlink" Target="https://www.jira.ford.com/browse/APIMCIS-21226" TargetMode="External"/><Relationship Id="rId5" Type="http://schemas.openxmlformats.org/officeDocument/2006/relationships/hyperlink" Target="https://www.jira.ford.com/browse/APIMCIS-19829" TargetMode="External"/><Relationship Id="rId15" Type="http://schemas.openxmlformats.org/officeDocument/2006/relationships/hyperlink" Target="https://www.jira.ford.com/browse/APIMCIS-21925" TargetMode="External"/><Relationship Id="rId23" Type="http://schemas.openxmlformats.org/officeDocument/2006/relationships/hyperlink" Target="https://www.jira.ford.com/browse/APIMCIS-5584" TargetMode="External"/><Relationship Id="rId10" Type="http://schemas.openxmlformats.org/officeDocument/2006/relationships/hyperlink" Target="https://www.jira.ford.com/browse/APIMCIS-19575" TargetMode="External"/><Relationship Id="rId19" Type="http://schemas.openxmlformats.org/officeDocument/2006/relationships/hyperlink" Target="https://www.jira.ford.com/browse/APIMCIS-21592" TargetMode="External"/><Relationship Id="rId4" Type="http://schemas.openxmlformats.org/officeDocument/2006/relationships/hyperlink" Target="https://www.jira.ford.com/browse/APIMCIS-19831" TargetMode="External"/><Relationship Id="rId9" Type="http://schemas.openxmlformats.org/officeDocument/2006/relationships/hyperlink" Target="https://www.jira.ford.com/browse/APIMCIS-20879" TargetMode="External"/><Relationship Id="rId14" Type="http://schemas.openxmlformats.org/officeDocument/2006/relationships/hyperlink" Target="https://www.jira.ford.com/browse/APIMCIS-21847" TargetMode="External"/><Relationship Id="rId22" Type="http://schemas.openxmlformats.org/officeDocument/2006/relationships/hyperlink" Target="https://www.jira.ford.com/browse/APIMCIS-2000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319169A-C7D9-3144-91F3-D933D7F217C7}"/>
              </a:ext>
            </a:extLst>
          </p:cNvPr>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Phase4_P702</a:t>
            </a:r>
            <a:r>
              <a:rPr lang="en-US" altLang="zh-CN" sz="3200" dirty="0">
                <a:solidFill>
                  <a:srgbClr val="0000CC"/>
                </a:solidFill>
              </a:rPr>
              <a:t>_R06.1 HF7</a:t>
            </a:r>
            <a:r>
              <a:rPr lang="en-US" altLang="en-US" sz="3200" dirty="0">
                <a:solidFill>
                  <a:srgbClr val="0000CC"/>
                </a:solidFill>
              </a:rPr>
              <a:t> –Baidu</a:t>
            </a:r>
            <a:endParaRPr lang="en-US" altLang="en-US" sz="3200" dirty="0"/>
          </a:p>
        </p:txBody>
      </p:sp>
      <p:sp>
        <p:nvSpPr>
          <p:cNvPr id="47106" name="Rectangle 4">
            <a:extLst>
              <a:ext uri="{FF2B5EF4-FFF2-40B4-BE49-F238E27FC236}">
                <a16:creationId xmlns:a16="http://schemas.microsoft.com/office/drawing/2014/main" id="{2AA4DF61-A1E6-DD48-B323-960B2F3F447C}"/>
              </a:ext>
            </a:extLst>
          </p:cNvPr>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2021-1</a:t>
            </a:r>
            <a:r>
              <a:rPr lang="en-US" altLang="zh-CN" sz="1600" dirty="0">
                <a:solidFill>
                  <a:srgbClr val="0000CC"/>
                </a:solidFill>
              </a:rPr>
              <a:t>1</a:t>
            </a:r>
            <a:r>
              <a:rPr lang="en-US" altLang="en-US" sz="1600" dirty="0">
                <a:solidFill>
                  <a:srgbClr val="0000CC"/>
                </a:solidFill>
              </a:rPr>
              <a:t>-19</a:t>
            </a:r>
          </a:p>
        </p:txBody>
      </p:sp>
      <p:grpSp>
        <p:nvGrpSpPr>
          <p:cNvPr id="47107" name="Group 3">
            <a:extLst>
              <a:ext uri="{FF2B5EF4-FFF2-40B4-BE49-F238E27FC236}">
                <a16:creationId xmlns:a16="http://schemas.microsoft.com/office/drawing/2014/main" id="{EC625C57-1104-564F-96CA-8E0E2ED468E4}"/>
              </a:ext>
            </a:extLst>
          </p:cNvPr>
          <p:cNvGrpSpPr>
            <a:grpSpLocks/>
          </p:cNvGrpSpPr>
          <p:nvPr/>
        </p:nvGrpSpPr>
        <p:grpSpPr bwMode="auto">
          <a:xfrm>
            <a:off x="5859463" y="6162675"/>
            <a:ext cx="6332537" cy="649288"/>
            <a:chOff x="5703858" y="5912861"/>
            <a:chExt cx="5948850" cy="649229"/>
          </a:xfrm>
        </p:grpSpPr>
        <p:grpSp>
          <p:nvGrpSpPr>
            <p:cNvPr id="47119" name="Group 5">
              <a:extLst>
                <a:ext uri="{FF2B5EF4-FFF2-40B4-BE49-F238E27FC236}">
                  <a16:creationId xmlns:a16="http://schemas.microsoft.com/office/drawing/2014/main" id="{395A3EEC-EBA8-1243-8F7D-E2BD61EB186D}"/>
                </a:ext>
              </a:extLst>
            </p:cNvPr>
            <p:cNvGrpSpPr>
              <a:grpSpLocks/>
            </p:cNvGrpSpPr>
            <p:nvPr/>
          </p:nvGrpSpPr>
          <p:grpSpPr bwMode="auto">
            <a:xfrm>
              <a:off x="5703858" y="5912861"/>
              <a:ext cx="5948850" cy="649229"/>
              <a:chOff x="5703858" y="5912861"/>
              <a:chExt cx="5948850" cy="649229"/>
            </a:xfrm>
          </p:grpSpPr>
          <p:sp>
            <p:nvSpPr>
              <p:cNvPr id="10" name="Freeform 3">
                <a:extLst>
                  <a:ext uri="{FF2B5EF4-FFF2-40B4-BE49-F238E27FC236}">
                    <a16:creationId xmlns:a16="http://schemas.microsoft.com/office/drawing/2014/main" id="{B7A7662E-1BB4-ED4D-9F38-6EC8BD57DE1C}"/>
                  </a:ext>
                </a:extLst>
              </p:cNvPr>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a:extLst>
                  <a:ext uri="{FF2B5EF4-FFF2-40B4-BE49-F238E27FC236}">
                    <a16:creationId xmlns:a16="http://schemas.microsoft.com/office/drawing/2014/main" id="{E2927647-F301-C64F-ACDD-48D93D5B6BCE}"/>
                  </a:ext>
                </a:extLst>
              </p:cNvPr>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a:extLst>
                  <a:ext uri="{FF2B5EF4-FFF2-40B4-BE49-F238E27FC236}">
                    <a16:creationId xmlns:a16="http://schemas.microsoft.com/office/drawing/2014/main" id="{A579DFB1-4F20-5D48-8EF7-215682BA0E02}"/>
                  </a:ext>
                </a:extLst>
              </p:cNvPr>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a:extLst>
                  <a:ext uri="{FF2B5EF4-FFF2-40B4-BE49-F238E27FC236}">
                    <a16:creationId xmlns:a16="http://schemas.microsoft.com/office/drawing/2014/main" id="{A52C0D1A-62DD-D14B-A38D-E277F4BF4C2A}"/>
                  </a:ext>
                </a:extLst>
              </p:cNvPr>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a:extLst>
                <a:ext uri="{FF2B5EF4-FFF2-40B4-BE49-F238E27FC236}">
                  <a16:creationId xmlns:a16="http://schemas.microsoft.com/office/drawing/2014/main" id="{C088FDAF-A796-4240-B198-4799A3C1E304}"/>
                </a:ext>
              </a:extLst>
            </p:cNvPr>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sp>
          <p:nvSpPr>
            <p:cNvPr id="8" name="Isosceles Triangle 7">
              <a:extLst>
                <a:ext uri="{FF2B5EF4-FFF2-40B4-BE49-F238E27FC236}">
                  <a16:creationId xmlns:a16="http://schemas.microsoft.com/office/drawing/2014/main" id="{0BEC0B1E-E8B6-6947-87F8-076D37AE19BC}"/>
                </a:ext>
              </a:extLst>
            </p:cNvPr>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sp>
          <p:nvSpPr>
            <p:cNvPr id="9" name="Isosceles Triangle 8">
              <a:extLst>
                <a:ext uri="{FF2B5EF4-FFF2-40B4-BE49-F238E27FC236}">
                  <a16:creationId xmlns:a16="http://schemas.microsoft.com/office/drawing/2014/main" id="{3CF61A08-B3B9-664C-92AD-43617420C845}"/>
                </a:ext>
              </a:extLst>
            </p:cNvPr>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grpSp>
      <p:sp>
        <p:nvSpPr>
          <p:cNvPr id="14" name="Down Arrow 17">
            <a:extLst>
              <a:ext uri="{FF2B5EF4-FFF2-40B4-BE49-F238E27FC236}">
                <a16:creationId xmlns:a16="http://schemas.microsoft.com/office/drawing/2014/main" id="{1ED35857-84CE-9A4D-9FF2-152BEC1E81B0}"/>
              </a:ext>
            </a:extLst>
          </p:cNvPr>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20204" pitchFamily="34" charset="0"/>
            </a:endParaRPr>
          </a:p>
        </p:txBody>
      </p:sp>
      <p:sp>
        <p:nvSpPr>
          <p:cNvPr id="47109" name="TextBox 16">
            <a:extLst>
              <a:ext uri="{FF2B5EF4-FFF2-40B4-BE49-F238E27FC236}">
                <a16:creationId xmlns:a16="http://schemas.microsoft.com/office/drawing/2014/main" id="{6E76001F-E667-2C47-ADB6-E06FD917D11A}"/>
              </a:ext>
            </a:extLst>
          </p:cNvPr>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p>
        </p:txBody>
      </p:sp>
      <p:sp>
        <p:nvSpPr>
          <p:cNvPr id="18" name="Rectangle 17">
            <a:extLst>
              <a:ext uri="{FF2B5EF4-FFF2-40B4-BE49-F238E27FC236}">
                <a16:creationId xmlns:a16="http://schemas.microsoft.com/office/drawing/2014/main" id="{74D406D4-A147-D049-8FA7-5B63F4919CE7}"/>
              </a:ext>
            </a:extLst>
          </p:cNvPr>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20204" pitchFamily="34" charset="0"/>
            </a:endParaRPr>
          </a:p>
        </p:txBody>
      </p:sp>
      <p:sp>
        <p:nvSpPr>
          <p:cNvPr id="19" name="Rectangle 18">
            <a:extLst>
              <a:ext uri="{FF2B5EF4-FFF2-40B4-BE49-F238E27FC236}">
                <a16:creationId xmlns:a16="http://schemas.microsoft.com/office/drawing/2014/main" id="{BCC7A263-2DAD-8B40-9705-1A91D5C5A0AB}"/>
              </a:ext>
            </a:extLst>
          </p:cNvPr>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20204" pitchFamily="34" charset="0"/>
            </a:endParaRPr>
          </a:p>
        </p:txBody>
      </p:sp>
      <p:sp>
        <p:nvSpPr>
          <p:cNvPr id="20" name="Rectangle 19">
            <a:extLst>
              <a:ext uri="{FF2B5EF4-FFF2-40B4-BE49-F238E27FC236}">
                <a16:creationId xmlns:a16="http://schemas.microsoft.com/office/drawing/2014/main" id="{A1E99C6B-487B-5F4F-B1D4-4503A1A4ECAD}"/>
              </a:ext>
            </a:extLst>
          </p:cNvPr>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20204" pitchFamily="34" charset="0"/>
            </a:endParaRPr>
          </a:p>
        </p:txBody>
      </p:sp>
      <p:sp>
        <p:nvSpPr>
          <p:cNvPr id="47113" name="TextBox 20">
            <a:extLst>
              <a:ext uri="{FF2B5EF4-FFF2-40B4-BE49-F238E27FC236}">
                <a16:creationId xmlns:a16="http://schemas.microsoft.com/office/drawing/2014/main" id="{CA15B13D-880B-FA4D-BD35-A515AB3E82AE}"/>
              </a:ext>
            </a:extLst>
          </p:cNvPr>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p>
        </p:txBody>
      </p:sp>
      <p:sp>
        <p:nvSpPr>
          <p:cNvPr id="47114" name="TextBox 21">
            <a:extLst>
              <a:ext uri="{FF2B5EF4-FFF2-40B4-BE49-F238E27FC236}">
                <a16:creationId xmlns:a16="http://schemas.microsoft.com/office/drawing/2014/main" id="{93E44C99-9173-0E4D-9691-291EEB0FF1BC}"/>
              </a:ext>
            </a:extLst>
          </p:cNvPr>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p>
        </p:txBody>
      </p:sp>
      <p:sp>
        <p:nvSpPr>
          <p:cNvPr id="47115" name="TextBox 22">
            <a:extLst>
              <a:ext uri="{FF2B5EF4-FFF2-40B4-BE49-F238E27FC236}">
                <a16:creationId xmlns:a16="http://schemas.microsoft.com/office/drawing/2014/main" id="{671464F2-1C61-0445-BB37-89075E4E9941}"/>
              </a:ext>
            </a:extLst>
          </p:cNvPr>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p>
        </p:txBody>
      </p:sp>
      <p:pic>
        <p:nvPicPr>
          <p:cNvPr id="47116" name="Picture 2" descr="Image result for å¯¹å·">
            <a:extLst>
              <a:ext uri="{FF2B5EF4-FFF2-40B4-BE49-F238E27FC236}">
                <a16:creationId xmlns:a16="http://schemas.microsoft.com/office/drawing/2014/main" id="{C0B706EF-BDFB-6B45-A29E-36E6EC87A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a:extLst>
              <a:ext uri="{FF2B5EF4-FFF2-40B4-BE49-F238E27FC236}">
                <a16:creationId xmlns:a16="http://schemas.microsoft.com/office/drawing/2014/main" id="{E55D1BF7-22EC-CC46-83A5-097FC84EA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a:extLst>
              <a:ext uri="{FF2B5EF4-FFF2-40B4-BE49-F238E27FC236}">
                <a16:creationId xmlns:a16="http://schemas.microsoft.com/office/drawing/2014/main" id="{16C2F675-BEFC-544F-8BEE-934377641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a:extLst>
              <a:ext uri="{FF2B5EF4-FFF2-40B4-BE49-F238E27FC236}">
                <a16:creationId xmlns:a16="http://schemas.microsoft.com/office/drawing/2014/main" id="{173F8354-D93E-B049-A434-EC349E887A12}"/>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ea typeface="SimHei" panose="02010609060101010101" pitchFamily="49" charset="-122"/>
              </a:rPr>
              <a:t>{P702_R06</a:t>
            </a:r>
            <a:r>
              <a:rPr lang="en-US" altLang="zh-CN" sz="2800" dirty="0">
                <a:solidFill>
                  <a:srgbClr val="0000CC"/>
                </a:solidFill>
                <a:ea typeface="SimHei" panose="02010609060101010101" pitchFamily="49" charset="-122"/>
              </a:rPr>
              <a:t>.1 HF7</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p>
        </p:txBody>
      </p:sp>
      <p:sp>
        <p:nvSpPr>
          <p:cNvPr id="48130" name="Content Placeholder 1">
            <a:extLst>
              <a:ext uri="{FF2B5EF4-FFF2-40B4-BE49-F238E27FC236}">
                <a16:creationId xmlns:a16="http://schemas.microsoft.com/office/drawing/2014/main" id="{43381C91-9758-8944-BCAB-7EC933719F1A}"/>
              </a:ext>
            </a:extLst>
          </p:cNvPr>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CN" dirty="0">
                <a:ea typeface="宋体" panose="02010600030101010101" pitchFamily="2" charset="-122"/>
              </a:rPr>
              <a:t>Software key info</a:t>
            </a:r>
          </a:p>
          <a:p>
            <a:pPr lvl="1">
              <a:spcBef>
                <a:spcPct val="0"/>
              </a:spcBef>
              <a:buFont typeface="Arial" panose="020B060402020202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2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 altLang="zh-CN" sz="1800" dirty="0">
                <a:ea typeface="宋体" panose="02010600030101010101" pitchFamily="2" charset="-122"/>
              </a:rPr>
              <a:t>20211108_315_PRO </a:t>
            </a:r>
            <a:endParaRPr lang="zh-CN" altLang="zh-CN" sz="1800" dirty="0">
              <a:ea typeface="宋体" panose="02010600030101010101" pitchFamily="2" charset="-122"/>
            </a:endParaRPr>
          </a:p>
          <a:p>
            <a:pPr lvl="2">
              <a:spcBef>
                <a:spcPct val="0"/>
              </a:spcBef>
              <a:buFont typeface="Arial" panose="020B060402020202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20211117_0553_A2F12_R06.1.PRO.HF7_User </a:t>
            </a:r>
          </a:p>
          <a:p>
            <a:pPr lvl="2">
              <a:spcBef>
                <a:spcPct val="0"/>
              </a:spcBef>
              <a:buFont typeface="Arial" panose="020B060402020202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95.1%,  2</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P1 and </a:t>
            </a:r>
            <a:r>
              <a:rPr lang="en-US" altLang="zh-CN" sz="1800" dirty="0">
                <a:solidFill>
                  <a:srgbClr val="0000CC"/>
                </a:solidFill>
                <a:ea typeface="宋体" panose="02010600030101010101" pitchFamily="2" charset="-122"/>
              </a:rPr>
              <a:t>12 </a:t>
            </a:r>
            <a:r>
              <a:rPr lang="en-US" altLang="zh-CN" sz="1800" dirty="0">
                <a:ea typeface="宋体" panose="02010600030101010101" pitchFamily="2" charset="-122"/>
              </a:rPr>
              <a:t>P2 issues found and not fixed. 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t>Non-compliance issue list, refer attached file for detail, P1 issues listed below:</a:t>
            </a:r>
          </a:p>
          <a:p>
            <a:pPr lvl="3">
              <a:spcBef>
                <a:spcPct val="0"/>
              </a:spcBef>
            </a:pPr>
            <a:r>
              <a:rPr lang="en-US" altLang="zh-CN" sz="1400" dirty="0" err="1">
                <a:solidFill>
                  <a:srgbClr val="0000CC"/>
                </a:solidFill>
                <a:ea typeface="宋体" panose="02010600030101010101" pitchFamily="2" charset="-122"/>
              </a:rPr>
              <a:t>APIMCIS_xxxxxx</a:t>
            </a:r>
            <a:endParaRPr lang="en-US" altLang="zh-CN" sz="1400" dirty="0">
              <a:solidFill>
                <a:srgbClr val="0000CC"/>
              </a:solidFill>
              <a:ea typeface="宋体" panose="02010600030101010101" pitchFamily="2" charset="-122"/>
            </a:endParaRPr>
          </a:p>
          <a:p>
            <a:pPr lvl="3">
              <a:spcBef>
                <a:spcPct val="0"/>
              </a:spcBef>
            </a:pPr>
            <a:r>
              <a:rPr lang="en-US" altLang="zh-CN" sz="1400" dirty="0">
                <a:solidFill>
                  <a:srgbClr val="0000CC"/>
                </a:solidFill>
                <a:ea typeface="宋体" panose="02010600030101010101" pitchFamily="2" charset="-122"/>
              </a:rPr>
              <a:t>……</a:t>
            </a:r>
          </a:p>
          <a:p>
            <a:pPr lvl="2">
              <a:spcBef>
                <a:spcPct val="0"/>
              </a:spcBef>
              <a:buFont typeface="Arial" panose="020B0604020202020204" pitchFamily="34" charset="0"/>
              <a:buChar char="•"/>
            </a:pPr>
            <a:r>
              <a:rPr lang="en-US" altLang="zh-CN" dirty="0">
                <a:ea typeface="宋体" panose="02010600030101010101" pitchFamily="2" charset="-122"/>
              </a:rPr>
              <a:t>Open P1 issue list with risk evaluation – refer slide 4</a:t>
            </a:r>
          </a:p>
          <a:p>
            <a:pPr lvl="2">
              <a:spcBef>
                <a:spcPct val="0"/>
              </a:spcBef>
              <a:buFont typeface="Arial" panose="020B0604020202020204" pitchFamily="34" charset="0"/>
              <a:buChar char="•"/>
            </a:pPr>
            <a:r>
              <a:rPr lang="en-US" altLang="zh-CN" dirty="0">
                <a:ea typeface="宋体" panose="02010600030101010101" pitchFamily="2" charset="-122"/>
              </a:rPr>
              <a:t>Open AIMS with risk evaluation – refer slide 5</a:t>
            </a:r>
          </a:p>
          <a:p>
            <a:pPr lvl="2">
              <a:spcBef>
                <a:spcPct val="0"/>
              </a:spcBef>
              <a:buFont typeface="Arial" panose="020B0604020202020204" pitchFamily="34" charset="0"/>
              <a:buChar char="•"/>
            </a:pPr>
            <a:r>
              <a:rPr lang="en-US" altLang="zh-CN" dirty="0">
                <a:ea typeface="宋体" panose="02010600030101010101" pitchFamily="2" charset="-122"/>
              </a:rPr>
              <a:t>Open P2 issue list with risk evaluation – refer slide 6</a:t>
            </a:r>
          </a:p>
          <a:p>
            <a:pPr lvl="2">
              <a:spcBef>
                <a:spcPct val="0"/>
              </a:spcBef>
              <a:buFont typeface="Arial" panose="020B0604020202020204" pitchFamily="34" charset="0"/>
              <a:buChar char="•"/>
            </a:pPr>
            <a:endParaRPr lang="en-US" altLang="zh-CN" dirty="0">
              <a:ea typeface="宋体" panose="02010600030101010101" pitchFamily="2" charset="-122"/>
            </a:endParaRPr>
          </a:p>
          <a:p>
            <a:pPr lvl="3">
              <a:spcBef>
                <a:spcPct val="0"/>
              </a:spcBef>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HF7</a:t>
            </a:r>
            <a:r>
              <a:rPr lang="en-US" altLang="en-US" sz="2800" dirty="0">
                <a:solidFill>
                  <a:srgbClr val="0000CC"/>
                </a:solidFill>
              </a:rPr>
              <a:t>} Release plan</a:t>
            </a:r>
            <a:endParaRPr lang="en-US" altLang="en-US" sz="2800" b="0" dirty="0">
              <a:ea typeface="SimHei" panose="02010609060101010101" pitchFamily="49" charset="-122"/>
            </a:endParaRPr>
          </a:p>
        </p:txBody>
      </p:sp>
      <p:sp>
        <p:nvSpPr>
          <p:cNvPr id="4" name="文本框 3">
            <a:extLst>
              <a:ext uri="{FF2B5EF4-FFF2-40B4-BE49-F238E27FC236}">
                <a16:creationId xmlns:a16="http://schemas.microsoft.com/office/drawing/2014/main" id="{EF424C63-AE88-7440-9BE6-A4A11E29B3B4}"/>
              </a:ext>
            </a:extLst>
          </p:cNvPr>
          <p:cNvSpPr txBox="1"/>
          <p:nvPr/>
        </p:nvSpPr>
        <p:spPr>
          <a:xfrm>
            <a:off x="639763" y="837397"/>
            <a:ext cx="8988358" cy="369332"/>
          </a:xfrm>
          <a:prstGeom prst="rect">
            <a:avLst/>
          </a:prstGeom>
          <a:noFill/>
        </p:spPr>
        <p:txBody>
          <a:bodyPr wrap="none" rtlCol="0">
            <a:spAutoFit/>
          </a:bodyPr>
          <a:lstStyle/>
          <a:p>
            <a:r>
              <a:rPr kumimoji="1" lang="en-US" altLang="zh-CN" dirty="0"/>
              <a:t>Must</a:t>
            </a:r>
            <a:r>
              <a:rPr kumimoji="1" lang="zh-CN" altLang="en-US" dirty="0"/>
              <a:t> </a:t>
            </a:r>
            <a:r>
              <a:rPr kumimoji="1" lang="en-US" altLang="zh-CN" dirty="0"/>
              <a:t>fix</a:t>
            </a:r>
            <a:r>
              <a:rPr kumimoji="1" lang="zh-CN" altLang="en-US" dirty="0"/>
              <a:t> 问题（</a:t>
            </a:r>
            <a:r>
              <a:rPr kumimoji="1" lang="en-US" altLang="zh-CN" dirty="0"/>
              <a:t>8</a:t>
            </a:r>
            <a:r>
              <a:rPr kumimoji="1" lang="zh-CN" altLang="en-US" dirty="0"/>
              <a:t>个</a:t>
            </a:r>
            <a:r>
              <a:rPr kumimoji="1" lang="en-US" altLang="zh-CN" dirty="0"/>
              <a:t>AIMS</a:t>
            </a:r>
            <a:r>
              <a:rPr kumimoji="1" lang="zh-CN" altLang="en-US" dirty="0"/>
              <a:t>问题</a:t>
            </a:r>
            <a:r>
              <a:rPr kumimoji="1" lang="en-US" altLang="zh-CN" dirty="0"/>
              <a:t>+15</a:t>
            </a:r>
            <a:r>
              <a:rPr kumimoji="1" lang="zh-CN" altLang="en-US" dirty="0"/>
              <a:t>个</a:t>
            </a:r>
            <a:r>
              <a:rPr kumimoji="1" lang="en-US" altLang="zh-CN" dirty="0"/>
              <a:t>IG</a:t>
            </a:r>
            <a:r>
              <a:rPr kumimoji="1" lang="zh-CN" altLang="en-US" dirty="0"/>
              <a:t>问题）已完成全部修复、并基于</a:t>
            </a:r>
            <a:r>
              <a:rPr kumimoji="1" lang="en-US" altLang="zh-CN" dirty="0"/>
              <a:t>rom</a:t>
            </a:r>
            <a:r>
              <a:rPr kumimoji="1" lang="zh-CN" altLang="en-US" dirty="0"/>
              <a:t>验证通过。</a:t>
            </a:r>
          </a:p>
        </p:txBody>
      </p:sp>
      <p:graphicFrame>
        <p:nvGraphicFramePr>
          <p:cNvPr id="5" name="表格 4">
            <a:extLst>
              <a:ext uri="{FF2B5EF4-FFF2-40B4-BE49-F238E27FC236}">
                <a16:creationId xmlns:a16="http://schemas.microsoft.com/office/drawing/2014/main" id="{612FE554-5AE5-5543-A3DC-4D4C41164A43}"/>
              </a:ext>
            </a:extLst>
          </p:cNvPr>
          <p:cNvGraphicFramePr>
            <a:graphicFrameLocks noGrp="1"/>
          </p:cNvGraphicFramePr>
          <p:nvPr>
            <p:extLst>
              <p:ext uri="{D42A27DB-BD31-4B8C-83A1-F6EECF244321}">
                <p14:modId xmlns:p14="http://schemas.microsoft.com/office/powerpoint/2010/main" val="3163348480"/>
              </p:ext>
            </p:extLst>
          </p:nvPr>
        </p:nvGraphicFramePr>
        <p:xfrm>
          <a:off x="553925" y="1282931"/>
          <a:ext cx="11084150" cy="5451326"/>
        </p:xfrm>
        <a:graphic>
          <a:graphicData uri="http://schemas.openxmlformats.org/drawingml/2006/table">
            <a:tbl>
              <a:tblPr/>
              <a:tblGrid>
                <a:gridCol w="938666">
                  <a:extLst>
                    <a:ext uri="{9D8B030D-6E8A-4147-A177-3AD203B41FA5}">
                      <a16:colId xmlns:a16="http://schemas.microsoft.com/office/drawing/2014/main" val="545345890"/>
                    </a:ext>
                  </a:extLst>
                </a:gridCol>
                <a:gridCol w="3754323">
                  <a:extLst>
                    <a:ext uri="{9D8B030D-6E8A-4147-A177-3AD203B41FA5}">
                      <a16:colId xmlns:a16="http://schemas.microsoft.com/office/drawing/2014/main" val="3598755258"/>
                    </a:ext>
                  </a:extLst>
                </a:gridCol>
                <a:gridCol w="1469572">
                  <a:extLst>
                    <a:ext uri="{9D8B030D-6E8A-4147-A177-3AD203B41FA5}">
                      <a16:colId xmlns:a16="http://schemas.microsoft.com/office/drawing/2014/main" val="2285745878"/>
                    </a:ext>
                  </a:extLst>
                </a:gridCol>
                <a:gridCol w="2514600">
                  <a:extLst>
                    <a:ext uri="{9D8B030D-6E8A-4147-A177-3AD203B41FA5}">
                      <a16:colId xmlns:a16="http://schemas.microsoft.com/office/drawing/2014/main" val="1827865068"/>
                    </a:ext>
                  </a:extLst>
                </a:gridCol>
                <a:gridCol w="740228">
                  <a:extLst>
                    <a:ext uri="{9D8B030D-6E8A-4147-A177-3AD203B41FA5}">
                      <a16:colId xmlns:a16="http://schemas.microsoft.com/office/drawing/2014/main" val="757851569"/>
                    </a:ext>
                  </a:extLst>
                </a:gridCol>
                <a:gridCol w="936398">
                  <a:extLst>
                    <a:ext uri="{9D8B030D-6E8A-4147-A177-3AD203B41FA5}">
                      <a16:colId xmlns:a16="http://schemas.microsoft.com/office/drawing/2014/main" val="2880833846"/>
                    </a:ext>
                  </a:extLst>
                </a:gridCol>
                <a:gridCol w="730363">
                  <a:extLst>
                    <a:ext uri="{9D8B030D-6E8A-4147-A177-3AD203B41FA5}">
                      <a16:colId xmlns:a16="http://schemas.microsoft.com/office/drawing/2014/main" val="2153418181"/>
                    </a:ext>
                  </a:extLst>
                </a:gridCol>
              </a:tblGrid>
              <a:tr h="65994">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Key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Summary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dirty="0">
                          <a:solidFill>
                            <a:srgbClr val="000000"/>
                          </a:solidFill>
                          <a:effectLst/>
                          <a:latin typeface="Arial" panose="020B0604020202020204" pitchFamily="34" charset="0"/>
                          <a:ea typeface="等线" panose="02010600030101010101" pitchFamily="2" charset="-122"/>
                        </a:rPr>
                        <a:t>Fix Version/s</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Root cause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Status</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Priority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 sz="800" b="1" i="0" u="none" strike="noStrike">
                          <a:solidFill>
                            <a:srgbClr val="000000"/>
                          </a:solidFill>
                          <a:effectLst/>
                          <a:latin typeface="Arial" panose="020B0604020202020204" pitchFamily="34" charset="0"/>
                          <a:ea typeface="等线" panose="02010600030101010101" pitchFamily="2" charset="-122"/>
                        </a:rPr>
                        <a:t>AIMS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8204278"/>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3"/>
                        </a:rPr>
                        <a:t>APIMCIS-19365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Audio Source cycling issue (hard button vs soft button)</a:t>
                      </a:r>
                      <a:r>
                        <a:rPr lang="zh-CN" altLang="en-US" sz="800" b="0" i="0" u="none" strike="noStrike">
                          <a:solidFill>
                            <a:srgbClr val="000000"/>
                          </a:solidFill>
                          <a:effectLst/>
                          <a:latin typeface="Arial" panose="020B0604020202020204" pitchFamily="34" charset="0"/>
                          <a:ea typeface="等线" panose="02010600030101010101" pitchFamily="2" charset="-122"/>
                        </a:rPr>
                        <a:t>点击音源硬按键的时候只能在</a:t>
                      </a:r>
                      <a:r>
                        <a:rPr lang="en" sz="800" b="0" i="0" u="none" strike="noStrike">
                          <a:solidFill>
                            <a:srgbClr val="000000"/>
                          </a:solidFill>
                          <a:effectLst/>
                          <a:latin typeface="Arial" panose="020B0604020202020204" pitchFamily="34" charset="0"/>
                          <a:ea typeface="等线" panose="02010600030101010101" pitchFamily="2" charset="-122"/>
                        </a:rPr>
                        <a:t>AM/FM</a:t>
                      </a:r>
                      <a:r>
                        <a:rPr lang="zh-CN" altLang="en-US" sz="800" b="0" i="0" u="none" strike="noStrike">
                          <a:solidFill>
                            <a:srgbClr val="000000"/>
                          </a:solidFill>
                          <a:effectLst/>
                          <a:latin typeface="Arial" panose="020B0604020202020204" pitchFamily="34" charset="0"/>
                          <a:ea typeface="等线" panose="02010600030101010101" pitchFamily="2" charset="-122"/>
                        </a:rPr>
                        <a:t>与蓝牙音乐之间切换。</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在使用娱乐流量是，</a:t>
                      </a:r>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会被先清除了，导致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无法显示，导致无法切换</a:t>
                      </a:r>
                      <a:r>
                        <a:rPr lang="en" sz="800" b="0" i="0" u="none" strike="noStrike">
                          <a:solidFill>
                            <a:srgbClr val="000000"/>
                          </a:solidFill>
                          <a:effectLst/>
                          <a:latin typeface="Arial" panose="020B0604020202020204" pitchFamily="34" charset="0"/>
                          <a:ea typeface="等线" panose="02010600030101010101" pitchFamily="2" charset="-122"/>
                        </a:rPr>
                        <a:t>tab</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3845906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615846"/>
                  </a:ext>
                </a:extLst>
              </a:tr>
              <a:tr h="38156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4"/>
                        </a:rPr>
                        <a:t>APIMCIS-19831</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When changing the background on the the settings menu change, the home screen did not change. VDR 11:23 AM</a:t>
                      </a:r>
                      <a:r>
                        <a:rPr lang="zh-CN" altLang="en-US" sz="800" b="0" i="0" u="none" strike="noStrike">
                          <a:solidFill>
                            <a:srgbClr val="000000"/>
                          </a:solidFill>
                          <a:effectLst/>
                          <a:latin typeface="Arial" panose="020B0604020202020204" pitchFamily="34" charset="0"/>
                          <a:ea typeface="等线" panose="02010600030101010101" pitchFamily="2" charset="-122"/>
                        </a:rPr>
                        <a:t>切换主题背景，</a:t>
                      </a:r>
                      <a:r>
                        <a:rPr lang="en" sz="800" b="0" i="0" u="none" strike="noStrike">
                          <a:solidFill>
                            <a:srgbClr val="000000"/>
                          </a:solidFill>
                          <a:effectLst/>
                          <a:latin typeface="Arial" panose="020B0604020202020204" pitchFamily="34" charset="0"/>
                          <a:ea typeface="等线" panose="02010600030101010101" pitchFamily="2" charset="-122"/>
                        </a:rPr>
                        <a:t>Luanch</a:t>
                      </a:r>
                      <a:r>
                        <a:rPr lang="zh-CN" altLang="en-US" sz="800" b="0" i="0" u="none" strike="noStrike">
                          <a:solidFill>
                            <a:srgbClr val="000000"/>
                          </a:solidFill>
                          <a:effectLst/>
                          <a:latin typeface="Arial" panose="020B0604020202020204" pitchFamily="34" charset="0"/>
                          <a:ea typeface="等线" panose="02010600030101010101" pitchFamily="2" charset="-122"/>
                        </a:rPr>
                        <a:t>页面主题未修改</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老版本换肤功能没有开发完成。 </a:t>
                      </a:r>
                      <a:br>
                        <a:rPr lang="zh-CN" altLang="en-US" sz="800" b="0" i="0" u="none" strike="noStrike">
                          <a:solidFill>
                            <a:srgbClr val="000000"/>
                          </a:solidFill>
                          <a:effectLst/>
                          <a:latin typeface="Arial" panose="020B0604020202020204" pitchFamily="34" charset="0"/>
                          <a:ea typeface="等线" panose="02010600030101010101" pitchFamily="2" charset="-122"/>
                        </a:rPr>
                      </a:br>
                      <a:r>
                        <a:rPr lang="zh-CN" altLang="en-US" sz="800" b="0" i="0" u="none" strike="noStrike">
                          <a:solidFill>
                            <a:srgbClr val="000000"/>
                          </a:solidFill>
                          <a:effectLst/>
                          <a:latin typeface="Arial" panose="020B0604020202020204" pitchFamily="34" charset="0"/>
                          <a:ea typeface="等线" panose="02010600030101010101" pitchFamily="2" charset="-122"/>
                        </a:rPr>
                        <a:t>已在新版本合入此功能。</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3848151</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161782"/>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5"/>
                        </a:rPr>
                        <a:t>APIMCIS-19829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The distance to empty on the screen read 24 KM, the cluster read 23 KM.</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主页不做这类数据的显示，需要隐藏。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3847718</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756757"/>
                  </a:ext>
                </a:extLst>
              </a:tr>
              <a:tr h="129107">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6"/>
                        </a:rPr>
                        <a:t>APIMCIS-20184</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Phase4:[P702]</a:t>
                      </a:r>
                      <a:r>
                        <a:rPr lang="zh-CN" altLang="en-US" sz="800" b="0" i="0" u="none" strike="noStrike">
                          <a:solidFill>
                            <a:srgbClr val="000000"/>
                          </a:solidFill>
                          <a:effectLst/>
                          <a:latin typeface="Arial" panose="020B0604020202020204" pitchFamily="34" charset="0"/>
                          <a:ea typeface="等线" panose="02010600030101010101" pitchFamily="2" charset="-122"/>
                        </a:rPr>
                        <a:t>智能馨风车模错误</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UI</a:t>
                      </a:r>
                      <a:r>
                        <a:rPr lang="zh-CN" altLang="en-US" sz="800" b="0" i="0" u="none" strike="noStrike">
                          <a:solidFill>
                            <a:srgbClr val="000000"/>
                          </a:solidFill>
                          <a:effectLst/>
                          <a:latin typeface="Arial" panose="020B0604020202020204" pitchFamily="34" charset="0"/>
                          <a:ea typeface="等线" panose="02010600030101010101" pitchFamily="2" charset="-122"/>
                        </a:rPr>
                        <a:t>资源问题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3848572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459118"/>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7"/>
                        </a:rPr>
                        <a:t>APIMCIS-19569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DUER Home Screen Raptor Graphic</a:t>
                      </a:r>
                      <a:r>
                        <a:rPr lang="zh-CN" altLang="en-US" sz="800" b="0" i="0" u="none" strike="noStrike">
                          <a:solidFill>
                            <a:srgbClr val="000000"/>
                          </a:solidFill>
                          <a:effectLst/>
                          <a:latin typeface="Arial" panose="020B0604020202020204" pitchFamily="34" charset="0"/>
                          <a:ea typeface="等线" panose="02010600030101010101" pitchFamily="2" charset="-122"/>
                        </a:rPr>
                        <a:t>屏幕首页，车子模型用的是北美的车模，应该用中国的车模</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这个车模是福特提供的车模有问题，已在</a:t>
                      </a:r>
                      <a:r>
                        <a:rPr lang="en" sz="800" b="0" i="0" u="none" strike="noStrike">
                          <a:solidFill>
                            <a:srgbClr val="000000"/>
                          </a:solidFill>
                          <a:effectLst/>
                          <a:latin typeface="Arial" panose="020B0604020202020204" pitchFamily="34" charset="0"/>
                          <a:ea typeface="等线" panose="02010600030101010101" pitchFamily="2" charset="-122"/>
                        </a:rPr>
                        <a:t>R06.1 HF7</a:t>
                      </a:r>
                      <a:r>
                        <a:rPr lang="zh-CN" altLang="en-US" sz="800" b="0" i="0" u="none" strike="noStrike">
                          <a:solidFill>
                            <a:srgbClr val="000000"/>
                          </a:solidFill>
                          <a:effectLst/>
                          <a:latin typeface="Arial" panose="020B0604020202020204" pitchFamily="34" charset="0"/>
                          <a:ea typeface="等线" panose="02010600030101010101" pitchFamily="2" charset="-122"/>
                        </a:rPr>
                        <a:t>更新车模</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3846173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903950"/>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8"/>
                        </a:rPr>
                        <a:t>APIMCIS-16535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【P702】【Media】【</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蓝牙音乐切换到切换到</a:t>
                      </a:r>
                      <a:r>
                        <a:rPr lang="en" sz="800" b="0" i="0" u="none" strike="noStrike">
                          <a:solidFill>
                            <a:srgbClr val="000000"/>
                          </a:solidFill>
                          <a:effectLst/>
                          <a:latin typeface="Arial" panose="020B0604020202020204" pitchFamily="34" charset="0"/>
                          <a:ea typeface="等线" panose="02010600030101010101" pitchFamily="2" charset="-122"/>
                        </a:rPr>
                        <a:t>USB/</a:t>
                      </a:r>
                      <a:r>
                        <a:rPr lang="zh-CN" altLang="en-US" sz="800" b="0" i="0" u="none" strike="noStrike">
                          <a:solidFill>
                            <a:srgbClr val="000000"/>
                          </a:solidFill>
                          <a:effectLst/>
                          <a:latin typeface="Arial" panose="020B0604020202020204" pitchFamily="34" charset="0"/>
                          <a:ea typeface="等线" panose="02010600030101010101" pitchFamily="2" charset="-122"/>
                        </a:rPr>
                        <a:t>在线收音机时，屏幕会闪黑一下</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切换</a:t>
                      </a:r>
                      <a:r>
                        <a:rPr lang="en" sz="800" b="0" i="0" u="none" strike="noStrike">
                          <a:solidFill>
                            <a:srgbClr val="000000"/>
                          </a:solidFill>
                          <a:effectLst/>
                          <a:latin typeface="Arial" panose="020B0604020202020204" pitchFamily="34" charset="0"/>
                          <a:ea typeface="等线" panose="02010600030101010101" pitchFamily="2" charset="-122"/>
                        </a:rPr>
                        <a:t>Tab </a:t>
                      </a:r>
                      <a:r>
                        <a:rPr lang="zh-CN" altLang="en-US" sz="800" b="0" i="0" u="none" strike="noStrike">
                          <a:solidFill>
                            <a:srgbClr val="000000"/>
                          </a:solidFill>
                          <a:effectLst/>
                          <a:latin typeface="Arial" panose="020B0604020202020204" pitchFamily="34" charset="0"/>
                          <a:ea typeface="等线" panose="02010600030101010101" pitchFamily="2" charset="-122"/>
                        </a:rPr>
                        <a:t>主题设置问题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Desay</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02497"/>
                  </a:ext>
                </a:extLst>
              </a:tr>
              <a:tr h="255333">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9"/>
                        </a:rPr>
                        <a:t>APIMCIS-20879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VoCF - DuerOS R05.1_Hotfix3 - There is a delay when pressing the voice command button and the box wi</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3849176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3909"/>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0"/>
                        </a:rPr>
                        <a:t>APIMCIS-19575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Online location service booking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UI</a:t>
                      </a:r>
                      <a:r>
                        <a:rPr lang="zh-CN" altLang="en-US" sz="800" b="0" i="0" u="none" strike="noStrike">
                          <a:solidFill>
                            <a:srgbClr val="000000"/>
                          </a:solidFill>
                          <a:effectLst/>
                          <a:latin typeface="Arial" panose="020B0604020202020204" pitchFamily="34" charset="0"/>
                          <a:ea typeface="等线" panose="02010600030101010101" pitchFamily="2" charset="-122"/>
                        </a:rPr>
                        <a:t>问题 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3846181</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74939"/>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1"/>
                        </a:rPr>
                        <a:t>APIMCIS-19552</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温度示数无法显示 </a:t>
                      </a:r>
                      <a:r>
                        <a:rPr lang="en" sz="800" b="0" i="0" u="none" strike="noStrike">
                          <a:solidFill>
                            <a:srgbClr val="000000"/>
                          </a:solidFill>
                          <a:effectLst/>
                          <a:latin typeface="Arial" panose="020B0604020202020204" pitchFamily="34" charset="0"/>
                          <a:ea typeface="等线" panose="02010600030101010101" pitchFamily="2" charset="-122"/>
                        </a:rPr>
                        <a:t>DUER Temperature read out</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这个应该就是定位权限没有打开导致无法正常定位获取天气信息。我们这边在找设备确认一下。</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800" b="0" i="0" u="none" strike="noStrike">
                          <a:solidFill>
                            <a:srgbClr val="000000"/>
                          </a:solidFill>
                          <a:effectLst/>
                          <a:latin typeface="Arial" panose="020B0604020202020204" pitchFamily="34" charset="0"/>
                          <a:ea typeface="等线" panose="02010600030101010101" pitchFamily="2" charset="-122"/>
                        </a:rPr>
                        <a:t>3846172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334495"/>
                  </a:ext>
                </a:extLst>
              </a:tr>
              <a:tr h="38156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2"/>
                        </a:rPr>
                        <a:t>APIMCIS-21230</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Phase4:Make an appointment for maintenance, select a city, click to view the dealer's store, display a black screen, return to the appointment maintenance interface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经销商门店扩大查询弹框新增</a:t>
                      </a:r>
                      <a:r>
                        <a:rPr lang="en" sz="800" b="0" i="0" u="none" strike="noStrike">
                          <a:solidFill>
                            <a:srgbClr val="000000"/>
                          </a:solidFill>
                          <a:effectLst/>
                          <a:latin typeface="Arial" panose="020B0604020202020204" pitchFamily="34" charset="0"/>
                          <a:ea typeface="等线" panose="02010600030101010101" pitchFamily="2" charset="-122"/>
                        </a:rPr>
                        <a:t>id。</a:t>
                      </a:r>
                      <a:r>
                        <a:rPr lang="zh-CN" altLang="en-US" sz="800" b="0" i="0" u="none" strike="noStrike">
                          <a:solidFill>
                            <a:srgbClr val="000000"/>
                          </a:solidFill>
                          <a:effectLst/>
                          <a:latin typeface="Arial" panose="020B0604020202020204" pitchFamily="34" charset="0"/>
                          <a:ea typeface="等线" panose="02010600030101010101" pitchFamily="2" charset="-122"/>
                        </a:rPr>
                        <a:t>导致部分车型弹框</a:t>
                      </a:r>
                      <a:r>
                        <a:rPr lang="en" sz="800" b="0" i="0" u="none" strike="noStrike">
                          <a:solidFill>
                            <a:srgbClr val="000000"/>
                          </a:solidFill>
                          <a:effectLst/>
                          <a:latin typeface="Arial" panose="020B0604020202020204" pitchFamily="34" charset="0"/>
                          <a:ea typeface="等线" panose="02010600030101010101" pitchFamily="2" charset="-122"/>
                        </a:rPr>
                        <a:t>crash。</a:t>
                      </a:r>
                      <a:r>
                        <a:rPr lang="zh-CN" altLang="en-US" sz="800" b="0" i="0" u="none" strike="noStrike">
                          <a:solidFill>
                            <a:srgbClr val="000000"/>
                          </a:solidFill>
                          <a:effectLst/>
                          <a:latin typeface="Arial" panose="020B0604020202020204" pitchFamily="34" charset="0"/>
                          <a:ea typeface="等线" panose="02010600030101010101" pitchFamily="2" charset="-122"/>
                        </a:rPr>
                        <a:t>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280561"/>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3"/>
                        </a:rPr>
                        <a:t>APIMCIS-21929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偶现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单机</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蓝牙音乐与在线收音机混音</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A2F12_R07.ENG2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在使用娱乐流量是，</a:t>
                      </a:r>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会被先清除了，导致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无法显示，导致无法切换</a:t>
                      </a:r>
                      <a:r>
                        <a:rPr lang="en" sz="800" b="0" i="0" u="none" strike="noStrike">
                          <a:solidFill>
                            <a:srgbClr val="000000"/>
                          </a:solidFill>
                          <a:effectLst/>
                          <a:latin typeface="Arial" panose="020B0604020202020204" pitchFamily="34" charset="0"/>
                          <a:ea typeface="等线" panose="02010600030101010101" pitchFamily="2" charset="-122"/>
                        </a:rPr>
                        <a:t>tab 。</a:t>
                      </a:r>
                      <a:r>
                        <a:rPr lang="zh-CN" altLang="en-US" sz="800" b="0" i="0" u="none" strike="noStrike">
                          <a:solidFill>
                            <a:srgbClr val="000000"/>
                          </a:solidFill>
                          <a:effectLst/>
                          <a:latin typeface="Arial" panose="020B0604020202020204" pitchFamily="34" charset="0"/>
                          <a:ea typeface="等线" panose="02010600030101010101" pitchFamily="2" charset="-122"/>
                        </a:rPr>
                        <a:t>导致后面蜻蜓</a:t>
                      </a:r>
                      <a:r>
                        <a:rPr lang="en" sz="800" b="0" i="0" u="none" strike="noStrike">
                          <a:solidFill>
                            <a:srgbClr val="000000"/>
                          </a:solidFill>
                          <a:effectLst/>
                          <a:latin typeface="Arial" panose="020B0604020202020204" pitchFamily="34" charset="0"/>
                          <a:ea typeface="等线" panose="02010600030101010101" pitchFamily="2" charset="-122"/>
                        </a:rPr>
                        <a:t>sdk </a:t>
                      </a:r>
                      <a:r>
                        <a:rPr lang="zh-CN" altLang="en-US" sz="800" b="0" i="0" u="none" strike="noStrike">
                          <a:solidFill>
                            <a:srgbClr val="000000"/>
                          </a:solidFill>
                          <a:effectLst/>
                          <a:latin typeface="Arial" panose="020B0604020202020204" pitchFamily="34" charset="0"/>
                          <a:ea typeface="等线" panose="02010600030101010101" pitchFamily="2" charset="-122"/>
                        </a:rPr>
                        <a:t>状态错误</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22374"/>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4"/>
                        </a:rPr>
                        <a:t>APIMCIS-21847</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随心听</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单机</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点击</a:t>
                      </a:r>
                      <a:r>
                        <a:rPr lang="en" sz="800" b="0" i="0" u="none" strike="noStrike">
                          <a:solidFill>
                            <a:srgbClr val="000000"/>
                          </a:solidFill>
                          <a:effectLst/>
                          <a:latin typeface="Arial" panose="020B0604020202020204" pitchFamily="34" charset="0"/>
                          <a:ea typeface="等线" panose="02010600030101010101" pitchFamily="2" charset="-122"/>
                        </a:rPr>
                        <a:t>tab：</a:t>
                      </a:r>
                      <a:r>
                        <a:rPr lang="zh-CN" altLang="en-US" sz="800" b="0" i="0" u="none" strike="noStrike">
                          <a:solidFill>
                            <a:srgbClr val="000000"/>
                          </a:solidFill>
                          <a:effectLst/>
                          <a:latin typeface="Arial" panose="020B0604020202020204" pitchFamily="34" charset="0"/>
                          <a:ea typeface="等线" panose="02010600030101010101" pitchFamily="2" charset="-122"/>
                        </a:rPr>
                        <a:t>随心听</a:t>
                      </a:r>
                      <a:r>
                        <a:rPr lang="en-US" altLang="zh-CN" sz="800" b="0" i="0" u="none" strike="noStrike">
                          <a:solidFill>
                            <a:srgbClr val="000000"/>
                          </a:solidFill>
                          <a:effectLst/>
                          <a:latin typeface="Arial" panose="020B0604020202020204" pitchFamily="34" charset="0"/>
                          <a:ea typeface="等线" panose="02010600030101010101" pitchFamily="2" charset="-122"/>
                        </a:rPr>
                        <a:t>&amp;</a:t>
                      </a:r>
                      <a:r>
                        <a:rPr lang="en" sz="800" b="0" i="0" u="none" strike="noStrike">
                          <a:solidFill>
                            <a:srgbClr val="000000"/>
                          </a:solidFill>
                          <a:effectLst/>
                          <a:latin typeface="Arial" panose="020B0604020202020204" pitchFamily="34" charset="0"/>
                          <a:ea typeface="等线" panose="02010600030101010101" pitchFamily="2" charset="-122"/>
                        </a:rPr>
                        <a:t>USB</a:t>
                      </a:r>
                      <a:r>
                        <a:rPr lang="zh-CN" altLang="en-US" sz="800" b="0" i="0" u="none" strike="noStrike">
                          <a:solidFill>
                            <a:srgbClr val="000000"/>
                          </a:solidFill>
                          <a:effectLst/>
                          <a:latin typeface="Arial" panose="020B0604020202020204" pitchFamily="34" charset="0"/>
                          <a:ea typeface="等线" panose="02010600030101010101" pitchFamily="2" charset="-122"/>
                        </a:rPr>
                        <a:t>无效</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被清除，导致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12133"/>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5"/>
                        </a:rPr>
                        <a:t>APIMCIS-21925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单机</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Launcher</a:t>
                      </a:r>
                      <a:r>
                        <a:rPr lang="zh-CN" altLang="en-US" sz="800" b="0" i="0" u="none" strike="noStrike">
                          <a:solidFill>
                            <a:srgbClr val="000000"/>
                          </a:solidFill>
                          <a:effectLst/>
                          <a:latin typeface="Arial" panose="020B0604020202020204" pitchFamily="34" charset="0"/>
                          <a:ea typeface="等线" panose="02010600030101010101" pitchFamily="2" charset="-122"/>
                        </a:rPr>
                        <a:t>页面点击随心听卡片无效</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在使用娱乐流量是，</a:t>
                      </a:r>
                      <a:r>
                        <a:rPr lang="en" sz="800" b="0" i="0" u="none" strike="noStrike">
                          <a:solidFill>
                            <a:srgbClr val="000000"/>
                          </a:solidFill>
                          <a:effectLst/>
                          <a:latin typeface="Arial" panose="020B0604020202020204" pitchFamily="34" charset="0"/>
                          <a:ea typeface="等线" panose="02010600030101010101" pitchFamily="2" charset="-122"/>
                        </a:rPr>
                        <a:t>MainActivity</a:t>
                      </a:r>
                      <a:r>
                        <a:rPr lang="zh-CN" altLang="en-US" sz="800" b="0" i="0" u="none" strike="noStrike">
                          <a:solidFill>
                            <a:srgbClr val="000000"/>
                          </a:solidFill>
                          <a:effectLst/>
                          <a:latin typeface="Arial" panose="020B0604020202020204" pitchFamily="34" charset="0"/>
                          <a:ea typeface="等线" panose="02010600030101010101" pitchFamily="2" charset="-122"/>
                        </a:rPr>
                        <a:t>会被先清除了，导致</a:t>
                      </a:r>
                      <a:r>
                        <a:rPr lang="en" sz="800" b="0" i="0" u="none" strike="noStrike">
                          <a:solidFill>
                            <a:srgbClr val="000000"/>
                          </a:solidFill>
                          <a:effectLst/>
                          <a:latin typeface="Arial" panose="020B0604020202020204" pitchFamily="34" charset="0"/>
                          <a:ea typeface="等线" panose="02010600030101010101" pitchFamily="2" charset="-122"/>
                        </a:rPr>
                        <a:t>Dialog</a:t>
                      </a:r>
                      <a:r>
                        <a:rPr lang="zh-CN" altLang="en-US" sz="800" b="0" i="0" u="none" strike="noStrike">
                          <a:solidFill>
                            <a:srgbClr val="000000"/>
                          </a:solidFill>
                          <a:effectLst/>
                          <a:latin typeface="Arial" panose="020B0604020202020204" pitchFamily="34" charset="0"/>
                          <a:ea typeface="等线" panose="02010600030101010101" pitchFamily="2" charset="-122"/>
                        </a:rPr>
                        <a:t>无法显示，导致无法切换</a:t>
                      </a:r>
                      <a:r>
                        <a:rPr lang="en" sz="800" b="0" i="0" u="none" strike="noStrike">
                          <a:solidFill>
                            <a:srgbClr val="000000"/>
                          </a:solidFill>
                          <a:effectLst/>
                          <a:latin typeface="Arial" panose="020B0604020202020204" pitchFamily="34" charset="0"/>
                          <a:ea typeface="等线" panose="02010600030101010101" pitchFamily="2" charset="-122"/>
                        </a:rPr>
                        <a:t>tab</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225622"/>
                  </a:ext>
                </a:extLst>
              </a:tr>
              <a:tr h="26116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6"/>
                        </a:rPr>
                        <a:t>APIMCIS-21700</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Phase4:Schedule a maintenance service time, select the first default time, display a black screen and flash back</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hotfix7</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当天的预约所有时段已满，弹框业务修改，资源文件没有同步导致资源丢失。已修复。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479375"/>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7"/>
                        </a:rPr>
                        <a:t>APIMCIS-21360</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白色主题负一屏字体颜色切换不完全</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由于</a:t>
                      </a:r>
                      <a:r>
                        <a:rPr lang="en" sz="800" b="0" i="0" u="none" strike="noStrike">
                          <a:solidFill>
                            <a:srgbClr val="000000"/>
                          </a:solidFill>
                          <a:effectLst/>
                          <a:latin typeface="Arial" panose="020B0604020202020204" pitchFamily="34" charset="0"/>
                          <a:ea typeface="等线" panose="02010600030101010101" pitchFamily="2" charset="-122"/>
                        </a:rPr>
                        <a:t>A2F12_R06.1 Pro HF3</a:t>
                      </a:r>
                      <a:r>
                        <a:rPr lang="zh-CN" altLang="en-US" sz="800" b="0" i="0" u="none" strike="noStrike">
                          <a:solidFill>
                            <a:srgbClr val="000000"/>
                          </a:solidFill>
                          <a:effectLst/>
                          <a:latin typeface="Arial" panose="020B0604020202020204" pitchFamily="34" charset="0"/>
                          <a:ea typeface="等线" panose="02010600030101010101" pitchFamily="2" charset="-122"/>
                        </a:rPr>
                        <a:t>版本的换肤功能资源未替换，所以出现字体白色的情况，</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1374213"/>
                  </a:ext>
                </a:extLst>
              </a:tr>
              <a:tr h="19222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8"/>
                        </a:rPr>
                        <a:t>APIMCIS-21591</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settings】</a:t>
                      </a:r>
                      <a:r>
                        <a:rPr lang="zh-CN" altLang="en-US" sz="800" b="0" i="0" u="none" strike="noStrike">
                          <a:solidFill>
                            <a:srgbClr val="000000"/>
                          </a:solidFill>
                          <a:effectLst/>
                          <a:latin typeface="Arial" panose="020B0604020202020204" pitchFamily="34" charset="0"/>
                          <a:ea typeface="等线" panose="02010600030101010101" pitchFamily="2" charset="-122"/>
                        </a:rPr>
                        <a:t>静默主题切换至破晓主题系统卡死黑屏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换肤后有些资源没有及时得到释放。</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7737540"/>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19"/>
                        </a:rPr>
                        <a:t>APIMCIS-21592</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settings】</a:t>
                      </a:r>
                      <a:r>
                        <a:rPr lang="zh-CN" altLang="en-US" sz="800" b="0" i="0" u="none" strike="noStrike">
                          <a:solidFill>
                            <a:srgbClr val="000000"/>
                          </a:solidFill>
                          <a:effectLst/>
                          <a:latin typeface="Arial" panose="020B0604020202020204" pitchFamily="34" charset="0"/>
                          <a:ea typeface="等线" panose="02010600030101010101" pitchFamily="2" charset="-122"/>
                        </a:rPr>
                        <a:t>破晓主题</a:t>
                      </a:r>
                      <a:r>
                        <a:rPr lang="en" sz="800" b="0" i="0" u="none" strike="noStrike">
                          <a:solidFill>
                            <a:srgbClr val="000000"/>
                          </a:solidFill>
                          <a:effectLst/>
                          <a:latin typeface="Arial" panose="020B0604020202020204" pitchFamily="34" charset="0"/>
                          <a:ea typeface="等线" panose="02010600030101010101" pitchFamily="2" charset="-122"/>
                        </a:rPr>
                        <a:t>Launcher</a:t>
                      </a:r>
                      <a:r>
                        <a:rPr lang="zh-CN" altLang="en-US" sz="800" b="0" i="0" u="none" strike="noStrike">
                          <a:solidFill>
                            <a:srgbClr val="000000"/>
                          </a:solidFill>
                          <a:effectLst/>
                          <a:latin typeface="Arial" panose="020B0604020202020204" pitchFamily="34" charset="0"/>
                          <a:ea typeface="等线" panose="02010600030101010101" pitchFamily="2" charset="-122"/>
                        </a:rPr>
                        <a:t>页面未应用</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160958"/>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0"/>
                        </a:rPr>
                        <a:t>APIMCIS-21599</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media】</a:t>
                      </a:r>
                      <a:r>
                        <a:rPr lang="zh-CN" altLang="en-US" sz="800" b="0" i="0" u="none" strike="noStrike">
                          <a:solidFill>
                            <a:srgbClr val="000000"/>
                          </a:solidFill>
                          <a:effectLst/>
                          <a:latin typeface="Arial" panose="020B0604020202020204" pitchFamily="34" charset="0"/>
                          <a:ea typeface="等线" panose="02010600030101010101" pitchFamily="2" charset="-122"/>
                        </a:rPr>
                        <a:t>切换主题后随心听点击</a:t>
                      </a:r>
                      <a:r>
                        <a:rPr lang="en" sz="800" b="0" i="0" u="none" strike="noStrike">
                          <a:solidFill>
                            <a:srgbClr val="000000"/>
                          </a:solidFill>
                          <a:effectLst/>
                          <a:latin typeface="Arial" panose="020B0604020202020204" pitchFamily="34" charset="0"/>
                          <a:ea typeface="等线" panose="02010600030101010101" pitchFamily="2" charset="-122"/>
                        </a:rPr>
                        <a:t>QQ</a:t>
                      </a:r>
                      <a:r>
                        <a:rPr lang="zh-CN" altLang="en-US" sz="800" b="0" i="0" u="none" strike="noStrike">
                          <a:solidFill>
                            <a:srgbClr val="000000"/>
                          </a:solidFill>
                          <a:effectLst/>
                          <a:latin typeface="Arial" panose="020B0604020202020204" pitchFamily="34" charset="0"/>
                          <a:ea typeface="等线" panose="02010600030101010101" pitchFamily="2" charset="-122"/>
                        </a:rPr>
                        <a:t>音乐页面显示：未连接</a:t>
                      </a:r>
                      <a:r>
                        <a:rPr lang="en" sz="800" b="0" i="0" u="none" strike="noStrike">
                          <a:solidFill>
                            <a:srgbClr val="000000"/>
                          </a:solidFill>
                          <a:effectLst/>
                          <a:latin typeface="Arial" panose="020B0604020202020204" pitchFamily="34" charset="0"/>
                          <a:ea typeface="等线" panose="02010600030101010101" pitchFamily="2" charset="-122"/>
                        </a:rPr>
                        <a:t>USB</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hotfix6</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换肤导致之前的</a:t>
                      </a:r>
                      <a:r>
                        <a:rPr lang="en" sz="800" b="0" i="0" u="none" strike="noStrike">
                          <a:solidFill>
                            <a:srgbClr val="000000"/>
                          </a:solidFill>
                          <a:effectLst/>
                          <a:latin typeface="Arial" panose="020B0604020202020204" pitchFamily="34" charset="0"/>
                          <a:ea typeface="等线" panose="02010600030101010101" pitchFamily="2" charset="-122"/>
                        </a:rPr>
                        <a:t>Fragment</a:t>
                      </a:r>
                      <a:r>
                        <a:rPr lang="zh-CN" altLang="en-US" sz="800" b="0" i="0" u="none" strike="noStrike">
                          <a:solidFill>
                            <a:srgbClr val="000000"/>
                          </a:solidFill>
                          <a:effectLst/>
                          <a:latin typeface="Arial" panose="020B0604020202020204" pitchFamily="34" charset="0"/>
                          <a:ea typeface="等线" panose="02010600030101010101" pitchFamily="2" charset="-122"/>
                        </a:rPr>
                        <a:t>状态被保留，无法加载新的</a:t>
                      </a:r>
                      <a:r>
                        <a:rPr lang="en" sz="800" b="0" i="0" u="none" strike="noStrike">
                          <a:solidFill>
                            <a:srgbClr val="000000"/>
                          </a:solidFill>
                          <a:effectLst/>
                          <a:latin typeface="Arial" panose="020B0604020202020204" pitchFamily="34" charset="0"/>
                          <a:ea typeface="等线" panose="02010600030101010101" pitchFamily="2" charset="-122"/>
                        </a:rPr>
                        <a:t>Fragment</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905792"/>
                  </a:ext>
                </a:extLst>
              </a:tr>
              <a:tr h="192220">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1"/>
                        </a:rPr>
                        <a:t>APIMCIS-19108</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Phase4:A black screen flashes when cancelling a takeaway order</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 A1F13_R06.01.PRO hotfix2</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去掉订单弹框 </a:t>
                      </a:r>
                      <a:r>
                        <a:rPr lang="en" sz="800" b="0" i="0" u="none" strike="noStrike">
                          <a:solidFill>
                            <a:srgbClr val="000000"/>
                          </a:solidFill>
                          <a:effectLst/>
                          <a:latin typeface="Arial" panose="020B0604020202020204" pitchFamily="34" charset="0"/>
                          <a:ea typeface="等线" panose="02010600030101010101" pitchFamily="2" charset="-122"/>
                        </a:rPr>
                        <a:t>context</a:t>
                      </a:r>
                      <a:r>
                        <a:rPr lang="zh-CN" altLang="en-US" sz="800" b="0" i="0" u="none" strike="noStrike">
                          <a:solidFill>
                            <a:srgbClr val="000000"/>
                          </a:solidFill>
                          <a:effectLst/>
                          <a:latin typeface="Arial" panose="020B0604020202020204" pitchFamily="34" charset="0"/>
                          <a:ea typeface="等线" panose="02010600030101010101" pitchFamily="2" charset="-122"/>
                        </a:rPr>
                        <a:t>传为了 </a:t>
                      </a:r>
                      <a:r>
                        <a:rPr lang="en" sz="800" b="0" i="0" u="none" strike="noStrike">
                          <a:solidFill>
                            <a:srgbClr val="000000"/>
                          </a:solidFill>
                          <a:effectLst/>
                          <a:latin typeface="Arial" panose="020B0604020202020204" pitchFamily="34" charset="0"/>
                          <a:ea typeface="等线" panose="02010600030101010101" pitchFamily="2" charset="-122"/>
                        </a:rPr>
                        <a:t>application </a:t>
                      </a:r>
                      <a:r>
                        <a:rPr lang="zh-CN" altLang="en-US" sz="800" b="0" i="0" u="none" strike="noStrike">
                          <a:solidFill>
                            <a:srgbClr val="000000"/>
                          </a:solidFill>
                          <a:effectLst/>
                          <a:latin typeface="Arial" panose="020B0604020202020204" pitchFamily="34" charset="0"/>
                          <a:ea typeface="等线" panose="02010600030101010101" pitchFamily="2" charset="-122"/>
                        </a:rPr>
                        <a:t>导致黑屏闪退</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176876"/>
                  </a:ext>
                </a:extLst>
              </a:tr>
              <a:tr h="195872">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2"/>
                        </a:rPr>
                        <a:t>APIMCIS-20005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zh-CN" altLang="en-US" sz="800" b="0" i="0" u="none" strike="noStrike">
                          <a:solidFill>
                            <a:srgbClr val="000000"/>
                          </a:solidFill>
                          <a:effectLst/>
                          <a:latin typeface="Arial" panose="020B0604020202020204" pitchFamily="34" charset="0"/>
                          <a:ea typeface="等线" panose="02010600030101010101" pitchFamily="2" charset="-122"/>
                        </a:rPr>
                        <a:t>将温度的单位设置为</a:t>
                      </a:r>
                      <a:r>
                        <a:rPr lang="en" sz="800" b="0" i="0" u="none" strike="noStrike">
                          <a:solidFill>
                            <a:srgbClr val="000000"/>
                          </a:solidFill>
                          <a:effectLst/>
                          <a:latin typeface="Arial" panose="020B0604020202020204" pitchFamily="34" charset="0"/>
                          <a:ea typeface="等线" panose="02010600030101010101" pitchFamily="2" charset="-122"/>
                        </a:rPr>
                        <a:t>F，</a:t>
                      </a:r>
                      <a:r>
                        <a:rPr lang="zh-CN" altLang="en-US" sz="800" b="0" i="0" u="none" strike="noStrike">
                          <a:solidFill>
                            <a:srgbClr val="000000"/>
                          </a:solidFill>
                          <a:effectLst/>
                          <a:latin typeface="Arial" panose="020B0604020202020204" pitchFamily="34" charset="0"/>
                          <a:ea typeface="等线" panose="02010600030101010101" pitchFamily="2" charset="-122"/>
                        </a:rPr>
                        <a:t>但是</a:t>
                      </a:r>
                      <a:r>
                        <a:rPr lang="en" sz="800" b="0" i="0" u="none" strike="noStrike">
                          <a:solidFill>
                            <a:srgbClr val="000000"/>
                          </a:solidFill>
                          <a:effectLst/>
                          <a:latin typeface="Arial" panose="020B0604020202020204" pitchFamily="34" charset="0"/>
                          <a:ea typeface="等线" panose="02010600030101010101" pitchFamily="2" charset="-122"/>
                        </a:rPr>
                        <a:t>IVI launch</a:t>
                      </a:r>
                      <a:r>
                        <a:rPr lang="zh-CN" altLang="en-US" sz="800" b="0" i="0" u="none" strike="noStrike">
                          <a:solidFill>
                            <a:srgbClr val="000000"/>
                          </a:solidFill>
                          <a:effectLst/>
                          <a:latin typeface="Arial" panose="020B0604020202020204" pitchFamily="34" charset="0"/>
                          <a:ea typeface="等线" panose="02010600030101010101" pitchFamily="2" charset="-122"/>
                        </a:rPr>
                        <a:t>页面的温度的单位仍然为</a:t>
                      </a:r>
                      <a:r>
                        <a:rPr lang="en" sz="800" b="0" i="0" u="none" strike="noStrike">
                          <a:solidFill>
                            <a:srgbClr val="000000"/>
                          </a:solidFill>
                          <a:effectLst/>
                          <a:latin typeface="Arial" panose="020B0604020202020204" pitchFamily="34" charset="0"/>
                          <a:ea typeface="等线" panose="02010600030101010101" pitchFamily="2" charset="-122"/>
                        </a:rPr>
                        <a:t>C。</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单位切换逻辑有问题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Approval</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8097"/>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3"/>
                        </a:rPr>
                        <a:t>APIMCIS-5584</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 4: Cannot enter without obtaining positioning permission</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数据问题 ，已修复，</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657702"/>
                  </a:ext>
                </a:extLst>
              </a:tr>
              <a:tr h="129107">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4"/>
                        </a:rPr>
                        <a:t>APIMCIS-21226</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Phase4：Click without response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hotfix4</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换肤导致类</a:t>
                      </a:r>
                      <a:r>
                        <a:rPr lang="en" sz="800" b="0" i="0" u="none" strike="noStrike">
                          <a:solidFill>
                            <a:srgbClr val="000000"/>
                          </a:solidFill>
                          <a:effectLst/>
                          <a:latin typeface="Arial" panose="020B0604020202020204" pitchFamily="34" charset="0"/>
                          <a:ea typeface="等线" panose="02010600030101010101" pitchFamily="2" charset="-122"/>
                        </a:rPr>
                        <a:t>context</a:t>
                      </a:r>
                      <a:r>
                        <a:rPr lang="zh-CN" altLang="en-US" sz="800" b="0" i="0" u="none" strike="noStrike">
                          <a:solidFill>
                            <a:srgbClr val="000000"/>
                          </a:solidFill>
                          <a:effectLst/>
                          <a:latin typeface="Arial" panose="020B0604020202020204" pitchFamily="34" charset="0"/>
                          <a:ea typeface="等线" panose="02010600030101010101" pitchFamily="2" charset="-122"/>
                        </a:rPr>
                        <a:t>重置为</a:t>
                      </a:r>
                      <a:r>
                        <a:rPr lang="en" sz="800" b="0" i="0" u="none" strike="noStrike">
                          <a:solidFill>
                            <a:srgbClr val="000000"/>
                          </a:solidFill>
                          <a:effectLst/>
                          <a:latin typeface="Arial" panose="020B0604020202020204" pitchFamily="34" charset="0"/>
                          <a:ea typeface="等线" panose="02010600030101010101" pitchFamily="2" charset="-122"/>
                        </a:rPr>
                        <a:t>null</a:t>
                      </a:r>
                      <a:r>
                        <a:rPr lang="zh-CN" altLang="en-US" sz="800" b="0" i="0" u="none" strike="noStrike">
                          <a:solidFill>
                            <a:srgbClr val="000000"/>
                          </a:solidFill>
                          <a:effectLst/>
                          <a:latin typeface="Arial" panose="020B0604020202020204" pitchFamily="34" charset="0"/>
                          <a:ea typeface="等线" panose="02010600030101010101" pitchFamily="2" charset="-122"/>
                        </a:rPr>
                        <a:t>导致</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0115625"/>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5"/>
                        </a:rPr>
                        <a:t>APIMCIS-21358</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必现</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USB</a:t>
                      </a:r>
                      <a:r>
                        <a:rPr lang="zh-CN" altLang="en-US" sz="800" b="0" i="0" u="none" strike="noStrike">
                          <a:solidFill>
                            <a:srgbClr val="000000"/>
                          </a:solidFill>
                          <a:effectLst/>
                          <a:latin typeface="Arial" panose="020B0604020202020204" pitchFamily="34" charset="0"/>
                          <a:ea typeface="等线" panose="02010600030101010101" pitchFamily="2" charset="-122"/>
                        </a:rPr>
                        <a:t>音乐切换在线收音机界面重合</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hotfix4</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fragment </a:t>
                      </a:r>
                      <a:r>
                        <a:rPr lang="zh-CN" altLang="en-US" sz="800" b="0" i="0" u="none" strike="noStrike">
                          <a:solidFill>
                            <a:srgbClr val="000000"/>
                          </a:solidFill>
                          <a:effectLst/>
                          <a:latin typeface="Arial" panose="020B0604020202020204" pitchFamily="34" charset="0"/>
                          <a:ea typeface="等线" panose="02010600030101010101" pitchFamily="2" charset="-122"/>
                        </a:rPr>
                        <a:t>切换恢复隐藏 问题</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872065"/>
                  </a:ext>
                </a:extLst>
              </a:tr>
              <a:tr h="130581">
                <a:tc>
                  <a:txBody>
                    <a:bodyPr/>
                    <a:lstStyle/>
                    <a:p>
                      <a:pPr algn="l" fontAlgn="t"/>
                      <a:r>
                        <a:rPr lang="en" sz="800" b="0" i="0" u="sng" strike="noStrike">
                          <a:solidFill>
                            <a:srgbClr val="0563C1"/>
                          </a:solidFill>
                          <a:effectLst/>
                          <a:latin typeface="等线" panose="02010600030101010101" pitchFamily="2" charset="-122"/>
                          <a:ea typeface="等线" panose="02010600030101010101" pitchFamily="2" charset="-122"/>
                          <a:hlinkClick r:id="rId26"/>
                        </a:rPr>
                        <a:t>APIMCIS-20745</a:t>
                      </a:r>
                      <a:endParaRPr lang="en" sz="800" b="0" i="0" u="sng" strike="noStrike">
                        <a:solidFill>
                          <a:srgbClr val="0563C1"/>
                        </a:solidFill>
                        <a:effectLst/>
                        <a:latin typeface="等线" panose="02010600030101010101" pitchFamily="2" charset="-122"/>
                        <a:ea typeface="等线" panose="02010600030101010101" pitchFamily="2" charset="-122"/>
                      </a:endParaRP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[P702]</a:t>
                      </a:r>
                      <a:r>
                        <a:rPr lang="zh-CN" altLang="en-US" sz="800" b="0" i="0" u="none" strike="noStrike">
                          <a:solidFill>
                            <a:srgbClr val="000000"/>
                          </a:solidFill>
                          <a:effectLst/>
                          <a:latin typeface="Arial" panose="020B0604020202020204" pitchFamily="34" charset="0"/>
                          <a:ea typeface="等线" panose="02010600030101010101" pitchFamily="2" charset="-122"/>
                        </a:rPr>
                        <a:t>音源硬按键切换</a:t>
                      </a:r>
                      <a:r>
                        <a:rPr lang="en-US" altLang="zh-CN" sz="800" b="0" i="0" u="none" strike="noStrike">
                          <a:solidFill>
                            <a:srgbClr val="000000"/>
                          </a:solidFill>
                          <a:effectLst/>
                          <a:latin typeface="Arial" panose="020B0604020202020204" pitchFamily="34" charset="0"/>
                          <a:ea typeface="等线" panose="02010600030101010101" pitchFamily="2" charset="-122"/>
                        </a:rPr>
                        <a:t>,</a:t>
                      </a:r>
                      <a:r>
                        <a:rPr lang="en" sz="800" b="0" i="0" u="none" strike="noStrike">
                          <a:solidFill>
                            <a:srgbClr val="000000"/>
                          </a:solidFill>
                          <a:effectLst/>
                          <a:latin typeface="Arial" panose="020B0604020202020204" pitchFamily="34" charset="0"/>
                          <a:ea typeface="等线" panose="02010600030101010101" pitchFamily="2" charset="-122"/>
                        </a:rPr>
                        <a:t>DESAY</a:t>
                      </a:r>
                      <a:r>
                        <a:rPr lang="zh-CN" altLang="en-US" sz="800" b="0" i="0" u="none" strike="noStrike">
                          <a:solidFill>
                            <a:srgbClr val="000000"/>
                          </a:solidFill>
                          <a:effectLst/>
                          <a:latin typeface="Arial" panose="020B0604020202020204" pitchFamily="34" charset="0"/>
                          <a:ea typeface="等线" panose="02010600030101010101" pitchFamily="2" charset="-122"/>
                        </a:rPr>
                        <a:t>音源切换到在线收音机闪黑屏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A2F12_R06.01.PRO hotfix3</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a:solidFill>
                            <a:srgbClr val="000000"/>
                          </a:solidFill>
                          <a:effectLst/>
                          <a:latin typeface="Arial" panose="020B0604020202020204" pitchFamily="34" charset="0"/>
                          <a:ea typeface="等线" panose="02010600030101010101" pitchFamily="2" charset="-122"/>
                        </a:rPr>
                        <a:t>主题导致闪现黑屏</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Done</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800" b="0" i="0" u="none" strike="noStrike">
                          <a:solidFill>
                            <a:srgbClr val="000000"/>
                          </a:solidFill>
                          <a:effectLst/>
                          <a:latin typeface="Arial" panose="020B0604020202020204" pitchFamily="34" charset="0"/>
                          <a:ea typeface="等线" panose="02010600030101010101" pitchFamily="2" charset="-122"/>
                        </a:rPr>
                        <a:t>Immediate Gating</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800" b="0" i="0" u="none" strike="noStrike" dirty="0">
                          <a:solidFill>
                            <a:srgbClr val="000000"/>
                          </a:solidFill>
                          <a:effectLst/>
                          <a:latin typeface="Arial" panose="020B0604020202020204" pitchFamily="34" charset="0"/>
                          <a:ea typeface="等线" panose="02010600030101010101" pitchFamily="2" charset="-122"/>
                        </a:rPr>
                        <a:t>　</a:t>
                      </a:r>
                    </a:p>
                  </a:txBody>
                  <a:tcPr marL="2782" marR="2782" marT="2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54026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HF7</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 </a:t>
            </a:r>
            <a:endParaRPr lang="en-US" altLang="en-US" sz="2800" b="0" dirty="0">
              <a:ea typeface="SimHei" panose="02010609060101010101" pitchFamily="49" charset="-122"/>
            </a:endParaRPr>
          </a:p>
        </p:txBody>
      </p:sp>
      <p:graphicFrame>
        <p:nvGraphicFramePr>
          <p:cNvPr id="5" name="表格 4">
            <a:extLst>
              <a:ext uri="{FF2B5EF4-FFF2-40B4-BE49-F238E27FC236}">
                <a16:creationId xmlns:a16="http://schemas.microsoft.com/office/drawing/2014/main" id="{BB23AE7E-137D-194B-AE30-5A3CED0A1F75}"/>
              </a:ext>
            </a:extLst>
          </p:cNvPr>
          <p:cNvGraphicFramePr>
            <a:graphicFrameLocks noGrp="1"/>
          </p:cNvGraphicFramePr>
          <p:nvPr>
            <p:extLst>
              <p:ext uri="{D42A27DB-BD31-4B8C-83A1-F6EECF244321}">
                <p14:modId xmlns:p14="http://schemas.microsoft.com/office/powerpoint/2010/main" val="3847579511"/>
              </p:ext>
            </p:extLst>
          </p:nvPr>
        </p:nvGraphicFramePr>
        <p:xfrm>
          <a:off x="639764" y="1524001"/>
          <a:ext cx="10572521" cy="3080656"/>
        </p:xfrm>
        <a:graphic>
          <a:graphicData uri="http://schemas.openxmlformats.org/drawingml/2006/table">
            <a:tbl>
              <a:tblPr/>
              <a:tblGrid>
                <a:gridCol w="837604">
                  <a:extLst>
                    <a:ext uri="{9D8B030D-6E8A-4147-A177-3AD203B41FA5}">
                      <a16:colId xmlns:a16="http://schemas.microsoft.com/office/drawing/2014/main" val="803372221"/>
                    </a:ext>
                  </a:extLst>
                </a:gridCol>
                <a:gridCol w="997996">
                  <a:extLst>
                    <a:ext uri="{9D8B030D-6E8A-4147-A177-3AD203B41FA5}">
                      <a16:colId xmlns:a16="http://schemas.microsoft.com/office/drawing/2014/main" val="2187848544"/>
                    </a:ext>
                  </a:extLst>
                </a:gridCol>
                <a:gridCol w="1891292">
                  <a:extLst>
                    <a:ext uri="{9D8B030D-6E8A-4147-A177-3AD203B41FA5}">
                      <a16:colId xmlns:a16="http://schemas.microsoft.com/office/drawing/2014/main" val="2163721429"/>
                    </a:ext>
                  </a:extLst>
                </a:gridCol>
                <a:gridCol w="954550">
                  <a:extLst>
                    <a:ext uri="{9D8B030D-6E8A-4147-A177-3AD203B41FA5}">
                      <a16:colId xmlns:a16="http://schemas.microsoft.com/office/drawing/2014/main" val="2187131578"/>
                    </a:ext>
                  </a:extLst>
                </a:gridCol>
                <a:gridCol w="1116680">
                  <a:extLst>
                    <a:ext uri="{9D8B030D-6E8A-4147-A177-3AD203B41FA5}">
                      <a16:colId xmlns:a16="http://schemas.microsoft.com/office/drawing/2014/main" val="1875588322"/>
                    </a:ext>
                  </a:extLst>
                </a:gridCol>
                <a:gridCol w="1751452">
                  <a:extLst>
                    <a:ext uri="{9D8B030D-6E8A-4147-A177-3AD203B41FA5}">
                      <a16:colId xmlns:a16="http://schemas.microsoft.com/office/drawing/2014/main" val="3207501436"/>
                    </a:ext>
                  </a:extLst>
                </a:gridCol>
                <a:gridCol w="997996">
                  <a:extLst>
                    <a:ext uri="{9D8B030D-6E8A-4147-A177-3AD203B41FA5}">
                      <a16:colId xmlns:a16="http://schemas.microsoft.com/office/drawing/2014/main" val="901496406"/>
                    </a:ext>
                  </a:extLst>
                </a:gridCol>
                <a:gridCol w="2024951">
                  <a:extLst>
                    <a:ext uri="{9D8B030D-6E8A-4147-A177-3AD203B41FA5}">
                      <a16:colId xmlns:a16="http://schemas.microsoft.com/office/drawing/2014/main" val="3446127554"/>
                    </a:ext>
                  </a:extLst>
                </a:gridCol>
              </a:tblGrid>
              <a:tr h="443822">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Key</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Created</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Summary</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Fix Version/s</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Root cause</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Status</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a:solidFill>
                            <a:srgbClr val="000000"/>
                          </a:solidFill>
                          <a:effectLst/>
                          <a:latin typeface="Arial" panose="020B0604020202020204" pitchFamily="34" charset="0"/>
                          <a:ea typeface="等线" panose="02010600030101010101" pitchFamily="2" charset="-122"/>
                        </a:rPr>
                        <a:t>Priority</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 sz="1000" b="1" i="0" u="none" strike="noStrike" dirty="0">
                          <a:solidFill>
                            <a:srgbClr val="000000"/>
                          </a:solidFill>
                          <a:effectLst/>
                          <a:latin typeface="Arial" panose="020B0604020202020204" pitchFamily="34" charset="0"/>
                          <a:ea typeface="等线" panose="02010600030101010101" pitchFamily="2" charset="-122"/>
                        </a:rPr>
                        <a:t>Risk</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836343252"/>
                  </a:ext>
                </a:extLst>
              </a:tr>
              <a:tr h="1305363">
                <a:tc>
                  <a:txBody>
                    <a:bodyPr/>
                    <a:lstStyle/>
                    <a:p>
                      <a:pPr algn="l" fontAlgn="t"/>
                      <a:r>
                        <a:rPr lang="en" sz="1000" b="0" i="0" u="sng" strike="noStrike" dirty="0">
                          <a:solidFill>
                            <a:srgbClr val="0563C1"/>
                          </a:solidFill>
                          <a:effectLst/>
                          <a:latin typeface="等线" panose="02010600030101010101" pitchFamily="2" charset="-122"/>
                          <a:ea typeface="等线" panose="02010600030101010101" pitchFamily="2" charset="-122"/>
                        </a:rPr>
                        <a:t>APIMCIS-21934</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00" b="0" i="0" u="none" strike="noStrike" dirty="0">
                          <a:solidFill>
                            <a:srgbClr val="000000"/>
                          </a:solidFill>
                          <a:effectLst/>
                          <a:latin typeface="Arial" panose="020B0604020202020204" pitchFamily="34" charset="0"/>
                          <a:ea typeface="等线" panose="02010600030101010101" pitchFamily="2" charset="-122"/>
                        </a:rPr>
                        <a:t>2021/11/16</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dirty="0">
                          <a:solidFill>
                            <a:srgbClr val="000000"/>
                          </a:solidFill>
                          <a:effectLst/>
                          <a:latin typeface="Arial" panose="020B0604020202020204" pitchFamily="34" charset="0"/>
                          <a:ea typeface="等线" panose="02010600030101010101" pitchFamily="2" charset="-122"/>
                        </a:rPr>
                        <a:t>在</a:t>
                      </a:r>
                      <a:r>
                        <a:rPr lang="en" sz="1000" b="0" i="0" u="none" strike="noStrike" dirty="0">
                          <a:solidFill>
                            <a:srgbClr val="000000"/>
                          </a:solidFill>
                          <a:effectLst/>
                          <a:latin typeface="Arial" panose="020B0604020202020204" pitchFamily="34" charset="0"/>
                          <a:ea typeface="等线" panose="02010600030101010101" pitchFamily="2" charset="-122"/>
                        </a:rPr>
                        <a:t>VPA BUTTON ENABLE </a:t>
                      </a:r>
                      <a:r>
                        <a:rPr lang="zh-CN" altLang="en-US" sz="1000" b="0" i="0" u="none" strike="noStrike" dirty="0">
                          <a:solidFill>
                            <a:srgbClr val="000000"/>
                          </a:solidFill>
                          <a:effectLst/>
                          <a:latin typeface="Arial" panose="020B0604020202020204" pitchFamily="34" charset="0"/>
                          <a:ea typeface="等线" panose="02010600030101010101" pitchFamily="2" charset="-122"/>
                        </a:rPr>
                        <a:t>状态重启</a:t>
                      </a:r>
                      <a:r>
                        <a:rPr lang="en" sz="1000" b="0" i="0" u="none" strike="noStrike" dirty="0">
                          <a:solidFill>
                            <a:srgbClr val="000000"/>
                          </a:solidFill>
                          <a:effectLst/>
                          <a:latin typeface="Arial" panose="020B0604020202020204" pitchFamily="34" charset="0"/>
                          <a:ea typeface="等线" panose="02010600030101010101" pitchFamily="2" charset="-122"/>
                        </a:rPr>
                        <a:t>IVI </a:t>
                      </a:r>
                      <a:r>
                        <a:rPr lang="zh-CN" altLang="en-US" sz="1000" b="0" i="0" u="none" strike="noStrike" dirty="0">
                          <a:solidFill>
                            <a:srgbClr val="000000"/>
                          </a:solidFill>
                          <a:effectLst/>
                          <a:latin typeface="Arial" panose="020B0604020202020204" pitchFamily="34" charset="0"/>
                          <a:ea typeface="等线" panose="02010600030101010101" pitchFamily="2" charset="-122"/>
                        </a:rPr>
                        <a:t>和切换主题，</a:t>
                      </a:r>
                      <a:r>
                        <a:rPr lang="en" sz="1000" b="0" i="0" u="none" strike="noStrike" dirty="0">
                          <a:solidFill>
                            <a:srgbClr val="000000"/>
                          </a:solidFill>
                          <a:effectLst/>
                          <a:latin typeface="Arial" panose="020B0604020202020204" pitchFamily="34" charset="0"/>
                          <a:ea typeface="等线" panose="02010600030101010101" pitchFamily="2" charset="-122"/>
                        </a:rPr>
                        <a:t>VPA button</a:t>
                      </a:r>
                      <a:r>
                        <a:rPr lang="zh-CN" altLang="en-US" sz="1000" b="0" i="0" u="none" strike="noStrike" dirty="0">
                          <a:solidFill>
                            <a:srgbClr val="000000"/>
                          </a:solidFill>
                          <a:effectLst/>
                          <a:latin typeface="Arial" panose="020B0604020202020204" pitchFamily="34" charset="0"/>
                          <a:ea typeface="等线" panose="02010600030101010101" pitchFamily="2" charset="-122"/>
                        </a:rPr>
                        <a:t>会被关闭</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a:solidFill>
                            <a:srgbClr val="000000"/>
                          </a:solidFill>
                          <a:effectLst/>
                          <a:latin typeface="Arial" panose="020B0604020202020204" pitchFamily="34" charset="0"/>
                          <a:ea typeface="等线" panose="02010600030101010101" pitchFamily="2" charset="-122"/>
                        </a:rPr>
                        <a:t>　</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000" b="0" i="0" u="none" strike="noStrike" dirty="0">
                          <a:solidFill>
                            <a:srgbClr val="000000"/>
                          </a:solidFill>
                          <a:effectLst/>
                          <a:latin typeface="Arial" panose="020B0604020202020204" pitchFamily="34" charset="0"/>
                          <a:ea typeface="等线" panose="02010600030101010101" pitchFamily="2" charset="-122"/>
                        </a:rPr>
                        <a:t>　</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zh-CN" sz="1000" b="0" i="0" u="none" strike="noStrike" dirty="0">
                        <a:solidFill>
                          <a:srgbClr val="000000"/>
                        </a:solidFill>
                        <a:effectLst/>
                        <a:latin typeface="Arial" panose="020B0604020202020204" pitchFamily="34" charset="0"/>
                        <a:ea typeface="等线" panose="02010600030101010101" pitchFamily="2" charset="-122"/>
                      </a:endParaRPr>
                    </a:p>
                    <a:p>
                      <a:pPr algn="l" fontAlgn="t"/>
                      <a:r>
                        <a:rPr lang="en-US" altLang="zh-CN" sz="1000" b="0" i="0" u="none" strike="noStrike" dirty="0">
                          <a:solidFill>
                            <a:srgbClr val="000000"/>
                          </a:solidFill>
                          <a:effectLst/>
                          <a:latin typeface="Arial" panose="020B0604020202020204" pitchFamily="34" charset="0"/>
                          <a:ea typeface="等线" panose="02010600030101010101" pitchFamily="2" charset="-122"/>
                        </a:rPr>
                        <a:t>In Progress</a:t>
                      </a:r>
                    </a:p>
                    <a:p>
                      <a:pPr algn="l" fontAlgn="t"/>
                      <a:endParaRPr lang="en-US" altLang="zh-CN" sz="1000" b="0" i="0" u="none" strike="noStrike" dirty="0">
                        <a:solidFill>
                          <a:srgbClr val="000000"/>
                        </a:solidFill>
                        <a:effectLst/>
                        <a:latin typeface="Arial" panose="020B0604020202020204" pitchFamily="34" charset="0"/>
                        <a:ea typeface="等线" panose="02010600030101010101" pitchFamily="2" charset="-122"/>
                      </a:endParaRP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dirty="0">
                          <a:solidFill>
                            <a:srgbClr val="000000"/>
                          </a:solidFill>
                          <a:effectLst/>
                          <a:latin typeface="Arial" panose="020B0604020202020204" pitchFamily="34" charset="0"/>
                          <a:ea typeface="等线" panose="02010600030101010101" pitchFamily="2" charset="-122"/>
                        </a:rPr>
                        <a:t>In Progress</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dirty="0">
                          <a:solidFill>
                            <a:srgbClr val="000000"/>
                          </a:solidFill>
                          <a:effectLst/>
                          <a:latin typeface="Arial" panose="020B0604020202020204" pitchFamily="34" charset="0"/>
                          <a:ea typeface="等线" panose="02010600030101010101" pitchFamily="2" charset="-122"/>
                        </a:rPr>
                        <a:t>L</a:t>
                      </a:r>
                      <a:br>
                        <a:rPr lang="en" sz="1000" b="0" i="0" u="none" strike="noStrike" dirty="0">
                          <a:solidFill>
                            <a:srgbClr val="000000"/>
                          </a:solidFill>
                          <a:effectLst/>
                          <a:latin typeface="Arial" panose="020B0604020202020204" pitchFamily="34" charset="0"/>
                          <a:ea typeface="等线" panose="02010600030101010101" pitchFamily="2" charset="-122"/>
                        </a:rPr>
                      </a:br>
                      <a:r>
                        <a:rPr lang="en" sz="1000" b="0" i="0" u="none" strike="noStrike" dirty="0" err="1">
                          <a:solidFill>
                            <a:srgbClr val="000000"/>
                          </a:solidFill>
                          <a:effectLst/>
                          <a:latin typeface="Arial" panose="020B0604020202020204" pitchFamily="34" charset="0"/>
                          <a:ea typeface="等线" panose="02010600030101010101" pitchFamily="2" charset="-122"/>
                        </a:rPr>
                        <a:t>根据log分享</a:t>
                      </a:r>
                      <a:r>
                        <a:rPr lang="zh-CN" altLang="en-US" sz="1000" b="0" i="0" u="none" strike="noStrike" dirty="0">
                          <a:solidFill>
                            <a:srgbClr val="000000"/>
                          </a:solidFill>
                          <a:effectLst/>
                          <a:latin typeface="Arial" panose="020B0604020202020204" pitchFamily="34" charset="0"/>
                          <a:ea typeface="等线" panose="02010600030101010101" pitchFamily="2" charset="-122"/>
                        </a:rPr>
                        <a:t>日志时间范围内，</a:t>
                      </a:r>
                      <a:r>
                        <a:rPr lang="en" sz="1000" b="0" i="0" u="none" strike="noStrike" dirty="0">
                          <a:solidFill>
                            <a:srgbClr val="000000"/>
                          </a:solidFill>
                          <a:effectLst/>
                          <a:latin typeface="Arial" panose="020B0604020202020204" pitchFamily="34" charset="0"/>
                          <a:ea typeface="等线" panose="02010600030101010101" pitchFamily="2" charset="-122"/>
                        </a:rPr>
                        <a:t>Setting </a:t>
                      </a:r>
                      <a:r>
                        <a:rPr lang="zh-CN" altLang="en-US" sz="1000" b="0" i="0" u="none" strike="noStrike" dirty="0">
                          <a:solidFill>
                            <a:srgbClr val="000000"/>
                          </a:solidFill>
                          <a:effectLst/>
                          <a:latin typeface="Arial" panose="020B0604020202020204" pitchFamily="34" charset="0"/>
                          <a:ea typeface="等线" panose="02010600030101010101" pitchFamily="2" charset="-122"/>
                        </a:rPr>
                        <a:t>发送了一次</a:t>
                      </a:r>
                      <a:r>
                        <a:rPr lang="en" sz="1000" b="0" i="0" u="none" strike="noStrike" dirty="0" err="1">
                          <a:solidFill>
                            <a:srgbClr val="000000"/>
                          </a:solidFill>
                          <a:effectLst/>
                          <a:latin typeface="Arial" panose="020B0604020202020204" pitchFamily="34" charset="0"/>
                          <a:ea typeface="等线" panose="02010600030101010101" pitchFamily="2" charset="-122"/>
                        </a:rPr>
                        <a:t>closeWakeup</a:t>
                      </a:r>
                      <a:r>
                        <a:rPr lang="zh-CN" altLang="en-US" sz="1000" b="0" i="0" u="none" strike="noStrike" dirty="0">
                          <a:solidFill>
                            <a:srgbClr val="000000"/>
                          </a:solidFill>
                          <a:effectLst/>
                          <a:latin typeface="Arial" panose="020B0604020202020204" pitchFamily="34" charset="0"/>
                          <a:ea typeface="等线" panose="02010600030101010101" pitchFamily="2" charset="-122"/>
                        </a:rPr>
                        <a:t>的接口。</a:t>
                      </a:r>
                      <a:endParaRPr lang="en-US" altLang="zh-CN" sz="1000" b="0" i="0" u="none" strike="noStrike" dirty="0">
                        <a:solidFill>
                          <a:srgbClr val="000000"/>
                        </a:solidFill>
                        <a:effectLst/>
                        <a:latin typeface="Arial" panose="020B0604020202020204" pitchFamily="34" charset="0"/>
                        <a:ea typeface="等线" panose="02010600030101010101" pitchFamily="2" charset="-122"/>
                      </a:endParaRPr>
                    </a:p>
                    <a:p>
                      <a:pPr algn="l" fontAlgn="t"/>
                      <a:endParaRPr lang="en-US" altLang="zh-CN" sz="1000" b="0" i="0" u="none" strike="noStrike" dirty="0">
                        <a:solidFill>
                          <a:srgbClr val="000000"/>
                        </a:solidFill>
                        <a:effectLst/>
                        <a:latin typeface="Arial" panose="020B0604020202020204" pitchFamily="34" charset="0"/>
                        <a:ea typeface="等线" panose="02010600030101010101" pitchFamily="2" charset="-122"/>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00" b="0" i="0" u="none" strike="noStrike" dirty="0">
                          <a:solidFill>
                            <a:srgbClr val="000000"/>
                          </a:solidFill>
                          <a:effectLst/>
                          <a:latin typeface="Arial" panose="020B0604020202020204" pitchFamily="34" charset="0"/>
                          <a:ea typeface="等线" panose="02010600030101010101" pitchFamily="2" charset="-122"/>
                        </a:rPr>
                        <a:t>概率：</a:t>
                      </a:r>
                      <a:r>
                        <a:rPr lang="zh-CN" altLang="en-US" sz="1000" b="0" i="0" u="none" strike="noStrike" dirty="0">
                          <a:solidFill>
                            <a:srgbClr val="000000"/>
                          </a:solidFill>
                          <a:effectLst/>
                          <a:latin typeface="SimSun" panose="02010600030101010101" pitchFamily="2" charset="-122"/>
                          <a:ea typeface="SimSun" panose="02010600030101010101" pitchFamily="2" charset="-122"/>
                        </a:rPr>
                        <a:t>复现</a:t>
                      </a:r>
                      <a:r>
                        <a:rPr lang="en-US" altLang="zh-CN" sz="1000" b="0" i="0" u="none" strike="noStrike" dirty="0">
                          <a:solidFill>
                            <a:srgbClr val="000000"/>
                          </a:solidFill>
                          <a:effectLst/>
                          <a:latin typeface="SimSun" panose="02010600030101010101" pitchFamily="2" charset="-122"/>
                          <a:ea typeface="SimSun" panose="02010600030101010101" pitchFamily="2" charset="-122"/>
                        </a:rPr>
                        <a:t>50</a:t>
                      </a:r>
                      <a:r>
                        <a:rPr lang="zh-CN" altLang="en-US" sz="1000" b="0" i="0" u="none" strike="noStrike" dirty="0">
                          <a:solidFill>
                            <a:srgbClr val="000000"/>
                          </a:solidFill>
                          <a:effectLst/>
                          <a:latin typeface="SimSun" panose="02010600030101010101" pitchFamily="2" charset="-122"/>
                          <a:ea typeface="SimSun" panose="02010600030101010101" pitchFamily="2" charset="-122"/>
                        </a:rPr>
                        <a:t>次未复现</a:t>
                      </a:r>
                      <a:endParaRPr lang="en-US" altLang="zh-CN" sz="1000" b="0" i="0" u="none" strike="noStrike" dirty="0">
                        <a:solidFill>
                          <a:srgbClr val="000000"/>
                        </a:solidFill>
                        <a:effectLst/>
                        <a:latin typeface="SimSun" panose="02010600030101010101" pitchFamily="2" charset="-122"/>
                        <a:ea typeface="SimSun" panose="02010600030101010101" pitchFamily="2" charset="-122"/>
                      </a:endParaRP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41110"/>
                  </a:ext>
                </a:extLst>
              </a:tr>
              <a:tr h="1331471">
                <a:tc>
                  <a:txBody>
                    <a:bodyPr/>
                    <a:lstStyle/>
                    <a:p>
                      <a:pPr algn="l" fontAlgn="t"/>
                      <a:r>
                        <a:rPr lang="en" sz="1000" b="0" i="0" u="sng" strike="noStrike" dirty="0">
                          <a:solidFill>
                            <a:srgbClr val="0563C1"/>
                          </a:solidFill>
                          <a:effectLst/>
                          <a:latin typeface="等线" panose="02010600030101010101" pitchFamily="2" charset="-122"/>
                          <a:ea typeface="等线" panose="02010600030101010101" pitchFamily="2" charset="-122"/>
                        </a:rPr>
                        <a:t>APIMCIS-21931</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1000" b="0" i="0" u="none" strike="noStrike" dirty="0">
                          <a:solidFill>
                            <a:srgbClr val="000000"/>
                          </a:solidFill>
                          <a:effectLst/>
                          <a:latin typeface="Arial" panose="020B0604020202020204" pitchFamily="34" charset="0"/>
                          <a:ea typeface="等线" panose="02010600030101010101" pitchFamily="2" charset="-122"/>
                        </a:rPr>
                        <a:t>2021/11/16</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dirty="0">
                          <a:solidFill>
                            <a:srgbClr val="000000"/>
                          </a:solidFill>
                          <a:effectLst/>
                          <a:latin typeface="Arial" panose="020B0604020202020204" pitchFamily="34" charset="0"/>
                          <a:ea typeface="等线" panose="02010600030101010101" pitchFamily="2" charset="-122"/>
                        </a:rPr>
                        <a:t>[</a:t>
                      </a:r>
                      <a:r>
                        <a:rPr lang="en" sz="1000" b="0" i="0" u="none" strike="noStrike" dirty="0" err="1">
                          <a:solidFill>
                            <a:srgbClr val="000000"/>
                          </a:solidFill>
                          <a:effectLst/>
                          <a:latin typeface="Arial" panose="020B0604020202020204" pitchFamily="34" charset="0"/>
                          <a:ea typeface="等线" panose="02010600030101010101" pitchFamily="2" charset="-122"/>
                        </a:rPr>
                        <a:t>Summary:IVI</a:t>
                      </a:r>
                      <a:r>
                        <a:rPr lang="en" sz="1000" b="0" i="0" u="none" strike="noStrike" dirty="0">
                          <a:solidFill>
                            <a:srgbClr val="000000"/>
                          </a:solidFill>
                          <a:effectLst/>
                          <a:latin typeface="Arial" panose="020B0604020202020204" pitchFamily="34" charset="0"/>
                          <a:ea typeface="等线" panose="02010600030101010101" pitchFamily="2" charset="-122"/>
                        </a:rPr>
                        <a:t> </a:t>
                      </a:r>
                      <a:r>
                        <a:rPr lang="zh-CN" altLang="en-US" sz="1000" b="0" i="0" u="none" strike="noStrike" dirty="0">
                          <a:solidFill>
                            <a:srgbClr val="000000"/>
                          </a:solidFill>
                          <a:effectLst/>
                          <a:latin typeface="Arial" panose="020B0604020202020204" pitchFamily="34" charset="0"/>
                          <a:ea typeface="等线" panose="02010600030101010101" pitchFamily="2" charset="-122"/>
                        </a:rPr>
                        <a:t>端点击</a:t>
                      </a:r>
                      <a:r>
                        <a:rPr lang="en" sz="1000" b="0" i="0" u="none" strike="noStrike" dirty="0">
                          <a:solidFill>
                            <a:srgbClr val="000000"/>
                          </a:solidFill>
                          <a:effectLst/>
                          <a:latin typeface="Arial" panose="020B0604020202020204" pitchFamily="34" charset="0"/>
                          <a:ea typeface="等线" panose="02010600030101010101" pitchFamily="2" charset="-122"/>
                        </a:rPr>
                        <a:t>VPA </a:t>
                      </a:r>
                      <a:r>
                        <a:rPr lang="zh-CN" altLang="en-US" sz="1000" b="0" i="0" u="none" strike="noStrike" dirty="0">
                          <a:solidFill>
                            <a:srgbClr val="000000"/>
                          </a:solidFill>
                          <a:effectLst/>
                          <a:latin typeface="Arial" panose="020B0604020202020204" pitchFamily="34" charset="0"/>
                          <a:ea typeface="等线" panose="02010600030101010101" pitchFamily="2" charset="-122"/>
                        </a:rPr>
                        <a:t>按钮无响应</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 sz="1000" b="0" i="0" u="none" strike="noStrike" dirty="0">
                        <a:solidFill>
                          <a:srgbClr val="000000"/>
                        </a:solidFill>
                        <a:effectLst/>
                        <a:latin typeface="Arial" panose="020B0604020202020204" pitchFamily="34" charset="0"/>
                        <a:ea typeface="等线" panose="02010600030101010101" pitchFamily="2" charset="-122"/>
                      </a:endParaRP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zh-CN" sz="1000" b="0" i="0" u="none" strike="noStrike" dirty="0">
                        <a:solidFill>
                          <a:srgbClr val="000000"/>
                        </a:solidFill>
                        <a:effectLst/>
                        <a:latin typeface="Arial" panose="020B0604020202020204" pitchFamily="34" charset="0"/>
                        <a:ea typeface="等线" panose="02010600030101010101" pitchFamily="2" charset="-122"/>
                      </a:endParaRP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dirty="0">
                          <a:solidFill>
                            <a:srgbClr val="000000"/>
                          </a:solidFill>
                          <a:effectLst/>
                          <a:latin typeface="Arial" panose="020B0604020202020204" pitchFamily="34" charset="0"/>
                          <a:ea typeface="等线" panose="02010600030101010101" pitchFamily="2" charset="-122"/>
                        </a:rPr>
                        <a:t>In Progress</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a:solidFill>
                            <a:srgbClr val="000000"/>
                          </a:solidFill>
                          <a:effectLst/>
                          <a:latin typeface="Arial" panose="020B0604020202020204" pitchFamily="34" charset="0"/>
                          <a:ea typeface="等线" panose="02010600030101010101" pitchFamily="2" charset="-122"/>
                        </a:rPr>
                        <a:t>Immediate Gating</a:t>
                      </a: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 sz="1000" b="0" i="0" u="none" strike="noStrike" dirty="0">
                          <a:solidFill>
                            <a:srgbClr val="000000"/>
                          </a:solidFill>
                          <a:effectLst/>
                          <a:latin typeface="Arial" panose="020B0604020202020204" pitchFamily="34" charset="0"/>
                          <a:ea typeface="等线" panose="02010600030101010101" pitchFamily="2" charset="-122"/>
                        </a:rPr>
                        <a:t>L</a:t>
                      </a:r>
                      <a:br>
                        <a:rPr lang="en" sz="1000" b="0" i="0" u="none" strike="noStrike" dirty="0">
                          <a:solidFill>
                            <a:srgbClr val="000000"/>
                          </a:solidFill>
                          <a:effectLst/>
                          <a:latin typeface="Arial" panose="020B0604020202020204" pitchFamily="34" charset="0"/>
                          <a:ea typeface="等线" panose="02010600030101010101" pitchFamily="2" charset="-122"/>
                        </a:rPr>
                      </a:br>
                      <a:r>
                        <a:rPr lang="zh-CN" altLang="en-US" sz="1000" b="0" i="0" u="none" strike="noStrike" dirty="0">
                          <a:solidFill>
                            <a:srgbClr val="000000"/>
                          </a:solidFill>
                          <a:effectLst/>
                          <a:latin typeface="SimSun" panose="02010600030101010101" pitchFamily="2" charset="-122"/>
                          <a:ea typeface="SimSun" panose="02010600030101010101" pitchFamily="2" charset="-122"/>
                        </a:rPr>
                        <a:t>根据</a:t>
                      </a:r>
                      <a:r>
                        <a:rPr lang="en-US" altLang="zh-CN" sz="1000" b="0" i="0" u="none" strike="noStrike" dirty="0">
                          <a:solidFill>
                            <a:srgbClr val="000000"/>
                          </a:solidFill>
                          <a:effectLst/>
                          <a:latin typeface="SimSun" panose="02010600030101010101" pitchFamily="2" charset="-122"/>
                          <a:ea typeface="SimSun" panose="02010600030101010101" pitchFamily="2" charset="-122"/>
                        </a:rPr>
                        <a:t>log</a:t>
                      </a:r>
                      <a:r>
                        <a:rPr lang="zh-CN" altLang="en-US" sz="1000" b="0" i="0" u="none" strike="noStrike" dirty="0">
                          <a:solidFill>
                            <a:srgbClr val="000000"/>
                          </a:solidFill>
                          <a:effectLst/>
                          <a:latin typeface="SimSun" panose="02010600030101010101" pitchFamily="2" charset="-122"/>
                          <a:ea typeface="SimSun" panose="02010600030101010101" pitchFamily="2" charset="-122"/>
                        </a:rPr>
                        <a:t>分析没有收到 软按键启动语音的广播，日志显示应该是广播阻塞了。</a:t>
                      </a:r>
                      <a:endParaRPr lang="en-US" altLang="zh-CN" sz="1000" b="0" i="0" u="none" strike="noStrike" dirty="0">
                        <a:solidFill>
                          <a:srgbClr val="000000"/>
                        </a:solidFill>
                        <a:effectLst/>
                        <a:latin typeface="SimSun" panose="02010600030101010101" pitchFamily="2" charset="-122"/>
                        <a:ea typeface="SimSun" panose="02010600030101010101" pitchFamily="2" charset="-122"/>
                      </a:endParaRPr>
                    </a:p>
                    <a:p>
                      <a:pPr algn="l" fontAlgn="t"/>
                      <a:endParaRPr lang="en-US" altLang="zh-CN" sz="1000" b="0" i="0" u="none" strike="noStrike" dirty="0">
                        <a:solidFill>
                          <a:srgbClr val="000000"/>
                        </a:solidFill>
                        <a:effectLst/>
                        <a:latin typeface="SimSun" panose="02010600030101010101" pitchFamily="2" charset="-122"/>
                        <a:ea typeface="SimSun" panose="02010600030101010101" pitchFamily="2" charset="-122"/>
                      </a:endParaRPr>
                    </a:p>
                    <a:p>
                      <a:pPr algn="l" fontAlgn="t"/>
                      <a:r>
                        <a:rPr lang="zh-CN" altLang="en-US" sz="1000" b="0" i="0" u="none" strike="noStrike" dirty="0">
                          <a:solidFill>
                            <a:srgbClr val="000000"/>
                          </a:solidFill>
                          <a:effectLst/>
                          <a:latin typeface="SimSun" panose="02010600030101010101" pitchFamily="2" charset="-122"/>
                          <a:ea typeface="SimSun" panose="02010600030101010101" pitchFamily="2" charset="-122"/>
                        </a:rPr>
                        <a:t>概率：复现</a:t>
                      </a:r>
                      <a:r>
                        <a:rPr lang="en-US" altLang="zh-CN" sz="1000" b="0" i="0" u="none" strike="noStrike" dirty="0">
                          <a:solidFill>
                            <a:srgbClr val="000000"/>
                          </a:solidFill>
                          <a:effectLst/>
                          <a:latin typeface="SimSun" panose="02010600030101010101" pitchFamily="2" charset="-122"/>
                          <a:ea typeface="SimSun" panose="02010600030101010101" pitchFamily="2" charset="-122"/>
                        </a:rPr>
                        <a:t>50</a:t>
                      </a:r>
                      <a:r>
                        <a:rPr lang="zh-CN" altLang="en-US" sz="1000" b="0" i="0" u="none" strike="noStrike" dirty="0">
                          <a:solidFill>
                            <a:srgbClr val="000000"/>
                          </a:solidFill>
                          <a:effectLst/>
                          <a:latin typeface="SimSun" panose="02010600030101010101" pitchFamily="2" charset="-122"/>
                          <a:ea typeface="SimSun" panose="02010600030101010101" pitchFamily="2" charset="-122"/>
                        </a:rPr>
                        <a:t>次未复现</a:t>
                      </a:r>
                      <a:endParaRPr lang="en-US" altLang="zh-CN" sz="1000" b="0" i="0" u="none" strike="noStrike" dirty="0">
                        <a:solidFill>
                          <a:srgbClr val="000000"/>
                        </a:solidFill>
                        <a:effectLst/>
                        <a:latin typeface="SimSun" panose="02010600030101010101" pitchFamily="2" charset="-122"/>
                        <a:ea typeface="SimSun" panose="02010600030101010101" pitchFamily="2" charset="-122"/>
                      </a:endParaRPr>
                    </a:p>
                    <a:p>
                      <a:pPr algn="l" fontAlgn="t"/>
                      <a:endParaRPr lang="zh-CN" altLang="en-US" sz="1000" b="0" i="0" u="none" strike="noStrike" dirty="0">
                        <a:solidFill>
                          <a:srgbClr val="000000"/>
                        </a:solidFill>
                        <a:effectLst/>
                        <a:latin typeface="Arial" panose="020B0604020202020204" pitchFamily="34" charset="0"/>
                        <a:ea typeface="等线" panose="02010600030101010101" pitchFamily="2" charset="-122"/>
                      </a:endParaRPr>
                    </a:p>
                  </a:txBody>
                  <a:tcPr marL="6325" marR="6325" marT="63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183352"/>
                  </a:ext>
                </a:extLst>
              </a:tr>
            </a:tbl>
          </a:graphicData>
        </a:graphic>
      </p:graphicFrame>
    </p:spTree>
    <p:extLst>
      <p:ext uri="{BB962C8B-B14F-4D97-AF65-F5344CB8AC3E}">
        <p14:creationId xmlns:p14="http://schemas.microsoft.com/office/powerpoint/2010/main" val="2788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a:extLst>
              <a:ext uri="{FF2B5EF4-FFF2-40B4-BE49-F238E27FC236}">
                <a16:creationId xmlns:a16="http://schemas.microsoft.com/office/drawing/2014/main" id="{D8E1D120-F885-ED48-80A4-3C90999087B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HF7</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sp>
        <p:nvSpPr>
          <p:cNvPr id="5" name="文本框 4">
            <a:extLst>
              <a:ext uri="{FF2B5EF4-FFF2-40B4-BE49-F238E27FC236}">
                <a16:creationId xmlns:a16="http://schemas.microsoft.com/office/drawing/2014/main" id="{0946A01D-05A0-7340-B6A4-FA79404ED9B9}"/>
              </a:ext>
            </a:extLst>
          </p:cNvPr>
          <p:cNvSpPr txBox="1"/>
          <p:nvPr/>
        </p:nvSpPr>
        <p:spPr>
          <a:xfrm>
            <a:off x="639763" y="1727695"/>
            <a:ext cx="8597225" cy="369332"/>
          </a:xfrm>
          <a:prstGeom prst="rect">
            <a:avLst/>
          </a:prstGeom>
          <a:noFill/>
        </p:spPr>
        <p:txBody>
          <a:bodyPr wrap="none" rtlCol="0">
            <a:spAutoFit/>
          </a:bodyPr>
          <a:lstStyle/>
          <a:p>
            <a:r>
              <a:rPr kumimoji="1" lang="zh-CN" altLang="en-US" dirty="0"/>
              <a:t>无新增</a:t>
            </a:r>
            <a:r>
              <a:rPr kumimoji="1" lang="en-US" altLang="zh-CN" dirty="0"/>
              <a:t>AIMS</a:t>
            </a:r>
            <a:r>
              <a:rPr kumimoji="1" lang="zh-CN" altLang="en-US" dirty="0"/>
              <a:t>问题，已知</a:t>
            </a:r>
            <a:r>
              <a:rPr kumimoji="1" lang="en-US" altLang="zh-CN" dirty="0"/>
              <a:t>AIMS</a:t>
            </a:r>
            <a:r>
              <a:rPr kumimoji="1" lang="zh-CN" altLang="en-US" dirty="0"/>
              <a:t>问题已全部修复，在</a:t>
            </a:r>
            <a:r>
              <a:rPr kumimoji="1" lang="en-US" altLang="zh-CN" dirty="0"/>
              <a:t>R06.1</a:t>
            </a:r>
            <a:r>
              <a:rPr kumimoji="1" lang="zh-CN" altLang="en-US" dirty="0"/>
              <a:t> </a:t>
            </a:r>
            <a:r>
              <a:rPr kumimoji="1" lang="en-US" altLang="zh-CN" dirty="0"/>
              <a:t>HF7</a:t>
            </a:r>
            <a:r>
              <a:rPr kumimoji="1" lang="zh-CN" altLang="en-US" dirty="0"/>
              <a:t>版本验证内部通过。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789F6C06-DCCE-5A42-879B-0703B617B34F}"/>
              </a:ext>
            </a:extLst>
          </p:cNvPr>
          <p:cNvSpPr>
            <a:spLocks noGrp="1" noChangeArrowheads="1"/>
          </p:cNvSpPr>
          <p:nvPr>
            <p:ph type="title"/>
          </p:nvPr>
        </p:nvSpPr>
        <p:spPr bwMode="auto">
          <a:xfrm>
            <a:off x="277589" y="328159"/>
            <a:ext cx="11914411"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sz="2800" dirty="0">
                <a:solidFill>
                  <a:srgbClr val="0000CC"/>
                </a:solidFill>
              </a:rPr>
              <a:t>{P</a:t>
            </a:r>
            <a:r>
              <a:rPr lang="en-US" altLang="zh-CN" sz="2800" dirty="0">
                <a:solidFill>
                  <a:srgbClr val="0000CC"/>
                </a:solidFill>
              </a:rPr>
              <a:t>702</a:t>
            </a:r>
            <a:r>
              <a:rPr lang="zh-CN" altLang="en-US" sz="2800" dirty="0">
                <a:solidFill>
                  <a:srgbClr val="0000CC"/>
                </a:solidFill>
              </a:rPr>
              <a:t> </a:t>
            </a:r>
            <a:r>
              <a:rPr lang="en-US" altLang="zh-CN" sz="2800" dirty="0">
                <a:solidFill>
                  <a:srgbClr val="0000CC"/>
                </a:solidFill>
              </a:rPr>
              <a:t>R06.1</a:t>
            </a:r>
            <a:r>
              <a:rPr lang="zh-CN" altLang="en-US" sz="2800" dirty="0">
                <a:solidFill>
                  <a:srgbClr val="0000CC"/>
                </a:solidFill>
              </a:rPr>
              <a:t> </a:t>
            </a:r>
            <a:r>
              <a:rPr lang="en-US" altLang="zh-CN" sz="2800" dirty="0">
                <a:solidFill>
                  <a:srgbClr val="0000CC"/>
                </a:solidFill>
              </a:rPr>
              <a:t>HF7</a:t>
            </a:r>
            <a:r>
              <a:rPr lang="en-US" altLang="en-US" sz="2800" dirty="0">
                <a:solidFill>
                  <a:srgbClr val="0000CC"/>
                </a:solidFill>
              </a:rPr>
              <a:t>} </a:t>
            </a:r>
            <a:r>
              <a:rPr lang="zh-CN" altLang="en-US" sz="2800" dirty="0">
                <a:solidFill>
                  <a:srgbClr val="0000CC"/>
                </a:solidFill>
              </a:rPr>
              <a:t>语音唤醒率</a:t>
            </a:r>
            <a:r>
              <a:rPr lang="en-US" altLang="zh-CN" sz="2800" dirty="0">
                <a:solidFill>
                  <a:srgbClr val="0000CC"/>
                </a:solidFill>
              </a:rPr>
              <a:t>&amp;</a:t>
            </a:r>
            <a:r>
              <a:rPr lang="zh-CN" altLang="en-US" sz="2800" dirty="0">
                <a:solidFill>
                  <a:srgbClr val="0000CC"/>
                </a:solidFill>
              </a:rPr>
              <a:t>误唤醒专项测试</a:t>
            </a:r>
            <a:endParaRPr lang="en-US" altLang="en-US" sz="2800" b="0" dirty="0">
              <a:ea typeface="SimHei" panose="02010609060101010101" pitchFamily="49" charset="-122"/>
            </a:endParaRPr>
          </a:p>
        </p:txBody>
      </p:sp>
      <p:sp>
        <p:nvSpPr>
          <p:cNvPr id="5" name="文本框 4">
            <a:extLst>
              <a:ext uri="{FF2B5EF4-FFF2-40B4-BE49-F238E27FC236}">
                <a16:creationId xmlns:a16="http://schemas.microsoft.com/office/drawing/2014/main" id="{A5909584-BCC5-0445-A432-4A787139C431}"/>
              </a:ext>
            </a:extLst>
          </p:cNvPr>
          <p:cNvSpPr txBox="1"/>
          <p:nvPr/>
        </p:nvSpPr>
        <p:spPr>
          <a:xfrm>
            <a:off x="267290" y="1136421"/>
            <a:ext cx="5032147" cy="369332"/>
          </a:xfrm>
          <a:prstGeom prst="rect">
            <a:avLst/>
          </a:prstGeom>
          <a:noFill/>
        </p:spPr>
        <p:txBody>
          <a:bodyPr wrap="none" rtlCol="0">
            <a:spAutoFit/>
          </a:bodyPr>
          <a:lstStyle/>
          <a:p>
            <a:r>
              <a:rPr kumimoji="1" lang="zh-CN" altLang="en-US" dirty="0"/>
              <a:t>唤醒率、误唤醒均测试通过，见附件测试报告。</a:t>
            </a:r>
          </a:p>
        </p:txBody>
      </p:sp>
      <p:graphicFrame>
        <p:nvGraphicFramePr>
          <p:cNvPr id="2" name="表格 1">
            <a:extLst>
              <a:ext uri="{FF2B5EF4-FFF2-40B4-BE49-F238E27FC236}">
                <a16:creationId xmlns:a16="http://schemas.microsoft.com/office/drawing/2014/main" id="{A9C1F57D-E8E1-204F-8E02-D7CC56E82DA5}"/>
              </a:ext>
            </a:extLst>
          </p:cNvPr>
          <p:cNvGraphicFramePr>
            <a:graphicFrameLocks noGrp="1"/>
          </p:cNvGraphicFramePr>
          <p:nvPr>
            <p:extLst>
              <p:ext uri="{D42A27DB-BD31-4B8C-83A1-F6EECF244321}">
                <p14:modId xmlns:p14="http://schemas.microsoft.com/office/powerpoint/2010/main" val="3725675737"/>
              </p:ext>
            </p:extLst>
          </p:nvPr>
        </p:nvGraphicFramePr>
        <p:xfrm>
          <a:off x="381000" y="2072192"/>
          <a:ext cx="3265721" cy="4180152"/>
        </p:xfrm>
        <a:graphic>
          <a:graphicData uri="http://schemas.openxmlformats.org/drawingml/2006/table">
            <a:tbl>
              <a:tblPr/>
              <a:tblGrid>
                <a:gridCol w="874520">
                  <a:extLst>
                    <a:ext uri="{9D8B030D-6E8A-4147-A177-3AD203B41FA5}">
                      <a16:colId xmlns:a16="http://schemas.microsoft.com/office/drawing/2014/main" val="1285937153"/>
                    </a:ext>
                  </a:extLst>
                </a:gridCol>
                <a:gridCol w="874520">
                  <a:extLst>
                    <a:ext uri="{9D8B030D-6E8A-4147-A177-3AD203B41FA5}">
                      <a16:colId xmlns:a16="http://schemas.microsoft.com/office/drawing/2014/main" val="3351993667"/>
                    </a:ext>
                  </a:extLst>
                </a:gridCol>
                <a:gridCol w="418249">
                  <a:extLst>
                    <a:ext uri="{9D8B030D-6E8A-4147-A177-3AD203B41FA5}">
                      <a16:colId xmlns:a16="http://schemas.microsoft.com/office/drawing/2014/main" val="286497358"/>
                    </a:ext>
                  </a:extLst>
                </a:gridCol>
                <a:gridCol w="549216">
                  <a:extLst>
                    <a:ext uri="{9D8B030D-6E8A-4147-A177-3AD203B41FA5}">
                      <a16:colId xmlns:a16="http://schemas.microsoft.com/office/drawing/2014/main" val="1438121831"/>
                    </a:ext>
                  </a:extLst>
                </a:gridCol>
                <a:gridCol w="549216">
                  <a:extLst>
                    <a:ext uri="{9D8B030D-6E8A-4147-A177-3AD203B41FA5}">
                      <a16:colId xmlns:a16="http://schemas.microsoft.com/office/drawing/2014/main" val="512037932"/>
                    </a:ext>
                  </a:extLst>
                </a:gridCol>
              </a:tblGrid>
              <a:tr h="244248">
                <a:tc>
                  <a:txBody>
                    <a:bodyPr/>
                    <a:lstStyle/>
                    <a:p>
                      <a:pPr algn="just" fontAlgn="ctr"/>
                      <a:r>
                        <a:rPr lang="en" sz="800" b="1" i="0" u="none" strike="noStrike">
                          <a:solidFill>
                            <a:srgbClr val="000000"/>
                          </a:solidFill>
                          <a:effectLst/>
                          <a:latin typeface="宋体" panose="02010600030101010101" pitchFamily="2" charset="-122"/>
                          <a:ea typeface="宋体" panose="02010600030101010101" pitchFamily="2" charset="-122"/>
                        </a:rPr>
                        <a:t>AI</a:t>
                      </a:r>
                      <a:r>
                        <a:rPr lang="zh-CN" altLang="en-US" sz="800" b="1" i="0" u="none" strike="noStrike">
                          <a:solidFill>
                            <a:srgbClr val="000000"/>
                          </a:solidFill>
                          <a:effectLst/>
                          <a:latin typeface="宋体" panose="02010600030101010101" pitchFamily="2" charset="-122"/>
                          <a:ea typeface="宋体" panose="02010600030101010101" pitchFamily="2" charset="-122"/>
                        </a:rPr>
                        <a:t>能力</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指标项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通过标准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实测结果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800" b="1" i="0" u="none" strike="noStrike">
                          <a:solidFill>
                            <a:srgbClr val="000000"/>
                          </a:solidFill>
                          <a:effectLst/>
                          <a:latin typeface="宋体" panose="02010600030101010101" pitchFamily="2" charset="-122"/>
                          <a:ea typeface="宋体" panose="02010600030101010101" pitchFamily="2" charset="-122"/>
                        </a:rPr>
                        <a:t>测试结论</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70785099"/>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94052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78406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005464"/>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你好福特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3124626"/>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819087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500015"/>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哈喽福特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82376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863960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3656552"/>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暂停播放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16034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06769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331913"/>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继续播放</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575758"/>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012751"/>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278350"/>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上一首</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052470"/>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7764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568140"/>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上一曲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5461462"/>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063545"/>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579424"/>
                  </a:ext>
                </a:extLst>
              </a:tr>
              <a:tr h="163996">
                <a:tc rowSpan="3">
                  <a:txBody>
                    <a:bodyPr/>
                    <a:lstStyle/>
                    <a:p>
                      <a:pPr algn="ctr" fontAlgn="ctr"/>
                      <a:r>
                        <a:rPr lang="zh-CN" altLang="en-US" sz="800" b="0" i="0" u="none" strike="noStrike">
                          <a:solidFill>
                            <a:srgbClr val="000000"/>
                          </a:solidFill>
                          <a:effectLst/>
                          <a:latin typeface="宋体" panose="02010600030101010101" pitchFamily="2" charset="-122"/>
                          <a:ea typeface="宋体" panose="02010600030101010101" pitchFamily="2" charset="-122"/>
                        </a:rPr>
                        <a:t>下一首</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低噪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111121"/>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中噪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94%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01999"/>
                  </a:ext>
                </a:extLst>
              </a:tr>
              <a:tr h="163996">
                <a:tc vMerge="1">
                  <a:txBody>
                    <a:bodyPr/>
                    <a:lstStyle/>
                    <a:p>
                      <a:endParaRPr lang="zh-CN" altLang="en-US"/>
                    </a:p>
                  </a:txBody>
                  <a:tcPr/>
                </a:tc>
                <a:tc>
                  <a:txBody>
                    <a:bodyPr/>
                    <a:lstStyle/>
                    <a:p>
                      <a:pPr algn="just" fontAlgn="ctr"/>
                      <a:r>
                        <a:rPr lang="zh-CN" altLang="en-US" sz="800" b="0" i="0" u="none" strike="noStrike">
                          <a:solidFill>
                            <a:srgbClr val="000000"/>
                          </a:solidFill>
                          <a:effectLst/>
                          <a:latin typeface="宋体" panose="02010600030101010101" pitchFamily="2" charset="-122"/>
                          <a:ea typeface="宋体" panose="02010600030101010101" pitchFamily="2" charset="-122"/>
                        </a:rPr>
                        <a:t>唤醒率</a:t>
                      </a:r>
                      <a:r>
                        <a:rPr lang="en-US" altLang="zh-CN" sz="800" b="0" i="0" u="none" strike="noStrike">
                          <a:solidFill>
                            <a:srgbClr val="000000"/>
                          </a:solidFill>
                          <a:effectLst/>
                          <a:latin typeface="宋体" panose="02010600030101010101" pitchFamily="2" charset="-122"/>
                          <a:ea typeface="宋体" panose="02010600030101010101" pitchFamily="2" charset="-122"/>
                        </a:rPr>
                        <a:t>-</a:t>
                      </a:r>
                      <a:r>
                        <a:rPr lang="zh-CN" altLang="en-US" sz="800" b="0" i="0" u="none" strike="noStrike">
                          <a:solidFill>
                            <a:srgbClr val="000000"/>
                          </a:solidFill>
                          <a:effectLst/>
                          <a:latin typeface="宋体" panose="02010600030101010101" pitchFamily="2" charset="-122"/>
                          <a:ea typeface="宋体" panose="02010600030101010101" pitchFamily="2" charset="-122"/>
                        </a:rPr>
                        <a:t>高噪</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a:solidFill>
                            <a:srgbClr val="000000"/>
                          </a:solidFill>
                          <a:effectLst/>
                          <a:latin typeface="宋体" panose="02010600030101010101" pitchFamily="2" charset="-122"/>
                          <a:ea typeface="宋体" panose="02010600030101010101" pitchFamily="2" charset="-122"/>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800" b="0" i="0" u="none" strike="noStrike" dirty="0">
                          <a:solidFill>
                            <a:srgbClr val="000000"/>
                          </a:solidFill>
                          <a:effectLst/>
                          <a:latin typeface="宋体" panose="02010600030101010101" pitchFamily="2" charset="-122"/>
                          <a:ea typeface="宋体" panose="02010600030101010101" pitchFamily="2" charset="-122"/>
                        </a:rPr>
                        <a:t>89%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80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797088"/>
                  </a:ext>
                </a:extLst>
              </a:tr>
            </a:tbl>
          </a:graphicData>
        </a:graphic>
      </p:graphicFrame>
      <p:graphicFrame>
        <p:nvGraphicFramePr>
          <p:cNvPr id="7" name="表格 6">
            <a:extLst>
              <a:ext uri="{FF2B5EF4-FFF2-40B4-BE49-F238E27FC236}">
                <a16:creationId xmlns:a16="http://schemas.microsoft.com/office/drawing/2014/main" id="{190A6EE8-7A3C-D144-984C-4AE3B7F2DDC3}"/>
              </a:ext>
            </a:extLst>
          </p:cNvPr>
          <p:cNvGraphicFramePr>
            <a:graphicFrameLocks noGrp="1"/>
          </p:cNvGraphicFramePr>
          <p:nvPr>
            <p:extLst>
              <p:ext uri="{D42A27DB-BD31-4B8C-83A1-F6EECF244321}">
                <p14:modId xmlns:p14="http://schemas.microsoft.com/office/powerpoint/2010/main" val="3781682512"/>
              </p:ext>
            </p:extLst>
          </p:nvPr>
        </p:nvGraphicFramePr>
        <p:xfrm>
          <a:off x="3919444" y="2103909"/>
          <a:ext cx="3417530" cy="4180147"/>
        </p:xfrm>
        <a:graphic>
          <a:graphicData uri="http://schemas.openxmlformats.org/drawingml/2006/table">
            <a:tbl>
              <a:tblPr/>
              <a:tblGrid>
                <a:gridCol w="683506">
                  <a:extLst>
                    <a:ext uri="{9D8B030D-6E8A-4147-A177-3AD203B41FA5}">
                      <a16:colId xmlns:a16="http://schemas.microsoft.com/office/drawing/2014/main" val="1000508044"/>
                    </a:ext>
                  </a:extLst>
                </a:gridCol>
                <a:gridCol w="683506">
                  <a:extLst>
                    <a:ext uri="{9D8B030D-6E8A-4147-A177-3AD203B41FA5}">
                      <a16:colId xmlns:a16="http://schemas.microsoft.com/office/drawing/2014/main" val="1872686533"/>
                    </a:ext>
                  </a:extLst>
                </a:gridCol>
                <a:gridCol w="683506">
                  <a:extLst>
                    <a:ext uri="{9D8B030D-6E8A-4147-A177-3AD203B41FA5}">
                      <a16:colId xmlns:a16="http://schemas.microsoft.com/office/drawing/2014/main" val="207106773"/>
                    </a:ext>
                  </a:extLst>
                </a:gridCol>
                <a:gridCol w="683506">
                  <a:extLst>
                    <a:ext uri="{9D8B030D-6E8A-4147-A177-3AD203B41FA5}">
                      <a16:colId xmlns:a16="http://schemas.microsoft.com/office/drawing/2014/main" val="2780359451"/>
                    </a:ext>
                  </a:extLst>
                </a:gridCol>
                <a:gridCol w="683506">
                  <a:extLst>
                    <a:ext uri="{9D8B030D-6E8A-4147-A177-3AD203B41FA5}">
                      <a16:colId xmlns:a16="http://schemas.microsoft.com/office/drawing/2014/main" val="3097620094"/>
                    </a:ext>
                  </a:extLst>
                </a:gridCol>
              </a:tblGrid>
              <a:tr h="100627">
                <a:tc>
                  <a:txBody>
                    <a:bodyPr/>
                    <a:lstStyle/>
                    <a:p>
                      <a:pPr algn="just" fontAlgn="ctr"/>
                      <a:r>
                        <a:rPr lang="en" sz="600" b="1" i="0" u="none" strike="noStrike">
                          <a:solidFill>
                            <a:srgbClr val="000000"/>
                          </a:solidFill>
                          <a:effectLst/>
                          <a:latin typeface="宋体" panose="02010600030101010101" pitchFamily="2" charset="-122"/>
                          <a:ea typeface="宋体" panose="02010600030101010101" pitchFamily="2" charset="-122"/>
                        </a:rPr>
                        <a:t>AI</a:t>
                      </a:r>
                      <a:r>
                        <a:rPr lang="zh-CN" altLang="en-US" sz="600" b="1" i="0" u="none" strike="noStrike">
                          <a:solidFill>
                            <a:srgbClr val="000000"/>
                          </a:solidFill>
                          <a:effectLst/>
                          <a:latin typeface="宋体" panose="02010600030101010101" pitchFamily="2" charset="-122"/>
                          <a:ea typeface="宋体" panose="02010600030101010101" pitchFamily="2" charset="-122"/>
                        </a:rPr>
                        <a:t>能力</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指标项</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通过标准</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实测结果</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测试结论</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2896727628"/>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下一曲</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67405"/>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552019"/>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801663"/>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接听电话</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03460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484274"/>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9929"/>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挂断电话</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342167"/>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51083"/>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68932"/>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跟随模式</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67555"/>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384922"/>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9196759"/>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车头朝上</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433811"/>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20502"/>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112973"/>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正北模式</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38283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72800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811615"/>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放大地图</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595578"/>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81117"/>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686925"/>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缩小地图</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46349"/>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888927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91292"/>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打开路况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885023"/>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388350"/>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439221"/>
                  </a:ext>
                </a:extLst>
              </a:tr>
              <a:tr h="135984">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关闭路况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1369155"/>
                  </a:ext>
                </a:extLst>
              </a:tr>
              <a:tr h="135984">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dirty="0">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790897"/>
                  </a:ext>
                </a:extLst>
              </a:tr>
              <a:tr h="135984">
                <a:tc vMerge="1">
                  <a:txBody>
                    <a:bodyPr/>
                    <a:lstStyle/>
                    <a:p>
                      <a:endParaRPr lang="zh-CN" altLang="en-US"/>
                    </a:p>
                  </a:txBody>
                  <a:tcPr/>
                </a:tc>
                <a:tc>
                  <a:txBody>
                    <a:bodyPr/>
                    <a:lstStyle/>
                    <a:p>
                      <a:pPr algn="just" fontAlgn="ctr"/>
                      <a:r>
                        <a:rPr lang="zh-CN" altLang="en-US" sz="600" b="0" i="0" u="none" strike="noStrike" dirty="0">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dirty="0">
                          <a:solidFill>
                            <a:srgbClr val="000000"/>
                          </a:solidFill>
                          <a:effectLst/>
                          <a:latin typeface="宋体" panose="02010600030101010101" pitchFamily="2" charset="-122"/>
                          <a:ea typeface="宋体" panose="02010600030101010101" pitchFamily="2" charset="-122"/>
                        </a:rPr>
                        <a:t>-</a:t>
                      </a:r>
                      <a:r>
                        <a:rPr lang="zh-CN" altLang="en-US" sz="600" b="0" i="0" u="none" strike="noStrike" dirty="0">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dirty="0">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724961"/>
                  </a:ext>
                </a:extLst>
              </a:tr>
            </a:tbl>
          </a:graphicData>
        </a:graphic>
      </p:graphicFrame>
      <p:graphicFrame>
        <p:nvGraphicFramePr>
          <p:cNvPr id="8" name="表格 7">
            <a:extLst>
              <a:ext uri="{FF2B5EF4-FFF2-40B4-BE49-F238E27FC236}">
                <a16:creationId xmlns:a16="http://schemas.microsoft.com/office/drawing/2014/main" id="{6F65F360-AAAA-814A-8EE8-C3618B223B17}"/>
              </a:ext>
            </a:extLst>
          </p:cNvPr>
          <p:cNvGraphicFramePr>
            <a:graphicFrameLocks noGrp="1"/>
          </p:cNvGraphicFramePr>
          <p:nvPr>
            <p:extLst>
              <p:ext uri="{D42A27DB-BD31-4B8C-83A1-F6EECF244321}">
                <p14:modId xmlns:p14="http://schemas.microsoft.com/office/powerpoint/2010/main" val="797114543"/>
              </p:ext>
            </p:extLst>
          </p:nvPr>
        </p:nvGraphicFramePr>
        <p:xfrm>
          <a:off x="7609698" y="2103933"/>
          <a:ext cx="3776760" cy="4180140"/>
        </p:xfrm>
        <a:graphic>
          <a:graphicData uri="http://schemas.openxmlformats.org/drawingml/2006/table">
            <a:tbl>
              <a:tblPr/>
              <a:tblGrid>
                <a:gridCol w="755352">
                  <a:extLst>
                    <a:ext uri="{9D8B030D-6E8A-4147-A177-3AD203B41FA5}">
                      <a16:colId xmlns:a16="http://schemas.microsoft.com/office/drawing/2014/main" val="88347433"/>
                    </a:ext>
                  </a:extLst>
                </a:gridCol>
                <a:gridCol w="755352">
                  <a:extLst>
                    <a:ext uri="{9D8B030D-6E8A-4147-A177-3AD203B41FA5}">
                      <a16:colId xmlns:a16="http://schemas.microsoft.com/office/drawing/2014/main" val="1297841843"/>
                    </a:ext>
                  </a:extLst>
                </a:gridCol>
                <a:gridCol w="755352">
                  <a:extLst>
                    <a:ext uri="{9D8B030D-6E8A-4147-A177-3AD203B41FA5}">
                      <a16:colId xmlns:a16="http://schemas.microsoft.com/office/drawing/2014/main" val="3037906261"/>
                    </a:ext>
                  </a:extLst>
                </a:gridCol>
                <a:gridCol w="755352">
                  <a:extLst>
                    <a:ext uri="{9D8B030D-6E8A-4147-A177-3AD203B41FA5}">
                      <a16:colId xmlns:a16="http://schemas.microsoft.com/office/drawing/2014/main" val="1345888551"/>
                    </a:ext>
                  </a:extLst>
                </a:gridCol>
                <a:gridCol w="755352">
                  <a:extLst>
                    <a:ext uri="{9D8B030D-6E8A-4147-A177-3AD203B41FA5}">
                      <a16:colId xmlns:a16="http://schemas.microsoft.com/office/drawing/2014/main" val="2897255015"/>
                    </a:ext>
                  </a:extLst>
                </a:gridCol>
              </a:tblGrid>
              <a:tr h="94878">
                <a:tc>
                  <a:txBody>
                    <a:bodyPr/>
                    <a:lstStyle/>
                    <a:p>
                      <a:pPr algn="just" fontAlgn="ctr"/>
                      <a:r>
                        <a:rPr lang="en" sz="600" b="1" i="0" u="none" strike="noStrike">
                          <a:solidFill>
                            <a:srgbClr val="000000"/>
                          </a:solidFill>
                          <a:effectLst/>
                          <a:latin typeface="宋体" panose="02010600030101010101" pitchFamily="2" charset="-122"/>
                          <a:ea typeface="宋体" panose="02010600030101010101" pitchFamily="2" charset="-122"/>
                        </a:rPr>
                        <a:t>AI</a:t>
                      </a:r>
                      <a:r>
                        <a:rPr lang="zh-CN" altLang="en-US" sz="600" b="1" i="0" u="none" strike="noStrike">
                          <a:solidFill>
                            <a:srgbClr val="000000"/>
                          </a:solidFill>
                          <a:effectLst/>
                          <a:latin typeface="宋体" panose="02010600030101010101" pitchFamily="2" charset="-122"/>
                          <a:ea typeface="宋体" panose="02010600030101010101" pitchFamily="2" charset="-122"/>
                        </a:rPr>
                        <a:t>能力</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指标项</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通过标准</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实测结果</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just" fontAlgn="ctr"/>
                      <a:r>
                        <a:rPr lang="zh-CN" altLang="en-US" sz="600" b="1" i="0" u="none" strike="noStrike">
                          <a:solidFill>
                            <a:srgbClr val="000000"/>
                          </a:solidFill>
                          <a:effectLst/>
                          <a:latin typeface="宋体" panose="02010600030101010101" pitchFamily="2" charset="-122"/>
                          <a:ea typeface="宋体" panose="02010600030101010101" pitchFamily="2" charset="-122"/>
                        </a:rPr>
                        <a:t>测试结论</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1521892376"/>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开始导航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473814"/>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62649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478918"/>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查看全程</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883223"/>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223153"/>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270394"/>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继续导航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28423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168029"/>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822723"/>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上一页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34623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74304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532127"/>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下一页</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48113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8222"/>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613626"/>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确定</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626245"/>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96%</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59937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91%</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044972"/>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取消</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32422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98%</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55677"/>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791867"/>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第一个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527902"/>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94%</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700447"/>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679439"/>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第二个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844931"/>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026747"/>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6347063"/>
                  </a:ext>
                </a:extLst>
              </a:tr>
              <a:tr h="136175">
                <a:tc rowSpan="3">
                  <a:txBody>
                    <a:bodyPr/>
                    <a:lstStyle/>
                    <a:p>
                      <a:pPr algn="ctr" fontAlgn="ctr"/>
                      <a:r>
                        <a:rPr lang="zh-CN" altLang="en-US" sz="600" b="0" i="0" u="none" strike="noStrike">
                          <a:solidFill>
                            <a:srgbClr val="000000"/>
                          </a:solidFill>
                          <a:effectLst/>
                          <a:latin typeface="宋体" panose="02010600030101010101" pitchFamily="2" charset="-122"/>
                          <a:ea typeface="宋体" panose="02010600030101010101" pitchFamily="2" charset="-122"/>
                        </a:rPr>
                        <a:t>第三个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低噪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218406"/>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中噪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85%</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100%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9851258"/>
                  </a:ext>
                </a:extLst>
              </a:tr>
              <a:tr h="136175">
                <a:tc vMerge="1">
                  <a:txBody>
                    <a:bodyPr/>
                    <a:lstStyle/>
                    <a:p>
                      <a:endParaRPr lang="zh-CN" altLang="en-US"/>
                    </a:p>
                  </a:txBody>
                  <a:tcPr/>
                </a:tc>
                <a:tc>
                  <a:txBody>
                    <a:bodyPr/>
                    <a:lstStyle/>
                    <a:p>
                      <a:pPr algn="just" fontAlgn="ctr"/>
                      <a:r>
                        <a:rPr lang="zh-CN" altLang="en-US" sz="600" b="0" i="0" u="none" strike="noStrike">
                          <a:solidFill>
                            <a:srgbClr val="000000"/>
                          </a:solidFill>
                          <a:effectLst/>
                          <a:latin typeface="宋体" panose="02010600030101010101" pitchFamily="2" charset="-122"/>
                          <a:ea typeface="宋体" panose="02010600030101010101" pitchFamily="2" charset="-122"/>
                        </a:rPr>
                        <a:t>唤醒率</a:t>
                      </a:r>
                      <a:r>
                        <a:rPr lang="en-US" altLang="zh-CN" sz="600" b="0" i="0" u="none" strike="noStrike">
                          <a:solidFill>
                            <a:srgbClr val="000000"/>
                          </a:solidFill>
                          <a:effectLst/>
                          <a:latin typeface="宋体" panose="02010600030101010101" pitchFamily="2" charset="-122"/>
                          <a:ea typeface="宋体" panose="02010600030101010101" pitchFamily="2" charset="-122"/>
                        </a:rPr>
                        <a:t>-</a:t>
                      </a:r>
                      <a:r>
                        <a:rPr lang="zh-CN" altLang="en-US" sz="600" b="0" i="0" u="none" strike="noStrike">
                          <a:solidFill>
                            <a:srgbClr val="000000"/>
                          </a:solidFill>
                          <a:effectLst/>
                          <a:latin typeface="宋体" panose="02010600030101010101" pitchFamily="2" charset="-122"/>
                          <a:ea typeface="宋体" panose="02010600030101010101" pitchFamily="2" charset="-122"/>
                        </a:rPr>
                        <a:t>高噪</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80%</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altLang="zh-CN" sz="600" b="0" i="0" u="none" strike="noStrike">
                          <a:solidFill>
                            <a:srgbClr val="000000"/>
                          </a:solidFill>
                          <a:effectLst/>
                          <a:latin typeface="宋体" panose="02010600030101010101" pitchFamily="2" charset="-122"/>
                          <a:ea typeface="宋体" panose="02010600030101010101" pitchFamily="2" charset="-122"/>
                        </a:rPr>
                        <a:t>99%</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 sz="600" b="0" i="0" u="none" strike="noStrike" dirty="0">
                          <a:solidFill>
                            <a:srgbClr val="000000"/>
                          </a:solidFill>
                          <a:effectLst/>
                          <a:latin typeface="宋体" panose="02010600030101010101" pitchFamily="2" charset="-122"/>
                          <a:ea typeface="宋体" panose="02010600030101010101" pitchFamily="2" charset="-122"/>
                        </a:rPr>
                        <a:t>PASS</a:t>
                      </a:r>
                    </a:p>
                  </a:txBody>
                  <a:tcPr marL="3450" marR="3450" marT="34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501651"/>
                  </a:ext>
                </a:extLst>
              </a:tr>
            </a:tbl>
          </a:graphicData>
        </a:graphic>
      </p:graphicFrame>
      <p:graphicFrame>
        <p:nvGraphicFramePr>
          <p:cNvPr id="9" name="表格 8">
            <a:extLst>
              <a:ext uri="{FF2B5EF4-FFF2-40B4-BE49-F238E27FC236}">
                <a16:creationId xmlns:a16="http://schemas.microsoft.com/office/drawing/2014/main" id="{DB4153B4-48C2-EC44-BE83-30EA1D367FD2}"/>
              </a:ext>
            </a:extLst>
          </p:cNvPr>
          <p:cNvGraphicFramePr>
            <a:graphicFrameLocks noGrp="1"/>
          </p:cNvGraphicFramePr>
          <p:nvPr>
            <p:extLst>
              <p:ext uri="{D42A27DB-BD31-4B8C-83A1-F6EECF244321}">
                <p14:modId xmlns:p14="http://schemas.microsoft.com/office/powerpoint/2010/main" val="1369097030"/>
              </p:ext>
            </p:extLst>
          </p:nvPr>
        </p:nvGraphicFramePr>
        <p:xfrm>
          <a:off x="5235234" y="851434"/>
          <a:ext cx="6151222" cy="1120140"/>
        </p:xfrm>
        <a:graphic>
          <a:graphicData uri="http://schemas.openxmlformats.org/drawingml/2006/table">
            <a:tbl>
              <a:tblPr/>
              <a:tblGrid>
                <a:gridCol w="1168219">
                  <a:extLst>
                    <a:ext uri="{9D8B030D-6E8A-4147-A177-3AD203B41FA5}">
                      <a16:colId xmlns:a16="http://schemas.microsoft.com/office/drawing/2014/main" val="359850033"/>
                    </a:ext>
                  </a:extLst>
                </a:gridCol>
                <a:gridCol w="1930709">
                  <a:extLst>
                    <a:ext uri="{9D8B030D-6E8A-4147-A177-3AD203B41FA5}">
                      <a16:colId xmlns:a16="http://schemas.microsoft.com/office/drawing/2014/main" val="18103841"/>
                    </a:ext>
                  </a:extLst>
                </a:gridCol>
                <a:gridCol w="923383">
                  <a:extLst>
                    <a:ext uri="{9D8B030D-6E8A-4147-A177-3AD203B41FA5}">
                      <a16:colId xmlns:a16="http://schemas.microsoft.com/office/drawing/2014/main" val="1779643865"/>
                    </a:ext>
                  </a:extLst>
                </a:gridCol>
                <a:gridCol w="916387">
                  <a:extLst>
                    <a:ext uri="{9D8B030D-6E8A-4147-A177-3AD203B41FA5}">
                      <a16:colId xmlns:a16="http://schemas.microsoft.com/office/drawing/2014/main" val="2261792194"/>
                    </a:ext>
                  </a:extLst>
                </a:gridCol>
                <a:gridCol w="1212524">
                  <a:extLst>
                    <a:ext uri="{9D8B030D-6E8A-4147-A177-3AD203B41FA5}">
                      <a16:colId xmlns:a16="http://schemas.microsoft.com/office/drawing/2014/main" val="3247084561"/>
                    </a:ext>
                  </a:extLst>
                </a:gridCol>
              </a:tblGrid>
              <a:tr h="143973">
                <a:tc>
                  <a:txBody>
                    <a:bodyPr/>
                    <a:lstStyle/>
                    <a:p>
                      <a:pPr algn="ctr" fontAlgn="ctr"/>
                      <a:r>
                        <a:rPr lang="zh-CN" altLang="en-US" sz="1050" b="1" i="0" u="none" strike="noStrike">
                          <a:solidFill>
                            <a:srgbClr val="000000"/>
                          </a:solidFill>
                          <a:effectLst/>
                          <a:latin typeface="宋体" panose="02010600030101010101" pitchFamily="2" charset="-122"/>
                          <a:ea typeface="宋体" panose="02010600030101010101" pitchFamily="2" charset="-122"/>
                        </a:rPr>
                        <a:t>误唤醒</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测试场景</a:t>
                      </a:r>
                      <a:r>
                        <a:rPr lang="en-US" altLang="zh-CN" sz="1050" b="1" i="0" u="none" strike="noStrike">
                          <a:solidFill>
                            <a:srgbClr val="000000"/>
                          </a:solidFill>
                          <a:effectLst/>
                          <a:latin typeface="宋体" panose="02010600030101010101" pitchFamily="2" charset="-122"/>
                          <a:ea typeface="宋体" panose="02010600030101010101" pitchFamily="2" charset="-122"/>
                        </a:rPr>
                        <a:t>/</a:t>
                      </a:r>
                      <a:r>
                        <a:rPr lang="zh-CN" altLang="en-US" sz="1050" b="1" i="0" u="none" strike="noStrike">
                          <a:solidFill>
                            <a:srgbClr val="000000"/>
                          </a:solidFill>
                          <a:effectLst/>
                          <a:latin typeface="宋体" panose="02010600030101010101" pitchFamily="2" charset="-122"/>
                          <a:ea typeface="宋体" panose="02010600030101010101" pitchFamily="2" charset="-122"/>
                        </a:rPr>
                        <a:t>时长</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通过标准</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实测结果</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050" b="1" i="0" u="none" strike="noStrike">
                          <a:solidFill>
                            <a:srgbClr val="000000"/>
                          </a:solidFill>
                          <a:effectLst/>
                          <a:latin typeface="宋体" panose="02010600030101010101" pitchFamily="2" charset="-122"/>
                          <a:ea typeface="宋体" panose="02010600030101010101" pitchFamily="2" charset="-122"/>
                        </a:rPr>
                        <a:t>测试结论</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691125988"/>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静态测试</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zh-CN" altLang="en-US" sz="1050" b="0" i="0" u="none" strike="noStrike">
                          <a:solidFill>
                            <a:srgbClr val="000000"/>
                          </a:solidFill>
                          <a:effectLst/>
                          <a:latin typeface="宋体" panose="02010600030101010101" pitchFamily="2" charset="-122"/>
                          <a:ea typeface="宋体" panose="02010600030101010101" pitchFamily="2" charset="-122"/>
                        </a:rPr>
                        <a:t>（互相聊天对话）</a:t>
                      </a:r>
                      <a:br>
                        <a:rPr lang="zh-CN" altLang="en-US"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4.5</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12441"/>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7602711"/>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哈喽福特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7940742"/>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小度小度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播放爱情公寓</a:t>
                      </a:r>
                      <a:r>
                        <a:rPr lang="en-US" altLang="zh-CN" sz="1050" b="0" i="0" u="none" strike="noStrike">
                          <a:solidFill>
                            <a:srgbClr val="000000"/>
                          </a:solidFill>
                          <a:effectLst/>
                          <a:latin typeface="宋体" panose="02010600030101010101" pitchFamily="2" charset="-122"/>
                          <a:ea typeface="宋体" panose="02010600030101010101" pitchFamily="2" charset="-122"/>
                        </a:rPr>
                        <a:t>5</a:t>
                      </a:r>
                      <a:br>
                        <a:rPr lang="en-US" altLang="zh-CN" sz="1050" b="0" i="0" u="none" strike="noStrike">
                          <a:solidFill>
                            <a:srgbClr val="000000"/>
                          </a:solidFill>
                          <a:effectLst/>
                          <a:latin typeface="宋体" panose="02010600030101010101" pitchFamily="2" charset="-122"/>
                          <a:ea typeface="宋体" panose="02010600030101010101" pitchFamily="2" charset="-122"/>
                        </a:rPr>
                      </a:br>
                      <a:r>
                        <a:rPr lang="en-US" altLang="zh-CN" sz="1050" b="0" i="0" u="none" strike="noStrike">
                          <a:solidFill>
                            <a:srgbClr val="000000"/>
                          </a:solidFill>
                          <a:effectLst/>
                          <a:latin typeface="宋体" panose="02010600030101010101" pitchFamily="2" charset="-122"/>
                          <a:ea typeface="宋体" panose="02010600030101010101" pitchFamily="2" charset="-122"/>
                        </a:rPr>
                        <a:t>20</a:t>
                      </a:r>
                      <a:r>
                        <a:rPr lang="zh-CN" altLang="en-US" sz="1050" b="0" i="0" u="none" strike="noStrike">
                          <a:solidFill>
                            <a:srgbClr val="000000"/>
                          </a:solidFill>
                          <a:effectLst/>
                          <a:latin typeface="宋体" panose="02010600030101010101" pitchFamily="2" charset="-122"/>
                          <a:ea typeface="宋体" panose="02010600030101010101" pitchFamily="2" charset="-122"/>
                        </a:rPr>
                        <a:t>小时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&lt;0.3</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8161885"/>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你好福特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067458"/>
                  </a:ext>
                </a:extLst>
              </a:tr>
              <a:tr h="143973">
                <a:tc>
                  <a:txBody>
                    <a:bodyPr/>
                    <a:lstStyle/>
                    <a:p>
                      <a:pPr algn="ctr" fontAlgn="ctr"/>
                      <a:r>
                        <a:rPr lang="zh-CN" altLang="en-US" sz="1050" b="0" i="0" u="none" strike="noStrike">
                          <a:solidFill>
                            <a:srgbClr val="000000"/>
                          </a:solidFill>
                          <a:effectLst/>
                          <a:latin typeface="宋体" panose="02010600030101010101" pitchFamily="2" charset="-122"/>
                          <a:ea typeface="宋体" panose="02010600030101010101" pitchFamily="2" charset="-122"/>
                        </a:rPr>
                        <a:t>哈喽福特</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&lt;1.2</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宋体" panose="02010600030101010101" pitchFamily="2" charset="-122"/>
                          <a:ea typeface="宋体" panose="02010600030101010101" pitchFamily="2" charset="-122"/>
                        </a:rPr>
                        <a:t>0.05</a:t>
                      </a:r>
                      <a:r>
                        <a:rPr lang="zh-CN" altLang="en-US" sz="1050" b="0" i="0" u="none" strike="noStrike">
                          <a:solidFill>
                            <a:srgbClr val="000000"/>
                          </a:solidFill>
                          <a:effectLst/>
                          <a:latin typeface="宋体" panose="02010600030101010101" pitchFamily="2" charset="-122"/>
                          <a:ea typeface="宋体" panose="02010600030101010101" pitchFamily="2" charset="-122"/>
                        </a:rPr>
                        <a:t>次</a:t>
                      </a:r>
                      <a:r>
                        <a:rPr lang="en-US" altLang="zh-CN" sz="1050" b="0" i="0" u="none" strike="noStrike">
                          <a:solidFill>
                            <a:srgbClr val="000000"/>
                          </a:solidFill>
                          <a:effectLst/>
                          <a:latin typeface="宋体" panose="02010600030101010101" pitchFamily="2" charset="-122"/>
                          <a:ea typeface="宋体" panose="02010600030101010101" pitchFamily="2" charset="-122"/>
                        </a:rPr>
                        <a:t>/</a:t>
                      </a:r>
                      <a:r>
                        <a:rPr lang="en" sz="1050" b="0" i="0" u="none" strike="noStrike">
                          <a:solidFill>
                            <a:srgbClr val="000000"/>
                          </a:solidFill>
                          <a:effectLst/>
                          <a:latin typeface="宋体" panose="02010600030101010101" pitchFamily="2" charset="-122"/>
                          <a:ea typeface="宋体" panose="02010600030101010101" pitchFamily="2" charset="-122"/>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 sz="1050" b="0" i="0" u="none" strike="noStrike" dirty="0">
                          <a:solidFill>
                            <a:srgbClr val="000000"/>
                          </a:solidFill>
                          <a:effectLst/>
                          <a:latin typeface="宋体" panose="02010600030101010101" pitchFamily="2" charset="-122"/>
                          <a:ea typeface="宋体" panose="02010600030101010101" pitchFamily="2" charset="-122"/>
                        </a:rPr>
                        <a:t>PASS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6260"/>
                  </a:ext>
                </a:extLst>
              </a:tr>
            </a:tbl>
          </a:graphicData>
        </a:graphic>
      </p:graphicFrame>
    </p:spTree>
    <p:extLst>
      <p:ext uri="{BB962C8B-B14F-4D97-AF65-F5344CB8AC3E}">
        <p14:creationId xmlns:p14="http://schemas.microsoft.com/office/powerpoint/2010/main" val="2094781658"/>
      </p:ext>
    </p:extLst>
  </p:cSld>
  <p:clrMapOvr>
    <a:masterClrMapping/>
  </p:clrMapOvr>
</p:sld>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69240</TotalTime>
  <Words>2488</Words>
  <Application>Microsoft Macintosh PowerPoint</Application>
  <PresentationFormat>宽屏</PresentationFormat>
  <Paragraphs>656</Paragraphs>
  <Slides>6</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宋体</vt:lpstr>
      <vt:lpstr>宋体</vt:lpstr>
      <vt:lpstr>Ford Antenna Cond Light</vt:lpstr>
      <vt:lpstr>Ford Antenna Medium</vt:lpstr>
      <vt:lpstr>Arial</vt:lpstr>
      <vt:lpstr>Calibri</vt:lpstr>
      <vt:lpstr>Wingdings</vt:lpstr>
      <vt:lpstr>1_Corp Presentations 2018</vt:lpstr>
      <vt:lpstr>PowerPoint 演示文稿</vt:lpstr>
      <vt:lpstr>{P702_R06.1 HF7} Software overall status  {Green}</vt:lpstr>
      <vt:lpstr>{P702 R06.1 HF7} Release plan</vt:lpstr>
      <vt:lpstr>{P702 R06.1 HF7} Open P1（IG） issue list with risk evaluation </vt:lpstr>
      <vt:lpstr>{P702 R06.1 HF7} Open AIMS with risk evaluation</vt:lpstr>
      <vt:lpstr>{P702 R06.1 HF7} 语音唤醒率&amp;误唤醒专项测试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david_pang77@163.com</cp:lastModifiedBy>
  <cp:revision>1916</cp:revision>
  <cp:lastPrinted>2021-08-19T06:23:41Z</cp:lastPrinted>
  <dcterms:created xsi:type="dcterms:W3CDTF">2019-02-12T06:24:48Z</dcterms:created>
  <dcterms:modified xsi:type="dcterms:W3CDTF">2021-11-19T09:16:18Z</dcterms:modified>
</cp:coreProperties>
</file>