
<file path=[Content_Types].xml><?xml version="1.0" encoding="utf-8"?>
<Types xmlns="http://schemas.openxmlformats.org/package/2006/content-types">
  <Default Extension="vml" ContentType="application/vnd.openxmlformats-officedocument.vmlDrawing"/>
  <Default Extension="xlsx" ContentType="application/vnd.openxmlformats-officedocument.spreadsheetml.sheet"/>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747" r:id="rId3"/>
    <p:sldId id="895" r:id="rId4"/>
    <p:sldId id="926" r:id="rId6"/>
    <p:sldId id="941" r:id="rId7"/>
    <p:sldId id="940" r:id="rId8"/>
    <p:sldId id="943" r:id="rId9"/>
    <p:sldId id="946" r:id="rId10"/>
  </p:sldIdLst>
  <p:sldSz cx="12192000" cy="6858000"/>
  <p:notesSz cx="7315200" cy="96012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u, Nigel (D.)" initials="" lastIdx="1" clrIdx="0"/>
  <p:cmAuthor id="2" name="Chen, Emma (J.)" initials="CE("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272" autoAdjust="0"/>
    <p:restoredTop sz="95118" autoAdjust="0"/>
  </p:normalViewPr>
  <p:slideViewPr>
    <p:cSldViewPr snapToGrid="0">
      <p:cViewPr varScale="1">
        <p:scale>
          <a:sx n="118" d="100"/>
          <a:sy n="118" d="100"/>
        </p:scale>
        <p:origin x="896" y="19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commentAuthors" Target="commentAuthors.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image" Target="../media/image1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wrap="square" lIns="96661" tIns="48331" rIns="96661" bIns="48331" numCol="1" anchor="t" anchorCtr="0" compatLnSpc="1"/>
          <a:lstStyle>
            <a:lvl1pPr eaLnBrk="1" hangingPunct="1">
              <a:defRPr sz="1300">
                <a:latin typeface="Calibri" panose="020F0502020204030204" pitchFamily="34" charset="0"/>
                <a:ea typeface="宋体" pitchFamily="2" charset="-122"/>
              </a:defRPr>
            </a:lvl1pPr>
          </a:lstStyle>
          <a:p>
            <a:pPr>
              <a:defRPr/>
            </a:pPr>
            <a:endParaRPr lang="en-US" altLang="zh-CN"/>
          </a:p>
        </p:txBody>
      </p:sp>
      <p:sp>
        <p:nvSpPr>
          <p:cNvPr id="3" name="Date Placeholder 2"/>
          <p:cNvSpPr>
            <a:spLocks noGrp="1"/>
          </p:cNvSpPr>
          <p:nvPr>
            <p:ph type="dt" idx="1"/>
          </p:nvPr>
        </p:nvSpPr>
        <p:spPr>
          <a:xfrm>
            <a:off x="4143375" y="0"/>
            <a:ext cx="3170238" cy="481013"/>
          </a:xfrm>
          <a:prstGeom prst="rect">
            <a:avLst/>
          </a:prstGeom>
        </p:spPr>
        <p:txBody>
          <a:bodyPr vert="horz" wrap="square" lIns="96661" tIns="48331" rIns="96661" bIns="48331" numCol="1" anchor="t" anchorCtr="0" compatLnSpc="1"/>
          <a:lstStyle>
            <a:lvl1pPr algn="r" eaLnBrk="1" hangingPunct="1">
              <a:defRPr sz="1300">
                <a:latin typeface="Calibri" panose="020F0502020204030204" pitchFamily="34" charset="0"/>
                <a:ea typeface="宋体" pitchFamily="2" charset="-122"/>
              </a:defRPr>
            </a:lvl1pPr>
          </a:lstStyle>
          <a:p>
            <a:pPr>
              <a:defRPr/>
            </a:pPr>
            <a:fld id="{9FD6D0F9-6875-B340-ADA7-4417FB391D6D}" type="datetimeFigureOut">
              <a:rPr lang="en-US" altLang="zh-CN"/>
            </a:fld>
            <a:endParaRPr lang="en-US" altLang="zh-CN"/>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6661" tIns="48331" rIns="96661" bIns="48331" rtlCol="0"/>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9120188"/>
            <a:ext cx="3170238" cy="481012"/>
          </a:xfrm>
          <a:prstGeom prst="rect">
            <a:avLst/>
          </a:prstGeom>
        </p:spPr>
        <p:txBody>
          <a:bodyPr vert="horz" wrap="square" lIns="96661" tIns="48331" rIns="96661" bIns="48331" numCol="1" anchor="b" anchorCtr="0" compatLnSpc="1"/>
          <a:lstStyle>
            <a:lvl1pPr eaLnBrk="1" hangingPunct="1">
              <a:defRPr sz="1300">
                <a:latin typeface="Calibri" panose="020F0502020204030204" pitchFamily="34" charset="0"/>
                <a:ea typeface="宋体" pitchFamily="2" charset="-122"/>
              </a:defRPr>
            </a:lvl1pPr>
          </a:lstStyle>
          <a:p>
            <a:pPr>
              <a:defRPr/>
            </a:pPr>
            <a:endParaRPr lang="en-US" altLang="zh-CN"/>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wrap="square" lIns="96661" tIns="48331" rIns="96661" bIns="48331" numCol="1" anchor="b" anchorCtr="0" compatLnSpc="1"/>
          <a:lstStyle>
            <a:lvl1pPr algn="r" eaLnBrk="1" hangingPunct="1">
              <a:defRPr sz="1300" smtClean="0">
                <a:latin typeface="Calibri" panose="020F0502020204030204" pitchFamily="34" charset="0"/>
                <a:ea typeface="宋体" pitchFamily="2" charset="-122"/>
              </a:defRPr>
            </a:lvl1pPr>
          </a:lstStyle>
          <a:p>
            <a:pPr>
              <a:defRPr/>
            </a:pPr>
            <a:fld id="{4D41B0E6-F78E-534C-B767-67D6C0DDA967}"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9154"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en-US"/>
              <a:t>Add P1 weekly burn down chart</a:t>
            </a:r>
            <a:endParaRPr lang="en-US" altLang="en-US"/>
          </a:p>
        </p:txBody>
      </p:sp>
      <p:sp>
        <p:nvSpPr>
          <p:cNvPr id="49155"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84225" indent="-301625">
              <a:defRPr>
                <a:solidFill>
                  <a:schemeClr val="tx1"/>
                </a:solidFill>
                <a:latin typeface="Arial" panose="020B0604020202020204" pitchFamily="34" charset="0"/>
              </a:defRPr>
            </a:lvl2pPr>
            <a:lvl3pPr marL="1208405" indent="-241300">
              <a:defRPr>
                <a:solidFill>
                  <a:schemeClr val="tx1"/>
                </a:solidFill>
                <a:latin typeface="Arial" panose="020B0604020202020204" pitchFamily="34" charset="0"/>
              </a:defRPr>
            </a:lvl3pPr>
            <a:lvl4pPr marL="1691005" indent="-241300">
              <a:defRPr>
                <a:solidFill>
                  <a:schemeClr val="tx1"/>
                </a:solidFill>
                <a:latin typeface="Arial" panose="020B0604020202020204" pitchFamily="34" charset="0"/>
              </a:defRPr>
            </a:lvl4pPr>
            <a:lvl5pPr marL="2174875" indent="-241300">
              <a:defRPr>
                <a:solidFill>
                  <a:schemeClr val="tx1"/>
                </a:solidFill>
                <a:latin typeface="Arial" panose="020B0604020202020204" pitchFamily="34" charset="0"/>
              </a:defRPr>
            </a:lvl5pPr>
            <a:lvl6pPr marL="2632075" indent="-241300" eaLnBrk="0" fontAlgn="base" hangingPunct="0">
              <a:spcBef>
                <a:spcPct val="0"/>
              </a:spcBef>
              <a:spcAft>
                <a:spcPct val="0"/>
              </a:spcAft>
              <a:defRPr>
                <a:solidFill>
                  <a:schemeClr val="tx1"/>
                </a:solidFill>
                <a:latin typeface="Arial" panose="020B0604020202020204" pitchFamily="34" charset="0"/>
              </a:defRPr>
            </a:lvl6pPr>
            <a:lvl7pPr marL="3089275" indent="-241300" eaLnBrk="0" fontAlgn="base" hangingPunct="0">
              <a:spcBef>
                <a:spcPct val="0"/>
              </a:spcBef>
              <a:spcAft>
                <a:spcPct val="0"/>
              </a:spcAft>
              <a:defRPr>
                <a:solidFill>
                  <a:schemeClr val="tx1"/>
                </a:solidFill>
                <a:latin typeface="Arial" panose="020B0604020202020204" pitchFamily="34" charset="0"/>
              </a:defRPr>
            </a:lvl7pPr>
            <a:lvl8pPr marL="3546475" indent="-241300" eaLnBrk="0" fontAlgn="base" hangingPunct="0">
              <a:spcBef>
                <a:spcPct val="0"/>
              </a:spcBef>
              <a:spcAft>
                <a:spcPct val="0"/>
              </a:spcAft>
              <a:defRPr>
                <a:solidFill>
                  <a:schemeClr val="tx1"/>
                </a:solidFill>
                <a:latin typeface="Arial" panose="020B0604020202020204" pitchFamily="34" charset="0"/>
              </a:defRPr>
            </a:lvl8pPr>
            <a:lvl9pPr marL="4003675" indent="-241300" eaLnBrk="0" fontAlgn="base" hangingPunct="0">
              <a:spcBef>
                <a:spcPct val="0"/>
              </a:spcBef>
              <a:spcAft>
                <a:spcPct val="0"/>
              </a:spcAft>
              <a:defRPr>
                <a:solidFill>
                  <a:schemeClr val="tx1"/>
                </a:solidFill>
                <a:latin typeface="Arial" panose="020B0604020202020204" pitchFamily="34" charset="0"/>
              </a:defRPr>
            </a:lvl9pPr>
          </a:lstStyle>
          <a:p>
            <a:fld id="{CF14B64D-E966-B742-A586-D1EF77775408}" type="slidenum">
              <a:rPr lang="en-US" altLang="zh-CN">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42"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en-US"/>
              <a:t>Add P1 weekly burn down chart</a:t>
            </a:r>
            <a:endParaRPr lang="en-US" altLang="en-US"/>
          </a:p>
        </p:txBody>
      </p:sp>
      <p:sp>
        <p:nvSpPr>
          <p:cNvPr id="61443"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84225" indent="-301625">
              <a:defRPr>
                <a:solidFill>
                  <a:schemeClr val="tx1"/>
                </a:solidFill>
                <a:latin typeface="Arial" panose="020B0604020202020204" pitchFamily="34" charset="0"/>
              </a:defRPr>
            </a:lvl2pPr>
            <a:lvl3pPr marL="1208405" indent="-241300">
              <a:defRPr>
                <a:solidFill>
                  <a:schemeClr val="tx1"/>
                </a:solidFill>
                <a:latin typeface="Arial" panose="020B0604020202020204" pitchFamily="34" charset="0"/>
              </a:defRPr>
            </a:lvl3pPr>
            <a:lvl4pPr marL="1691005" indent="-241300">
              <a:defRPr>
                <a:solidFill>
                  <a:schemeClr val="tx1"/>
                </a:solidFill>
                <a:latin typeface="Arial" panose="020B0604020202020204" pitchFamily="34" charset="0"/>
              </a:defRPr>
            </a:lvl4pPr>
            <a:lvl5pPr marL="2174875" indent="-241300">
              <a:defRPr>
                <a:solidFill>
                  <a:schemeClr val="tx1"/>
                </a:solidFill>
                <a:latin typeface="Arial" panose="020B0604020202020204" pitchFamily="34" charset="0"/>
              </a:defRPr>
            </a:lvl5pPr>
            <a:lvl6pPr marL="2632075" indent="-241300" eaLnBrk="0" fontAlgn="base" hangingPunct="0">
              <a:spcBef>
                <a:spcPct val="0"/>
              </a:spcBef>
              <a:spcAft>
                <a:spcPct val="0"/>
              </a:spcAft>
              <a:defRPr>
                <a:solidFill>
                  <a:schemeClr val="tx1"/>
                </a:solidFill>
                <a:latin typeface="Arial" panose="020B0604020202020204" pitchFamily="34" charset="0"/>
              </a:defRPr>
            </a:lvl6pPr>
            <a:lvl7pPr marL="3089275" indent="-241300" eaLnBrk="0" fontAlgn="base" hangingPunct="0">
              <a:spcBef>
                <a:spcPct val="0"/>
              </a:spcBef>
              <a:spcAft>
                <a:spcPct val="0"/>
              </a:spcAft>
              <a:defRPr>
                <a:solidFill>
                  <a:schemeClr val="tx1"/>
                </a:solidFill>
                <a:latin typeface="Arial" panose="020B0604020202020204" pitchFamily="34" charset="0"/>
              </a:defRPr>
            </a:lvl7pPr>
            <a:lvl8pPr marL="3546475" indent="-241300" eaLnBrk="0" fontAlgn="base" hangingPunct="0">
              <a:spcBef>
                <a:spcPct val="0"/>
              </a:spcBef>
              <a:spcAft>
                <a:spcPct val="0"/>
              </a:spcAft>
              <a:defRPr>
                <a:solidFill>
                  <a:schemeClr val="tx1"/>
                </a:solidFill>
                <a:latin typeface="Arial" panose="020B0604020202020204" pitchFamily="34" charset="0"/>
              </a:defRPr>
            </a:lvl8pPr>
            <a:lvl9pPr marL="4003675" indent="-241300" eaLnBrk="0" fontAlgn="base" hangingPunct="0">
              <a:spcBef>
                <a:spcPct val="0"/>
              </a:spcBef>
              <a:spcAft>
                <a:spcPct val="0"/>
              </a:spcAft>
              <a:defRPr>
                <a:solidFill>
                  <a:schemeClr val="tx1"/>
                </a:solidFill>
                <a:latin typeface="Arial" panose="020B0604020202020204" pitchFamily="34" charset="0"/>
              </a:defRPr>
            </a:lvl9pPr>
          </a:lstStyle>
          <a:p>
            <a:fld id="{1BE3B740-2C08-B54F-9792-BDD5493535FA}" type="slidenum">
              <a:rPr lang="en-US" altLang="zh-CN">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4" name="Rectangle 1"/>
          <p:cNvSpPr/>
          <p:nvPr userDrawn="1"/>
        </p:nvSpPr>
        <p:spPr>
          <a:xfrm>
            <a:off x="0" y="0"/>
            <a:ext cx="40513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solidFill>
                <a:srgbClr val="FFFFFF"/>
              </a:solidFill>
              <a:ea typeface="宋体" pitchFamily="2" charset="-122"/>
            </a:endParaRPr>
          </a:p>
        </p:txBody>
      </p:sp>
      <p:pic>
        <p:nvPicPr>
          <p:cNvPr id="5"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0450" y="30495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ctrTitle"/>
          </p:nvPr>
        </p:nvSpPr>
        <p:spPr>
          <a:xfrm>
            <a:off x="5138928" y="2912605"/>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Subtitle 2"/>
          <p:cNvSpPr>
            <a:spLocks noGrp="1"/>
          </p:cNvSpPr>
          <p:nvPr>
            <p:ph type="subTitle" idx="1"/>
          </p:nvPr>
        </p:nvSpPr>
        <p:spPr>
          <a:xfrm>
            <a:off x="5138928" y="3557016"/>
            <a:ext cx="6400800" cy="640080"/>
          </a:xfrm>
          <a:prstGeom prst="rect">
            <a:avLst/>
          </a:prstGeom>
        </p:spPr>
        <p:txBody>
          <a:bodyPr anchor="t">
            <a:noAutofit/>
          </a:bodyPr>
          <a:lstStyle>
            <a:lvl1pPr marL="0" indent="0" algn="l">
              <a:lnSpc>
                <a:spcPct val="95000"/>
              </a:lnSpc>
              <a:spcBef>
                <a:spcPts val="0"/>
              </a:spcBef>
              <a:buNone/>
              <a:defRPr sz="1800" b="0">
                <a:solidFill>
                  <a:schemeClr val="tx2"/>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RYG Title Only">
    <p:spTree>
      <p:nvGrpSpPr>
        <p:cNvPr id="1" name=""/>
        <p:cNvGrpSpPr/>
        <p:nvPr/>
      </p:nvGrpSpPr>
      <p:grpSpPr>
        <a:xfrm>
          <a:off x="0" y="0"/>
          <a:ext cx="0" cy="0"/>
          <a:chOff x="0" y="0"/>
          <a:chExt cx="0" cy="0"/>
        </a:xfrm>
      </p:grpSpPr>
      <p:sp>
        <p:nvSpPr>
          <p:cNvPr id="3"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4"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5"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6"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7"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8"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0"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1"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2"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3"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14" name="TextBox 1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D64E785F-8EAE-E342-930C-FF64EA30B100}"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6" name="Picture 1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ajor Initiatives">
    <p:spTree>
      <p:nvGrpSpPr>
        <p:cNvPr id="1" name=""/>
        <p:cNvGrpSpPr/>
        <p:nvPr/>
      </p:nvGrpSpPr>
      <p:grpSpPr>
        <a:xfrm>
          <a:off x="0" y="0"/>
          <a:ext cx="0" cy="0"/>
          <a:chOff x="0" y="0"/>
          <a:chExt cx="0" cy="0"/>
        </a:xfrm>
      </p:grpSpPr>
      <p:sp>
        <p:nvSpPr>
          <p:cNvPr id="4"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5"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6"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7"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8"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10"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1"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2"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3"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4"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15" name="TextBox 1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6"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79E2CFE3-79F8-E84E-893F-FB712B2C5219}"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8" name="Picture 1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7" name="Content Placeholder 2"/>
          <p:cNvSpPr>
            <a:spLocks noGrp="1"/>
          </p:cNvSpPr>
          <p:nvPr>
            <p:ph idx="1"/>
          </p:nvPr>
        </p:nvSpPr>
        <p:spPr>
          <a:xfrm>
            <a:off x="640080" y="100584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mp; Text">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D51182B-E8AC-E94E-9EF2-C941B1DEA780}"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buFont typeface="Arial" panose="020B0604020202020204" pitchFamily="34" charset="0"/>
              <a:buChar char="–"/>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mp; Text w_RYG">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5F929963-7B0C-0644-84E3-9E760A2C6AC6}"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0"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11"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12"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13"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14"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5" name="TextBox 10"/>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6" name="TextBox 11"/>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7"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8"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buFont typeface="Arial" panose="020B0604020202020204" pitchFamily="34" charset="0"/>
              <a:buChar char="–"/>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Key Takeaways">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AD0CB46-A6EE-3D41-8F4F-7FE559044087}"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900"/>
              </a:spcBef>
              <a:spcAft>
                <a:spcPts val="900"/>
              </a:spcAft>
              <a:defRPr sz="2400" b="1">
                <a:latin typeface="Arial" panose="020B0604020202020204" pitchFamily="34" charset="0"/>
                <a:cs typeface="Arial" panose="020B0604020202020204" pitchFamily="34" charset="0"/>
              </a:defRPr>
            </a:lvl1pPr>
            <a:lvl2pPr marL="692150" indent="-346075">
              <a:spcBef>
                <a:spcPts val="900"/>
              </a:spcBef>
              <a:spcAft>
                <a:spcPts val="900"/>
              </a:spcAft>
              <a:buFont typeface="Arial" panose="020B0604020202020204" pitchFamily="34" charset="0"/>
              <a:buChar char="–"/>
              <a:defRPr sz="2400" b="1">
                <a:latin typeface="Arial" panose="020B0604020202020204" pitchFamily="34" charset="0"/>
                <a:cs typeface="Arial" panose="020B0604020202020204" pitchFamily="34" charset="0"/>
              </a:defRPr>
            </a:lvl2pPr>
            <a:lvl3pPr marL="1025525" indent="-333375">
              <a:spcBef>
                <a:spcPts val="900"/>
              </a:spcBef>
              <a:spcAft>
                <a:spcPts val="900"/>
              </a:spcAft>
              <a:buFont typeface="Ford Antenna Medium" pitchFamily="50" charset="0"/>
              <a:buChar char="»"/>
              <a:defRPr sz="24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pic>
        <p:nvPicPr>
          <p:cNvPr id="3"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A0B52CD6-F9E7-AB46-8180-0A6AA7141D44}" type="slidenum">
              <a:rPr lang="en-US" altLang="en-US" sz="1100" b="1" smtClean="0">
                <a:cs typeface="Arial" panose="020B0604020202020204" pitchFamily="34" charset="0"/>
              </a:rPr>
            </a:fld>
            <a:endParaRPr lang="en-US" altLang="en-US" sz="1100" b="1">
              <a:cs typeface="Arial" panose="020B0604020202020204" pitchFamily="34" charset="0"/>
            </a:endParaRPr>
          </a:p>
        </p:txBody>
      </p:sp>
      <p:sp>
        <p:nvSpPr>
          <p:cNvPr id="5" name="Title 1"/>
          <p:cNvSpPr txBox="1"/>
          <p:nvPr userDrawn="1"/>
        </p:nvSpPr>
        <p:spPr>
          <a:xfrm>
            <a:off x="7666038" y="257175"/>
            <a:ext cx="4024312" cy="576263"/>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2021 CD542/CDx754 &lt;PSC&gt;</a:t>
            </a:r>
            <a:endParaRPr lang="en-US" sz="2200" b="1"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mp; Bumper">
    <p:spTree>
      <p:nvGrpSpPr>
        <p:cNvPr id="1" name=""/>
        <p:cNvGrpSpPr/>
        <p:nvPr/>
      </p:nvGrpSpPr>
      <p:grpSpPr>
        <a:xfrm>
          <a:off x="0" y="0"/>
          <a:ext cx="0" cy="0"/>
          <a:chOff x="0" y="0"/>
          <a:chExt cx="0" cy="0"/>
        </a:xfrm>
      </p:grpSpPr>
      <p:sp>
        <p:nvSpPr>
          <p:cNvPr id="4" name="Rectangle 1"/>
          <p:cNvSpPr/>
          <p:nvPr/>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6" name="TextBox 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7"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0B52D6DA-C14B-0940-A4FF-284A7D7677C6}"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9"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p:cNvSpPr txBox="1"/>
          <p:nvPr userDrawn="1"/>
        </p:nvSpPr>
        <p:spPr>
          <a:xfrm>
            <a:off x="8534400" y="368300"/>
            <a:ext cx="3155950" cy="576263"/>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21MY CD542 &lt;PSC&gt;</a:t>
            </a:r>
            <a:endParaRPr lang="en-US" sz="2200" b="1" dirty="0"/>
          </a:p>
        </p:txBody>
      </p:sp>
      <p:sp>
        <p:nvSpPr>
          <p:cNvPr id="5"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Text &amp; Bumper">
    <p:spTree>
      <p:nvGrpSpPr>
        <p:cNvPr id="1" name=""/>
        <p:cNvGrpSpPr/>
        <p:nvPr/>
      </p:nvGrpSpPr>
      <p:grpSpPr>
        <a:xfrm>
          <a:off x="0" y="0"/>
          <a:ext cx="0" cy="0"/>
          <a:chOff x="0" y="0"/>
          <a:chExt cx="0" cy="0"/>
        </a:xfrm>
      </p:grpSpPr>
      <p:sp>
        <p:nvSpPr>
          <p:cNvPr id="6" name="Rectangle 1"/>
          <p:cNvSpPr/>
          <p:nvPr/>
        </p:nvSpPr>
        <p:spPr>
          <a:xfrm>
            <a:off x="314325" y="5984875"/>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367963" y="19050"/>
            <a:ext cx="1804987"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3"/>
          <p:cNvCxnSpPr/>
          <p:nvPr userDrawn="1"/>
        </p:nvCxnSpPr>
        <p:spPr>
          <a:xfrm>
            <a:off x="1597025" y="627063"/>
            <a:ext cx="8623300" cy="0"/>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2713" y="79375"/>
            <a:ext cx="1298575"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Subtitle 2"/>
          <p:cNvSpPr>
            <a:spLocks noGrp="1"/>
          </p:cNvSpPr>
          <p:nvPr>
            <p:ph type="subTitle" idx="10"/>
          </p:nvPr>
        </p:nvSpPr>
        <p:spPr>
          <a:xfrm>
            <a:off x="352992" y="5988364"/>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2" name="Content Placeholder 2"/>
          <p:cNvSpPr>
            <a:spLocks noGrp="1"/>
          </p:cNvSpPr>
          <p:nvPr>
            <p:ph idx="1"/>
          </p:nvPr>
        </p:nvSpPr>
        <p:spPr>
          <a:xfrm>
            <a:off x="640080" y="1097280"/>
            <a:ext cx="10835640" cy="4206240"/>
          </a:xfrm>
          <a:prstGeom prst="rect">
            <a:avLst/>
          </a:prstGeom>
        </p:spPr>
        <p:txBody>
          <a:bodyPr>
            <a:noAutofit/>
          </a:bodyPr>
          <a:lstStyle>
            <a:lvl1pPr marL="346075" indent="-346075">
              <a:spcBef>
                <a:spcPts val="900"/>
              </a:spcBef>
              <a:spcAft>
                <a:spcPts val="900"/>
              </a:spcAft>
              <a:defRPr sz="2400" b="1">
                <a:latin typeface="Arial" panose="020B0604020202020204" pitchFamily="34" charset="0"/>
                <a:cs typeface="Arial" panose="020B0604020202020204" pitchFamily="34" charset="0"/>
              </a:defRPr>
            </a:lvl1pPr>
            <a:lvl2pPr marL="692150" indent="-346075">
              <a:spcBef>
                <a:spcPts val="900"/>
              </a:spcBef>
              <a:spcAft>
                <a:spcPts val="900"/>
              </a:spcAft>
              <a:buFont typeface="Arial" panose="020B0604020202020204" pitchFamily="34" charset="0"/>
              <a:buChar char="–"/>
              <a:defRPr sz="2400" b="1">
                <a:latin typeface="Arial" panose="020B0604020202020204" pitchFamily="34" charset="0"/>
                <a:cs typeface="Arial" panose="020B0604020202020204" pitchFamily="34" charset="0"/>
              </a:defRPr>
            </a:lvl2pPr>
            <a:lvl3pPr marL="1025525" indent="-333375">
              <a:spcBef>
                <a:spcPts val="900"/>
              </a:spcBef>
              <a:spcAft>
                <a:spcPts val="900"/>
              </a:spcAft>
              <a:buFont typeface="Ford Antenna Medium" pitchFamily="50" charset="0"/>
              <a:buChar char="»"/>
              <a:defRPr sz="24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Boxer New">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43134EBF-C6E7-CF4C-BAE1-D7DB4D78F61E}"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4"/>
          <p:cNvCxnSpPr/>
          <p:nvPr userDrawn="1"/>
        </p:nvCxnSpPr>
        <p:spPr>
          <a:xfrm flipH="1">
            <a:off x="838200" y="526415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5"/>
          <p:cNvCxnSpPr/>
          <p:nvPr userDrawn="1"/>
        </p:nvCxnSpPr>
        <p:spPr>
          <a:xfrm flipH="1">
            <a:off x="838200" y="1862138"/>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0" name="Text Placeholder 16"/>
          <p:cNvSpPr>
            <a:spLocks noGrp="1"/>
          </p:cNvSpPr>
          <p:nvPr>
            <p:ph type="body" sz="quarter" idx="11"/>
          </p:nvPr>
        </p:nvSpPr>
        <p:spPr>
          <a:xfrm>
            <a:off x="838200" y="1535567"/>
            <a:ext cx="10515600" cy="320492"/>
          </a:xfrm>
          <a:prstGeom prst="rect">
            <a:avLst/>
          </a:prstGeom>
        </p:spPr>
        <p:txBody>
          <a:bodyPr/>
          <a:lstStyle>
            <a:lvl1pPr marL="0" indent="0" algn="ctr">
              <a:buNone/>
              <a:defRPr sz="2000" b="1">
                <a:solidFill>
                  <a:schemeClr val="tx1"/>
                </a:solidFill>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Boxer w_bumper">
    <p:spTree>
      <p:nvGrpSpPr>
        <p:cNvPr id="1" name=""/>
        <p:cNvGrpSpPr/>
        <p:nvPr/>
      </p:nvGrpSpPr>
      <p:grpSpPr>
        <a:xfrm>
          <a:off x="0" y="0"/>
          <a:ext cx="0" cy="0"/>
          <a:chOff x="0" y="0"/>
          <a:chExt cx="0" cy="0"/>
        </a:xfrm>
      </p:grpSpPr>
      <p:sp>
        <p:nvSpPr>
          <p:cNvPr id="5"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6"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CA669C8-326E-0646-A049-5FD01BD464FA}"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7"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4"/>
          <p:cNvCxnSpPr/>
          <p:nvPr userDrawn="1"/>
        </p:nvCxnSpPr>
        <p:spPr>
          <a:xfrm flipH="1">
            <a:off x="838200" y="504190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5"/>
          <p:cNvCxnSpPr/>
          <p:nvPr userDrawn="1"/>
        </p:nvCxnSpPr>
        <p:spPr>
          <a:xfrm flipH="1">
            <a:off x="838200" y="1639888"/>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Rectangle 6"/>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0" name="Text Placeholder 16"/>
          <p:cNvSpPr>
            <a:spLocks noGrp="1"/>
          </p:cNvSpPr>
          <p:nvPr>
            <p:ph type="body" sz="quarter" idx="11"/>
          </p:nvPr>
        </p:nvSpPr>
        <p:spPr>
          <a:xfrm>
            <a:off x="838200" y="1313143"/>
            <a:ext cx="10515600" cy="320492"/>
          </a:xfrm>
          <a:prstGeom prst="rect">
            <a:avLst/>
          </a:prstGeom>
        </p:spPr>
        <p:txBody>
          <a:bodyPr/>
          <a:lstStyle>
            <a:lvl1pPr marL="0" indent="0" algn="ctr">
              <a:buNone/>
              <a:defRPr sz="2000" b="1">
                <a:solidFill>
                  <a:schemeClr val="tx1"/>
                </a:solidFill>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5"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
    <p:spTree>
      <p:nvGrpSpPr>
        <p:cNvPr id="1" name=""/>
        <p:cNvGrpSpPr/>
        <p:nvPr/>
      </p:nvGrpSpPr>
      <p:grpSpPr>
        <a:xfrm>
          <a:off x="0" y="0"/>
          <a:ext cx="0" cy="0"/>
          <a:chOff x="0" y="0"/>
          <a:chExt cx="0" cy="0"/>
        </a:xfrm>
      </p:grpSpPr>
      <p:sp>
        <p:nvSpPr>
          <p:cNvPr id="3" name="Rectangle 1"/>
          <p:cNvSpPr/>
          <p:nvPr userDrawn="1"/>
        </p:nvSpPr>
        <p:spPr>
          <a:xfrm>
            <a:off x="0" y="0"/>
            <a:ext cx="40513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solidFill>
                <a:srgbClr val="FFFFFF"/>
              </a:solidFill>
              <a:ea typeface="宋体" pitchFamily="2" charset="-122"/>
            </a:endParaRPr>
          </a:p>
        </p:txBody>
      </p:sp>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0450" y="30495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ctrTitle"/>
          </p:nvPr>
        </p:nvSpPr>
        <p:spPr>
          <a:xfrm>
            <a:off x="5138928" y="3108960"/>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1-Boxer New">
    <p:spTree>
      <p:nvGrpSpPr>
        <p:cNvPr id="1" name=""/>
        <p:cNvGrpSpPr/>
        <p:nvPr/>
      </p:nvGrpSpPr>
      <p:grpSpPr>
        <a:xfrm>
          <a:off x="0" y="0"/>
          <a:ext cx="0" cy="0"/>
          <a:chOff x="0" y="0"/>
          <a:chExt cx="0" cy="0"/>
        </a:xfrm>
      </p:grpSpPr>
      <p:sp>
        <p:nvSpPr>
          <p:cNvPr id="3"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4" name="TextBox 2"/>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3365AFF-85DB-FE40-98B4-53B571B4EA8C}"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5"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7"/>
          <p:cNvSpPr txBox="1"/>
          <p:nvPr userDrawn="1"/>
        </p:nvSpPr>
        <p:spPr>
          <a:xfrm>
            <a:off x="915988" y="6577013"/>
            <a:ext cx="4700587" cy="255587"/>
          </a:xfrm>
          <a:prstGeom prst="rect">
            <a:avLst/>
          </a:prstGeom>
        </p:spPr>
        <p:txBody>
          <a:bodyPr lIns="0"/>
          <a:lstStyle>
            <a:lvl1pPr indent="0" algn="ctr">
              <a:lnSpc>
                <a:spcPct val="90000"/>
              </a:lnSpc>
              <a:spcBef>
                <a:spcPts val="1000"/>
              </a:spcBef>
              <a:buFont typeface="Arial" panose="020B0604020202020204"/>
              <a:buNone/>
              <a:defRPr sz="700" b="0" i="0" spc="0" baseline="0">
                <a:solidFill>
                  <a:schemeClr val="accent4">
                    <a:lumMod val="50000"/>
                  </a:schemeClr>
                </a:solidFill>
                <a:latin typeface="+mj-lt"/>
                <a:ea typeface="Ford Antenna Cond" charset="0"/>
                <a:cs typeface="Ford Antenna Cond" charset="0"/>
              </a:defRPr>
            </a:lvl1pPr>
            <a:lvl2pPr marL="116205" indent="-116205">
              <a:lnSpc>
                <a:spcPct val="90000"/>
              </a:lnSpc>
              <a:spcBef>
                <a:spcPts val="500"/>
              </a:spcBef>
              <a:buFont typeface="Arial" panose="020B0604020202020204"/>
              <a:buChar char="•"/>
              <a:defRPr sz="1600" spc="0">
                <a:ea typeface="Ford Antenna" charset="0"/>
                <a:cs typeface="Ford Antenna" charset="0"/>
              </a:defRPr>
            </a:lvl2pPr>
            <a:lvl3pPr marL="401955" indent="-158750">
              <a:lnSpc>
                <a:spcPct val="90000"/>
              </a:lnSpc>
              <a:spcBef>
                <a:spcPts val="500"/>
              </a:spcBef>
              <a:buFont typeface="Arial" panose="020B0604020202020204"/>
              <a:buChar char="•"/>
              <a:defRPr sz="1600" spc="0">
                <a:ea typeface="Ford Antenna" charset="0"/>
                <a:cs typeface="Ford Antenna" charset="0"/>
              </a:defRPr>
            </a:lvl3pPr>
            <a:lvl4pPr marL="1600200" indent="-228600">
              <a:lnSpc>
                <a:spcPct val="90000"/>
              </a:lnSpc>
              <a:spcBef>
                <a:spcPts val="500"/>
              </a:spcBef>
              <a:buFont typeface="Arial" panose="020B0604020202020204"/>
              <a:buChar char="•"/>
              <a:defRPr sz="1200">
                <a:latin typeface="Ford Antenna" charset="0"/>
                <a:ea typeface="Ford Antenna" charset="0"/>
                <a:cs typeface="Ford Antenna" charset="0"/>
              </a:defRPr>
            </a:lvl4pPr>
            <a:lvl5pPr marL="2057400" indent="-228600">
              <a:lnSpc>
                <a:spcPct val="90000"/>
              </a:lnSpc>
              <a:spcBef>
                <a:spcPts val="500"/>
              </a:spcBef>
              <a:buFont typeface="Arial" panose="020B0604020202020204"/>
              <a:buChar char="•"/>
              <a:defRPr sz="1200">
                <a:latin typeface="Ford Antenna" charset="0"/>
                <a:ea typeface="Ford Antenna" charset="0"/>
                <a:cs typeface="Ford Antenna" charset="0"/>
              </a:defRPr>
            </a:lvl5pPr>
            <a:lvl6pPr marL="2514600" indent="-228600">
              <a:lnSpc>
                <a:spcPct val="90000"/>
              </a:lnSpc>
              <a:spcBef>
                <a:spcPts val="500"/>
              </a:spcBef>
              <a:buFont typeface="Arial" panose="020B0604020202020204"/>
              <a:buChar char="•"/>
            </a:lvl6pPr>
            <a:lvl7pPr marL="2971800" indent="-228600">
              <a:lnSpc>
                <a:spcPct val="90000"/>
              </a:lnSpc>
              <a:spcBef>
                <a:spcPts val="500"/>
              </a:spcBef>
              <a:buFont typeface="Arial" panose="020B0604020202020204"/>
              <a:buChar char="•"/>
            </a:lvl7pPr>
            <a:lvl8pPr marL="3429000" indent="-228600">
              <a:lnSpc>
                <a:spcPct val="90000"/>
              </a:lnSpc>
              <a:spcBef>
                <a:spcPts val="500"/>
              </a:spcBef>
              <a:buFont typeface="Arial" panose="020B0604020202020204"/>
              <a:buChar char="•"/>
            </a:lvl8pPr>
            <a:lvl9pPr marL="3886200" indent="-228600">
              <a:lnSpc>
                <a:spcPct val="90000"/>
              </a:lnSpc>
              <a:spcBef>
                <a:spcPts val="500"/>
              </a:spcBef>
              <a:buFont typeface="Arial" panose="020B0604020202020204"/>
              <a:buChar char="•"/>
            </a:lvl9pPr>
          </a:lstStyle>
          <a:p>
            <a:pPr algn="l" eaLnBrk="1" fontAlgn="auto" hangingPunct="1">
              <a:spcAft>
                <a:spcPts val="0"/>
              </a:spcAft>
              <a:defRPr/>
            </a:pPr>
            <a:r>
              <a:rPr lang="en-US" altLang="zh-CN" dirty="0">
                <a:solidFill>
                  <a:srgbClr val="C8CCD1">
                    <a:lumMod val="50000"/>
                  </a:srgbClr>
                </a:solidFill>
              </a:rPr>
              <a:t>The information contained herein does not constitute the Company’s forecast of financial performance and has been prepared solely for business planning purposes to determine actions the Company may take to meet its plan</a:t>
            </a:r>
            <a:endParaRPr lang="en-US" altLang="zh-CN" dirty="0">
              <a:solidFill>
                <a:srgbClr val="C8CCD1">
                  <a:lumMod val="50000"/>
                </a:srgbClr>
              </a:solidFill>
            </a:endParaRPr>
          </a:p>
        </p:txBody>
      </p:sp>
      <p:cxnSp>
        <p:nvCxnSpPr>
          <p:cNvPr id="7" name="Straight Connector 5"/>
          <p:cNvCxnSpPr/>
          <p:nvPr userDrawn="1"/>
        </p:nvCxnSpPr>
        <p:spPr>
          <a:xfrm flipH="1">
            <a:off x="838200" y="526415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2-Boxer">
    <p:spTree>
      <p:nvGrpSpPr>
        <p:cNvPr id="1" name=""/>
        <p:cNvGrpSpPr/>
        <p:nvPr/>
      </p:nvGrpSpPr>
      <p:grpSpPr>
        <a:xfrm>
          <a:off x="0" y="0"/>
          <a:ext cx="0" cy="0"/>
          <a:chOff x="0" y="0"/>
          <a:chExt cx="0" cy="0"/>
        </a:xfrm>
      </p:grpSpPr>
      <p:cxnSp>
        <p:nvCxnSpPr>
          <p:cNvPr id="5"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2"/>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ext Box 11"/>
          <p:cNvSpPr txBox="1">
            <a:spLocks noChangeArrowheads="1"/>
          </p:cNvSpPr>
          <p:nvPr userDrawn="1"/>
        </p:nvSpPr>
        <p:spPr bwMode="blackWhite">
          <a:xfrm>
            <a:off x="1106488" y="4973638"/>
            <a:ext cx="422275"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endParaRPr lang="en-US" altLang="en-US" sz="1400" b="1">
              <a:cs typeface="Arial" panose="020B0604020202020204" pitchFamily="34" charset="0"/>
            </a:endParaRPr>
          </a:p>
        </p:txBody>
      </p:sp>
      <p:sp>
        <p:nvSpPr>
          <p:cNvPr id="10" name="Text Box 26"/>
          <p:cNvSpPr txBox="1">
            <a:spLocks noChangeArrowheads="1"/>
          </p:cNvSpPr>
          <p:nvPr userDrawn="1"/>
        </p:nvSpPr>
        <p:spPr bwMode="blackWhite">
          <a:xfrm>
            <a:off x="213995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endParaRPr lang="en-US" altLang="en-US" sz="1400" b="1">
              <a:cs typeface="Arial" panose="020B0604020202020204" pitchFamily="34" charset="0"/>
            </a:endParaRPr>
          </a:p>
        </p:txBody>
      </p:sp>
      <p:sp>
        <p:nvSpPr>
          <p:cNvPr id="11" name="Text Box 26"/>
          <p:cNvSpPr txBox="1">
            <a:spLocks noChangeArrowheads="1"/>
          </p:cNvSpPr>
          <p:nvPr userDrawn="1"/>
        </p:nvSpPr>
        <p:spPr bwMode="blackWhite">
          <a:xfrm>
            <a:off x="3173413" y="4973638"/>
            <a:ext cx="423862"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endParaRPr lang="en-US" altLang="en-US" sz="1400" b="1">
              <a:cs typeface="Arial" panose="020B0604020202020204" pitchFamily="34" charset="0"/>
            </a:endParaRPr>
          </a:p>
        </p:txBody>
      </p:sp>
      <p:sp>
        <p:nvSpPr>
          <p:cNvPr id="12" name="Text Box 26"/>
          <p:cNvSpPr txBox="1">
            <a:spLocks noChangeArrowheads="1"/>
          </p:cNvSpPr>
          <p:nvPr userDrawn="1"/>
        </p:nvSpPr>
        <p:spPr bwMode="blackWhite">
          <a:xfrm>
            <a:off x="5275263" y="4973638"/>
            <a:ext cx="414337"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endParaRPr lang="en-US" altLang="en-US" sz="1400" b="1">
              <a:cs typeface="Arial" panose="020B0604020202020204" pitchFamily="34" charset="0"/>
            </a:endParaRPr>
          </a:p>
        </p:txBody>
      </p:sp>
      <p:grpSp>
        <p:nvGrpSpPr>
          <p:cNvPr id="13" name="Group 7"/>
          <p:cNvGrpSpPr/>
          <p:nvPr userDrawn="1"/>
        </p:nvGrpSpPr>
        <p:grpSpPr bwMode="auto">
          <a:xfrm>
            <a:off x="776288" y="1546225"/>
            <a:ext cx="10847387" cy="0"/>
            <a:chOff x="928615" y="4581960"/>
            <a:chExt cx="10848145" cy="0"/>
          </a:xfrm>
        </p:grpSpPr>
        <p:cxnSp>
          <p:nvCxnSpPr>
            <p:cNvPr id="14" name="Straight Connector 8"/>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9"/>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6" name="Text Box 26"/>
          <p:cNvSpPr txBox="1">
            <a:spLocks noChangeArrowheads="1"/>
          </p:cNvSpPr>
          <p:nvPr userDrawn="1"/>
        </p:nvSpPr>
        <p:spPr bwMode="blackWhite">
          <a:xfrm>
            <a:off x="420370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endParaRPr lang="en-US" altLang="en-US" sz="1400" b="1">
              <a:cs typeface="Arial" panose="020B0604020202020204" pitchFamily="34" charset="0"/>
            </a:endParaRPr>
          </a:p>
        </p:txBody>
      </p:sp>
      <p:sp>
        <p:nvSpPr>
          <p:cNvPr id="17" name="Text Box 11"/>
          <p:cNvSpPr txBox="1">
            <a:spLocks noChangeArrowheads="1"/>
          </p:cNvSpPr>
          <p:nvPr userDrawn="1"/>
        </p:nvSpPr>
        <p:spPr bwMode="blackWhite">
          <a:xfrm>
            <a:off x="67532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endParaRPr lang="en-US" altLang="en-US" sz="1400" b="1">
              <a:cs typeface="Arial" panose="020B0604020202020204" pitchFamily="34" charset="0"/>
            </a:endParaRPr>
          </a:p>
        </p:txBody>
      </p:sp>
      <p:sp>
        <p:nvSpPr>
          <p:cNvPr id="18" name="Text Box 26"/>
          <p:cNvSpPr txBox="1">
            <a:spLocks noChangeArrowheads="1"/>
          </p:cNvSpPr>
          <p:nvPr userDrawn="1"/>
        </p:nvSpPr>
        <p:spPr bwMode="blackWhite">
          <a:xfrm>
            <a:off x="7786688" y="4979988"/>
            <a:ext cx="423862"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endParaRPr lang="en-US" altLang="en-US" sz="1400" b="1">
              <a:cs typeface="Arial" panose="020B0604020202020204" pitchFamily="34" charset="0"/>
            </a:endParaRPr>
          </a:p>
        </p:txBody>
      </p:sp>
      <p:sp>
        <p:nvSpPr>
          <p:cNvPr id="19" name="Text Box 26"/>
          <p:cNvSpPr txBox="1">
            <a:spLocks noChangeArrowheads="1"/>
          </p:cNvSpPr>
          <p:nvPr userDrawn="1"/>
        </p:nvSpPr>
        <p:spPr bwMode="blackWhite">
          <a:xfrm>
            <a:off x="8820150" y="4979988"/>
            <a:ext cx="423863"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endParaRPr lang="en-US" altLang="en-US" sz="1400" b="1">
              <a:cs typeface="Arial" panose="020B0604020202020204" pitchFamily="34" charset="0"/>
            </a:endParaRPr>
          </a:p>
        </p:txBody>
      </p:sp>
      <p:sp>
        <p:nvSpPr>
          <p:cNvPr id="20" name="Text Box 26"/>
          <p:cNvSpPr txBox="1">
            <a:spLocks noChangeArrowheads="1"/>
          </p:cNvSpPr>
          <p:nvPr userDrawn="1"/>
        </p:nvSpPr>
        <p:spPr bwMode="blackWhite">
          <a:xfrm>
            <a:off x="10922000" y="4979988"/>
            <a:ext cx="414338"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endParaRPr lang="en-US" altLang="en-US" sz="1400" b="1">
              <a:cs typeface="Arial" panose="020B0604020202020204" pitchFamily="34" charset="0"/>
            </a:endParaRPr>
          </a:p>
        </p:txBody>
      </p:sp>
      <p:sp>
        <p:nvSpPr>
          <p:cNvPr id="21" name="Text Box 26"/>
          <p:cNvSpPr txBox="1">
            <a:spLocks noChangeArrowheads="1"/>
          </p:cNvSpPr>
          <p:nvPr userDrawn="1"/>
        </p:nvSpPr>
        <p:spPr bwMode="blackWhite">
          <a:xfrm>
            <a:off x="98520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endParaRPr lang="en-US" altLang="en-US" sz="1400" b="1">
              <a:cs typeface="Arial" panose="020B0604020202020204" pitchFamily="34" charset="0"/>
            </a:endParaRPr>
          </a:p>
        </p:txBody>
      </p:sp>
      <p:sp>
        <p:nvSpPr>
          <p:cNvPr id="22" name="TextBox 1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23"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9494CD95-8A6F-FE45-B0F2-4311AAB31225}"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24" name="Picture 1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7"/>
          <p:cNvSpPr>
            <a:spLocks noChangeArrowheads="1"/>
          </p:cNvSpPr>
          <p:nvPr userDrawn="1"/>
        </p:nvSpPr>
        <p:spPr bwMode="blackWhite">
          <a:xfrm>
            <a:off x="819150" y="1668463"/>
            <a:ext cx="109538" cy="111125"/>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26" name="Freeform 28"/>
          <p:cNvSpPr>
            <a:spLocks noChangeAspect="1"/>
          </p:cNvSpPr>
          <p:nvPr userDrawn="1"/>
        </p:nvSpPr>
        <p:spPr bwMode="blackWhite">
          <a:xfrm rot="4200000">
            <a:off x="819150" y="1828800"/>
            <a:ext cx="109538" cy="109538"/>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27" name="Text Box 26"/>
          <p:cNvSpPr txBox="1">
            <a:spLocks noChangeArrowheads="1"/>
          </p:cNvSpPr>
          <p:nvPr userDrawn="1"/>
        </p:nvSpPr>
        <p:spPr bwMode="blackWhite">
          <a:xfrm>
            <a:off x="955675" y="1587500"/>
            <a:ext cx="1101725" cy="576263"/>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28" name="Oval 22"/>
          <p:cNvSpPr/>
          <p:nvPr userDrawn="1"/>
        </p:nvSpPr>
        <p:spPr>
          <a:xfrm>
            <a:off x="819309" y="1989105"/>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Boxer w_bumper">
    <p:spTree>
      <p:nvGrpSpPr>
        <p:cNvPr id="1" name=""/>
        <p:cNvGrpSpPr/>
        <p:nvPr/>
      </p:nvGrpSpPr>
      <p:grpSpPr>
        <a:xfrm>
          <a:off x="0" y="0"/>
          <a:ext cx="0" cy="0"/>
          <a:chOff x="0" y="0"/>
          <a:chExt cx="0" cy="0"/>
        </a:xfrm>
      </p:grpSpPr>
      <p:cxnSp>
        <p:nvCxnSpPr>
          <p:cNvPr id="6"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2"/>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0" name="Group 3"/>
          <p:cNvGrpSpPr/>
          <p:nvPr userDrawn="1"/>
        </p:nvGrpSpPr>
        <p:grpSpPr bwMode="auto">
          <a:xfrm>
            <a:off x="776288" y="1546225"/>
            <a:ext cx="10847387" cy="0"/>
            <a:chOff x="928615" y="4581960"/>
            <a:chExt cx="10848145" cy="0"/>
          </a:xfrm>
        </p:grpSpPr>
        <p:cxnSp>
          <p:nvCxnSpPr>
            <p:cNvPr id="11" name="Straight Connector 4"/>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5"/>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3" name="TextBox 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3A0A0E00-ED8E-C948-8A14-02413F387072}"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5"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9"/>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2-Boxer w_RYG">
    <p:spTree>
      <p:nvGrpSpPr>
        <p:cNvPr id="1" name=""/>
        <p:cNvGrpSpPr/>
        <p:nvPr/>
      </p:nvGrpSpPr>
      <p:grpSpPr>
        <a:xfrm>
          <a:off x="0" y="0"/>
          <a:ext cx="0" cy="0"/>
          <a:chOff x="0" y="0"/>
          <a:chExt cx="0" cy="0"/>
        </a:xfrm>
      </p:grpSpPr>
      <p:cxnSp>
        <p:nvCxnSpPr>
          <p:cNvPr id="5"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2"/>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ext Box 11"/>
          <p:cNvSpPr txBox="1">
            <a:spLocks noChangeArrowheads="1"/>
          </p:cNvSpPr>
          <p:nvPr userDrawn="1"/>
        </p:nvSpPr>
        <p:spPr bwMode="blackWhite">
          <a:xfrm>
            <a:off x="1106488" y="4973638"/>
            <a:ext cx="422275"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endParaRPr lang="en-US" altLang="en-US" sz="1400" b="1">
              <a:cs typeface="Arial" panose="020B0604020202020204" pitchFamily="34" charset="0"/>
            </a:endParaRPr>
          </a:p>
        </p:txBody>
      </p:sp>
      <p:sp>
        <p:nvSpPr>
          <p:cNvPr id="10" name="Text Box 26"/>
          <p:cNvSpPr txBox="1">
            <a:spLocks noChangeArrowheads="1"/>
          </p:cNvSpPr>
          <p:nvPr userDrawn="1"/>
        </p:nvSpPr>
        <p:spPr bwMode="blackWhite">
          <a:xfrm>
            <a:off x="213995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endParaRPr lang="en-US" altLang="en-US" sz="1400" b="1">
              <a:cs typeface="Arial" panose="020B0604020202020204" pitchFamily="34" charset="0"/>
            </a:endParaRPr>
          </a:p>
        </p:txBody>
      </p:sp>
      <p:sp>
        <p:nvSpPr>
          <p:cNvPr id="11" name="Text Box 26"/>
          <p:cNvSpPr txBox="1">
            <a:spLocks noChangeArrowheads="1"/>
          </p:cNvSpPr>
          <p:nvPr userDrawn="1"/>
        </p:nvSpPr>
        <p:spPr bwMode="blackWhite">
          <a:xfrm>
            <a:off x="3173413" y="4973638"/>
            <a:ext cx="423862"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endParaRPr lang="en-US" altLang="en-US" sz="1400" b="1">
              <a:cs typeface="Arial" panose="020B0604020202020204" pitchFamily="34" charset="0"/>
            </a:endParaRPr>
          </a:p>
        </p:txBody>
      </p:sp>
      <p:sp>
        <p:nvSpPr>
          <p:cNvPr id="12" name="Text Box 26"/>
          <p:cNvSpPr txBox="1">
            <a:spLocks noChangeArrowheads="1"/>
          </p:cNvSpPr>
          <p:nvPr userDrawn="1"/>
        </p:nvSpPr>
        <p:spPr bwMode="blackWhite">
          <a:xfrm>
            <a:off x="5275263" y="4973638"/>
            <a:ext cx="414337"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endParaRPr lang="en-US" altLang="en-US" sz="1400" b="1">
              <a:cs typeface="Arial" panose="020B0604020202020204" pitchFamily="34" charset="0"/>
            </a:endParaRPr>
          </a:p>
        </p:txBody>
      </p:sp>
      <p:grpSp>
        <p:nvGrpSpPr>
          <p:cNvPr id="13" name="Group 7"/>
          <p:cNvGrpSpPr/>
          <p:nvPr userDrawn="1"/>
        </p:nvGrpSpPr>
        <p:grpSpPr bwMode="auto">
          <a:xfrm>
            <a:off x="776288" y="1546225"/>
            <a:ext cx="10847387" cy="0"/>
            <a:chOff x="928615" y="4581960"/>
            <a:chExt cx="10848145" cy="0"/>
          </a:xfrm>
        </p:grpSpPr>
        <p:cxnSp>
          <p:nvCxnSpPr>
            <p:cNvPr id="14" name="Straight Connector 8"/>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9"/>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6" name="Text Box 26"/>
          <p:cNvSpPr txBox="1">
            <a:spLocks noChangeArrowheads="1"/>
          </p:cNvSpPr>
          <p:nvPr userDrawn="1"/>
        </p:nvSpPr>
        <p:spPr bwMode="blackWhite">
          <a:xfrm>
            <a:off x="420370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endParaRPr lang="en-US" altLang="en-US" sz="1400" b="1">
              <a:cs typeface="Arial" panose="020B0604020202020204" pitchFamily="34" charset="0"/>
            </a:endParaRPr>
          </a:p>
        </p:txBody>
      </p:sp>
      <p:sp>
        <p:nvSpPr>
          <p:cNvPr id="17" name="Text Box 11"/>
          <p:cNvSpPr txBox="1">
            <a:spLocks noChangeArrowheads="1"/>
          </p:cNvSpPr>
          <p:nvPr userDrawn="1"/>
        </p:nvSpPr>
        <p:spPr bwMode="blackWhite">
          <a:xfrm>
            <a:off x="67532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endParaRPr lang="en-US" altLang="en-US" sz="1400" b="1">
              <a:cs typeface="Arial" panose="020B0604020202020204" pitchFamily="34" charset="0"/>
            </a:endParaRPr>
          </a:p>
        </p:txBody>
      </p:sp>
      <p:sp>
        <p:nvSpPr>
          <p:cNvPr id="18" name="Text Box 26"/>
          <p:cNvSpPr txBox="1">
            <a:spLocks noChangeArrowheads="1"/>
          </p:cNvSpPr>
          <p:nvPr userDrawn="1"/>
        </p:nvSpPr>
        <p:spPr bwMode="blackWhite">
          <a:xfrm>
            <a:off x="7786688" y="4979988"/>
            <a:ext cx="423862"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endParaRPr lang="en-US" altLang="en-US" sz="1400" b="1">
              <a:cs typeface="Arial" panose="020B0604020202020204" pitchFamily="34" charset="0"/>
            </a:endParaRPr>
          </a:p>
        </p:txBody>
      </p:sp>
      <p:sp>
        <p:nvSpPr>
          <p:cNvPr id="19" name="Text Box 26"/>
          <p:cNvSpPr txBox="1">
            <a:spLocks noChangeArrowheads="1"/>
          </p:cNvSpPr>
          <p:nvPr userDrawn="1"/>
        </p:nvSpPr>
        <p:spPr bwMode="blackWhite">
          <a:xfrm>
            <a:off x="8820150" y="4979988"/>
            <a:ext cx="423863"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endParaRPr lang="en-US" altLang="en-US" sz="1400" b="1">
              <a:cs typeface="Arial" panose="020B0604020202020204" pitchFamily="34" charset="0"/>
            </a:endParaRPr>
          </a:p>
        </p:txBody>
      </p:sp>
      <p:sp>
        <p:nvSpPr>
          <p:cNvPr id="20" name="Text Box 26"/>
          <p:cNvSpPr txBox="1">
            <a:spLocks noChangeArrowheads="1"/>
          </p:cNvSpPr>
          <p:nvPr userDrawn="1"/>
        </p:nvSpPr>
        <p:spPr bwMode="blackWhite">
          <a:xfrm>
            <a:off x="10922000" y="4979988"/>
            <a:ext cx="414338"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endParaRPr lang="en-US" altLang="en-US" sz="1400" b="1">
              <a:cs typeface="Arial" panose="020B0604020202020204" pitchFamily="34" charset="0"/>
            </a:endParaRPr>
          </a:p>
        </p:txBody>
      </p:sp>
      <p:sp>
        <p:nvSpPr>
          <p:cNvPr id="21" name="Text Box 26"/>
          <p:cNvSpPr txBox="1">
            <a:spLocks noChangeArrowheads="1"/>
          </p:cNvSpPr>
          <p:nvPr userDrawn="1"/>
        </p:nvSpPr>
        <p:spPr bwMode="blackWhite">
          <a:xfrm>
            <a:off x="98520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endParaRPr lang="en-US" altLang="en-US" sz="1400" b="1">
              <a:cs typeface="Arial" panose="020B0604020202020204" pitchFamily="34" charset="0"/>
            </a:endParaRPr>
          </a:p>
        </p:txBody>
      </p:sp>
      <p:sp>
        <p:nvSpPr>
          <p:cNvPr id="22" name="TextBox 1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23"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9F4F04A-FA96-B444-8C1B-D371E59FB581}"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24" name="Picture 1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7"/>
          <p:cNvSpPr>
            <a:spLocks noChangeArrowheads="1"/>
          </p:cNvSpPr>
          <p:nvPr userDrawn="1"/>
        </p:nvSpPr>
        <p:spPr bwMode="blackWhite">
          <a:xfrm>
            <a:off x="819150" y="1668463"/>
            <a:ext cx="109538" cy="111125"/>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26" name="Freeform 28"/>
          <p:cNvSpPr>
            <a:spLocks noChangeAspect="1"/>
          </p:cNvSpPr>
          <p:nvPr userDrawn="1"/>
        </p:nvSpPr>
        <p:spPr bwMode="blackWhite">
          <a:xfrm rot="4200000">
            <a:off x="819150" y="1828800"/>
            <a:ext cx="109538" cy="109538"/>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27" name="Text Box 26"/>
          <p:cNvSpPr txBox="1">
            <a:spLocks noChangeArrowheads="1"/>
          </p:cNvSpPr>
          <p:nvPr userDrawn="1"/>
        </p:nvSpPr>
        <p:spPr bwMode="blackWhite">
          <a:xfrm>
            <a:off x="955675" y="1587500"/>
            <a:ext cx="1101725" cy="576263"/>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28" name="Oval 22"/>
          <p:cNvSpPr/>
          <p:nvPr userDrawn="1"/>
        </p:nvSpPr>
        <p:spPr>
          <a:xfrm>
            <a:off x="819309" y="1989105"/>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sp>
        <p:nvSpPr>
          <p:cNvPr id="29"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30"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31"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32"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33"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34"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35" name="TextBox 29"/>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36" name="TextBox 30"/>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37"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38"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2-Boxer w_bumper, w-RYG">
    <p:spTree>
      <p:nvGrpSpPr>
        <p:cNvPr id="1" name=""/>
        <p:cNvGrpSpPr/>
        <p:nvPr/>
      </p:nvGrpSpPr>
      <p:grpSpPr>
        <a:xfrm>
          <a:off x="0" y="0"/>
          <a:ext cx="0" cy="0"/>
          <a:chOff x="0" y="0"/>
          <a:chExt cx="0" cy="0"/>
        </a:xfrm>
      </p:grpSpPr>
      <p:cxnSp>
        <p:nvCxnSpPr>
          <p:cNvPr id="6"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2"/>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0" name="Group 3"/>
          <p:cNvGrpSpPr/>
          <p:nvPr userDrawn="1"/>
        </p:nvGrpSpPr>
        <p:grpSpPr bwMode="auto">
          <a:xfrm>
            <a:off x="776288" y="1546225"/>
            <a:ext cx="10847387" cy="0"/>
            <a:chOff x="928615" y="4581960"/>
            <a:chExt cx="10848145" cy="0"/>
          </a:xfrm>
        </p:grpSpPr>
        <p:cxnSp>
          <p:nvCxnSpPr>
            <p:cNvPr id="11" name="Straight Connector 4"/>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5"/>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3" name="TextBox 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E38E6D6D-FAF1-854F-BFEC-1BDE4C633023}"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5"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9"/>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17"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8"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19"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20"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21"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22"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23" name="TextBox 16"/>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24" name="TextBox 17"/>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25"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26"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Boxer">
    <p:spTree>
      <p:nvGrpSpPr>
        <p:cNvPr id="1" name=""/>
        <p:cNvGrpSpPr/>
        <p:nvPr/>
      </p:nvGrpSpPr>
      <p:grpSpPr>
        <a:xfrm>
          <a:off x="0" y="0"/>
          <a:ext cx="0" cy="0"/>
          <a:chOff x="0" y="0"/>
          <a:chExt cx="0" cy="0"/>
        </a:xfrm>
      </p:grpSpPr>
      <p:cxnSp>
        <p:nvCxnSpPr>
          <p:cNvPr id="7" name="Straight Connector 1"/>
          <p:cNvCxnSpPr/>
          <p:nvPr userDrawn="1"/>
        </p:nvCxnSpPr>
        <p:spPr>
          <a:xfrm flipH="1">
            <a:off x="7991475" y="4956175"/>
            <a:ext cx="3159125"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2"/>
          <p:cNvCxnSpPr/>
          <p:nvPr userDrawn="1"/>
        </p:nvCxnSpPr>
        <p:spPr>
          <a:xfrm flipH="1">
            <a:off x="971550" y="495617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3"/>
          <p:cNvCxnSpPr/>
          <p:nvPr userDrawn="1"/>
        </p:nvCxnSpPr>
        <p:spPr>
          <a:xfrm flipH="1">
            <a:off x="7991475" y="1546225"/>
            <a:ext cx="3159125"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4"/>
          <p:cNvCxnSpPr/>
          <p:nvPr userDrawn="1"/>
        </p:nvCxnSpPr>
        <p:spPr>
          <a:xfrm flipH="1">
            <a:off x="971550" y="154622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3"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7E1F521C-6C11-5C49-9D6C-D0680F53F0A1}"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4"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6" name="Straight Connector 9"/>
          <p:cNvCxnSpPr/>
          <p:nvPr userDrawn="1"/>
        </p:nvCxnSpPr>
        <p:spPr>
          <a:xfrm flipH="1">
            <a:off x="4451350" y="495617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0"/>
          <p:cNvCxnSpPr/>
          <p:nvPr userDrawn="1"/>
        </p:nvCxnSpPr>
        <p:spPr>
          <a:xfrm flipH="1">
            <a:off x="4451350" y="154622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Text Box 15"/>
          <p:cNvSpPr txBox="1">
            <a:spLocks noChangeArrowheads="1"/>
          </p:cNvSpPr>
          <p:nvPr userDrawn="1"/>
        </p:nvSpPr>
        <p:spPr bwMode="auto">
          <a:xfrm>
            <a:off x="2232025" y="4924425"/>
            <a:ext cx="639763"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2018</a:t>
            </a:r>
            <a:endParaRPr lang="en-US" altLang="en-US" dirty="0">
              <a:latin typeface="+mn-lt"/>
            </a:endParaRPr>
          </a:p>
        </p:txBody>
      </p:sp>
      <p:sp>
        <p:nvSpPr>
          <p:cNvPr id="20" name="Text Box 16"/>
          <p:cNvSpPr txBox="1">
            <a:spLocks noChangeArrowheads="1"/>
          </p:cNvSpPr>
          <p:nvPr userDrawn="1"/>
        </p:nvSpPr>
        <p:spPr bwMode="auto">
          <a:xfrm>
            <a:off x="1174750" y="4924425"/>
            <a:ext cx="639763"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2014	</a:t>
            </a:r>
            <a:endParaRPr lang="en-US" altLang="en-US" dirty="0">
              <a:latin typeface="+mn-lt"/>
            </a:endParaRPr>
          </a:p>
        </p:txBody>
      </p:sp>
      <p:sp>
        <p:nvSpPr>
          <p:cNvPr id="21" name="Text Box 15"/>
          <p:cNvSpPr txBox="1">
            <a:spLocks noChangeArrowheads="1"/>
          </p:cNvSpPr>
          <p:nvPr userDrawn="1"/>
        </p:nvSpPr>
        <p:spPr bwMode="auto">
          <a:xfrm>
            <a:off x="3300413"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2022</a:t>
            </a:r>
            <a:endParaRPr lang="en-US" altLang="en-US" dirty="0">
              <a:latin typeface="+mn-lt"/>
            </a:endParaRPr>
          </a:p>
        </p:txBody>
      </p:sp>
      <p:sp>
        <p:nvSpPr>
          <p:cNvPr id="23" name="Text Box 15"/>
          <p:cNvSpPr txBox="1">
            <a:spLocks noChangeArrowheads="1"/>
          </p:cNvSpPr>
          <p:nvPr userDrawn="1"/>
        </p:nvSpPr>
        <p:spPr bwMode="auto">
          <a:xfrm>
            <a:off x="5711825" y="4924425"/>
            <a:ext cx="639763"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2018</a:t>
            </a:r>
            <a:endParaRPr lang="en-US" altLang="en-US" dirty="0">
              <a:latin typeface="+mn-lt"/>
            </a:endParaRPr>
          </a:p>
        </p:txBody>
      </p:sp>
      <p:sp>
        <p:nvSpPr>
          <p:cNvPr id="24" name="Text Box 16"/>
          <p:cNvSpPr txBox="1">
            <a:spLocks noChangeArrowheads="1"/>
          </p:cNvSpPr>
          <p:nvPr userDrawn="1"/>
        </p:nvSpPr>
        <p:spPr bwMode="auto">
          <a:xfrm>
            <a:off x="4637088"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2014</a:t>
            </a:r>
            <a:endParaRPr lang="en-US" altLang="en-US" dirty="0">
              <a:latin typeface="+mn-lt"/>
            </a:endParaRPr>
          </a:p>
        </p:txBody>
      </p:sp>
      <p:sp>
        <p:nvSpPr>
          <p:cNvPr id="25" name="Text Box 15"/>
          <p:cNvSpPr txBox="1">
            <a:spLocks noChangeArrowheads="1"/>
          </p:cNvSpPr>
          <p:nvPr userDrawn="1"/>
        </p:nvSpPr>
        <p:spPr bwMode="auto">
          <a:xfrm>
            <a:off x="6780213"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2022</a:t>
            </a:r>
            <a:endParaRPr lang="en-US" altLang="en-US" dirty="0">
              <a:latin typeface="+mn-lt"/>
            </a:endParaRPr>
          </a:p>
        </p:txBody>
      </p:sp>
      <p:sp>
        <p:nvSpPr>
          <p:cNvPr id="26" name="Text Box 15"/>
          <p:cNvSpPr txBox="1">
            <a:spLocks noChangeArrowheads="1"/>
          </p:cNvSpPr>
          <p:nvPr userDrawn="1"/>
        </p:nvSpPr>
        <p:spPr bwMode="auto">
          <a:xfrm>
            <a:off x="9248775" y="4924425"/>
            <a:ext cx="641350"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2018</a:t>
            </a:r>
            <a:endParaRPr lang="en-US" altLang="en-US" dirty="0">
              <a:latin typeface="+mn-lt"/>
            </a:endParaRPr>
          </a:p>
        </p:txBody>
      </p:sp>
      <p:sp>
        <p:nvSpPr>
          <p:cNvPr id="27" name="Text Box 16"/>
          <p:cNvSpPr txBox="1">
            <a:spLocks noChangeArrowheads="1"/>
          </p:cNvSpPr>
          <p:nvPr userDrawn="1"/>
        </p:nvSpPr>
        <p:spPr bwMode="auto">
          <a:xfrm>
            <a:off x="8180388"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2014</a:t>
            </a:r>
            <a:endParaRPr lang="en-US" altLang="en-US" dirty="0">
              <a:latin typeface="+mn-lt"/>
            </a:endParaRPr>
          </a:p>
        </p:txBody>
      </p:sp>
      <p:sp>
        <p:nvSpPr>
          <p:cNvPr id="28" name="Text Box 15"/>
          <p:cNvSpPr txBox="1">
            <a:spLocks noChangeArrowheads="1"/>
          </p:cNvSpPr>
          <p:nvPr userDrawn="1"/>
        </p:nvSpPr>
        <p:spPr bwMode="auto">
          <a:xfrm>
            <a:off x="10320338" y="4924425"/>
            <a:ext cx="641350"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2022</a:t>
            </a:r>
            <a:endParaRPr lang="en-US" altLang="en-US" dirty="0">
              <a:latin typeface="+mn-lt"/>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7833651"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813816"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294440"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Boxer w/ RYG">
    <p:spTree>
      <p:nvGrpSpPr>
        <p:cNvPr id="1" name=""/>
        <p:cNvGrpSpPr/>
        <p:nvPr/>
      </p:nvGrpSpPr>
      <p:grpSpPr>
        <a:xfrm>
          <a:off x="0" y="0"/>
          <a:ext cx="0" cy="0"/>
          <a:chOff x="0" y="0"/>
          <a:chExt cx="0" cy="0"/>
        </a:xfrm>
      </p:grpSpPr>
      <p:sp>
        <p:nvSpPr>
          <p:cNvPr id="1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12"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13"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1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1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6"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7"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20" name="Text Box 37"/>
          <p:cNvSpPr txBox="1">
            <a:spLocks noChangeArrowheads="1"/>
          </p:cNvSpPr>
          <p:nvPr userDrawn="1"/>
        </p:nvSpPr>
        <p:spPr bwMode="auto">
          <a:xfrm>
            <a:off x="7842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1" name="Text Box 38"/>
          <p:cNvSpPr txBox="1">
            <a:spLocks noChangeArrowheads="1"/>
          </p:cNvSpPr>
          <p:nvPr userDrawn="1"/>
        </p:nvSpPr>
        <p:spPr bwMode="auto">
          <a:xfrm>
            <a:off x="22098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2" name="Text Box 39"/>
          <p:cNvSpPr txBox="1">
            <a:spLocks noChangeArrowheads="1"/>
          </p:cNvSpPr>
          <p:nvPr userDrawn="1"/>
        </p:nvSpPr>
        <p:spPr bwMode="auto">
          <a:xfrm>
            <a:off x="3675063"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3" name="Text Box 41"/>
          <p:cNvSpPr txBox="1">
            <a:spLocks noChangeArrowheads="1"/>
          </p:cNvSpPr>
          <p:nvPr userDrawn="1"/>
        </p:nvSpPr>
        <p:spPr bwMode="auto">
          <a:xfrm>
            <a:off x="1497013"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4" name="Text Box 42"/>
          <p:cNvSpPr txBox="1">
            <a:spLocks noChangeArrowheads="1"/>
          </p:cNvSpPr>
          <p:nvPr userDrawn="1"/>
        </p:nvSpPr>
        <p:spPr bwMode="auto">
          <a:xfrm>
            <a:off x="51403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5" name="Text Box 39"/>
          <p:cNvSpPr txBox="1">
            <a:spLocks noChangeArrowheads="1"/>
          </p:cNvSpPr>
          <p:nvPr userDrawn="1"/>
        </p:nvSpPr>
        <p:spPr bwMode="auto">
          <a:xfrm>
            <a:off x="29337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26" name="Text Box 39"/>
          <p:cNvSpPr txBox="1">
            <a:spLocks noChangeArrowheads="1"/>
          </p:cNvSpPr>
          <p:nvPr userDrawn="1"/>
        </p:nvSpPr>
        <p:spPr bwMode="auto">
          <a:xfrm>
            <a:off x="441325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27" name="Text Box 37"/>
          <p:cNvSpPr txBox="1">
            <a:spLocks noChangeArrowheads="1"/>
          </p:cNvSpPr>
          <p:nvPr userDrawn="1"/>
        </p:nvSpPr>
        <p:spPr bwMode="auto">
          <a:xfrm>
            <a:off x="7889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8" name="Text Box 38"/>
          <p:cNvSpPr txBox="1">
            <a:spLocks noChangeArrowheads="1"/>
          </p:cNvSpPr>
          <p:nvPr userDrawn="1"/>
        </p:nvSpPr>
        <p:spPr bwMode="auto">
          <a:xfrm>
            <a:off x="2212975"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9" name="Text Box 39"/>
          <p:cNvSpPr txBox="1">
            <a:spLocks noChangeArrowheads="1"/>
          </p:cNvSpPr>
          <p:nvPr userDrawn="1"/>
        </p:nvSpPr>
        <p:spPr bwMode="auto">
          <a:xfrm>
            <a:off x="3678238"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0" name="Text Box 41"/>
          <p:cNvSpPr txBox="1">
            <a:spLocks noChangeArrowheads="1"/>
          </p:cNvSpPr>
          <p:nvPr userDrawn="1"/>
        </p:nvSpPr>
        <p:spPr bwMode="auto">
          <a:xfrm>
            <a:off x="1500188"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1" name="Text Box 42"/>
          <p:cNvSpPr txBox="1">
            <a:spLocks noChangeArrowheads="1"/>
          </p:cNvSpPr>
          <p:nvPr userDrawn="1"/>
        </p:nvSpPr>
        <p:spPr bwMode="auto">
          <a:xfrm>
            <a:off x="51450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2" name="Text Box 39"/>
          <p:cNvSpPr txBox="1">
            <a:spLocks noChangeArrowheads="1"/>
          </p:cNvSpPr>
          <p:nvPr userDrawn="1"/>
        </p:nvSpPr>
        <p:spPr bwMode="auto">
          <a:xfrm>
            <a:off x="29384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3" name="Text Box 39"/>
          <p:cNvSpPr txBox="1">
            <a:spLocks noChangeArrowheads="1"/>
          </p:cNvSpPr>
          <p:nvPr userDrawn="1"/>
        </p:nvSpPr>
        <p:spPr bwMode="auto">
          <a:xfrm>
            <a:off x="441801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34" name="Text Box 37"/>
          <p:cNvSpPr txBox="1">
            <a:spLocks noChangeArrowheads="1"/>
          </p:cNvSpPr>
          <p:nvPr userDrawn="1"/>
        </p:nvSpPr>
        <p:spPr bwMode="auto">
          <a:xfrm>
            <a:off x="64055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35" name="Text Box 38"/>
          <p:cNvSpPr txBox="1">
            <a:spLocks noChangeArrowheads="1"/>
          </p:cNvSpPr>
          <p:nvPr userDrawn="1"/>
        </p:nvSpPr>
        <p:spPr bwMode="auto">
          <a:xfrm>
            <a:off x="7829550"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36" name="Text Box 39"/>
          <p:cNvSpPr txBox="1">
            <a:spLocks noChangeArrowheads="1"/>
          </p:cNvSpPr>
          <p:nvPr userDrawn="1"/>
        </p:nvSpPr>
        <p:spPr bwMode="auto">
          <a:xfrm>
            <a:off x="9294813"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7" name="Text Box 41"/>
          <p:cNvSpPr txBox="1">
            <a:spLocks noChangeArrowheads="1"/>
          </p:cNvSpPr>
          <p:nvPr userDrawn="1"/>
        </p:nvSpPr>
        <p:spPr bwMode="auto">
          <a:xfrm>
            <a:off x="7116763"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8" name="Text Box 42"/>
          <p:cNvSpPr txBox="1">
            <a:spLocks noChangeArrowheads="1"/>
          </p:cNvSpPr>
          <p:nvPr userDrawn="1"/>
        </p:nvSpPr>
        <p:spPr bwMode="auto">
          <a:xfrm>
            <a:off x="107616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9" name="Text Box 39"/>
          <p:cNvSpPr txBox="1">
            <a:spLocks noChangeArrowheads="1"/>
          </p:cNvSpPr>
          <p:nvPr userDrawn="1"/>
        </p:nvSpPr>
        <p:spPr bwMode="auto">
          <a:xfrm>
            <a:off x="855503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40" name="Text Box 39"/>
          <p:cNvSpPr txBox="1">
            <a:spLocks noChangeArrowheads="1"/>
          </p:cNvSpPr>
          <p:nvPr userDrawn="1"/>
        </p:nvSpPr>
        <p:spPr bwMode="auto">
          <a:xfrm>
            <a:off x="100345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41" name="Text Box 37"/>
          <p:cNvSpPr txBox="1">
            <a:spLocks noChangeArrowheads="1"/>
          </p:cNvSpPr>
          <p:nvPr userDrawn="1"/>
        </p:nvSpPr>
        <p:spPr bwMode="auto">
          <a:xfrm>
            <a:off x="64008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42" name="Text Box 38"/>
          <p:cNvSpPr txBox="1">
            <a:spLocks noChangeArrowheads="1"/>
          </p:cNvSpPr>
          <p:nvPr userDrawn="1"/>
        </p:nvSpPr>
        <p:spPr bwMode="auto">
          <a:xfrm>
            <a:off x="78263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43" name="Text Box 39"/>
          <p:cNvSpPr txBox="1">
            <a:spLocks noChangeArrowheads="1"/>
          </p:cNvSpPr>
          <p:nvPr userDrawn="1"/>
        </p:nvSpPr>
        <p:spPr bwMode="auto">
          <a:xfrm>
            <a:off x="9291638"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44" name="Text Box 41"/>
          <p:cNvSpPr txBox="1">
            <a:spLocks noChangeArrowheads="1"/>
          </p:cNvSpPr>
          <p:nvPr userDrawn="1"/>
        </p:nvSpPr>
        <p:spPr bwMode="auto">
          <a:xfrm>
            <a:off x="7113588"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45" name="Text Box 42"/>
          <p:cNvSpPr txBox="1">
            <a:spLocks noChangeArrowheads="1"/>
          </p:cNvSpPr>
          <p:nvPr userDrawn="1"/>
        </p:nvSpPr>
        <p:spPr bwMode="auto">
          <a:xfrm>
            <a:off x="107569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46" name="Text Box 39"/>
          <p:cNvSpPr txBox="1">
            <a:spLocks noChangeArrowheads="1"/>
          </p:cNvSpPr>
          <p:nvPr userDrawn="1"/>
        </p:nvSpPr>
        <p:spPr bwMode="auto">
          <a:xfrm>
            <a:off x="85502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47" name="Text Box 39"/>
          <p:cNvSpPr txBox="1">
            <a:spLocks noChangeArrowheads="1"/>
          </p:cNvSpPr>
          <p:nvPr userDrawn="1"/>
        </p:nvSpPr>
        <p:spPr bwMode="auto">
          <a:xfrm>
            <a:off x="100298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cxnSp>
        <p:nvCxnSpPr>
          <p:cNvPr id="48" name="Straight Connector 39"/>
          <p:cNvCxnSpPr/>
          <p:nvPr userDrawn="1"/>
        </p:nvCxnSpPr>
        <p:spPr>
          <a:xfrm flipH="1">
            <a:off x="6324600"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695325"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1"/>
          <p:cNvCxnSpPr/>
          <p:nvPr userDrawn="1"/>
        </p:nvCxnSpPr>
        <p:spPr>
          <a:xfrm flipH="1">
            <a:off x="6334125" y="47593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42"/>
          <p:cNvCxnSpPr/>
          <p:nvPr userDrawn="1"/>
        </p:nvCxnSpPr>
        <p:spPr>
          <a:xfrm flipH="1">
            <a:off x="703263" y="47593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2" name="Rectangle 27"/>
          <p:cNvSpPr>
            <a:spLocks noChangeArrowheads="1"/>
          </p:cNvSpPr>
          <p:nvPr userDrawn="1"/>
        </p:nvSpPr>
        <p:spPr bwMode="blackWhite">
          <a:xfrm>
            <a:off x="788988" y="1246188"/>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53" name="Freeform 28"/>
          <p:cNvSpPr>
            <a:spLocks noChangeAspect="1"/>
          </p:cNvSpPr>
          <p:nvPr userDrawn="1"/>
        </p:nvSpPr>
        <p:spPr bwMode="blackWhite">
          <a:xfrm rot="4200000">
            <a:off x="788988" y="1406525"/>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54" name="Text Box 26"/>
          <p:cNvSpPr txBox="1">
            <a:spLocks noChangeArrowheads="1"/>
          </p:cNvSpPr>
          <p:nvPr userDrawn="1"/>
        </p:nvSpPr>
        <p:spPr bwMode="blackWhite">
          <a:xfrm>
            <a:off x="927100" y="1163638"/>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55" name="Oval 46"/>
          <p:cNvSpPr/>
          <p:nvPr userDrawn="1"/>
        </p:nvSpPr>
        <p:spPr>
          <a:xfrm>
            <a:off x="789577" y="1565878"/>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56" name="Straight Connector 47"/>
          <p:cNvCxnSpPr/>
          <p:nvPr userDrawn="1"/>
        </p:nvCxnSpPr>
        <p:spPr>
          <a:xfrm flipH="1">
            <a:off x="6334125" y="117157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48"/>
          <p:cNvCxnSpPr/>
          <p:nvPr userDrawn="1"/>
        </p:nvCxnSpPr>
        <p:spPr>
          <a:xfrm flipH="1">
            <a:off x="703263" y="117157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49"/>
          <p:cNvCxnSpPr/>
          <p:nvPr userDrawn="1"/>
        </p:nvCxnSpPr>
        <p:spPr>
          <a:xfrm flipH="1">
            <a:off x="6334125" y="33210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0"/>
          <p:cNvCxnSpPr/>
          <p:nvPr userDrawn="1"/>
        </p:nvCxnSpPr>
        <p:spPr>
          <a:xfrm flipH="1">
            <a:off x="703263" y="33210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0" name="Rectangle 51"/>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61" name="TextBox 5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62"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56A9E023-A12F-4F45-BBEC-101AD30913A2}"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3" name="Picture 5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85737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7" name="Text Placeholder 16"/>
          <p:cNvSpPr>
            <a:spLocks noGrp="1"/>
          </p:cNvSpPr>
          <p:nvPr>
            <p:ph type="body" sz="quarter" idx="12"/>
          </p:nvPr>
        </p:nvSpPr>
        <p:spPr>
          <a:xfrm>
            <a:off x="736684" y="30107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3"/>
          </p:nvPr>
        </p:nvSpPr>
        <p:spPr>
          <a:xfrm>
            <a:off x="6404594" y="86255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 name="Text Placeholder 16"/>
          <p:cNvSpPr>
            <a:spLocks noGrp="1"/>
          </p:cNvSpPr>
          <p:nvPr>
            <p:ph type="body" sz="quarter" idx="14"/>
          </p:nvPr>
        </p:nvSpPr>
        <p:spPr>
          <a:xfrm>
            <a:off x="6399337" y="30119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Boxer no RYG">
    <p:spTree>
      <p:nvGrpSpPr>
        <p:cNvPr id="1" name=""/>
        <p:cNvGrpSpPr/>
        <p:nvPr/>
      </p:nvGrpSpPr>
      <p:grpSpPr>
        <a:xfrm>
          <a:off x="0" y="0"/>
          <a:ext cx="0" cy="0"/>
          <a:chOff x="0" y="0"/>
          <a:chExt cx="0" cy="0"/>
        </a:xfrm>
      </p:grpSpPr>
      <p:sp>
        <p:nvSpPr>
          <p:cNvPr id="10" name="Text Box 37"/>
          <p:cNvSpPr txBox="1">
            <a:spLocks noChangeArrowheads="1"/>
          </p:cNvSpPr>
          <p:nvPr userDrawn="1"/>
        </p:nvSpPr>
        <p:spPr bwMode="auto">
          <a:xfrm>
            <a:off x="7842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11" name="Text Box 38"/>
          <p:cNvSpPr txBox="1">
            <a:spLocks noChangeArrowheads="1"/>
          </p:cNvSpPr>
          <p:nvPr userDrawn="1"/>
        </p:nvSpPr>
        <p:spPr bwMode="auto">
          <a:xfrm>
            <a:off x="22098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12" name="Text Box 39"/>
          <p:cNvSpPr txBox="1">
            <a:spLocks noChangeArrowheads="1"/>
          </p:cNvSpPr>
          <p:nvPr userDrawn="1"/>
        </p:nvSpPr>
        <p:spPr bwMode="auto">
          <a:xfrm>
            <a:off x="3675063"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13" name="Text Box 41"/>
          <p:cNvSpPr txBox="1">
            <a:spLocks noChangeArrowheads="1"/>
          </p:cNvSpPr>
          <p:nvPr userDrawn="1"/>
        </p:nvSpPr>
        <p:spPr bwMode="auto">
          <a:xfrm>
            <a:off x="1497013"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14" name="Text Box 42"/>
          <p:cNvSpPr txBox="1">
            <a:spLocks noChangeArrowheads="1"/>
          </p:cNvSpPr>
          <p:nvPr userDrawn="1"/>
        </p:nvSpPr>
        <p:spPr bwMode="auto">
          <a:xfrm>
            <a:off x="51403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15" name="Text Box 39"/>
          <p:cNvSpPr txBox="1">
            <a:spLocks noChangeArrowheads="1"/>
          </p:cNvSpPr>
          <p:nvPr userDrawn="1"/>
        </p:nvSpPr>
        <p:spPr bwMode="auto">
          <a:xfrm>
            <a:off x="29337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16" name="Text Box 39"/>
          <p:cNvSpPr txBox="1">
            <a:spLocks noChangeArrowheads="1"/>
          </p:cNvSpPr>
          <p:nvPr userDrawn="1"/>
        </p:nvSpPr>
        <p:spPr bwMode="auto">
          <a:xfrm>
            <a:off x="441325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17" name="Text Box 37"/>
          <p:cNvSpPr txBox="1">
            <a:spLocks noChangeArrowheads="1"/>
          </p:cNvSpPr>
          <p:nvPr userDrawn="1"/>
        </p:nvSpPr>
        <p:spPr bwMode="auto">
          <a:xfrm>
            <a:off x="7889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18" name="Text Box 38"/>
          <p:cNvSpPr txBox="1">
            <a:spLocks noChangeArrowheads="1"/>
          </p:cNvSpPr>
          <p:nvPr userDrawn="1"/>
        </p:nvSpPr>
        <p:spPr bwMode="auto">
          <a:xfrm>
            <a:off x="2212975"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19" name="Text Box 39"/>
          <p:cNvSpPr txBox="1">
            <a:spLocks noChangeArrowheads="1"/>
          </p:cNvSpPr>
          <p:nvPr userDrawn="1"/>
        </p:nvSpPr>
        <p:spPr bwMode="auto">
          <a:xfrm>
            <a:off x="3678238"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0" name="Text Box 41"/>
          <p:cNvSpPr txBox="1">
            <a:spLocks noChangeArrowheads="1"/>
          </p:cNvSpPr>
          <p:nvPr userDrawn="1"/>
        </p:nvSpPr>
        <p:spPr bwMode="auto">
          <a:xfrm>
            <a:off x="1500188"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1" name="Text Box 42"/>
          <p:cNvSpPr txBox="1">
            <a:spLocks noChangeArrowheads="1"/>
          </p:cNvSpPr>
          <p:nvPr userDrawn="1"/>
        </p:nvSpPr>
        <p:spPr bwMode="auto">
          <a:xfrm>
            <a:off x="51450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2" name="Text Box 39"/>
          <p:cNvSpPr txBox="1">
            <a:spLocks noChangeArrowheads="1"/>
          </p:cNvSpPr>
          <p:nvPr userDrawn="1"/>
        </p:nvSpPr>
        <p:spPr bwMode="auto">
          <a:xfrm>
            <a:off x="29384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23" name="Text Box 39"/>
          <p:cNvSpPr txBox="1">
            <a:spLocks noChangeArrowheads="1"/>
          </p:cNvSpPr>
          <p:nvPr userDrawn="1"/>
        </p:nvSpPr>
        <p:spPr bwMode="auto">
          <a:xfrm>
            <a:off x="441801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24" name="Text Box 37"/>
          <p:cNvSpPr txBox="1">
            <a:spLocks noChangeArrowheads="1"/>
          </p:cNvSpPr>
          <p:nvPr userDrawn="1"/>
        </p:nvSpPr>
        <p:spPr bwMode="auto">
          <a:xfrm>
            <a:off x="64055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5" name="Text Box 38"/>
          <p:cNvSpPr txBox="1">
            <a:spLocks noChangeArrowheads="1"/>
          </p:cNvSpPr>
          <p:nvPr userDrawn="1"/>
        </p:nvSpPr>
        <p:spPr bwMode="auto">
          <a:xfrm>
            <a:off x="7829550"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6" name="Text Box 39"/>
          <p:cNvSpPr txBox="1">
            <a:spLocks noChangeArrowheads="1"/>
          </p:cNvSpPr>
          <p:nvPr userDrawn="1"/>
        </p:nvSpPr>
        <p:spPr bwMode="auto">
          <a:xfrm>
            <a:off x="9294813"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7" name="Text Box 41"/>
          <p:cNvSpPr txBox="1">
            <a:spLocks noChangeArrowheads="1"/>
          </p:cNvSpPr>
          <p:nvPr userDrawn="1"/>
        </p:nvSpPr>
        <p:spPr bwMode="auto">
          <a:xfrm>
            <a:off x="7116763"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8" name="Text Box 42"/>
          <p:cNvSpPr txBox="1">
            <a:spLocks noChangeArrowheads="1"/>
          </p:cNvSpPr>
          <p:nvPr userDrawn="1"/>
        </p:nvSpPr>
        <p:spPr bwMode="auto">
          <a:xfrm>
            <a:off x="107616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9" name="Text Box 39"/>
          <p:cNvSpPr txBox="1">
            <a:spLocks noChangeArrowheads="1"/>
          </p:cNvSpPr>
          <p:nvPr userDrawn="1"/>
        </p:nvSpPr>
        <p:spPr bwMode="auto">
          <a:xfrm>
            <a:off x="855503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0" name="Text Box 39"/>
          <p:cNvSpPr txBox="1">
            <a:spLocks noChangeArrowheads="1"/>
          </p:cNvSpPr>
          <p:nvPr userDrawn="1"/>
        </p:nvSpPr>
        <p:spPr bwMode="auto">
          <a:xfrm>
            <a:off x="100345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31" name="Text Box 37"/>
          <p:cNvSpPr txBox="1">
            <a:spLocks noChangeArrowheads="1"/>
          </p:cNvSpPr>
          <p:nvPr userDrawn="1"/>
        </p:nvSpPr>
        <p:spPr bwMode="auto">
          <a:xfrm>
            <a:off x="64008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32" name="Text Box 38"/>
          <p:cNvSpPr txBox="1">
            <a:spLocks noChangeArrowheads="1"/>
          </p:cNvSpPr>
          <p:nvPr userDrawn="1"/>
        </p:nvSpPr>
        <p:spPr bwMode="auto">
          <a:xfrm>
            <a:off x="78263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33" name="Text Box 39"/>
          <p:cNvSpPr txBox="1">
            <a:spLocks noChangeArrowheads="1"/>
          </p:cNvSpPr>
          <p:nvPr userDrawn="1"/>
        </p:nvSpPr>
        <p:spPr bwMode="auto">
          <a:xfrm>
            <a:off x="9291638"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4" name="Text Box 41"/>
          <p:cNvSpPr txBox="1">
            <a:spLocks noChangeArrowheads="1"/>
          </p:cNvSpPr>
          <p:nvPr userDrawn="1"/>
        </p:nvSpPr>
        <p:spPr bwMode="auto">
          <a:xfrm>
            <a:off x="7113588"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5" name="Text Box 42"/>
          <p:cNvSpPr txBox="1">
            <a:spLocks noChangeArrowheads="1"/>
          </p:cNvSpPr>
          <p:nvPr userDrawn="1"/>
        </p:nvSpPr>
        <p:spPr bwMode="auto">
          <a:xfrm>
            <a:off x="107569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6" name="Text Box 39"/>
          <p:cNvSpPr txBox="1">
            <a:spLocks noChangeArrowheads="1"/>
          </p:cNvSpPr>
          <p:nvPr userDrawn="1"/>
        </p:nvSpPr>
        <p:spPr bwMode="auto">
          <a:xfrm>
            <a:off x="85502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7" name="Text Box 39"/>
          <p:cNvSpPr txBox="1">
            <a:spLocks noChangeArrowheads="1"/>
          </p:cNvSpPr>
          <p:nvPr userDrawn="1"/>
        </p:nvSpPr>
        <p:spPr bwMode="auto">
          <a:xfrm>
            <a:off x="100298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cxnSp>
        <p:nvCxnSpPr>
          <p:cNvPr id="38" name="Straight Connector 29"/>
          <p:cNvCxnSpPr/>
          <p:nvPr userDrawn="1"/>
        </p:nvCxnSpPr>
        <p:spPr>
          <a:xfrm flipH="1">
            <a:off x="6324600"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0"/>
          <p:cNvCxnSpPr/>
          <p:nvPr userDrawn="1"/>
        </p:nvCxnSpPr>
        <p:spPr>
          <a:xfrm flipH="1">
            <a:off x="695325"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1"/>
          <p:cNvCxnSpPr/>
          <p:nvPr userDrawn="1"/>
        </p:nvCxnSpPr>
        <p:spPr>
          <a:xfrm flipH="1">
            <a:off x="6334125" y="47593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32"/>
          <p:cNvCxnSpPr/>
          <p:nvPr userDrawn="1"/>
        </p:nvCxnSpPr>
        <p:spPr>
          <a:xfrm flipH="1">
            <a:off x="703263" y="47593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2" name="Rectangle 27"/>
          <p:cNvSpPr>
            <a:spLocks noChangeArrowheads="1"/>
          </p:cNvSpPr>
          <p:nvPr userDrawn="1"/>
        </p:nvSpPr>
        <p:spPr bwMode="blackWhite">
          <a:xfrm>
            <a:off x="788988" y="1246188"/>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43" name="Freeform 28"/>
          <p:cNvSpPr>
            <a:spLocks noChangeAspect="1"/>
          </p:cNvSpPr>
          <p:nvPr userDrawn="1"/>
        </p:nvSpPr>
        <p:spPr bwMode="blackWhite">
          <a:xfrm rot="4200000">
            <a:off x="788988" y="1406525"/>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44" name="Text Box 26"/>
          <p:cNvSpPr txBox="1">
            <a:spLocks noChangeArrowheads="1"/>
          </p:cNvSpPr>
          <p:nvPr userDrawn="1"/>
        </p:nvSpPr>
        <p:spPr bwMode="blackWhite">
          <a:xfrm>
            <a:off x="927100" y="1163638"/>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45" name="Oval 36"/>
          <p:cNvSpPr/>
          <p:nvPr userDrawn="1"/>
        </p:nvSpPr>
        <p:spPr>
          <a:xfrm>
            <a:off x="789577" y="1565878"/>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46" name="Straight Connector 37"/>
          <p:cNvCxnSpPr/>
          <p:nvPr userDrawn="1"/>
        </p:nvCxnSpPr>
        <p:spPr>
          <a:xfrm flipH="1">
            <a:off x="6334125" y="117157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38"/>
          <p:cNvCxnSpPr/>
          <p:nvPr userDrawn="1"/>
        </p:nvCxnSpPr>
        <p:spPr>
          <a:xfrm flipH="1">
            <a:off x="703263" y="117157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39"/>
          <p:cNvCxnSpPr/>
          <p:nvPr userDrawn="1"/>
        </p:nvCxnSpPr>
        <p:spPr>
          <a:xfrm flipH="1">
            <a:off x="6334125" y="33210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703263" y="33210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0" name="Rectangle 41"/>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51" name="TextBox 4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2"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E948C76-1414-7949-8DCA-C6A98A28A1FF}"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53" name="Picture 4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85737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7" name="Text Placeholder 16"/>
          <p:cNvSpPr>
            <a:spLocks noGrp="1"/>
          </p:cNvSpPr>
          <p:nvPr>
            <p:ph type="body" sz="quarter" idx="12"/>
          </p:nvPr>
        </p:nvSpPr>
        <p:spPr>
          <a:xfrm>
            <a:off x="736684" y="30107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3"/>
          </p:nvPr>
        </p:nvSpPr>
        <p:spPr>
          <a:xfrm>
            <a:off x="6404594" y="86255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 name="Text Placeholder 16"/>
          <p:cNvSpPr>
            <a:spLocks noGrp="1"/>
          </p:cNvSpPr>
          <p:nvPr>
            <p:ph type="body" sz="quarter" idx="14"/>
          </p:nvPr>
        </p:nvSpPr>
        <p:spPr>
          <a:xfrm>
            <a:off x="6399337" y="30119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Boxer no bumper">
    <p:spTree>
      <p:nvGrpSpPr>
        <p:cNvPr id="1" name=""/>
        <p:cNvGrpSpPr/>
        <p:nvPr/>
      </p:nvGrpSpPr>
      <p:grpSpPr>
        <a:xfrm>
          <a:off x="0" y="0"/>
          <a:ext cx="0" cy="0"/>
          <a:chOff x="0" y="0"/>
          <a:chExt cx="0" cy="0"/>
        </a:xfrm>
      </p:grpSpPr>
      <p:sp>
        <p:nvSpPr>
          <p:cNvPr id="1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12"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13"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1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1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6"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7"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20" name="Text Box 37"/>
          <p:cNvSpPr txBox="1">
            <a:spLocks noChangeArrowheads="1"/>
          </p:cNvSpPr>
          <p:nvPr userDrawn="1"/>
        </p:nvSpPr>
        <p:spPr bwMode="auto">
          <a:xfrm>
            <a:off x="7842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1" name="Text Box 38"/>
          <p:cNvSpPr txBox="1">
            <a:spLocks noChangeArrowheads="1"/>
          </p:cNvSpPr>
          <p:nvPr userDrawn="1"/>
        </p:nvSpPr>
        <p:spPr bwMode="auto">
          <a:xfrm>
            <a:off x="22098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2" name="Text Box 39"/>
          <p:cNvSpPr txBox="1">
            <a:spLocks noChangeArrowheads="1"/>
          </p:cNvSpPr>
          <p:nvPr userDrawn="1"/>
        </p:nvSpPr>
        <p:spPr bwMode="auto">
          <a:xfrm>
            <a:off x="3675063"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3" name="Text Box 41"/>
          <p:cNvSpPr txBox="1">
            <a:spLocks noChangeArrowheads="1"/>
          </p:cNvSpPr>
          <p:nvPr userDrawn="1"/>
        </p:nvSpPr>
        <p:spPr bwMode="auto">
          <a:xfrm>
            <a:off x="1497013"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4" name="Text Box 42"/>
          <p:cNvSpPr txBox="1">
            <a:spLocks noChangeArrowheads="1"/>
          </p:cNvSpPr>
          <p:nvPr userDrawn="1"/>
        </p:nvSpPr>
        <p:spPr bwMode="auto">
          <a:xfrm>
            <a:off x="51403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5" name="Text Box 39"/>
          <p:cNvSpPr txBox="1">
            <a:spLocks noChangeArrowheads="1"/>
          </p:cNvSpPr>
          <p:nvPr userDrawn="1"/>
        </p:nvSpPr>
        <p:spPr bwMode="auto">
          <a:xfrm>
            <a:off x="29337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26" name="Text Box 39"/>
          <p:cNvSpPr txBox="1">
            <a:spLocks noChangeArrowheads="1"/>
          </p:cNvSpPr>
          <p:nvPr userDrawn="1"/>
        </p:nvSpPr>
        <p:spPr bwMode="auto">
          <a:xfrm>
            <a:off x="441325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27" name="Text Box 37"/>
          <p:cNvSpPr txBox="1">
            <a:spLocks noChangeArrowheads="1"/>
          </p:cNvSpPr>
          <p:nvPr userDrawn="1"/>
        </p:nvSpPr>
        <p:spPr bwMode="auto">
          <a:xfrm>
            <a:off x="7889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8" name="Text Box 38"/>
          <p:cNvSpPr txBox="1">
            <a:spLocks noChangeArrowheads="1"/>
          </p:cNvSpPr>
          <p:nvPr userDrawn="1"/>
        </p:nvSpPr>
        <p:spPr bwMode="auto">
          <a:xfrm>
            <a:off x="2212975"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9" name="Text Box 39"/>
          <p:cNvSpPr txBox="1">
            <a:spLocks noChangeArrowheads="1"/>
          </p:cNvSpPr>
          <p:nvPr userDrawn="1"/>
        </p:nvSpPr>
        <p:spPr bwMode="auto">
          <a:xfrm>
            <a:off x="3678238"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0" name="Text Box 41"/>
          <p:cNvSpPr txBox="1">
            <a:spLocks noChangeArrowheads="1"/>
          </p:cNvSpPr>
          <p:nvPr userDrawn="1"/>
        </p:nvSpPr>
        <p:spPr bwMode="auto">
          <a:xfrm>
            <a:off x="1500188"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1" name="Text Box 42"/>
          <p:cNvSpPr txBox="1">
            <a:spLocks noChangeArrowheads="1"/>
          </p:cNvSpPr>
          <p:nvPr userDrawn="1"/>
        </p:nvSpPr>
        <p:spPr bwMode="auto">
          <a:xfrm>
            <a:off x="51450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2" name="Text Box 39"/>
          <p:cNvSpPr txBox="1">
            <a:spLocks noChangeArrowheads="1"/>
          </p:cNvSpPr>
          <p:nvPr userDrawn="1"/>
        </p:nvSpPr>
        <p:spPr bwMode="auto">
          <a:xfrm>
            <a:off x="29384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3" name="Text Box 39"/>
          <p:cNvSpPr txBox="1">
            <a:spLocks noChangeArrowheads="1"/>
          </p:cNvSpPr>
          <p:nvPr userDrawn="1"/>
        </p:nvSpPr>
        <p:spPr bwMode="auto">
          <a:xfrm>
            <a:off x="441801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34" name="Text Box 37"/>
          <p:cNvSpPr txBox="1">
            <a:spLocks noChangeArrowheads="1"/>
          </p:cNvSpPr>
          <p:nvPr userDrawn="1"/>
        </p:nvSpPr>
        <p:spPr bwMode="auto">
          <a:xfrm>
            <a:off x="64055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35" name="Text Box 38"/>
          <p:cNvSpPr txBox="1">
            <a:spLocks noChangeArrowheads="1"/>
          </p:cNvSpPr>
          <p:nvPr userDrawn="1"/>
        </p:nvSpPr>
        <p:spPr bwMode="auto">
          <a:xfrm>
            <a:off x="7829550"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36" name="Text Box 39"/>
          <p:cNvSpPr txBox="1">
            <a:spLocks noChangeArrowheads="1"/>
          </p:cNvSpPr>
          <p:nvPr userDrawn="1"/>
        </p:nvSpPr>
        <p:spPr bwMode="auto">
          <a:xfrm>
            <a:off x="9294813"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7" name="Text Box 41"/>
          <p:cNvSpPr txBox="1">
            <a:spLocks noChangeArrowheads="1"/>
          </p:cNvSpPr>
          <p:nvPr userDrawn="1"/>
        </p:nvSpPr>
        <p:spPr bwMode="auto">
          <a:xfrm>
            <a:off x="7116763"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8" name="Text Box 42"/>
          <p:cNvSpPr txBox="1">
            <a:spLocks noChangeArrowheads="1"/>
          </p:cNvSpPr>
          <p:nvPr userDrawn="1"/>
        </p:nvSpPr>
        <p:spPr bwMode="auto">
          <a:xfrm>
            <a:off x="107616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9" name="Text Box 39"/>
          <p:cNvSpPr txBox="1">
            <a:spLocks noChangeArrowheads="1"/>
          </p:cNvSpPr>
          <p:nvPr userDrawn="1"/>
        </p:nvSpPr>
        <p:spPr bwMode="auto">
          <a:xfrm>
            <a:off x="855503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40" name="Text Box 39"/>
          <p:cNvSpPr txBox="1">
            <a:spLocks noChangeArrowheads="1"/>
          </p:cNvSpPr>
          <p:nvPr userDrawn="1"/>
        </p:nvSpPr>
        <p:spPr bwMode="auto">
          <a:xfrm>
            <a:off x="100345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41" name="Text Box 37"/>
          <p:cNvSpPr txBox="1">
            <a:spLocks noChangeArrowheads="1"/>
          </p:cNvSpPr>
          <p:nvPr userDrawn="1"/>
        </p:nvSpPr>
        <p:spPr bwMode="auto">
          <a:xfrm>
            <a:off x="64008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42" name="Text Box 38"/>
          <p:cNvSpPr txBox="1">
            <a:spLocks noChangeArrowheads="1"/>
          </p:cNvSpPr>
          <p:nvPr userDrawn="1"/>
        </p:nvSpPr>
        <p:spPr bwMode="auto">
          <a:xfrm>
            <a:off x="78263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43" name="Text Box 39"/>
          <p:cNvSpPr txBox="1">
            <a:spLocks noChangeArrowheads="1"/>
          </p:cNvSpPr>
          <p:nvPr userDrawn="1"/>
        </p:nvSpPr>
        <p:spPr bwMode="auto">
          <a:xfrm>
            <a:off x="9291638"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44" name="Text Box 41"/>
          <p:cNvSpPr txBox="1">
            <a:spLocks noChangeArrowheads="1"/>
          </p:cNvSpPr>
          <p:nvPr userDrawn="1"/>
        </p:nvSpPr>
        <p:spPr bwMode="auto">
          <a:xfrm>
            <a:off x="7113588"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45" name="Text Box 42"/>
          <p:cNvSpPr txBox="1">
            <a:spLocks noChangeArrowheads="1"/>
          </p:cNvSpPr>
          <p:nvPr userDrawn="1"/>
        </p:nvSpPr>
        <p:spPr bwMode="auto">
          <a:xfrm>
            <a:off x="107569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46" name="Text Box 39"/>
          <p:cNvSpPr txBox="1">
            <a:spLocks noChangeArrowheads="1"/>
          </p:cNvSpPr>
          <p:nvPr userDrawn="1"/>
        </p:nvSpPr>
        <p:spPr bwMode="auto">
          <a:xfrm>
            <a:off x="85502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47" name="Text Box 39"/>
          <p:cNvSpPr txBox="1">
            <a:spLocks noChangeArrowheads="1"/>
          </p:cNvSpPr>
          <p:nvPr userDrawn="1"/>
        </p:nvSpPr>
        <p:spPr bwMode="auto">
          <a:xfrm>
            <a:off x="100298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cxnSp>
        <p:nvCxnSpPr>
          <p:cNvPr id="48" name="Straight Connector 39"/>
          <p:cNvCxnSpPr/>
          <p:nvPr userDrawn="1"/>
        </p:nvCxnSpPr>
        <p:spPr>
          <a:xfrm flipH="1">
            <a:off x="6324600"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695325"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1"/>
          <p:cNvCxnSpPr/>
          <p:nvPr userDrawn="1"/>
        </p:nvCxnSpPr>
        <p:spPr>
          <a:xfrm flipH="1">
            <a:off x="6334125" y="5407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42"/>
          <p:cNvCxnSpPr/>
          <p:nvPr userDrawn="1"/>
        </p:nvCxnSpPr>
        <p:spPr>
          <a:xfrm flipH="1">
            <a:off x="703263" y="5407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2" name="Rectangle 27"/>
          <p:cNvSpPr>
            <a:spLocks noChangeArrowheads="1"/>
          </p:cNvSpPr>
          <p:nvPr userDrawn="1"/>
        </p:nvSpPr>
        <p:spPr bwMode="blackWhite">
          <a:xfrm>
            <a:off x="788988" y="1503363"/>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53" name="Freeform 28"/>
          <p:cNvSpPr>
            <a:spLocks noChangeAspect="1"/>
          </p:cNvSpPr>
          <p:nvPr userDrawn="1"/>
        </p:nvSpPr>
        <p:spPr bwMode="blackWhite">
          <a:xfrm rot="4200000">
            <a:off x="788988" y="1663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54" name="Text Box 26"/>
          <p:cNvSpPr txBox="1">
            <a:spLocks noChangeArrowheads="1"/>
          </p:cNvSpPr>
          <p:nvPr userDrawn="1"/>
        </p:nvSpPr>
        <p:spPr bwMode="blackWhite">
          <a:xfrm>
            <a:off x="927100" y="1420813"/>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55" name="Oval 46"/>
          <p:cNvSpPr/>
          <p:nvPr userDrawn="1"/>
        </p:nvSpPr>
        <p:spPr>
          <a:xfrm>
            <a:off x="789577" y="1823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56" name="Straight Connector 47"/>
          <p:cNvCxnSpPr/>
          <p:nvPr userDrawn="1"/>
        </p:nvCxnSpPr>
        <p:spPr>
          <a:xfrm flipH="1">
            <a:off x="6334125" y="142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48"/>
          <p:cNvCxnSpPr/>
          <p:nvPr userDrawn="1"/>
        </p:nvCxnSpPr>
        <p:spPr>
          <a:xfrm flipH="1">
            <a:off x="703263" y="142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49"/>
          <p:cNvCxnSpPr/>
          <p:nvPr userDrawn="1"/>
        </p:nvCxnSpPr>
        <p:spPr>
          <a:xfrm flipH="1">
            <a:off x="6334125" y="396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0"/>
          <p:cNvCxnSpPr/>
          <p:nvPr userDrawn="1"/>
        </p:nvCxnSpPr>
        <p:spPr>
          <a:xfrm flipH="1">
            <a:off x="703263" y="396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0" name="TextBox 5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61"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345A34B6-EC08-2F4F-B719-0661B430ABB4}"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2" name="Picture 5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114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7" name="Text Placeholder 16"/>
          <p:cNvSpPr>
            <a:spLocks noGrp="1"/>
          </p:cNvSpPr>
          <p:nvPr>
            <p:ph type="body" sz="quarter" idx="12"/>
          </p:nvPr>
        </p:nvSpPr>
        <p:spPr>
          <a:xfrm>
            <a:off x="736684" y="3658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3"/>
          </p:nvPr>
        </p:nvSpPr>
        <p:spPr>
          <a:xfrm>
            <a:off x="6404594" y="1119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 name="Text Placeholder 16"/>
          <p:cNvSpPr>
            <a:spLocks noGrp="1"/>
          </p:cNvSpPr>
          <p:nvPr>
            <p:ph type="body" sz="quarter" idx="14"/>
          </p:nvPr>
        </p:nvSpPr>
        <p:spPr>
          <a:xfrm>
            <a:off x="6399337" y="3659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Boxer 1 no RYG">
    <p:spTree>
      <p:nvGrpSpPr>
        <p:cNvPr id="1" name=""/>
        <p:cNvGrpSpPr/>
        <p:nvPr/>
      </p:nvGrpSpPr>
      <p:grpSpPr>
        <a:xfrm>
          <a:off x="0" y="0"/>
          <a:ext cx="0" cy="0"/>
          <a:chOff x="0" y="0"/>
          <a:chExt cx="0" cy="0"/>
        </a:xfrm>
      </p:grpSpPr>
      <p:sp>
        <p:nvSpPr>
          <p:cNvPr id="10" name="Text Box 37"/>
          <p:cNvSpPr txBox="1">
            <a:spLocks noChangeArrowheads="1"/>
          </p:cNvSpPr>
          <p:nvPr userDrawn="1"/>
        </p:nvSpPr>
        <p:spPr bwMode="auto">
          <a:xfrm>
            <a:off x="7842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11" name="Text Box 38"/>
          <p:cNvSpPr txBox="1">
            <a:spLocks noChangeArrowheads="1"/>
          </p:cNvSpPr>
          <p:nvPr userDrawn="1"/>
        </p:nvSpPr>
        <p:spPr bwMode="auto">
          <a:xfrm>
            <a:off x="22098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12" name="Text Box 39"/>
          <p:cNvSpPr txBox="1">
            <a:spLocks noChangeArrowheads="1"/>
          </p:cNvSpPr>
          <p:nvPr userDrawn="1"/>
        </p:nvSpPr>
        <p:spPr bwMode="auto">
          <a:xfrm>
            <a:off x="3675063"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13" name="Text Box 41"/>
          <p:cNvSpPr txBox="1">
            <a:spLocks noChangeArrowheads="1"/>
          </p:cNvSpPr>
          <p:nvPr userDrawn="1"/>
        </p:nvSpPr>
        <p:spPr bwMode="auto">
          <a:xfrm>
            <a:off x="1497013"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14" name="Text Box 42"/>
          <p:cNvSpPr txBox="1">
            <a:spLocks noChangeArrowheads="1"/>
          </p:cNvSpPr>
          <p:nvPr userDrawn="1"/>
        </p:nvSpPr>
        <p:spPr bwMode="auto">
          <a:xfrm>
            <a:off x="51403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15" name="Text Box 39"/>
          <p:cNvSpPr txBox="1">
            <a:spLocks noChangeArrowheads="1"/>
          </p:cNvSpPr>
          <p:nvPr userDrawn="1"/>
        </p:nvSpPr>
        <p:spPr bwMode="auto">
          <a:xfrm>
            <a:off x="29337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16" name="Text Box 39"/>
          <p:cNvSpPr txBox="1">
            <a:spLocks noChangeArrowheads="1"/>
          </p:cNvSpPr>
          <p:nvPr userDrawn="1"/>
        </p:nvSpPr>
        <p:spPr bwMode="auto">
          <a:xfrm>
            <a:off x="441325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17" name="Text Box 37"/>
          <p:cNvSpPr txBox="1">
            <a:spLocks noChangeArrowheads="1"/>
          </p:cNvSpPr>
          <p:nvPr userDrawn="1"/>
        </p:nvSpPr>
        <p:spPr bwMode="auto">
          <a:xfrm>
            <a:off x="7889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18" name="Text Box 38"/>
          <p:cNvSpPr txBox="1">
            <a:spLocks noChangeArrowheads="1"/>
          </p:cNvSpPr>
          <p:nvPr userDrawn="1"/>
        </p:nvSpPr>
        <p:spPr bwMode="auto">
          <a:xfrm>
            <a:off x="2212975"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19" name="Text Box 39"/>
          <p:cNvSpPr txBox="1">
            <a:spLocks noChangeArrowheads="1"/>
          </p:cNvSpPr>
          <p:nvPr userDrawn="1"/>
        </p:nvSpPr>
        <p:spPr bwMode="auto">
          <a:xfrm>
            <a:off x="3678238"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0" name="Text Box 41"/>
          <p:cNvSpPr txBox="1">
            <a:spLocks noChangeArrowheads="1"/>
          </p:cNvSpPr>
          <p:nvPr userDrawn="1"/>
        </p:nvSpPr>
        <p:spPr bwMode="auto">
          <a:xfrm>
            <a:off x="1500188"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1" name="Text Box 42"/>
          <p:cNvSpPr txBox="1">
            <a:spLocks noChangeArrowheads="1"/>
          </p:cNvSpPr>
          <p:nvPr userDrawn="1"/>
        </p:nvSpPr>
        <p:spPr bwMode="auto">
          <a:xfrm>
            <a:off x="51450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2" name="Text Box 39"/>
          <p:cNvSpPr txBox="1">
            <a:spLocks noChangeArrowheads="1"/>
          </p:cNvSpPr>
          <p:nvPr userDrawn="1"/>
        </p:nvSpPr>
        <p:spPr bwMode="auto">
          <a:xfrm>
            <a:off x="29384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23" name="Text Box 39"/>
          <p:cNvSpPr txBox="1">
            <a:spLocks noChangeArrowheads="1"/>
          </p:cNvSpPr>
          <p:nvPr userDrawn="1"/>
        </p:nvSpPr>
        <p:spPr bwMode="auto">
          <a:xfrm>
            <a:off x="441801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24" name="Text Box 37"/>
          <p:cNvSpPr txBox="1">
            <a:spLocks noChangeArrowheads="1"/>
          </p:cNvSpPr>
          <p:nvPr userDrawn="1"/>
        </p:nvSpPr>
        <p:spPr bwMode="auto">
          <a:xfrm>
            <a:off x="64055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5" name="Text Box 38"/>
          <p:cNvSpPr txBox="1">
            <a:spLocks noChangeArrowheads="1"/>
          </p:cNvSpPr>
          <p:nvPr userDrawn="1"/>
        </p:nvSpPr>
        <p:spPr bwMode="auto">
          <a:xfrm>
            <a:off x="7829550"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6" name="Text Box 39"/>
          <p:cNvSpPr txBox="1">
            <a:spLocks noChangeArrowheads="1"/>
          </p:cNvSpPr>
          <p:nvPr userDrawn="1"/>
        </p:nvSpPr>
        <p:spPr bwMode="auto">
          <a:xfrm>
            <a:off x="9294813"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7" name="Text Box 41"/>
          <p:cNvSpPr txBox="1">
            <a:spLocks noChangeArrowheads="1"/>
          </p:cNvSpPr>
          <p:nvPr userDrawn="1"/>
        </p:nvSpPr>
        <p:spPr bwMode="auto">
          <a:xfrm>
            <a:off x="7116763"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8" name="Text Box 42"/>
          <p:cNvSpPr txBox="1">
            <a:spLocks noChangeArrowheads="1"/>
          </p:cNvSpPr>
          <p:nvPr userDrawn="1"/>
        </p:nvSpPr>
        <p:spPr bwMode="auto">
          <a:xfrm>
            <a:off x="107616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9" name="Text Box 39"/>
          <p:cNvSpPr txBox="1">
            <a:spLocks noChangeArrowheads="1"/>
          </p:cNvSpPr>
          <p:nvPr userDrawn="1"/>
        </p:nvSpPr>
        <p:spPr bwMode="auto">
          <a:xfrm>
            <a:off x="855503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0" name="Text Box 39"/>
          <p:cNvSpPr txBox="1">
            <a:spLocks noChangeArrowheads="1"/>
          </p:cNvSpPr>
          <p:nvPr userDrawn="1"/>
        </p:nvSpPr>
        <p:spPr bwMode="auto">
          <a:xfrm>
            <a:off x="100345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31" name="Text Box 37"/>
          <p:cNvSpPr txBox="1">
            <a:spLocks noChangeArrowheads="1"/>
          </p:cNvSpPr>
          <p:nvPr userDrawn="1"/>
        </p:nvSpPr>
        <p:spPr bwMode="auto">
          <a:xfrm>
            <a:off x="64008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32" name="Text Box 38"/>
          <p:cNvSpPr txBox="1">
            <a:spLocks noChangeArrowheads="1"/>
          </p:cNvSpPr>
          <p:nvPr userDrawn="1"/>
        </p:nvSpPr>
        <p:spPr bwMode="auto">
          <a:xfrm>
            <a:off x="78263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33" name="Text Box 39"/>
          <p:cNvSpPr txBox="1">
            <a:spLocks noChangeArrowheads="1"/>
          </p:cNvSpPr>
          <p:nvPr userDrawn="1"/>
        </p:nvSpPr>
        <p:spPr bwMode="auto">
          <a:xfrm>
            <a:off x="9291638"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4" name="Text Box 41"/>
          <p:cNvSpPr txBox="1">
            <a:spLocks noChangeArrowheads="1"/>
          </p:cNvSpPr>
          <p:nvPr userDrawn="1"/>
        </p:nvSpPr>
        <p:spPr bwMode="auto">
          <a:xfrm>
            <a:off x="7113588"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5" name="Text Box 42"/>
          <p:cNvSpPr txBox="1">
            <a:spLocks noChangeArrowheads="1"/>
          </p:cNvSpPr>
          <p:nvPr userDrawn="1"/>
        </p:nvSpPr>
        <p:spPr bwMode="auto">
          <a:xfrm>
            <a:off x="107569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6" name="Text Box 39"/>
          <p:cNvSpPr txBox="1">
            <a:spLocks noChangeArrowheads="1"/>
          </p:cNvSpPr>
          <p:nvPr userDrawn="1"/>
        </p:nvSpPr>
        <p:spPr bwMode="auto">
          <a:xfrm>
            <a:off x="85502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7" name="Text Box 39"/>
          <p:cNvSpPr txBox="1">
            <a:spLocks noChangeArrowheads="1"/>
          </p:cNvSpPr>
          <p:nvPr userDrawn="1"/>
        </p:nvSpPr>
        <p:spPr bwMode="auto">
          <a:xfrm>
            <a:off x="100298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cxnSp>
        <p:nvCxnSpPr>
          <p:cNvPr id="38" name="Straight Connector 29"/>
          <p:cNvCxnSpPr/>
          <p:nvPr userDrawn="1"/>
        </p:nvCxnSpPr>
        <p:spPr>
          <a:xfrm flipH="1">
            <a:off x="6324600"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0"/>
          <p:cNvCxnSpPr/>
          <p:nvPr userDrawn="1"/>
        </p:nvCxnSpPr>
        <p:spPr>
          <a:xfrm flipH="1">
            <a:off x="695325"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1"/>
          <p:cNvCxnSpPr/>
          <p:nvPr userDrawn="1"/>
        </p:nvCxnSpPr>
        <p:spPr>
          <a:xfrm flipH="1">
            <a:off x="6334125" y="5407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32"/>
          <p:cNvCxnSpPr/>
          <p:nvPr userDrawn="1"/>
        </p:nvCxnSpPr>
        <p:spPr>
          <a:xfrm flipH="1">
            <a:off x="703263" y="5407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2" name="Rectangle 27"/>
          <p:cNvSpPr>
            <a:spLocks noChangeArrowheads="1"/>
          </p:cNvSpPr>
          <p:nvPr userDrawn="1"/>
        </p:nvSpPr>
        <p:spPr bwMode="blackWhite">
          <a:xfrm>
            <a:off x="788988" y="1503363"/>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43" name="Freeform 28"/>
          <p:cNvSpPr>
            <a:spLocks noChangeAspect="1"/>
          </p:cNvSpPr>
          <p:nvPr userDrawn="1"/>
        </p:nvSpPr>
        <p:spPr bwMode="blackWhite">
          <a:xfrm rot="4200000">
            <a:off x="788988" y="1663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44" name="Text Box 26"/>
          <p:cNvSpPr txBox="1">
            <a:spLocks noChangeArrowheads="1"/>
          </p:cNvSpPr>
          <p:nvPr userDrawn="1"/>
        </p:nvSpPr>
        <p:spPr bwMode="blackWhite">
          <a:xfrm>
            <a:off x="927100" y="1420813"/>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45" name="Oval 36"/>
          <p:cNvSpPr/>
          <p:nvPr userDrawn="1"/>
        </p:nvSpPr>
        <p:spPr>
          <a:xfrm>
            <a:off x="789577" y="1823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46" name="Straight Connector 37"/>
          <p:cNvCxnSpPr/>
          <p:nvPr userDrawn="1"/>
        </p:nvCxnSpPr>
        <p:spPr>
          <a:xfrm flipH="1">
            <a:off x="6334125" y="142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38"/>
          <p:cNvCxnSpPr/>
          <p:nvPr userDrawn="1"/>
        </p:nvCxnSpPr>
        <p:spPr>
          <a:xfrm flipH="1">
            <a:off x="703263" y="142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39"/>
          <p:cNvCxnSpPr/>
          <p:nvPr userDrawn="1"/>
        </p:nvCxnSpPr>
        <p:spPr>
          <a:xfrm flipH="1">
            <a:off x="6334125" y="396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703263" y="396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0" name="TextBox 4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1"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C9FB6E05-57BE-A448-8344-7587D15CB035}"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52" name="Picture 4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114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7" name="Text Placeholder 16"/>
          <p:cNvSpPr>
            <a:spLocks noGrp="1"/>
          </p:cNvSpPr>
          <p:nvPr>
            <p:ph type="body" sz="quarter" idx="12"/>
          </p:nvPr>
        </p:nvSpPr>
        <p:spPr>
          <a:xfrm>
            <a:off x="736684" y="3658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3"/>
          </p:nvPr>
        </p:nvSpPr>
        <p:spPr>
          <a:xfrm>
            <a:off x="6404594" y="1119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 name="Text Placeholder 16"/>
          <p:cNvSpPr>
            <a:spLocks noGrp="1"/>
          </p:cNvSpPr>
          <p:nvPr>
            <p:ph type="body" sz="quarter" idx="14"/>
          </p:nvPr>
        </p:nvSpPr>
        <p:spPr>
          <a:xfrm>
            <a:off x="6399337" y="3659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mp; Blank">
    <p:spTree>
      <p:nvGrpSpPr>
        <p:cNvPr id="1" name=""/>
        <p:cNvGrpSpPr/>
        <p:nvPr/>
      </p:nvGrpSpPr>
      <p:grpSpPr>
        <a:xfrm>
          <a:off x="0" y="0"/>
          <a:ext cx="0" cy="0"/>
          <a:chOff x="0" y="0"/>
          <a:chExt cx="0" cy="0"/>
        </a:xfrm>
      </p:grpSpPr>
      <p:sp>
        <p:nvSpPr>
          <p:cNvPr id="3"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4" name="TextBox 2"/>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5289874E-58F5-0340-BB6B-A93FFF4ED3F5}"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5"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Boxer two-row title">
    <p:spTree>
      <p:nvGrpSpPr>
        <p:cNvPr id="1" name=""/>
        <p:cNvGrpSpPr/>
        <p:nvPr/>
      </p:nvGrpSpPr>
      <p:grpSpPr>
        <a:xfrm>
          <a:off x="0" y="0"/>
          <a:ext cx="0" cy="0"/>
          <a:chOff x="0" y="0"/>
          <a:chExt cx="0" cy="0"/>
        </a:xfrm>
      </p:grpSpPr>
      <p:sp>
        <p:nvSpPr>
          <p:cNvPr id="1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12"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13"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1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1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6"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7"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20" name="Text Box 37"/>
          <p:cNvSpPr txBox="1">
            <a:spLocks noChangeArrowheads="1"/>
          </p:cNvSpPr>
          <p:nvPr userDrawn="1"/>
        </p:nvSpPr>
        <p:spPr bwMode="auto">
          <a:xfrm>
            <a:off x="7842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1" name="Text Box 38"/>
          <p:cNvSpPr txBox="1">
            <a:spLocks noChangeArrowheads="1"/>
          </p:cNvSpPr>
          <p:nvPr userDrawn="1"/>
        </p:nvSpPr>
        <p:spPr bwMode="auto">
          <a:xfrm>
            <a:off x="2209800"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2" name="Text Box 39"/>
          <p:cNvSpPr txBox="1">
            <a:spLocks noChangeArrowheads="1"/>
          </p:cNvSpPr>
          <p:nvPr userDrawn="1"/>
        </p:nvSpPr>
        <p:spPr bwMode="auto">
          <a:xfrm>
            <a:off x="3675063" y="3221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3" name="Text Box 41"/>
          <p:cNvSpPr txBox="1">
            <a:spLocks noChangeArrowheads="1"/>
          </p:cNvSpPr>
          <p:nvPr userDrawn="1"/>
        </p:nvSpPr>
        <p:spPr bwMode="auto">
          <a:xfrm>
            <a:off x="1497013" y="3221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4" name="Text Box 42"/>
          <p:cNvSpPr txBox="1">
            <a:spLocks noChangeArrowheads="1"/>
          </p:cNvSpPr>
          <p:nvPr userDrawn="1"/>
        </p:nvSpPr>
        <p:spPr bwMode="auto">
          <a:xfrm>
            <a:off x="51403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5" name="Text Box 39"/>
          <p:cNvSpPr txBox="1">
            <a:spLocks noChangeArrowheads="1"/>
          </p:cNvSpPr>
          <p:nvPr userDrawn="1"/>
        </p:nvSpPr>
        <p:spPr bwMode="auto">
          <a:xfrm>
            <a:off x="2933700"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26" name="Text Box 39"/>
          <p:cNvSpPr txBox="1">
            <a:spLocks noChangeArrowheads="1"/>
          </p:cNvSpPr>
          <p:nvPr userDrawn="1"/>
        </p:nvSpPr>
        <p:spPr bwMode="auto">
          <a:xfrm>
            <a:off x="441325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27" name="Text Box 37"/>
          <p:cNvSpPr txBox="1">
            <a:spLocks noChangeArrowheads="1"/>
          </p:cNvSpPr>
          <p:nvPr userDrawn="1"/>
        </p:nvSpPr>
        <p:spPr bwMode="auto">
          <a:xfrm>
            <a:off x="7889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8" name="Text Box 38"/>
          <p:cNvSpPr txBox="1">
            <a:spLocks noChangeArrowheads="1"/>
          </p:cNvSpPr>
          <p:nvPr userDrawn="1"/>
        </p:nvSpPr>
        <p:spPr bwMode="auto">
          <a:xfrm>
            <a:off x="2212975"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9" name="Text Box 39"/>
          <p:cNvSpPr txBox="1">
            <a:spLocks noChangeArrowheads="1"/>
          </p:cNvSpPr>
          <p:nvPr userDrawn="1"/>
        </p:nvSpPr>
        <p:spPr bwMode="auto">
          <a:xfrm>
            <a:off x="3678238" y="5745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0" name="Text Box 41"/>
          <p:cNvSpPr txBox="1">
            <a:spLocks noChangeArrowheads="1"/>
          </p:cNvSpPr>
          <p:nvPr userDrawn="1"/>
        </p:nvSpPr>
        <p:spPr bwMode="auto">
          <a:xfrm>
            <a:off x="1500188"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1" name="Text Box 42"/>
          <p:cNvSpPr txBox="1">
            <a:spLocks noChangeArrowheads="1"/>
          </p:cNvSpPr>
          <p:nvPr userDrawn="1"/>
        </p:nvSpPr>
        <p:spPr bwMode="auto">
          <a:xfrm>
            <a:off x="51450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2" name="Text Box 39"/>
          <p:cNvSpPr txBox="1">
            <a:spLocks noChangeArrowheads="1"/>
          </p:cNvSpPr>
          <p:nvPr userDrawn="1"/>
        </p:nvSpPr>
        <p:spPr bwMode="auto">
          <a:xfrm>
            <a:off x="29384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3" name="Text Box 39"/>
          <p:cNvSpPr txBox="1">
            <a:spLocks noChangeArrowheads="1"/>
          </p:cNvSpPr>
          <p:nvPr userDrawn="1"/>
        </p:nvSpPr>
        <p:spPr bwMode="auto">
          <a:xfrm>
            <a:off x="441801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34" name="Text Box 37"/>
          <p:cNvSpPr txBox="1">
            <a:spLocks noChangeArrowheads="1"/>
          </p:cNvSpPr>
          <p:nvPr userDrawn="1"/>
        </p:nvSpPr>
        <p:spPr bwMode="auto">
          <a:xfrm>
            <a:off x="64055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35" name="Text Box 38"/>
          <p:cNvSpPr txBox="1">
            <a:spLocks noChangeArrowheads="1"/>
          </p:cNvSpPr>
          <p:nvPr userDrawn="1"/>
        </p:nvSpPr>
        <p:spPr bwMode="auto">
          <a:xfrm>
            <a:off x="7829550"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36" name="Text Box 39"/>
          <p:cNvSpPr txBox="1">
            <a:spLocks noChangeArrowheads="1"/>
          </p:cNvSpPr>
          <p:nvPr userDrawn="1"/>
        </p:nvSpPr>
        <p:spPr bwMode="auto">
          <a:xfrm>
            <a:off x="9294813" y="5745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7" name="Text Box 41"/>
          <p:cNvSpPr txBox="1">
            <a:spLocks noChangeArrowheads="1"/>
          </p:cNvSpPr>
          <p:nvPr userDrawn="1"/>
        </p:nvSpPr>
        <p:spPr bwMode="auto">
          <a:xfrm>
            <a:off x="7116763"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8" name="Text Box 42"/>
          <p:cNvSpPr txBox="1">
            <a:spLocks noChangeArrowheads="1"/>
          </p:cNvSpPr>
          <p:nvPr userDrawn="1"/>
        </p:nvSpPr>
        <p:spPr bwMode="auto">
          <a:xfrm>
            <a:off x="107616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9" name="Text Box 39"/>
          <p:cNvSpPr txBox="1">
            <a:spLocks noChangeArrowheads="1"/>
          </p:cNvSpPr>
          <p:nvPr userDrawn="1"/>
        </p:nvSpPr>
        <p:spPr bwMode="auto">
          <a:xfrm>
            <a:off x="855503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40" name="Text Box 39"/>
          <p:cNvSpPr txBox="1">
            <a:spLocks noChangeArrowheads="1"/>
          </p:cNvSpPr>
          <p:nvPr userDrawn="1"/>
        </p:nvSpPr>
        <p:spPr bwMode="auto">
          <a:xfrm>
            <a:off x="100345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41" name="Text Box 37"/>
          <p:cNvSpPr txBox="1">
            <a:spLocks noChangeArrowheads="1"/>
          </p:cNvSpPr>
          <p:nvPr userDrawn="1"/>
        </p:nvSpPr>
        <p:spPr bwMode="auto">
          <a:xfrm>
            <a:off x="640080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42" name="Text Box 38"/>
          <p:cNvSpPr txBox="1">
            <a:spLocks noChangeArrowheads="1"/>
          </p:cNvSpPr>
          <p:nvPr userDrawn="1"/>
        </p:nvSpPr>
        <p:spPr bwMode="auto">
          <a:xfrm>
            <a:off x="7826375"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43" name="Text Box 39"/>
          <p:cNvSpPr txBox="1">
            <a:spLocks noChangeArrowheads="1"/>
          </p:cNvSpPr>
          <p:nvPr userDrawn="1"/>
        </p:nvSpPr>
        <p:spPr bwMode="auto">
          <a:xfrm>
            <a:off x="9291638" y="3221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44" name="Text Box 41"/>
          <p:cNvSpPr txBox="1">
            <a:spLocks noChangeArrowheads="1"/>
          </p:cNvSpPr>
          <p:nvPr userDrawn="1"/>
        </p:nvSpPr>
        <p:spPr bwMode="auto">
          <a:xfrm>
            <a:off x="7113588" y="3221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45" name="Text Box 42"/>
          <p:cNvSpPr txBox="1">
            <a:spLocks noChangeArrowheads="1"/>
          </p:cNvSpPr>
          <p:nvPr userDrawn="1"/>
        </p:nvSpPr>
        <p:spPr bwMode="auto">
          <a:xfrm>
            <a:off x="1075690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46" name="Text Box 39"/>
          <p:cNvSpPr txBox="1">
            <a:spLocks noChangeArrowheads="1"/>
          </p:cNvSpPr>
          <p:nvPr userDrawn="1"/>
        </p:nvSpPr>
        <p:spPr bwMode="auto">
          <a:xfrm>
            <a:off x="8550275"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47" name="Text Box 39"/>
          <p:cNvSpPr txBox="1">
            <a:spLocks noChangeArrowheads="1"/>
          </p:cNvSpPr>
          <p:nvPr userDrawn="1"/>
        </p:nvSpPr>
        <p:spPr bwMode="auto">
          <a:xfrm>
            <a:off x="100298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cxnSp>
        <p:nvCxnSpPr>
          <p:cNvPr id="48" name="Straight Connector 39"/>
          <p:cNvCxnSpPr/>
          <p:nvPr userDrawn="1"/>
        </p:nvCxnSpPr>
        <p:spPr>
          <a:xfrm flipH="1">
            <a:off x="6324600" y="3235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695325" y="3235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1"/>
          <p:cNvCxnSpPr/>
          <p:nvPr userDrawn="1"/>
        </p:nvCxnSpPr>
        <p:spPr>
          <a:xfrm flipH="1">
            <a:off x="6334125" y="5788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42"/>
          <p:cNvCxnSpPr/>
          <p:nvPr userDrawn="1"/>
        </p:nvCxnSpPr>
        <p:spPr>
          <a:xfrm flipH="1">
            <a:off x="703263" y="5788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2" name="Rectangle 27"/>
          <p:cNvSpPr>
            <a:spLocks noChangeArrowheads="1"/>
          </p:cNvSpPr>
          <p:nvPr userDrawn="1"/>
        </p:nvSpPr>
        <p:spPr bwMode="blackWhite">
          <a:xfrm>
            <a:off x="788988" y="1884363"/>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53" name="Freeform 28"/>
          <p:cNvSpPr>
            <a:spLocks noChangeAspect="1"/>
          </p:cNvSpPr>
          <p:nvPr userDrawn="1"/>
        </p:nvSpPr>
        <p:spPr bwMode="blackWhite">
          <a:xfrm rot="4200000">
            <a:off x="788988" y="2044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54" name="Text Box 26"/>
          <p:cNvSpPr txBox="1">
            <a:spLocks noChangeArrowheads="1"/>
          </p:cNvSpPr>
          <p:nvPr userDrawn="1"/>
        </p:nvSpPr>
        <p:spPr bwMode="blackWhite">
          <a:xfrm>
            <a:off x="927100" y="1801813"/>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55" name="Oval 46"/>
          <p:cNvSpPr/>
          <p:nvPr userDrawn="1"/>
        </p:nvSpPr>
        <p:spPr>
          <a:xfrm>
            <a:off x="789577" y="2204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56" name="Straight Connector 47"/>
          <p:cNvCxnSpPr/>
          <p:nvPr userDrawn="1"/>
        </p:nvCxnSpPr>
        <p:spPr>
          <a:xfrm flipH="1">
            <a:off x="6334125" y="1809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48"/>
          <p:cNvCxnSpPr/>
          <p:nvPr userDrawn="1"/>
        </p:nvCxnSpPr>
        <p:spPr>
          <a:xfrm flipH="1">
            <a:off x="703263" y="1809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49"/>
          <p:cNvCxnSpPr/>
          <p:nvPr userDrawn="1"/>
        </p:nvCxnSpPr>
        <p:spPr>
          <a:xfrm flipH="1">
            <a:off x="6334125" y="4349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0"/>
          <p:cNvCxnSpPr/>
          <p:nvPr userDrawn="1"/>
        </p:nvCxnSpPr>
        <p:spPr>
          <a:xfrm flipH="1">
            <a:off x="703263" y="4349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0" name="TextBox 5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61"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761C83A-4F76-A044-9C5B-BC54BA446357}"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2" name="Picture 5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59"/>
            <a:ext cx="10835640"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495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7" name="Text Placeholder 16"/>
          <p:cNvSpPr>
            <a:spLocks noGrp="1"/>
          </p:cNvSpPr>
          <p:nvPr>
            <p:ph type="body" sz="quarter" idx="12"/>
          </p:nvPr>
        </p:nvSpPr>
        <p:spPr>
          <a:xfrm>
            <a:off x="736684" y="4039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3"/>
          </p:nvPr>
        </p:nvSpPr>
        <p:spPr>
          <a:xfrm>
            <a:off x="6404594" y="1500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 name="Text Placeholder 16"/>
          <p:cNvSpPr>
            <a:spLocks noGrp="1"/>
          </p:cNvSpPr>
          <p:nvPr>
            <p:ph type="body" sz="quarter" idx="14"/>
          </p:nvPr>
        </p:nvSpPr>
        <p:spPr>
          <a:xfrm>
            <a:off x="6399337" y="4040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6-Boxer">
    <p:spTree>
      <p:nvGrpSpPr>
        <p:cNvPr id="1" name=""/>
        <p:cNvGrpSpPr/>
        <p:nvPr/>
      </p:nvGrpSpPr>
      <p:grpSpPr>
        <a:xfrm>
          <a:off x="0" y="0"/>
          <a:ext cx="0" cy="0"/>
          <a:chOff x="0" y="0"/>
          <a:chExt cx="0" cy="0"/>
        </a:xfrm>
      </p:grpSpPr>
      <p:cxnSp>
        <p:nvCxnSpPr>
          <p:cNvPr id="10" name="Straight Connector 1"/>
          <p:cNvCxnSpPr/>
          <p:nvPr userDrawn="1"/>
        </p:nvCxnSpPr>
        <p:spPr>
          <a:xfrm flipH="1">
            <a:off x="8188325" y="30448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p:cNvCxnSpPr/>
          <p:nvPr userDrawn="1"/>
        </p:nvCxnSpPr>
        <p:spPr>
          <a:xfrm flipH="1">
            <a:off x="541338" y="30448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4D7865C-0913-984C-86B5-C7AFAA4299A9}"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9" name="Straight Connector 9"/>
          <p:cNvCxnSpPr/>
          <p:nvPr userDrawn="1"/>
        </p:nvCxnSpPr>
        <p:spPr>
          <a:xfrm flipH="1">
            <a:off x="4359275" y="30448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p:cNvSpPr txBox="1">
            <a:spLocks noChangeArrowheads="1"/>
          </p:cNvSpPr>
          <p:nvPr userDrawn="1"/>
        </p:nvSpPr>
        <p:spPr bwMode="auto">
          <a:xfrm>
            <a:off x="106997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39"/>
          <p:cNvSpPr txBox="1">
            <a:spLocks noChangeArrowheads="1"/>
          </p:cNvSpPr>
          <p:nvPr userDrawn="1"/>
        </p:nvSpPr>
        <p:spPr bwMode="auto">
          <a:xfrm>
            <a:off x="168116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4" name="Text Box 40"/>
          <p:cNvSpPr txBox="1">
            <a:spLocks noChangeArrowheads="1"/>
          </p:cNvSpPr>
          <p:nvPr userDrawn="1"/>
        </p:nvSpPr>
        <p:spPr bwMode="auto">
          <a:xfrm>
            <a:off x="229076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5" name="Text Box 41"/>
          <p:cNvSpPr txBox="1">
            <a:spLocks noChangeArrowheads="1"/>
          </p:cNvSpPr>
          <p:nvPr userDrawn="1"/>
        </p:nvSpPr>
        <p:spPr bwMode="auto">
          <a:xfrm>
            <a:off x="46037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6" name="Text Box 42"/>
          <p:cNvSpPr txBox="1">
            <a:spLocks noChangeArrowheads="1"/>
          </p:cNvSpPr>
          <p:nvPr userDrawn="1"/>
        </p:nvSpPr>
        <p:spPr bwMode="auto">
          <a:xfrm>
            <a:off x="2901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7" name="Text Box 42"/>
          <p:cNvSpPr txBox="1">
            <a:spLocks noChangeArrowheads="1"/>
          </p:cNvSpPr>
          <p:nvPr userDrawn="1"/>
        </p:nvSpPr>
        <p:spPr bwMode="auto">
          <a:xfrm>
            <a:off x="35131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8" name="Text Box 38"/>
          <p:cNvSpPr txBox="1">
            <a:spLocks noChangeArrowheads="1"/>
          </p:cNvSpPr>
          <p:nvPr userDrawn="1"/>
        </p:nvSpPr>
        <p:spPr bwMode="auto">
          <a:xfrm>
            <a:off x="48752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9" name="Text Box 39"/>
          <p:cNvSpPr txBox="1">
            <a:spLocks noChangeArrowheads="1"/>
          </p:cNvSpPr>
          <p:nvPr userDrawn="1"/>
        </p:nvSpPr>
        <p:spPr bwMode="auto">
          <a:xfrm>
            <a:off x="548481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0" name="Text Box 40"/>
          <p:cNvSpPr txBox="1">
            <a:spLocks noChangeArrowheads="1"/>
          </p:cNvSpPr>
          <p:nvPr userDrawn="1"/>
        </p:nvSpPr>
        <p:spPr bwMode="auto">
          <a:xfrm>
            <a:off x="609600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1" name="Text Box 41"/>
          <p:cNvSpPr txBox="1">
            <a:spLocks noChangeArrowheads="1"/>
          </p:cNvSpPr>
          <p:nvPr userDrawn="1"/>
        </p:nvSpPr>
        <p:spPr bwMode="auto">
          <a:xfrm>
            <a:off x="42640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2" name="Text Box 42"/>
          <p:cNvSpPr txBox="1">
            <a:spLocks noChangeArrowheads="1"/>
          </p:cNvSpPr>
          <p:nvPr userDrawn="1"/>
        </p:nvSpPr>
        <p:spPr bwMode="auto">
          <a:xfrm>
            <a:off x="670560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3" name="Text Box 42"/>
          <p:cNvSpPr txBox="1">
            <a:spLocks noChangeArrowheads="1"/>
          </p:cNvSpPr>
          <p:nvPr userDrawn="1"/>
        </p:nvSpPr>
        <p:spPr bwMode="auto">
          <a:xfrm>
            <a:off x="731678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4" name="Text Box 38"/>
          <p:cNvSpPr txBox="1">
            <a:spLocks noChangeArrowheads="1"/>
          </p:cNvSpPr>
          <p:nvPr userDrawn="1"/>
        </p:nvSpPr>
        <p:spPr bwMode="auto">
          <a:xfrm>
            <a:off x="871855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39"/>
          <p:cNvSpPr txBox="1">
            <a:spLocks noChangeArrowheads="1"/>
          </p:cNvSpPr>
          <p:nvPr userDrawn="1"/>
        </p:nvSpPr>
        <p:spPr bwMode="auto">
          <a:xfrm>
            <a:off x="93297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40"/>
          <p:cNvSpPr txBox="1">
            <a:spLocks noChangeArrowheads="1"/>
          </p:cNvSpPr>
          <p:nvPr userDrawn="1"/>
        </p:nvSpPr>
        <p:spPr bwMode="auto">
          <a:xfrm>
            <a:off x="99409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8" name="Text Box 41"/>
          <p:cNvSpPr txBox="1">
            <a:spLocks noChangeArrowheads="1"/>
          </p:cNvSpPr>
          <p:nvPr userDrawn="1"/>
        </p:nvSpPr>
        <p:spPr bwMode="auto">
          <a:xfrm>
            <a:off x="8108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9" name="Text Box 42"/>
          <p:cNvSpPr txBox="1">
            <a:spLocks noChangeArrowheads="1"/>
          </p:cNvSpPr>
          <p:nvPr userDrawn="1"/>
        </p:nvSpPr>
        <p:spPr bwMode="auto">
          <a:xfrm>
            <a:off x="1055052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0" name="Text Box 42"/>
          <p:cNvSpPr txBox="1">
            <a:spLocks noChangeArrowheads="1"/>
          </p:cNvSpPr>
          <p:nvPr userDrawn="1"/>
        </p:nvSpPr>
        <p:spPr bwMode="auto">
          <a:xfrm>
            <a:off x="111617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41" name="Straight Connector 29"/>
          <p:cNvCxnSpPr/>
          <p:nvPr userDrawn="1"/>
        </p:nvCxnSpPr>
        <p:spPr>
          <a:xfrm flipH="1">
            <a:off x="8207375" y="51371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2" name="Straight Connector 30"/>
          <p:cNvCxnSpPr/>
          <p:nvPr userDrawn="1"/>
        </p:nvCxnSpPr>
        <p:spPr>
          <a:xfrm flipH="1">
            <a:off x="544513"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1"/>
          <p:cNvCxnSpPr/>
          <p:nvPr userDrawn="1"/>
        </p:nvCxnSpPr>
        <p:spPr>
          <a:xfrm flipH="1">
            <a:off x="8207375" y="36385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4" name="Straight Connector 32"/>
          <p:cNvCxnSpPr/>
          <p:nvPr userDrawn="1"/>
        </p:nvCxnSpPr>
        <p:spPr>
          <a:xfrm flipH="1">
            <a:off x="544513"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33"/>
          <p:cNvCxnSpPr/>
          <p:nvPr userDrawn="1"/>
        </p:nvCxnSpPr>
        <p:spPr>
          <a:xfrm flipH="1">
            <a:off x="4370388"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34"/>
          <p:cNvCxnSpPr/>
          <p:nvPr userDrawn="1"/>
        </p:nvCxnSpPr>
        <p:spPr>
          <a:xfrm flipH="1">
            <a:off x="4370388"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7" name="Text Box 38"/>
          <p:cNvSpPr txBox="1">
            <a:spLocks noChangeArrowheads="1"/>
          </p:cNvSpPr>
          <p:nvPr userDrawn="1"/>
        </p:nvSpPr>
        <p:spPr bwMode="auto">
          <a:xfrm>
            <a:off x="10731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39"/>
          <p:cNvSpPr txBox="1">
            <a:spLocks noChangeArrowheads="1"/>
          </p:cNvSpPr>
          <p:nvPr userDrawn="1"/>
        </p:nvSpPr>
        <p:spPr bwMode="auto">
          <a:xfrm>
            <a:off x="16843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40"/>
          <p:cNvSpPr txBox="1">
            <a:spLocks noChangeArrowheads="1"/>
          </p:cNvSpPr>
          <p:nvPr userDrawn="1"/>
        </p:nvSpPr>
        <p:spPr bwMode="auto">
          <a:xfrm>
            <a:off x="229393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41"/>
          <p:cNvSpPr txBox="1">
            <a:spLocks noChangeArrowheads="1"/>
          </p:cNvSpPr>
          <p:nvPr userDrawn="1"/>
        </p:nvSpPr>
        <p:spPr bwMode="auto">
          <a:xfrm>
            <a:off x="4635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42"/>
          <p:cNvSpPr txBox="1">
            <a:spLocks noChangeArrowheads="1"/>
          </p:cNvSpPr>
          <p:nvPr userDrawn="1"/>
        </p:nvSpPr>
        <p:spPr bwMode="auto">
          <a:xfrm>
            <a:off x="29051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42"/>
          <p:cNvSpPr txBox="1">
            <a:spLocks noChangeArrowheads="1"/>
          </p:cNvSpPr>
          <p:nvPr userDrawn="1"/>
        </p:nvSpPr>
        <p:spPr bwMode="auto">
          <a:xfrm>
            <a:off x="35163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38"/>
          <p:cNvSpPr txBox="1">
            <a:spLocks noChangeArrowheads="1"/>
          </p:cNvSpPr>
          <p:nvPr userDrawn="1"/>
        </p:nvSpPr>
        <p:spPr bwMode="auto">
          <a:xfrm>
            <a:off x="48863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39"/>
          <p:cNvSpPr txBox="1">
            <a:spLocks noChangeArrowheads="1"/>
          </p:cNvSpPr>
          <p:nvPr userDrawn="1"/>
        </p:nvSpPr>
        <p:spPr bwMode="auto">
          <a:xfrm>
            <a:off x="5495925"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40"/>
          <p:cNvSpPr txBox="1">
            <a:spLocks noChangeArrowheads="1"/>
          </p:cNvSpPr>
          <p:nvPr userDrawn="1"/>
        </p:nvSpPr>
        <p:spPr bwMode="auto">
          <a:xfrm>
            <a:off x="61071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41"/>
          <p:cNvSpPr txBox="1">
            <a:spLocks noChangeArrowheads="1"/>
          </p:cNvSpPr>
          <p:nvPr userDrawn="1"/>
        </p:nvSpPr>
        <p:spPr bwMode="auto">
          <a:xfrm>
            <a:off x="42751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42"/>
          <p:cNvSpPr txBox="1">
            <a:spLocks noChangeArrowheads="1"/>
          </p:cNvSpPr>
          <p:nvPr userDrawn="1"/>
        </p:nvSpPr>
        <p:spPr bwMode="auto">
          <a:xfrm>
            <a:off x="67183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2"/>
          <p:cNvSpPr txBox="1">
            <a:spLocks noChangeArrowheads="1"/>
          </p:cNvSpPr>
          <p:nvPr userDrawn="1"/>
        </p:nvSpPr>
        <p:spPr bwMode="auto">
          <a:xfrm>
            <a:off x="73279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38"/>
          <p:cNvSpPr txBox="1">
            <a:spLocks noChangeArrowheads="1"/>
          </p:cNvSpPr>
          <p:nvPr userDrawn="1"/>
        </p:nvSpPr>
        <p:spPr bwMode="auto">
          <a:xfrm>
            <a:off x="873918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39"/>
          <p:cNvSpPr txBox="1">
            <a:spLocks noChangeArrowheads="1"/>
          </p:cNvSpPr>
          <p:nvPr userDrawn="1"/>
        </p:nvSpPr>
        <p:spPr bwMode="auto">
          <a:xfrm>
            <a:off x="934878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40"/>
          <p:cNvSpPr txBox="1">
            <a:spLocks noChangeArrowheads="1"/>
          </p:cNvSpPr>
          <p:nvPr userDrawn="1"/>
        </p:nvSpPr>
        <p:spPr bwMode="auto">
          <a:xfrm>
            <a:off x="995997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Text Box 41"/>
          <p:cNvSpPr txBox="1">
            <a:spLocks noChangeArrowheads="1"/>
          </p:cNvSpPr>
          <p:nvPr userDrawn="1"/>
        </p:nvSpPr>
        <p:spPr bwMode="auto">
          <a:xfrm>
            <a:off x="81280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6" name="Text Box 42"/>
          <p:cNvSpPr txBox="1">
            <a:spLocks noChangeArrowheads="1"/>
          </p:cNvSpPr>
          <p:nvPr userDrawn="1"/>
        </p:nvSpPr>
        <p:spPr bwMode="auto">
          <a:xfrm>
            <a:off x="105711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7" name="Text Box 42"/>
          <p:cNvSpPr txBox="1">
            <a:spLocks noChangeArrowheads="1"/>
          </p:cNvSpPr>
          <p:nvPr userDrawn="1"/>
        </p:nvSpPr>
        <p:spPr bwMode="auto">
          <a:xfrm>
            <a:off x="111807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033673"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371284"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6-Boxer, w_RYG">
    <p:spTree>
      <p:nvGrpSpPr>
        <p:cNvPr id="1" name=""/>
        <p:cNvGrpSpPr/>
        <p:nvPr/>
      </p:nvGrpSpPr>
      <p:grpSpPr>
        <a:xfrm>
          <a:off x="0" y="0"/>
          <a:ext cx="0" cy="0"/>
          <a:chOff x="0" y="0"/>
          <a:chExt cx="0" cy="0"/>
        </a:xfrm>
      </p:grpSpPr>
      <p:cxnSp>
        <p:nvCxnSpPr>
          <p:cNvPr id="10" name="Straight Connector 1"/>
          <p:cNvCxnSpPr/>
          <p:nvPr userDrawn="1"/>
        </p:nvCxnSpPr>
        <p:spPr>
          <a:xfrm flipH="1">
            <a:off x="8188325" y="30448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p:cNvCxnSpPr/>
          <p:nvPr userDrawn="1"/>
        </p:nvCxnSpPr>
        <p:spPr>
          <a:xfrm flipH="1">
            <a:off x="541338" y="30448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F82C5974-4C31-0E43-9B8C-589D9B6779BF}"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9" name="Straight Connector 9"/>
          <p:cNvCxnSpPr/>
          <p:nvPr userDrawn="1"/>
        </p:nvCxnSpPr>
        <p:spPr>
          <a:xfrm flipH="1">
            <a:off x="4359275" y="30448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p:cNvSpPr txBox="1">
            <a:spLocks noChangeArrowheads="1"/>
          </p:cNvSpPr>
          <p:nvPr userDrawn="1"/>
        </p:nvSpPr>
        <p:spPr bwMode="auto">
          <a:xfrm>
            <a:off x="106997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39"/>
          <p:cNvSpPr txBox="1">
            <a:spLocks noChangeArrowheads="1"/>
          </p:cNvSpPr>
          <p:nvPr userDrawn="1"/>
        </p:nvSpPr>
        <p:spPr bwMode="auto">
          <a:xfrm>
            <a:off x="168116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4" name="Text Box 40"/>
          <p:cNvSpPr txBox="1">
            <a:spLocks noChangeArrowheads="1"/>
          </p:cNvSpPr>
          <p:nvPr userDrawn="1"/>
        </p:nvSpPr>
        <p:spPr bwMode="auto">
          <a:xfrm>
            <a:off x="229076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5" name="Text Box 41"/>
          <p:cNvSpPr txBox="1">
            <a:spLocks noChangeArrowheads="1"/>
          </p:cNvSpPr>
          <p:nvPr userDrawn="1"/>
        </p:nvSpPr>
        <p:spPr bwMode="auto">
          <a:xfrm>
            <a:off x="46037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6" name="Text Box 42"/>
          <p:cNvSpPr txBox="1">
            <a:spLocks noChangeArrowheads="1"/>
          </p:cNvSpPr>
          <p:nvPr userDrawn="1"/>
        </p:nvSpPr>
        <p:spPr bwMode="auto">
          <a:xfrm>
            <a:off x="2901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7" name="Text Box 42"/>
          <p:cNvSpPr txBox="1">
            <a:spLocks noChangeArrowheads="1"/>
          </p:cNvSpPr>
          <p:nvPr userDrawn="1"/>
        </p:nvSpPr>
        <p:spPr bwMode="auto">
          <a:xfrm>
            <a:off x="35131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8" name="Text Box 38"/>
          <p:cNvSpPr txBox="1">
            <a:spLocks noChangeArrowheads="1"/>
          </p:cNvSpPr>
          <p:nvPr userDrawn="1"/>
        </p:nvSpPr>
        <p:spPr bwMode="auto">
          <a:xfrm>
            <a:off x="48752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9" name="Text Box 39"/>
          <p:cNvSpPr txBox="1">
            <a:spLocks noChangeArrowheads="1"/>
          </p:cNvSpPr>
          <p:nvPr userDrawn="1"/>
        </p:nvSpPr>
        <p:spPr bwMode="auto">
          <a:xfrm>
            <a:off x="548481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0" name="Text Box 40"/>
          <p:cNvSpPr txBox="1">
            <a:spLocks noChangeArrowheads="1"/>
          </p:cNvSpPr>
          <p:nvPr userDrawn="1"/>
        </p:nvSpPr>
        <p:spPr bwMode="auto">
          <a:xfrm>
            <a:off x="609600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1" name="Text Box 41"/>
          <p:cNvSpPr txBox="1">
            <a:spLocks noChangeArrowheads="1"/>
          </p:cNvSpPr>
          <p:nvPr userDrawn="1"/>
        </p:nvSpPr>
        <p:spPr bwMode="auto">
          <a:xfrm>
            <a:off x="42640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2" name="Text Box 42"/>
          <p:cNvSpPr txBox="1">
            <a:spLocks noChangeArrowheads="1"/>
          </p:cNvSpPr>
          <p:nvPr userDrawn="1"/>
        </p:nvSpPr>
        <p:spPr bwMode="auto">
          <a:xfrm>
            <a:off x="670560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3" name="Text Box 42"/>
          <p:cNvSpPr txBox="1">
            <a:spLocks noChangeArrowheads="1"/>
          </p:cNvSpPr>
          <p:nvPr userDrawn="1"/>
        </p:nvSpPr>
        <p:spPr bwMode="auto">
          <a:xfrm>
            <a:off x="731678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4" name="Text Box 38"/>
          <p:cNvSpPr txBox="1">
            <a:spLocks noChangeArrowheads="1"/>
          </p:cNvSpPr>
          <p:nvPr userDrawn="1"/>
        </p:nvSpPr>
        <p:spPr bwMode="auto">
          <a:xfrm>
            <a:off x="871855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39"/>
          <p:cNvSpPr txBox="1">
            <a:spLocks noChangeArrowheads="1"/>
          </p:cNvSpPr>
          <p:nvPr userDrawn="1"/>
        </p:nvSpPr>
        <p:spPr bwMode="auto">
          <a:xfrm>
            <a:off x="93297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40"/>
          <p:cNvSpPr txBox="1">
            <a:spLocks noChangeArrowheads="1"/>
          </p:cNvSpPr>
          <p:nvPr userDrawn="1"/>
        </p:nvSpPr>
        <p:spPr bwMode="auto">
          <a:xfrm>
            <a:off x="99409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8" name="Text Box 41"/>
          <p:cNvSpPr txBox="1">
            <a:spLocks noChangeArrowheads="1"/>
          </p:cNvSpPr>
          <p:nvPr userDrawn="1"/>
        </p:nvSpPr>
        <p:spPr bwMode="auto">
          <a:xfrm>
            <a:off x="8108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9" name="Text Box 42"/>
          <p:cNvSpPr txBox="1">
            <a:spLocks noChangeArrowheads="1"/>
          </p:cNvSpPr>
          <p:nvPr userDrawn="1"/>
        </p:nvSpPr>
        <p:spPr bwMode="auto">
          <a:xfrm>
            <a:off x="1055052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0" name="Text Box 42"/>
          <p:cNvSpPr txBox="1">
            <a:spLocks noChangeArrowheads="1"/>
          </p:cNvSpPr>
          <p:nvPr userDrawn="1"/>
        </p:nvSpPr>
        <p:spPr bwMode="auto">
          <a:xfrm>
            <a:off x="111617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41" name="Straight Connector 29"/>
          <p:cNvCxnSpPr/>
          <p:nvPr userDrawn="1"/>
        </p:nvCxnSpPr>
        <p:spPr>
          <a:xfrm flipH="1">
            <a:off x="8207375" y="51371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2" name="Straight Connector 30"/>
          <p:cNvCxnSpPr/>
          <p:nvPr userDrawn="1"/>
        </p:nvCxnSpPr>
        <p:spPr>
          <a:xfrm flipH="1">
            <a:off x="544513"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1"/>
          <p:cNvCxnSpPr/>
          <p:nvPr userDrawn="1"/>
        </p:nvCxnSpPr>
        <p:spPr>
          <a:xfrm flipH="1">
            <a:off x="8207375" y="36385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4" name="Straight Connector 32"/>
          <p:cNvCxnSpPr/>
          <p:nvPr userDrawn="1"/>
        </p:nvCxnSpPr>
        <p:spPr>
          <a:xfrm flipH="1">
            <a:off x="544513"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33"/>
          <p:cNvCxnSpPr/>
          <p:nvPr userDrawn="1"/>
        </p:nvCxnSpPr>
        <p:spPr>
          <a:xfrm flipH="1">
            <a:off x="4370388"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34"/>
          <p:cNvCxnSpPr/>
          <p:nvPr userDrawn="1"/>
        </p:nvCxnSpPr>
        <p:spPr>
          <a:xfrm flipH="1">
            <a:off x="4370388"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7" name="Text Box 38"/>
          <p:cNvSpPr txBox="1">
            <a:spLocks noChangeArrowheads="1"/>
          </p:cNvSpPr>
          <p:nvPr userDrawn="1"/>
        </p:nvSpPr>
        <p:spPr bwMode="auto">
          <a:xfrm>
            <a:off x="10731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39"/>
          <p:cNvSpPr txBox="1">
            <a:spLocks noChangeArrowheads="1"/>
          </p:cNvSpPr>
          <p:nvPr userDrawn="1"/>
        </p:nvSpPr>
        <p:spPr bwMode="auto">
          <a:xfrm>
            <a:off x="16843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40"/>
          <p:cNvSpPr txBox="1">
            <a:spLocks noChangeArrowheads="1"/>
          </p:cNvSpPr>
          <p:nvPr userDrawn="1"/>
        </p:nvSpPr>
        <p:spPr bwMode="auto">
          <a:xfrm>
            <a:off x="229393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41"/>
          <p:cNvSpPr txBox="1">
            <a:spLocks noChangeArrowheads="1"/>
          </p:cNvSpPr>
          <p:nvPr userDrawn="1"/>
        </p:nvSpPr>
        <p:spPr bwMode="auto">
          <a:xfrm>
            <a:off x="4635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42"/>
          <p:cNvSpPr txBox="1">
            <a:spLocks noChangeArrowheads="1"/>
          </p:cNvSpPr>
          <p:nvPr userDrawn="1"/>
        </p:nvSpPr>
        <p:spPr bwMode="auto">
          <a:xfrm>
            <a:off x="29051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42"/>
          <p:cNvSpPr txBox="1">
            <a:spLocks noChangeArrowheads="1"/>
          </p:cNvSpPr>
          <p:nvPr userDrawn="1"/>
        </p:nvSpPr>
        <p:spPr bwMode="auto">
          <a:xfrm>
            <a:off x="35163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38"/>
          <p:cNvSpPr txBox="1">
            <a:spLocks noChangeArrowheads="1"/>
          </p:cNvSpPr>
          <p:nvPr userDrawn="1"/>
        </p:nvSpPr>
        <p:spPr bwMode="auto">
          <a:xfrm>
            <a:off x="48863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39"/>
          <p:cNvSpPr txBox="1">
            <a:spLocks noChangeArrowheads="1"/>
          </p:cNvSpPr>
          <p:nvPr userDrawn="1"/>
        </p:nvSpPr>
        <p:spPr bwMode="auto">
          <a:xfrm>
            <a:off x="5495925"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40"/>
          <p:cNvSpPr txBox="1">
            <a:spLocks noChangeArrowheads="1"/>
          </p:cNvSpPr>
          <p:nvPr userDrawn="1"/>
        </p:nvSpPr>
        <p:spPr bwMode="auto">
          <a:xfrm>
            <a:off x="61071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41"/>
          <p:cNvSpPr txBox="1">
            <a:spLocks noChangeArrowheads="1"/>
          </p:cNvSpPr>
          <p:nvPr userDrawn="1"/>
        </p:nvSpPr>
        <p:spPr bwMode="auto">
          <a:xfrm>
            <a:off x="42751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42"/>
          <p:cNvSpPr txBox="1">
            <a:spLocks noChangeArrowheads="1"/>
          </p:cNvSpPr>
          <p:nvPr userDrawn="1"/>
        </p:nvSpPr>
        <p:spPr bwMode="auto">
          <a:xfrm>
            <a:off x="67183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2"/>
          <p:cNvSpPr txBox="1">
            <a:spLocks noChangeArrowheads="1"/>
          </p:cNvSpPr>
          <p:nvPr userDrawn="1"/>
        </p:nvSpPr>
        <p:spPr bwMode="auto">
          <a:xfrm>
            <a:off x="73279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38"/>
          <p:cNvSpPr txBox="1">
            <a:spLocks noChangeArrowheads="1"/>
          </p:cNvSpPr>
          <p:nvPr userDrawn="1"/>
        </p:nvSpPr>
        <p:spPr bwMode="auto">
          <a:xfrm>
            <a:off x="873918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39"/>
          <p:cNvSpPr txBox="1">
            <a:spLocks noChangeArrowheads="1"/>
          </p:cNvSpPr>
          <p:nvPr userDrawn="1"/>
        </p:nvSpPr>
        <p:spPr bwMode="auto">
          <a:xfrm>
            <a:off x="934878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40"/>
          <p:cNvSpPr txBox="1">
            <a:spLocks noChangeArrowheads="1"/>
          </p:cNvSpPr>
          <p:nvPr userDrawn="1"/>
        </p:nvSpPr>
        <p:spPr bwMode="auto">
          <a:xfrm>
            <a:off x="995997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Text Box 41"/>
          <p:cNvSpPr txBox="1">
            <a:spLocks noChangeArrowheads="1"/>
          </p:cNvSpPr>
          <p:nvPr userDrawn="1"/>
        </p:nvSpPr>
        <p:spPr bwMode="auto">
          <a:xfrm>
            <a:off x="81280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6" name="Text Box 42"/>
          <p:cNvSpPr txBox="1">
            <a:spLocks noChangeArrowheads="1"/>
          </p:cNvSpPr>
          <p:nvPr userDrawn="1"/>
        </p:nvSpPr>
        <p:spPr bwMode="auto">
          <a:xfrm>
            <a:off x="105711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7" name="Text Box 42"/>
          <p:cNvSpPr txBox="1">
            <a:spLocks noChangeArrowheads="1"/>
          </p:cNvSpPr>
          <p:nvPr userDrawn="1"/>
        </p:nvSpPr>
        <p:spPr bwMode="auto">
          <a:xfrm>
            <a:off x="111807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8"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69"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70"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71"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72"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73"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74" name="TextBox 59"/>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75" name="TextBox 60"/>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76"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77"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033673"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371284"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6-Boxer no bumper">
    <p:spTree>
      <p:nvGrpSpPr>
        <p:cNvPr id="1" name=""/>
        <p:cNvGrpSpPr/>
        <p:nvPr/>
      </p:nvGrpSpPr>
      <p:grpSpPr>
        <a:xfrm>
          <a:off x="0" y="0"/>
          <a:ext cx="0" cy="0"/>
          <a:chOff x="0" y="0"/>
          <a:chExt cx="0" cy="0"/>
        </a:xfrm>
      </p:grpSpPr>
      <p:cxnSp>
        <p:nvCxnSpPr>
          <p:cNvPr id="9" name="Straight Connector 1"/>
          <p:cNvCxnSpPr/>
          <p:nvPr userDrawn="1"/>
        </p:nvCxnSpPr>
        <p:spPr>
          <a:xfrm flipH="1">
            <a:off x="8188325" y="3275013"/>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0" name="Straight Connector 2"/>
          <p:cNvCxnSpPr/>
          <p:nvPr userDrawn="1"/>
        </p:nvCxnSpPr>
        <p:spPr>
          <a:xfrm flipH="1">
            <a:off x="541338" y="3275013"/>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3"/>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4"/>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A47893F9-DC8F-8543-B3EC-7A4074C6CAF9}"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5"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Straight Connector 8"/>
          <p:cNvCxnSpPr/>
          <p:nvPr userDrawn="1"/>
        </p:nvCxnSpPr>
        <p:spPr>
          <a:xfrm flipH="1">
            <a:off x="4359275" y="3275013"/>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Text Box 38"/>
          <p:cNvSpPr txBox="1">
            <a:spLocks noChangeArrowheads="1"/>
          </p:cNvSpPr>
          <p:nvPr userDrawn="1"/>
        </p:nvSpPr>
        <p:spPr bwMode="auto">
          <a:xfrm>
            <a:off x="106997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0" name="Text Box 39"/>
          <p:cNvSpPr txBox="1">
            <a:spLocks noChangeArrowheads="1"/>
          </p:cNvSpPr>
          <p:nvPr userDrawn="1"/>
        </p:nvSpPr>
        <p:spPr bwMode="auto">
          <a:xfrm>
            <a:off x="168116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1" name="Text Box 40"/>
          <p:cNvSpPr txBox="1">
            <a:spLocks noChangeArrowheads="1"/>
          </p:cNvSpPr>
          <p:nvPr userDrawn="1"/>
        </p:nvSpPr>
        <p:spPr bwMode="auto">
          <a:xfrm>
            <a:off x="229076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41"/>
          <p:cNvSpPr txBox="1">
            <a:spLocks noChangeArrowheads="1"/>
          </p:cNvSpPr>
          <p:nvPr userDrawn="1"/>
        </p:nvSpPr>
        <p:spPr bwMode="auto">
          <a:xfrm>
            <a:off x="46037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4" name="Text Box 42"/>
          <p:cNvSpPr txBox="1">
            <a:spLocks noChangeArrowheads="1"/>
          </p:cNvSpPr>
          <p:nvPr userDrawn="1"/>
        </p:nvSpPr>
        <p:spPr bwMode="auto">
          <a:xfrm>
            <a:off x="2901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5" name="Text Box 42"/>
          <p:cNvSpPr txBox="1">
            <a:spLocks noChangeArrowheads="1"/>
          </p:cNvSpPr>
          <p:nvPr userDrawn="1"/>
        </p:nvSpPr>
        <p:spPr bwMode="auto">
          <a:xfrm>
            <a:off x="35131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6" name="Text Box 38"/>
          <p:cNvSpPr txBox="1">
            <a:spLocks noChangeArrowheads="1"/>
          </p:cNvSpPr>
          <p:nvPr userDrawn="1"/>
        </p:nvSpPr>
        <p:spPr bwMode="auto">
          <a:xfrm>
            <a:off x="48752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7" name="Text Box 39"/>
          <p:cNvSpPr txBox="1">
            <a:spLocks noChangeArrowheads="1"/>
          </p:cNvSpPr>
          <p:nvPr userDrawn="1"/>
        </p:nvSpPr>
        <p:spPr bwMode="auto">
          <a:xfrm>
            <a:off x="548481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8" name="Text Box 40"/>
          <p:cNvSpPr txBox="1">
            <a:spLocks noChangeArrowheads="1"/>
          </p:cNvSpPr>
          <p:nvPr userDrawn="1"/>
        </p:nvSpPr>
        <p:spPr bwMode="auto">
          <a:xfrm>
            <a:off x="609600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9" name="Text Box 41"/>
          <p:cNvSpPr txBox="1">
            <a:spLocks noChangeArrowheads="1"/>
          </p:cNvSpPr>
          <p:nvPr userDrawn="1"/>
        </p:nvSpPr>
        <p:spPr bwMode="auto">
          <a:xfrm>
            <a:off x="42640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0" name="Text Box 42"/>
          <p:cNvSpPr txBox="1">
            <a:spLocks noChangeArrowheads="1"/>
          </p:cNvSpPr>
          <p:nvPr userDrawn="1"/>
        </p:nvSpPr>
        <p:spPr bwMode="auto">
          <a:xfrm>
            <a:off x="670560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1" name="Text Box 42"/>
          <p:cNvSpPr txBox="1">
            <a:spLocks noChangeArrowheads="1"/>
          </p:cNvSpPr>
          <p:nvPr userDrawn="1"/>
        </p:nvSpPr>
        <p:spPr bwMode="auto">
          <a:xfrm>
            <a:off x="731678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2" name="Text Box 38"/>
          <p:cNvSpPr txBox="1">
            <a:spLocks noChangeArrowheads="1"/>
          </p:cNvSpPr>
          <p:nvPr userDrawn="1"/>
        </p:nvSpPr>
        <p:spPr bwMode="auto">
          <a:xfrm>
            <a:off x="871855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3" name="Text Box 39"/>
          <p:cNvSpPr txBox="1">
            <a:spLocks noChangeArrowheads="1"/>
          </p:cNvSpPr>
          <p:nvPr userDrawn="1"/>
        </p:nvSpPr>
        <p:spPr bwMode="auto">
          <a:xfrm>
            <a:off x="93297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4" name="Text Box 40"/>
          <p:cNvSpPr txBox="1">
            <a:spLocks noChangeArrowheads="1"/>
          </p:cNvSpPr>
          <p:nvPr userDrawn="1"/>
        </p:nvSpPr>
        <p:spPr bwMode="auto">
          <a:xfrm>
            <a:off x="99409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41"/>
          <p:cNvSpPr txBox="1">
            <a:spLocks noChangeArrowheads="1"/>
          </p:cNvSpPr>
          <p:nvPr userDrawn="1"/>
        </p:nvSpPr>
        <p:spPr bwMode="auto">
          <a:xfrm>
            <a:off x="8108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6" name="Text Box 42"/>
          <p:cNvSpPr txBox="1">
            <a:spLocks noChangeArrowheads="1"/>
          </p:cNvSpPr>
          <p:nvPr userDrawn="1"/>
        </p:nvSpPr>
        <p:spPr bwMode="auto">
          <a:xfrm>
            <a:off x="1055052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42"/>
          <p:cNvSpPr txBox="1">
            <a:spLocks noChangeArrowheads="1"/>
          </p:cNvSpPr>
          <p:nvPr userDrawn="1"/>
        </p:nvSpPr>
        <p:spPr bwMode="auto">
          <a:xfrm>
            <a:off x="111617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38" name="Straight Connector 28"/>
          <p:cNvCxnSpPr/>
          <p:nvPr userDrawn="1"/>
        </p:nvCxnSpPr>
        <p:spPr>
          <a:xfrm flipH="1">
            <a:off x="8207375" y="57880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9" name="Straight Connector 29"/>
          <p:cNvCxnSpPr/>
          <p:nvPr userDrawn="1"/>
        </p:nvCxnSpPr>
        <p:spPr>
          <a:xfrm flipH="1">
            <a:off x="544513"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0"/>
          <p:cNvCxnSpPr/>
          <p:nvPr userDrawn="1"/>
        </p:nvCxnSpPr>
        <p:spPr>
          <a:xfrm flipH="1">
            <a:off x="8207375" y="4059238"/>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1" name="Straight Connector 31"/>
          <p:cNvCxnSpPr/>
          <p:nvPr userDrawn="1"/>
        </p:nvCxnSpPr>
        <p:spPr>
          <a:xfrm flipH="1">
            <a:off x="544513"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32"/>
          <p:cNvCxnSpPr/>
          <p:nvPr userDrawn="1"/>
        </p:nvCxnSpPr>
        <p:spPr>
          <a:xfrm flipH="1">
            <a:off x="4370388"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3"/>
          <p:cNvCxnSpPr/>
          <p:nvPr userDrawn="1"/>
        </p:nvCxnSpPr>
        <p:spPr>
          <a:xfrm flipH="1">
            <a:off x="4370388"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4" name="Text Box 38"/>
          <p:cNvSpPr txBox="1">
            <a:spLocks noChangeArrowheads="1"/>
          </p:cNvSpPr>
          <p:nvPr userDrawn="1"/>
        </p:nvSpPr>
        <p:spPr bwMode="auto">
          <a:xfrm>
            <a:off x="10731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5" name="Text Box 39"/>
          <p:cNvSpPr txBox="1">
            <a:spLocks noChangeArrowheads="1"/>
          </p:cNvSpPr>
          <p:nvPr userDrawn="1"/>
        </p:nvSpPr>
        <p:spPr bwMode="auto">
          <a:xfrm>
            <a:off x="16843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6" name="Text Box 40"/>
          <p:cNvSpPr txBox="1">
            <a:spLocks noChangeArrowheads="1"/>
          </p:cNvSpPr>
          <p:nvPr userDrawn="1"/>
        </p:nvSpPr>
        <p:spPr bwMode="auto">
          <a:xfrm>
            <a:off x="229393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7" name="Text Box 41"/>
          <p:cNvSpPr txBox="1">
            <a:spLocks noChangeArrowheads="1"/>
          </p:cNvSpPr>
          <p:nvPr userDrawn="1"/>
        </p:nvSpPr>
        <p:spPr bwMode="auto">
          <a:xfrm>
            <a:off x="4635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42"/>
          <p:cNvSpPr txBox="1">
            <a:spLocks noChangeArrowheads="1"/>
          </p:cNvSpPr>
          <p:nvPr userDrawn="1"/>
        </p:nvSpPr>
        <p:spPr bwMode="auto">
          <a:xfrm>
            <a:off x="29051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42"/>
          <p:cNvSpPr txBox="1">
            <a:spLocks noChangeArrowheads="1"/>
          </p:cNvSpPr>
          <p:nvPr userDrawn="1"/>
        </p:nvSpPr>
        <p:spPr bwMode="auto">
          <a:xfrm>
            <a:off x="35163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38"/>
          <p:cNvSpPr txBox="1">
            <a:spLocks noChangeArrowheads="1"/>
          </p:cNvSpPr>
          <p:nvPr userDrawn="1"/>
        </p:nvSpPr>
        <p:spPr bwMode="auto">
          <a:xfrm>
            <a:off x="48863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39"/>
          <p:cNvSpPr txBox="1">
            <a:spLocks noChangeArrowheads="1"/>
          </p:cNvSpPr>
          <p:nvPr userDrawn="1"/>
        </p:nvSpPr>
        <p:spPr bwMode="auto">
          <a:xfrm>
            <a:off x="5495925"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40"/>
          <p:cNvSpPr txBox="1">
            <a:spLocks noChangeArrowheads="1"/>
          </p:cNvSpPr>
          <p:nvPr userDrawn="1"/>
        </p:nvSpPr>
        <p:spPr bwMode="auto">
          <a:xfrm>
            <a:off x="61071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41"/>
          <p:cNvSpPr txBox="1">
            <a:spLocks noChangeArrowheads="1"/>
          </p:cNvSpPr>
          <p:nvPr userDrawn="1"/>
        </p:nvSpPr>
        <p:spPr bwMode="auto">
          <a:xfrm>
            <a:off x="42751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42"/>
          <p:cNvSpPr txBox="1">
            <a:spLocks noChangeArrowheads="1"/>
          </p:cNvSpPr>
          <p:nvPr userDrawn="1"/>
        </p:nvSpPr>
        <p:spPr bwMode="auto">
          <a:xfrm>
            <a:off x="67183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42"/>
          <p:cNvSpPr txBox="1">
            <a:spLocks noChangeArrowheads="1"/>
          </p:cNvSpPr>
          <p:nvPr userDrawn="1"/>
        </p:nvSpPr>
        <p:spPr bwMode="auto">
          <a:xfrm>
            <a:off x="73279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38"/>
          <p:cNvSpPr txBox="1">
            <a:spLocks noChangeArrowheads="1"/>
          </p:cNvSpPr>
          <p:nvPr userDrawn="1"/>
        </p:nvSpPr>
        <p:spPr bwMode="auto">
          <a:xfrm>
            <a:off x="873918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39"/>
          <p:cNvSpPr txBox="1">
            <a:spLocks noChangeArrowheads="1"/>
          </p:cNvSpPr>
          <p:nvPr userDrawn="1"/>
        </p:nvSpPr>
        <p:spPr bwMode="auto">
          <a:xfrm>
            <a:off x="934878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0"/>
          <p:cNvSpPr txBox="1">
            <a:spLocks noChangeArrowheads="1"/>
          </p:cNvSpPr>
          <p:nvPr userDrawn="1"/>
        </p:nvSpPr>
        <p:spPr bwMode="auto">
          <a:xfrm>
            <a:off x="995997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41"/>
          <p:cNvSpPr txBox="1">
            <a:spLocks noChangeArrowheads="1"/>
          </p:cNvSpPr>
          <p:nvPr userDrawn="1"/>
        </p:nvSpPr>
        <p:spPr bwMode="auto">
          <a:xfrm>
            <a:off x="81280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42"/>
          <p:cNvSpPr txBox="1">
            <a:spLocks noChangeArrowheads="1"/>
          </p:cNvSpPr>
          <p:nvPr userDrawn="1"/>
        </p:nvSpPr>
        <p:spPr bwMode="auto">
          <a:xfrm>
            <a:off x="105711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42"/>
          <p:cNvSpPr txBox="1">
            <a:spLocks noChangeArrowheads="1"/>
          </p:cNvSpPr>
          <p:nvPr userDrawn="1"/>
        </p:nvSpPr>
        <p:spPr bwMode="auto">
          <a:xfrm>
            <a:off x="111807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033673"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371284"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6-Boxer no bumper, w_RYG">
    <p:spTree>
      <p:nvGrpSpPr>
        <p:cNvPr id="1" name=""/>
        <p:cNvGrpSpPr/>
        <p:nvPr/>
      </p:nvGrpSpPr>
      <p:grpSpPr>
        <a:xfrm>
          <a:off x="0" y="0"/>
          <a:ext cx="0" cy="0"/>
          <a:chOff x="0" y="0"/>
          <a:chExt cx="0" cy="0"/>
        </a:xfrm>
      </p:grpSpPr>
      <p:cxnSp>
        <p:nvCxnSpPr>
          <p:cNvPr id="9" name="Straight Connector 1"/>
          <p:cNvCxnSpPr/>
          <p:nvPr userDrawn="1"/>
        </p:nvCxnSpPr>
        <p:spPr>
          <a:xfrm flipH="1">
            <a:off x="8188325" y="3275013"/>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0" name="Straight Connector 2"/>
          <p:cNvCxnSpPr/>
          <p:nvPr userDrawn="1"/>
        </p:nvCxnSpPr>
        <p:spPr>
          <a:xfrm flipH="1">
            <a:off x="541338" y="3275013"/>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3"/>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4"/>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3A4BA0F1-B7FA-8D4B-8B76-5CF39F986081}"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5"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Straight Connector 8"/>
          <p:cNvCxnSpPr/>
          <p:nvPr userDrawn="1"/>
        </p:nvCxnSpPr>
        <p:spPr>
          <a:xfrm flipH="1">
            <a:off x="4359275" y="3275013"/>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Text Box 38"/>
          <p:cNvSpPr txBox="1">
            <a:spLocks noChangeArrowheads="1"/>
          </p:cNvSpPr>
          <p:nvPr userDrawn="1"/>
        </p:nvSpPr>
        <p:spPr bwMode="auto">
          <a:xfrm>
            <a:off x="106997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0" name="Text Box 39"/>
          <p:cNvSpPr txBox="1">
            <a:spLocks noChangeArrowheads="1"/>
          </p:cNvSpPr>
          <p:nvPr userDrawn="1"/>
        </p:nvSpPr>
        <p:spPr bwMode="auto">
          <a:xfrm>
            <a:off x="168116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1" name="Text Box 40"/>
          <p:cNvSpPr txBox="1">
            <a:spLocks noChangeArrowheads="1"/>
          </p:cNvSpPr>
          <p:nvPr userDrawn="1"/>
        </p:nvSpPr>
        <p:spPr bwMode="auto">
          <a:xfrm>
            <a:off x="229076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41"/>
          <p:cNvSpPr txBox="1">
            <a:spLocks noChangeArrowheads="1"/>
          </p:cNvSpPr>
          <p:nvPr userDrawn="1"/>
        </p:nvSpPr>
        <p:spPr bwMode="auto">
          <a:xfrm>
            <a:off x="46037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4" name="Text Box 42"/>
          <p:cNvSpPr txBox="1">
            <a:spLocks noChangeArrowheads="1"/>
          </p:cNvSpPr>
          <p:nvPr userDrawn="1"/>
        </p:nvSpPr>
        <p:spPr bwMode="auto">
          <a:xfrm>
            <a:off x="2901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5" name="Text Box 42"/>
          <p:cNvSpPr txBox="1">
            <a:spLocks noChangeArrowheads="1"/>
          </p:cNvSpPr>
          <p:nvPr userDrawn="1"/>
        </p:nvSpPr>
        <p:spPr bwMode="auto">
          <a:xfrm>
            <a:off x="35131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6" name="Text Box 38"/>
          <p:cNvSpPr txBox="1">
            <a:spLocks noChangeArrowheads="1"/>
          </p:cNvSpPr>
          <p:nvPr userDrawn="1"/>
        </p:nvSpPr>
        <p:spPr bwMode="auto">
          <a:xfrm>
            <a:off x="48752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7" name="Text Box 39"/>
          <p:cNvSpPr txBox="1">
            <a:spLocks noChangeArrowheads="1"/>
          </p:cNvSpPr>
          <p:nvPr userDrawn="1"/>
        </p:nvSpPr>
        <p:spPr bwMode="auto">
          <a:xfrm>
            <a:off x="548481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8" name="Text Box 40"/>
          <p:cNvSpPr txBox="1">
            <a:spLocks noChangeArrowheads="1"/>
          </p:cNvSpPr>
          <p:nvPr userDrawn="1"/>
        </p:nvSpPr>
        <p:spPr bwMode="auto">
          <a:xfrm>
            <a:off x="609600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9" name="Text Box 41"/>
          <p:cNvSpPr txBox="1">
            <a:spLocks noChangeArrowheads="1"/>
          </p:cNvSpPr>
          <p:nvPr userDrawn="1"/>
        </p:nvSpPr>
        <p:spPr bwMode="auto">
          <a:xfrm>
            <a:off x="42640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0" name="Text Box 42"/>
          <p:cNvSpPr txBox="1">
            <a:spLocks noChangeArrowheads="1"/>
          </p:cNvSpPr>
          <p:nvPr userDrawn="1"/>
        </p:nvSpPr>
        <p:spPr bwMode="auto">
          <a:xfrm>
            <a:off x="670560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1" name="Text Box 42"/>
          <p:cNvSpPr txBox="1">
            <a:spLocks noChangeArrowheads="1"/>
          </p:cNvSpPr>
          <p:nvPr userDrawn="1"/>
        </p:nvSpPr>
        <p:spPr bwMode="auto">
          <a:xfrm>
            <a:off x="731678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2" name="Text Box 38"/>
          <p:cNvSpPr txBox="1">
            <a:spLocks noChangeArrowheads="1"/>
          </p:cNvSpPr>
          <p:nvPr userDrawn="1"/>
        </p:nvSpPr>
        <p:spPr bwMode="auto">
          <a:xfrm>
            <a:off x="871855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3" name="Text Box 39"/>
          <p:cNvSpPr txBox="1">
            <a:spLocks noChangeArrowheads="1"/>
          </p:cNvSpPr>
          <p:nvPr userDrawn="1"/>
        </p:nvSpPr>
        <p:spPr bwMode="auto">
          <a:xfrm>
            <a:off x="93297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4" name="Text Box 40"/>
          <p:cNvSpPr txBox="1">
            <a:spLocks noChangeArrowheads="1"/>
          </p:cNvSpPr>
          <p:nvPr userDrawn="1"/>
        </p:nvSpPr>
        <p:spPr bwMode="auto">
          <a:xfrm>
            <a:off x="99409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41"/>
          <p:cNvSpPr txBox="1">
            <a:spLocks noChangeArrowheads="1"/>
          </p:cNvSpPr>
          <p:nvPr userDrawn="1"/>
        </p:nvSpPr>
        <p:spPr bwMode="auto">
          <a:xfrm>
            <a:off x="8108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6" name="Text Box 42"/>
          <p:cNvSpPr txBox="1">
            <a:spLocks noChangeArrowheads="1"/>
          </p:cNvSpPr>
          <p:nvPr userDrawn="1"/>
        </p:nvSpPr>
        <p:spPr bwMode="auto">
          <a:xfrm>
            <a:off x="1055052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42"/>
          <p:cNvSpPr txBox="1">
            <a:spLocks noChangeArrowheads="1"/>
          </p:cNvSpPr>
          <p:nvPr userDrawn="1"/>
        </p:nvSpPr>
        <p:spPr bwMode="auto">
          <a:xfrm>
            <a:off x="111617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38" name="Straight Connector 28"/>
          <p:cNvCxnSpPr/>
          <p:nvPr userDrawn="1"/>
        </p:nvCxnSpPr>
        <p:spPr>
          <a:xfrm flipH="1">
            <a:off x="8207375" y="57880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9" name="Straight Connector 29"/>
          <p:cNvCxnSpPr/>
          <p:nvPr userDrawn="1"/>
        </p:nvCxnSpPr>
        <p:spPr>
          <a:xfrm flipH="1">
            <a:off x="544513"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0"/>
          <p:cNvCxnSpPr/>
          <p:nvPr userDrawn="1"/>
        </p:nvCxnSpPr>
        <p:spPr>
          <a:xfrm flipH="1">
            <a:off x="8207375" y="4059238"/>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1" name="Straight Connector 31"/>
          <p:cNvCxnSpPr/>
          <p:nvPr userDrawn="1"/>
        </p:nvCxnSpPr>
        <p:spPr>
          <a:xfrm flipH="1">
            <a:off x="544513"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32"/>
          <p:cNvCxnSpPr/>
          <p:nvPr userDrawn="1"/>
        </p:nvCxnSpPr>
        <p:spPr>
          <a:xfrm flipH="1">
            <a:off x="4370388"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3"/>
          <p:cNvCxnSpPr/>
          <p:nvPr userDrawn="1"/>
        </p:nvCxnSpPr>
        <p:spPr>
          <a:xfrm flipH="1">
            <a:off x="4370388"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4" name="Text Box 38"/>
          <p:cNvSpPr txBox="1">
            <a:spLocks noChangeArrowheads="1"/>
          </p:cNvSpPr>
          <p:nvPr userDrawn="1"/>
        </p:nvSpPr>
        <p:spPr bwMode="auto">
          <a:xfrm>
            <a:off x="10731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5" name="Text Box 39"/>
          <p:cNvSpPr txBox="1">
            <a:spLocks noChangeArrowheads="1"/>
          </p:cNvSpPr>
          <p:nvPr userDrawn="1"/>
        </p:nvSpPr>
        <p:spPr bwMode="auto">
          <a:xfrm>
            <a:off x="16843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6" name="Text Box 40"/>
          <p:cNvSpPr txBox="1">
            <a:spLocks noChangeArrowheads="1"/>
          </p:cNvSpPr>
          <p:nvPr userDrawn="1"/>
        </p:nvSpPr>
        <p:spPr bwMode="auto">
          <a:xfrm>
            <a:off x="229393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7" name="Text Box 41"/>
          <p:cNvSpPr txBox="1">
            <a:spLocks noChangeArrowheads="1"/>
          </p:cNvSpPr>
          <p:nvPr userDrawn="1"/>
        </p:nvSpPr>
        <p:spPr bwMode="auto">
          <a:xfrm>
            <a:off x="4635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42"/>
          <p:cNvSpPr txBox="1">
            <a:spLocks noChangeArrowheads="1"/>
          </p:cNvSpPr>
          <p:nvPr userDrawn="1"/>
        </p:nvSpPr>
        <p:spPr bwMode="auto">
          <a:xfrm>
            <a:off x="29051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42"/>
          <p:cNvSpPr txBox="1">
            <a:spLocks noChangeArrowheads="1"/>
          </p:cNvSpPr>
          <p:nvPr userDrawn="1"/>
        </p:nvSpPr>
        <p:spPr bwMode="auto">
          <a:xfrm>
            <a:off x="35163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38"/>
          <p:cNvSpPr txBox="1">
            <a:spLocks noChangeArrowheads="1"/>
          </p:cNvSpPr>
          <p:nvPr userDrawn="1"/>
        </p:nvSpPr>
        <p:spPr bwMode="auto">
          <a:xfrm>
            <a:off x="48863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39"/>
          <p:cNvSpPr txBox="1">
            <a:spLocks noChangeArrowheads="1"/>
          </p:cNvSpPr>
          <p:nvPr userDrawn="1"/>
        </p:nvSpPr>
        <p:spPr bwMode="auto">
          <a:xfrm>
            <a:off x="5495925"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40"/>
          <p:cNvSpPr txBox="1">
            <a:spLocks noChangeArrowheads="1"/>
          </p:cNvSpPr>
          <p:nvPr userDrawn="1"/>
        </p:nvSpPr>
        <p:spPr bwMode="auto">
          <a:xfrm>
            <a:off x="61071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41"/>
          <p:cNvSpPr txBox="1">
            <a:spLocks noChangeArrowheads="1"/>
          </p:cNvSpPr>
          <p:nvPr userDrawn="1"/>
        </p:nvSpPr>
        <p:spPr bwMode="auto">
          <a:xfrm>
            <a:off x="42751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42"/>
          <p:cNvSpPr txBox="1">
            <a:spLocks noChangeArrowheads="1"/>
          </p:cNvSpPr>
          <p:nvPr userDrawn="1"/>
        </p:nvSpPr>
        <p:spPr bwMode="auto">
          <a:xfrm>
            <a:off x="67183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42"/>
          <p:cNvSpPr txBox="1">
            <a:spLocks noChangeArrowheads="1"/>
          </p:cNvSpPr>
          <p:nvPr userDrawn="1"/>
        </p:nvSpPr>
        <p:spPr bwMode="auto">
          <a:xfrm>
            <a:off x="73279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38"/>
          <p:cNvSpPr txBox="1">
            <a:spLocks noChangeArrowheads="1"/>
          </p:cNvSpPr>
          <p:nvPr userDrawn="1"/>
        </p:nvSpPr>
        <p:spPr bwMode="auto">
          <a:xfrm>
            <a:off x="873918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39"/>
          <p:cNvSpPr txBox="1">
            <a:spLocks noChangeArrowheads="1"/>
          </p:cNvSpPr>
          <p:nvPr userDrawn="1"/>
        </p:nvSpPr>
        <p:spPr bwMode="auto">
          <a:xfrm>
            <a:off x="934878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0"/>
          <p:cNvSpPr txBox="1">
            <a:spLocks noChangeArrowheads="1"/>
          </p:cNvSpPr>
          <p:nvPr userDrawn="1"/>
        </p:nvSpPr>
        <p:spPr bwMode="auto">
          <a:xfrm>
            <a:off x="995997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41"/>
          <p:cNvSpPr txBox="1">
            <a:spLocks noChangeArrowheads="1"/>
          </p:cNvSpPr>
          <p:nvPr userDrawn="1"/>
        </p:nvSpPr>
        <p:spPr bwMode="auto">
          <a:xfrm>
            <a:off x="81280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42"/>
          <p:cNvSpPr txBox="1">
            <a:spLocks noChangeArrowheads="1"/>
          </p:cNvSpPr>
          <p:nvPr userDrawn="1"/>
        </p:nvSpPr>
        <p:spPr bwMode="auto">
          <a:xfrm>
            <a:off x="105711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42"/>
          <p:cNvSpPr txBox="1">
            <a:spLocks noChangeArrowheads="1"/>
          </p:cNvSpPr>
          <p:nvPr userDrawn="1"/>
        </p:nvSpPr>
        <p:spPr bwMode="auto">
          <a:xfrm>
            <a:off x="111807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66"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67"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68"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69"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70"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71" name="TextBox 58"/>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72" name="TextBox 59"/>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73"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74"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033673"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371284"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6-Boxer, bumper - months">
    <p:spTree>
      <p:nvGrpSpPr>
        <p:cNvPr id="1" name=""/>
        <p:cNvGrpSpPr/>
        <p:nvPr/>
      </p:nvGrpSpPr>
      <p:grpSpPr>
        <a:xfrm>
          <a:off x="0" y="0"/>
          <a:ext cx="0" cy="0"/>
          <a:chOff x="0" y="0"/>
          <a:chExt cx="0" cy="0"/>
        </a:xfrm>
      </p:grpSpPr>
      <p:cxnSp>
        <p:nvCxnSpPr>
          <p:cNvPr id="10" name="Straight Connector 1"/>
          <p:cNvCxnSpPr/>
          <p:nvPr userDrawn="1"/>
        </p:nvCxnSpPr>
        <p:spPr>
          <a:xfrm flipH="1">
            <a:off x="8191500" y="28051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p:cNvCxnSpPr/>
          <p:nvPr userDrawn="1"/>
        </p:nvCxnSpPr>
        <p:spPr>
          <a:xfrm flipH="1">
            <a:off x="371475"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p:cNvCxnSpPr/>
          <p:nvPr userDrawn="1"/>
        </p:nvCxnSpPr>
        <p:spPr>
          <a:xfrm flipH="1">
            <a:off x="8191500" y="13065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p:cNvCxnSpPr/>
          <p:nvPr userDrawn="1"/>
        </p:nvCxnSpPr>
        <p:spPr>
          <a:xfrm flipH="1">
            <a:off x="371475"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767555D3-94EE-3446-8D00-65C78BB61FF6}"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9" name="Straight Connector 9"/>
          <p:cNvCxnSpPr/>
          <p:nvPr userDrawn="1"/>
        </p:nvCxnSpPr>
        <p:spPr>
          <a:xfrm flipH="1">
            <a:off x="4271963"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userDrawn="1"/>
        </p:nvCxnSpPr>
        <p:spPr>
          <a:xfrm flipH="1">
            <a:off x="4271963"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p:cNvSpPr txBox="1">
            <a:spLocks noChangeArrowheads="1"/>
          </p:cNvSpPr>
          <p:nvPr userDrawn="1"/>
        </p:nvSpPr>
        <p:spPr bwMode="auto">
          <a:xfrm>
            <a:off x="777875" y="2811463"/>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39"/>
          <p:cNvSpPr txBox="1">
            <a:spLocks noChangeArrowheads="1"/>
          </p:cNvSpPr>
          <p:nvPr userDrawn="1"/>
        </p:nvSpPr>
        <p:spPr bwMode="auto">
          <a:xfrm>
            <a:off x="1192213" y="2811463"/>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4" name="Text Box 40"/>
          <p:cNvSpPr txBox="1">
            <a:spLocks noChangeArrowheads="1"/>
          </p:cNvSpPr>
          <p:nvPr userDrawn="1"/>
        </p:nvSpPr>
        <p:spPr bwMode="auto">
          <a:xfrm>
            <a:off x="1617663" y="2811463"/>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5" name="Text Box 41"/>
          <p:cNvSpPr txBox="1">
            <a:spLocks noChangeArrowheads="1"/>
          </p:cNvSpPr>
          <p:nvPr userDrawn="1"/>
        </p:nvSpPr>
        <p:spPr bwMode="auto">
          <a:xfrm>
            <a:off x="277813" y="2811463"/>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6" name="Text Box 42"/>
          <p:cNvSpPr txBox="1">
            <a:spLocks noChangeArrowheads="1"/>
          </p:cNvSpPr>
          <p:nvPr userDrawn="1"/>
        </p:nvSpPr>
        <p:spPr bwMode="auto">
          <a:xfrm>
            <a:off x="204152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7" name="Text Box 42"/>
          <p:cNvSpPr txBox="1">
            <a:spLocks noChangeArrowheads="1"/>
          </p:cNvSpPr>
          <p:nvPr userDrawn="1"/>
        </p:nvSpPr>
        <p:spPr bwMode="auto">
          <a:xfrm>
            <a:off x="303847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28" name="Straight Connector 17"/>
          <p:cNvCxnSpPr/>
          <p:nvPr userDrawn="1"/>
        </p:nvCxnSpPr>
        <p:spPr>
          <a:xfrm flipH="1">
            <a:off x="8191500" y="50546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9" name="Straight Connector 18"/>
          <p:cNvCxnSpPr/>
          <p:nvPr userDrawn="1"/>
        </p:nvCxnSpPr>
        <p:spPr>
          <a:xfrm flipH="1">
            <a:off x="371475"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19"/>
          <p:cNvCxnSpPr/>
          <p:nvPr userDrawn="1"/>
        </p:nvCxnSpPr>
        <p:spPr>
          <a:xfrm flipH="1">
            <a:off x="8191500" y="35560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1" name="Straight Connector 20"/>
          <p:cNvCxnSpPr/>
          <p:nvPr userDrawn="1"/>
        </p:nvCxnSpPr>
        <p:spPr>
          <a:xfrm flipH="1">
            <a:off x="371475"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21"/>
          <p:cNvCxnSpPr/>
          <p:nvPr userDrawn="1"/>
        </p:nvCxnSpPr>
        <p:spPr>
          <a:xfrm flipH="1">
            <a:off x="4271963"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22"/>
          <p:cNvCxnSpPr/>
          <p:nvPr userDrawn="1"/>
        </p:nvCxnSpPr>
        <p:spPr>
          <a:xfrm flipH="1">
            <a:off x="4271963"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Text Box 42"/>
          <p:cNvSpPr txBox="1">
            <a:spLocks noChangeArrowheads="1"/>
          </p:cNvSpPr>
          <p:nvPr userDrawn="1"/>
        </p:nvSpPr>
        <p:spPr bwMode="auto">
          <a:xfrm>
            <a:off x="254000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38"/>
          <p:cNvSpPr txBox="1">
            <a:spLocks noChangeArrowheads="1"/>
          </p:cNvSpPr>
          <p:nvPr userDrawn="1"/>
        </p:nvSpPr>
        <p:spPr bwMode="auto">
          <a:xfrm>
            <a:off x="353695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38"/>
          <p:cNvSpPr txBox="1">
            <a:spLocks noChangeArrowheads="1"/>
          </p:cNvSpPr>
          <p:nvPr userDrawn="1"/>
        </p:nvSpPr>
        <p:spPr bwMode="auto">
          <a:xfrm>
            <a:off x="777875" y="5065713"/>
            <a:ext cx="533400"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8" name="Text Box 39"/>
          <p:cNvSpPr txBox="1">
            <a:spLocks noChangeArrowheads="1"/>
          </p:cNvSpPr>
          <p:nvPr userDrawn="1"/>
        </p:nvSpPr>
        <p:spPr bwMode="auto">
          <a:xfrm>
            <a:off x="1192213" y="506571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9" name="Text Box 40"/>
          <p:cNvSpPr txBox="1">
            <a:spLocks noChangeArrowheads="1"/>
          </p:cNvSpPr>
          <p:nvPr userDrawn="1"/>
        </p:nvSpPr>
        <p:spPr bwMode="auto">
          <a:xfrm>
            <a:off x="1617663" y="506571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0" name="Text Box 41"/>
          <p:cNvSpPr txBox="1">
            <a:spLocks noChangeArrowheads="1"/>
          </p:cNvSpPr>
          <p:nvPr userDrawn="1"/>
        </p:nvSpPr>
        <p:spPr bwMode="auto">
          <a:xfrm>
            <a:off x="277813" y="50657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1" name="Text Box 42"/>
          <p:cNvSpPr txBox="1">
            <a:spLocks noChangeArrowheads="1"/>
          </p:cNvSpPr>
          <p:nvPr userDrawn="1"/>
        </p:nvSpPr>
        <p:spPr bwMode="auto">
          <a:xfrm>
            <a:off x="204152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2" name="Text Box 42"/>
          <p:cNvSpPr txBox="1">
            <a:spLocks noChangeArrowheads="1"/>
          </p:cNvSpPr>
          <p:nvPr userDrawn="1"/>
        </p:nvSpPr>
        <p:spPr bwMode="auto">
          <a:xfrm>
            <a:off x="303847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3" name="Text Box 42"/>
          <p:cNvSpPr txBox="1">
            <a:spLocks noChangeArrowheads="1"/>
          </p:cNvSpPr>
          <p:nvPr userDrawn="1"/>
        </p:nvSpPr>
        <p:spPr bwMode="auto">
          <a:xfrm>
            <a:off x="254000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4" name="Text Box 38"/>
          <p:cNvSpPr txBox="1">
            <a:spLocks noChangeArrowheads="1"/>
          </p:cNvSpPr>
          <p:nvPr userDrawn="1"/>
        </p:nvSpPr>
        <p:spPr bwMode="auto">
          <a:xfrm>
            <a:off x="353695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5" name="Text Box 38"/>
          <p:cNvSpPr txBox="1">
            <a:spLocks noChangeArrowheads="1"/>
          </p:cNvSpPr>
          <p:nvPr userDrawn="1"/>
        </p:nvSpPr>
        <p:spPr bwMode="auto">
          <a:xfrm>
            <a:off x="8586788"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6" name="Text Box 39"/>
          <p:cNvSpPr txBox="1">
            <a:spLocks noChangeArrowheads="1"/>
          </p:cNvSpPr>
          <p:nvPr userDrawn="1"/>
        </p:nvSpPr>
        <p:spPr bwMode="auto">
          <a:xfrm>
            <a:off x="9002713" y="28082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7" name="Text Box 40"/>
          <p:cNvSpPr txBox="1">
            <a:spLocks noChangeArrowheads="1"/>
          </p:cNvSpPr>
          <p:nvPr userDrawn="1"/>
        </p:nvSpPr>
        <p:spPr bwMode="auto">
          <a:xfrm>
            <a:off x="9429750" y="28082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41"/>
          <p:cNvSpPr txBox="1">
            <a:spLocks noChangeArrowheads="1"/>
          </p:cNvSpPr>
          <p:nvPr userDrawn="1"/>
        </p:nvSpPr>
        <p:spPr bwMode="auto">
          <a:xfrm>
            <a:off x="8086725" y="28082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42"/>
          <p:cNvSpPr txBox="1">
            <a:spLocks noChangeArrowheads="1"/>
          </p:cNvSpPr>
          <p:nvPr userDrawn="1"/>
        </p:nvSpPr>
        <p:spPr bwMode="auto">
          <a:xfrm>
            <a:off x="9855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42"/>
          <p:cNvSpPr txBox="1">
            <a:spLocks noChangeArrowheads="1"/>
          </p:cNvSpPr>
          <p:nvPr userDrawn="1"/>
        </p:nvSpPr>
        <p:spPr bwMode="auto">
          <a:xfrm>
            <a:off x="1085532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42"/>
          <p:cNvSpPr txBox="1">
            <a:spLocks noChangeArrowheads="1"/>
          </p:cNvSpPr>
          <p:nvPr userDrawn="1"/>
        </p:nvSpPr>
        <p:spPr bwMode="auto">
          <a:xfrm>
            <a:off x="10355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38"/>
          <p:cNvSpPr txBox="1">
            <a:spLocks noChangeArrowheads="1"/>
          </p:cNvSpPr>
          <p:nvPr userDrawn="1"/>
        </p:nvSpPr>
        <p:spPr bwMode="auto">
          <a:xfrm>
            <a:off x="1135538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38"/>
          <p:cNvSpPr txBox="1">
            <a:spLocks noChangeArrowheads="1"/>
          </p:cNvSpPr>
          <p:nvPr userDrawn="1"/>
        </p:nvSpPr>
        <p:spPr bwMode="auto">
          <a:xfrm>
            <a:off x="8586788"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39"/>
          <p:cNvSpPr txBox="1">
            <a:spLocks noChangeArrowheads="1"/>
          </p:cNvSpPr>
          <p:nvPr userDrawn="1"/>
        </p:nvSpPr>
        <p:spPr bwMode="auto">
          <a:xfrm>
            <a:off x="9002713" y="507206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40"/>
          <p:cNvSpPr txBox="1">
            <a:spLocks noChangeArrowheads="1"/>
          </p:cNvSpPr>
          <p:nvPr userDrawn="1"/>
        </p:nvSpPr>
        <p:spPr bwMode="auto">
          <a:xfrm>
            <a:off x="9429750" y="507206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41"/>
          <p:cNvSpPr txBox="1">
            <a:spLocks noChangeArrowheads="1"/>
          </p:cNvSpPr>
          <p:nvPr userDrawn="1"/>
        </p:nvSpPr>
        <p:spPr bwMode="auto">
          <a:xfrm>
            <a:off x="8086725" y="507206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42"/>
          <p:cNvSpPr txBox="1">
            <a:spLocks noChangeArrowheads="1"/>
          </p:cNvSpPr>
          <p:nvPr userDrawn="1"/>
        </p:nvSpPr>
        <p:spPr bwMode="auto">
          <a:xfrm>
            <a:off x="9855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2"/>
          <p:cNvSpPr txBox="1">
            <a:spLocks noChangeArrowheads="1"/>
          </p:cNvSpPr>
          <p:nvPr userDrawn="1"/>
        </p:nvSpPr>
        <p:spPr bwMode="auto">
          <a:xfrm>
            <a:off x="1085532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42"/>
          <p:cNvSpPr txBox="1">
            <a:spLocks noChangeArrowheads="1"/>
          </p:cNvSpPr>
          <p:nvPr userDrawn="1"/>
        </p:nvSpPr>
        <p:spPr bwMode="auto">
          <a:xfrm>
            <a:off x="10355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38"/>
          <p:cNvSpPr txBox="1">
            <a:spLocks noChangeArrowheads="1"/>
          </p:cNvSpPr>
          <p:nvPr userDrawn="1"/>
        </p:nvSpPr>
        <p:spPr bwMode="auto">
          <a:xfrm>
            <a:off x="1135538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38"/>
          <p:cNvSpPr txBox="1">
            <a:spLocks noChangeArrowheads="1"/>
          </p:cNvSpPr>
          <p:nvPr userDrawn="1"/>
        </p:nvSpPr>
        <p:spPr bwMode="auto">
          <a:xfrm>
            <a:off x="4665663"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Text Box 39"/>
          <p:cNvSpPr txBox="1">
            <a:spLocks noChangeArrowheads="1"/>
          </p:cNvSpPr>
          <p:nvPr userDrawn="1"/>
        </p:nvSpPr>
        <p:spPr bwMode="auto">
          <a:xfrm>
            <a:off x="5083175" y="28082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6" name="Text Box 40"/>
          <p:cNvSpPr txBox="1">
            <a:spLocks noChangeArrowheads="1"/>
          </p:cNvSpPr>
          <p:nvPr userDrawn="1"/>
        </p:nvSpPr>
        <p:spPr bwMode="auto">
          <a:xfrm>
            <a:off x="5510213" y="28082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7" name="Text Box 41"/>
          <p:cNvSpPr txBox="1">
            <a:spLocks noChangeArrowheads="1"/>
          </p:cNvSpPr>
          <p:nvPr userDrawn="1"/>
        </p:nvSpPr>
        <p:spPr bwMode="auto">
          <a:xfrm>
            <a:off x="4165600" y="28082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8" name="Text Box 42"/>
          <p:cNvSpPr txBox="1">
            <a:spLocks noChangeArrowheads="1"/>
          </p:cNvSpPr>
          <p:nvPr userDrawn="1"/>
        </p:nvSpPr>
        <p:spPr bwMode="auto">
          <a:xfrm>
            <a:off x="593407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9" name="Text Box 42"/>
          <p:cNvSpPr txBox="1">
            <a:spLocks noChangeArrowheads="1"/>
          </p:cNvSpPr>
          <p:nvPr userDrawn="1"/>
        </p:nvSpPr>
        <p:spPr bwMode="auto">
          <a:xfrm>
            <a:off x="6934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0" name="Text Box 42"/>
          <p:cNvSpPr txBox="1">
            <a:spLocks noChangeArrowheads="1"/>
          </p:cNvSpPr>
          <p:nvPr userDrawn="1"/>
        </p:nvSpPr>
        <p:spPr bwMode="auto">
          <a:xfrm>
            <a:off x="643413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1" name="Text Box 38"/>
          <p:cNvSpPr txBox="1">
            <a:spLocks noChangeArrowheads="1"/>
          </p:cNvSpPr>
          <p:nvPr userDrawn="1"/>
        </p:nvSpPr>
        <p:spPr bwMode="auto">
          <a:xfrm>
            <a:off x="7434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2" name="Text Box 38"/>
          <p:cNvSpPr txBox="1">
            <a:spLocks noChangeArrowheads="1"/>
          </p:cNvSpPr>
          <p:nvPr userDrawn="1"/>
        </p:nvSpPr>
        <p:spPr bwMode="auto">
          <a:xfrm>
            <a:off x="4665663"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3" name="Text Box 39"/>
          <p:cNvSpPr txBox="1">
            <a:spLocks noChangeArrowheads="1"/>
          </p:cNvSpPr>
          <p:nvPr userDrawn="1"/>
        </p:nvSpPr>
        <p:spPr bwMode="auto">
          <a:xfrm>
            <a:off x="5083175" y="5072063"/>
            <a:ext cx="544513"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4" name="Text Box 40"/>
          <p:cNvSpPr txBox="1">
            <a:spLocks noChangeArrowheads="1"/>
          </p:cNvSpPr>
          <p:nvPr userDrawn="1"/>
        </p:nvSpPr>
        <p:spPr bwMode="auto">
          <a:xfrm>
            <a:off x="5510213" y="5072063"/>
            <a:ext cx="5413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5" name="Text Box 41"/>
          <p:cNvSpPr txBox="1">
            <a:spLocks noChangeArrowheads="1"/>
          </p:cNvSpPr>
          <p:nvPr userDrawn="1"/>
        </p:nvSpPr>
        <p:spPr bwMode="auto">
          <a:xfrm>
            <a:off x="4165600" y="507206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6" name="Text Box 42"/>
          <p:cNvSpPr txBox="1">
            <a:spLocks noChangeArrowheads="1"/>
          </p:cNvSpPr>
          <p:nvPr userDrawn="1"/>
        </p:nvSpPr>
        <p:spPr bwMode="auto">
          <a:xfrm>
            <a:off x="593407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7" name="Text Box 42"/>
          <p:cNvSpPr txBox="1">
            <a:spLocks noChangeArrowheads="1"/>
          </p:cNvSpPr>
          <p:nvPr userDrawn="1"/>
        </p:nvSpPr>
        <p:spPr bwMode="auto">
          <a:xfrm>
            <a:off x="6934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8" name="Text Box 42"/>
          <p:cNvSpPr txBox="1">
            <a:spLocks noChangeArrowheads="1"/>
          </p:cNvSpPr>
          <p:nvPr userDrawn="1"/>
        </p:nvSpPr>
        <p:spPr bwMode="auto">
          <a:xfrm>
            <a:off x="643413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9" name="Text Box 38"/>
          <p:cNvSpPr txBox="1">
            <a:spLocks noChangeArrowheads="1"/>
          </p:cNvSpPr>
          <p:nvPr userDrawn="1"/>
        </p:nvSpPr>
        <p:spPr bwMode="auto">
          <a:xfrm>
            <a:off x="7434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109332"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277611"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9476"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124291"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280666"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6-Boxer, bumper - months, w_RYG">
    <p:spTree>
      <p:nvGrpSpPr>
        <p:cNvPr id="1" name=""/>
        <p:cNvGrpSpPr/>
        <p:nvPr/>
      </p:nvGrpSpPr>
      <p:grpSpPr>
        <a:xfrm>
          <a:off x="0" y="0"/>
          <a:ext cx="0" cy="0"/>
          <a:chOff x="0" y="0"/>
          <a:chExt cx="0" cy="0"/>
        </a:xfrm>
      </p:grpSpPr>
      <p:cxnSp>
        <p:nvCxnSpPr>
          <p:cNvPr id="10" name="Straight Connector 1"/>
          <p:cNvCxnSpPr/>
          <p:nvPr userDrawn="1"/>
        </p:nvCxnSpPr>
        <p:spPr>
          <a:xfrm flipH="1">
            <a:off x="8191500" y="28051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p:cNvCxnSpPr/>
          <p:nvPr userDrawn="1"/>
        </p:nvCxnSpPr>
        <p:spPr>
          <a:xfrm flipH="1">
            <a:off x="371475"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p:cNvCxnSpPr/>
          <p:nvPr userDrawn="1"/>
        </p:nvCxnSpPr>
        <p:spPr>
          <a:xfrm flipH="1">
            <a:off x="8191500" y="13065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p:cNvCxnSpPr/>
          <p:nvPr userDrawn="1"/>
        </p:nvCxnSpPr>
        <p:spPr>
          <a:xfrm flipH="1">
            <a:off x="371475"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F8A9C212-6840-2141-AE8F-B902CAE40E59}"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9" name="Straight Connector 9"/>
          <p:cNvCxnSpPr/>
          <p:nvPr userDrawn="1"/>
        </p:nvCxnSpPr>
        <p:spPr>
          <a:xfrm flipH="1">
            <a:off x="4271963"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userDrawn="1"/>
        </p:nvCxnSpPr>
        <p:spPr>
          <a:xfrm flipH="1">
            <a:off x="4271963"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p:cNvSpPr txBox="1">
            <a:spLocks noChangeArrowheads="1"/>
          </p:cNvSpPr>
          <p:nvPr userDrawn="1"/>
        </p:nvSpPr>
        <p:spPr bwMode="auto">
          <a:xfrm>
            <a:off x="777875" y="2811463"/>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39"/>
          <p:cNvSpPr txBox="1">
            <a:spLocks noChangeArrowheads="1"/>
          </p:cNvSpPr>
          <p:nvPr userDrawn="1"/>
        </p:nvSpPr>
        <p:spPr bwMode="auto">
          <a:xfrm>
            <a:off x="1192213" y="2811463"/>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4" name="Text Box 40"/>
          <p:cNvSpPr txBox="1">
            <a:spLocks noChangeArrowheads="1"/>
          </p:cNvSpPr>
          <p:nvPr userDrawn="1"/>
        </p:nvSpPr>
        <p:spPr bwMode="auto">
          <a:xfrm>
            <a:off x="1617663" y="2811463"/>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5" name="Text Box 41"/>
          <p:cNvSpPr txBox="1">
            <a:spLocks noChangeArrowheads="1"/>
          </p:cNvSpPr>
          <p:nvPr userDrawn="1"/>
        </p:nvSpPr>
        <p:spPr bwMode="auto">
          <a:xfrm>
            <a:off x="277813" y="2811463"/>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6" name="Text Box 42"/>
          <p:cNvSpPr txBox="1">
            <a:spLocks noChangeArrowheads="1"/>
          </p:cNvSpPr>
          <p:nvPr userDrawn="1"/>
        </p:nvSpPr>
        <p:spPr bwMode="auto">
          <a:xfrm>
            <a:off x="204152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7" name="Text Box 42"/>
          <p:cNvSpPr txBox="1">
            <a:spLocks noChangeArrowheads="1"/>
          </p:cNvSpPr>
          <p:nvPr userDrawn="1"/>
        </p:nvSpPr>
        <p:spPr bwMode="auto">
          <a:xfrm>
            <a:off x="303847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28" name="Straight Connector 17"/>
          <p:cNvCxnSpPr/>
          <p:nvPr userDrawn="1"/>
        </p:nvCxnSpPr>
        <p:spPr>
          <a:xfrm flipH="1">
            <a:off x="8191500" y="50546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9" name="Straight Connector 18"/>
          <p:cNvCxnSpPr/>
          <p:nvPr userDrawn="1"/>
        </p:nvCxnSpPr>
        <p:spPr>
          <a:xfrm flipH="1">
            <a:off x="371475"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19"/>
          <p:cNvCxnSpPr/>
          <p:nvPr userDrawn="1"/>
        </p:nvCxnSpPr>
        <p:spPr>
          <a:xfrm flipH="1">
            <a:off x="8191500" y="35560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1" name="Straight Connector 20"/>
          <p:cNvCxnSpPr/>
          <p:nvPr userDrawn="1"/>
        </p:nvCxnSpPr>
        <p:spPr>
          <a:xfrm flipH="1">
            <a:off x="371475"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21"/>
          <p:cNvCxnSpPr/>
          <p:nvPr userDrawn="1"/>
        </p:nvCxnSpPr>
        <p:spPr>
          <a:xfrm flipH="1">
            <a:off x="4271963"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22"/>
          <p:cNvCxnSpPr/>
          <p:nvPr userDrawn="1"/>
        </p:nvCxnSpPr>
        <p:spPr>
          <a:xfrm flipH="1">
            <a:off x="4271963"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Text Box 42"/>
          <p:cNvSpPr txBox="1">
            <a:spLocks noChangeArrowheads="1"/>
          </p:cNvSpPr>
          <p:nvPr userDrawn="1"/>
        </p:nvSpPr>
        <p:spPr bwMode="auto">
          <a:xfrm>
            <a:off x="254000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38"/>
          <p:cNvSpPr txBox="1">
            <a:spLocks noChangeArrowheads="1"/>
          </p:cNvSpPr>
          <p:nvPr userDrawn="1"/>
        </p:nvSpPr>
        <p:spPr bwMode="auto">
          <a:xfrm>
            <a:off x="353695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38"/>
          <p:cNvSpPr txBox="1">
            <a:spLocks noChangeArrowheads="1"/>
          </p:cNvSpPr>
          <p:nvPr userDrawn="1"/>
        </p:nvSpPr>
        <p:spPr bwMode="auto">
          <a:xfrm>
            <a:off x="777875" y="5065713"/>
            <a:ext cx="533400"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8" name="Text Box 39"/>
          <p:cNvSpPr txBox="1">
            <a:spLocks noChangeArrowheads="1"/>
          </p:cNvSpPr>
          <p:nvPr userDrawn="1"/>
        </p:nvSpPr>
        <p:spPr bwMode="auto">
          <a:xfrm>
            <a:off x="1192213" y="506571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9" name="Text Box 40"/>
          <p:cNvSpPr txBox="1">
            <a:spLocks noChangeArrowheads="1"/>
          </p:cNvSpPr>
          <p:nvPr userDrawn="1"/>
        </p:nvSpPr>
        <p:spPr bwMode="auto">
          <a:xfrm>
            <a:off x="1617663" y="506571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0" name="Text Box 41"/>
          <p:cNvSpPr txBox="1">
            <a:spLocks noChangeArrowheads="1"/>
          </p:cNvSpPr>
          <p:nvPr userDrawn="1"/>
        </p:nvSpPr>
        <p:spPr bwMode="auto">
          <a:xfrm>
            <a:off x="277813" y="50657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1" name="Text Box 42"/>
          <p:cNvSpPr txBox="1">
            <a:spLocks noChangeArrowheads="1"/>
          </p:cNvSpPr>
          <p:nvPr userDrawn="1"/>
        </p:nvSpPr>
        <p:spPr bwMode="auto">
          <a:xfrm>
            <a:off x="204152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2" name="Text Box 42"/>
          <p:cNvSpPr txBox="1">
            <a:spLocks noChangeArrowheads="1"/>
          </p:cNvSpPr>
          <p:nvPr userDrawn="1"/>
        </p:nvSpPr>
        <p:spPr bwMode="auto">
          <a:xfrm>
            <a:off x="303847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3" name="Text Box 42"/>
          <p:cNvSpPr txBox="1">
            <a:spLocks noChangeArrowheads="1"/>
          </p:cNvSpPr>
          <p:nvPr userDrawn="1"/>
        </p:nvSpPr>
        <p:spPr bwMode="auto">
          <a:xfrm>
            <a:off x="254000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4" name="Text Box 38"/>
          <p:cNvSpPr txBox="1">
            <a:spLocks noChangeArrowheads="1"/>
          </p:cNvSpPr>
          <p:nvPr userDrawn="1"/>
        </p:nvSpPr>
        <p:spPr bwMode="auto">
          <a:xfrm>
            <a:off x="353695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5" name="Text Box 38"/>
          <p:cNvSpPr txBox="1">
            <a:spLocks noChangeArrowheads="1"/>
          </p:cNvSpPr>
          <p:nvPr userDrawn="1"/>
        </p:nvSpPr>
        <p:spPr bwMode="auto">
          <a:xfrm>
            <a:off x="8586788"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6" name="Text Box 39"/>
          <p:cNvSpPr txBox="1">
            <a:spLocks noChangeArrowheads="1"/>
          </p:cNvSpPr>
          <p:nvPr userDrawn="1"/>
        </p:nvSpPr>
        <p:spPr bwMode="auto">
          <a:xfrm>
            <a:off x="9002713" y="28082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7" name="Text Box 40"/>
          <p:cNvSpPr txBox="1">
            <a:spLocks noChangeArrowheads="1"/>
          </p:cNvSpPr>
          <p:nvPr userDrawn="1"/>
        </p:nvSpPr>
        <p:spPr bwMode="auto">
          <a:xfrm>
            <a:off x="9429750" y="28082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41"/>
          <p:cNvSpPr txBox="1">
            <a:spLocks noChangeArrowheads="1"/>
          </p:cNvSpPr>
          <p:nvPr userDrawn="1"/>
        </p:nvSpPr>
        <p:spPr bwMode="auto">
          <a:xfrm>
            <a:off x="8086725" y="28082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42"/>
          <p:cNvSpPr txBox="1">
            <a:spLocks noChangeArrowheads="1"/>
          </p:cNvSpPr>
          <p:nvPr userDrawn="1"/>
        </p:nvSpPr>
        <p:spPr bwMode="auto">
          <a:xfrm>
            <a:off x="9855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42"/>
          <p:cNvSpPr txBox="1">
            <a:spLocks noChangeArrowheads="1"/>
          </p:cNvSpPr>
          <p:nvPr userDrawn="1"/>
        </p:nvSpPr>
        <p:spPr bwMode="auto">
          <a:xfrm>
            <a:off x="1085532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42"/>
          <p:cNvSpPr txBox="1">
            <a:spLocks noChangeArrowheads="1"/>
          </p:cNvSpPr>
          <p:nvPr userDrawn="1"/>
        </p:nvSpPr>
        <p:spPr bwMode="auto">
          <a:xfrm>
            <a:off x="10355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38"/>
          <p:cNvSpPr txBox="1">
            <a:spLocks noChangeArrowheads="1"/>
          </p:cNvSpPr>
          <p:nvPr userDrawn="1"/>
        </p:nvSpPr>
        <p:spPr bwMode="auto">
          <a:xfrm>
            <a:off x="1135538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38"/>
          <p:cNvSpPr txBox="1">
            <a:spLocks noChangeArrowheads="1"/>
          </p:cNvSpPr>
          <p:nvPr userDrawn="1"/>
        </p:nvSpPr>
        <p:spPr bwMode="auto">
          <a:xfrm>
            <a:off x="8586788"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39"/>
          <p:cNvSpPr txBox="1">
            <a:spLocks noChangeArrowheads="1"/>
          </p:cNvSpPr>
          <p:nvPr userDrawn="1"/>
        </p:nvSpPr>
        <p:spPr bwMode="auto">
          <a:xfrm>
            <a:off x="9002713" y="507206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40"/>
          <p:cNvSpPr txBox="1">
            <a:spLocks noChangeArrowheads="1"/>
          </p:cNvSpPr>
          <p:nvPr userDrawn="1"/>
        </p:nvSpPr>
        <p:spPr bwMode="auto">
          <a:xfrm>
            <a:off x="9429750" y="507206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41"/>
          <p:cNvSpPr txBox="1">
            <a:spLocks noChangeArrowheads="1"/>
          </p:cNvSpPr>
          <p:nvPr userDrawn="1"/>
        </p:nvSpPr>
        <p:spPr bwMode="auto">
          <a:xfrm>
            <a:off x="8086725" y="507206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42"/>
          <p:cNvSpPr txBox="1">
            <a:spLocks noChangeArrowheads="1"/>
          </p:cNvSpPr>
          <p:nvPr userDrawn="1"/>
        </p:nvSpPr>
        <p:spPr bwMode="auto">
          <a:xfrm>
            <a:off x="9855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2"/>
          <p:cNvSpPr txBox="1">
            <a:spLocks noChangeArrowheads="1"/>
          </p:cNvSpPr>
          <p:nvPr userDrawn="1"/>
        </p:nvSpPr>
        <p:spPr bwMode="auto">
          <a:xfrm>
            <a:off x="1085532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42"/>
          <p:cNvSpPr txBox="1">
            <a:spLocks noChangeArrowheads="1"/>
          </p:cNvSpPr>
          <p:nvPr userDrawn="1"/>
        </p:nvSpPr>
        <p:spPr bwMode="auto">
          <a:xfrm>
            <a:off x="10355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38"/>
          <p:cNvSpPr txBox="1">
            <a:spLocks noChangeArrowheads="1"/>
          </p:cNvSpPr>
          <p:nvPr userDrawn="1"/>
        </p:nvSpPr>
        <p:spPr bwMode="auto">
          <a:xfrm>
            <a:off x="1135538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38"/>
          <p:cNvSpPr txBox="1">
            <a:spLocks noChangeArrowheads="1"/>
          </p:cNvSpPr>
          <p:nvPr userDrawn="1"/>
        </p:nvSpPr>
        <p:spPr bwMode="auto">
          <a:xfrm>
            <a:off x="4665663"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Text Box 39"/>
          <p:cNvSpPr txBox="1">
            <a:spLocks noChangeArrowheads="1"/>
          </p:cNvSpPr>
          <p:nvPr userDrawn="1"/>
        </p:nvSpPr>
        <p:spPr bwMode="auto">
          <a:xfrm>
            <a:off x="5083175" y="28082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6" name="Text Box 40"/>
          <p:cNvSpPr txBox="1">
            <a:spLocks noChangeArrowheads="1"/>
          </p:cNvSpPr>
          <p:nvPr userDrawn="1"/>
        </p:nvSpPr>
        <p:spPr bwMode="auto">
          <a:xfrm>
            <a:off x="5510213" y="28082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7" name="Text Box 41"/>
          <p:cNvSpPr txBox="1">
            <a:spLocks noChangeArrowheads="1"/>
          </p:cNvSpPr>
          <p:nvPr userDrawn="1"/>
        </p:nvSpPr>
        <p:spPr bwMode="auto">
          <a:xfrm>
            <a:off x="4165600" y="28082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8" name="Text Box 42"/>
          <p:cNvSpPr txBox="1">
            <a:spLocks noChangeArrowheads="1"/>
          </p:cNvSpPr>
          <p:nvPr userDrawn="1"/>
        </p:nvSpPr>
        <p:spPr bwMode="auto">
          <a:xfrm>
            <a:off x="593407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9" name="Text Box 42"/>
          <p:cNvSpPr txBox="1">
            <a:spLocks noChangeArrowheads="1"/>
          </p:cNvSpPr>
          <p:nvPr userDrawn="1"/>
        </p:nvSpPr>
        <p:spPr bwMode="auto">
          <a:xfrm>
            <a:off x="6934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0" name="Text Box 42"/>
          <p:cNvSpPr txBox="1">
            <a:spLocks noChangeArrowheads="1"/>
          </p:cNvSpPr>
          <p:nvPr userDrawn="1"/>
        </p:nvSpPr>
        <p:spPr bwMode="auto">
          <a:xfrm>
            <a:off x="643413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1" name="Text Box 38"/>
          <p:cNvSpPr txBox="1">
            <a:spLocks noChangeArrowheads="1"/>
          </p:cNvSpPr>
          <p:nvPr userDrawn="1"/>
        </p:nvSpPr>
        <p:spPr bwMode="auto">
          <a:xfrm>
            <a:off x="7434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2" name="Text Box 38"/>
          <p:cNvSpPr txBox="1">
            <a:spLocks noChangeArrowheads="1"/>
          </p:cNvSpPr>
          <p:nvPr userDrawn="1"/>
        </p:nvSpPr>
        <p:spPr bwMode="auto">
          <a:xfrm>
            <a:off x="4665663"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3" name="Text Box 39"/>
          <p:cNvSpPr txBox="1">
            <a:spLocks noChangeArrowheads="1"/>
          </p:cNvSpPr>
          <p:nvPr userDrawn="1"/>
        </p:nvSpPr>
        <p:spPr bwMode="auto">
          <a:xfrm>
            <a:off x="5083175" y="5072063"/>
            <a:ext cx="544513"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4" name="Text Box 40"/>
          <p:cNvSpPr txBox="1">
            <a:spLocks noChangeArrowheads="1"/>
          </p:cNvSpPr>
          <p:nvPr userDrawn="1"/>
        </p:nvSpPr>
        <p:spPr bwMode="auto">
          <a:xfrm>
            <a:off x="5510213" y="5072063"/>
            <a:ext cx="5413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5" name="Text Box 41"/>
          <p:cNvSpPr txBox="1">
            <a:spLocks noChangeArrowheads="1"/>
          </p:cNvSpPr>
          <p:nvPr userDrawn="1"/>
        </p:nvSpPr>
        <p:spPr bwMode="auto">
          <a:xfrm>
            <a:off x="4165600" y="507206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6" name="Text Box 42"/>
          <p:cNvSpPr txBox="1">
            <a:spLocks noChangeArrowheads="1"/>
          </p:cNvSpPr>
          <p:nvPr userDrawn="1"/>
        </p:nvSpPr>
        <p:spPr bwMode="auto">
          <a:xfrm>
            <a:off x="593407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7" name="Text Box 42"/>
          <p:cNvSpPr txBox="1">
            <a:spLocks noChangeArrowheads="1"/>
          </p:cNvSpPr>
          <p:nvPr userDrawn="1"/>
        </p:nvSpPr>
        <p:spPr bwMode="auto">
          <a:xfrm>
            <a:off x="6934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8" name="Text Box 42"/>
          <p:cNvSpPr txBox="1">
            <a:spLocks noChangeArrowheads="1"/>
          </p:cNvSpPr>
          <p:nvPr userDrawn="1"/>
        </p:nvSpPr>
        <p:spPr bwMode="auto">
          <a:xfrm>
            <a:off x="643413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9" name="Text Box 38"/>
          <p:cNvSpPr txBox="1">
            <a:spLocks noChangeArrowheads="1"/>
          </p:cNvSpPr>
          <p:nvPr userDrawn="1"/>
        </p:nvSpPr>
        <p:spPr bwMode="auto">
          <a:xfrm>
            <a:off x="7434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8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8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82"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83"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8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8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86" name="TextBox 71"/>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87" name="TextBox 72"/>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8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8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109332"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277611"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9476"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124291"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280666"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6-Boxer, no bumper - months">
    <p:spTree>
      <p:nvGrpSpPr>
        <p:cNvPr id="1" name=""/>
        <p:cNvGrpSpPr/>
        <p:nvPr/>
      </p:nvGrpSpPr>
      <p:grpSpPr>
        <a:xfrm>
          <a:off x="0" y="0"/>
          <a:ext cx="0" cy="0"/>
          <a:chOff x="0" y="0"/>
          <a:chExt cx="0" cy="0"/>
        </a:xfrm>
      </p:grpSpPr>
      <p:sp>
        <p:nvSpPr>
          <p:cNvPr id="9"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0"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65F2DF2-368A-DA47-BF00-BC43BB5593AE}"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1"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4"/>
          <p:cNvCxnSpPr/>
          <p:nvPr userDrawn="1"/>
        </p:nvCxnSpPr>
        <p:spPr>
          <a:xfrm flipH="1">
            <a:off x="8191500" y="30495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5"/>
          <p:cNvCxnSpPr/>
          <p:nvPr userDrawn="1"/>
        </p:nvCxnSpPr>
        <p:spPr>
          <a:xfrm flipH="1">
            <a:off x="371475"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6"/>
          <p:cNvCxnSpPr/>
          <p:nvPr userDrawn="1"/>
        </p:nvCxnSpPr>
        <p:spPr>
          <a:xfrm flipH="1">
            <a:off x="8191500" y="15509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7"/>
          <p:cNvCxnSpPr/>
          <p:nvPr userDrawn="1"/>
        </p:nvCxnSpPr>
        <p:spPr>
          <a:xfrm flipH="1">
            <a:off x="371475"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8"/>
          <p:cNvCxnSpPr/>
          <p:nvPr userDrawn="1"/>
        </p:nvCxnSpPr>
        <p:spPr>
          <a:xfrm flipH="1">
            <a:off x="4271963"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userDrawn="1"/>
        </p:nvCxnSpPr>
        <p:spPr>
          <a:xfrm flipH="1">
            <a:off x="4271963"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Box 38"/>
          <p:cNvSpPr txBox="1">
            <a:spLocks noChangeArrowheads="1"/>
          </p:cNvSpPr>
          <p:nvPr userDrawn="1"/>
        </p:nvSpPr>
        <p:spPr bwMode="auto">
          <a:xfrm>
            <a:off x="777875" y="3054350"/>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19" name="Text Box 39"/>
          <p:cNvSpPr txBox="1">
            <a:spLocks noChangeArrowheads="1"/>
          </p:cNvSpPr>
          <p:nvPr userDrawn="1"/>
        </p:nvSpPr>
        <p:spPr bwMode="auto">
          <a:xfrm>
            <a:off x="1192213" y="3054350"/>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0" name="Text Box 40"/>
          <p:cNvSpPr txBox="1">
            <a:spLocks noChangeArrowheads="1"/>
          </p:cNvSpPr>
          <p:nvPr userDrawn="1"/>
        </p:nvSpPr>
        <p:spPr bwMode="auto">
          <a:xfrm>
            <a:off x="1617663" y="3054350"/>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1" name="Text Box 41"/>
          <p:cNvSpPr txBox="1">
            <a:spLocks noChangeArrowheads="1"/>
          </p:cNvSpPr>
          <p:nvPr userDrawn="1"/>
        </p:nvSpPr>
        <p:spPr bwMode="auto">
          <a:xfrm>
            <a:off x="277813" y="3054350"/>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2" name="Text Box 42"/>
          <p:cNvSpPr txBox="1">
            <a:spLocks noChangeArrowheads="1"/>
          </p:cNvSpPr>
          <p:nvPr userDrawn="1"/>
        </p:nvSpPr>
        <p:spPr bwMode="auto">
          <a:xfrm>
            <a:off x="204152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42"/>
          <p:cNvSpPr txBox="1">
            <a:spLocks noChangeArrowheads="1"/>
          </p:cNvSpPr>
          <p:nvPr userDrawn="1"/>
        </p:nvSpPr>
        <p:spPr bwMode="auto">
          <a:xfrm>
            <a:off x="303847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24" name="Straight Connector 16"/>
          <p:cNvCxnSpPr/>
          <p:nvPr userDrawn="1"/>
        </p:nvCxnSpPr>
        <p:spPr>
          <a:xfrm flipH="1">
            <a:off x="8191500" y="55610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5" name="Straight Connector 17"/>
          <p:cNvCxnSpPr/>
          <p:nvPr userDrawn="1"/>
        </p:nvCxnSpPr>
        <p:spPr>
          <a:xfrm flipH="1">
            <a:off x="371475"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18"/>
          <p:cNvCxnSpPr/>
          <p:nvPr userDrawn="1"/>
        </p:nvCxnSpPr>
        <p:spPr>
          <a:xfrm flipH="1">
            <a:off x="8191500" y="40624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7" name="Straight Connector 19"/>
          <p:cNvCxnSpPr/>
          <p:nvPr userDrawn="1"/>
        </p:nvCxnSpPr>
        <p:spPr>
          <a:xfrm flipH="1">
            <a:off x="371475"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0"/>
          <p:cNvCxnSpPr/>
          <p:nvPr userDrawn="1"/>
        </p:nvCxnSpPr>
        <p:spPr>
          <a:xfrm flipH="1">
            <a:off x="4271963"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1"/>
          <p:cNvCxnSpPr/>
          <p:nvPr userDrawn="1"/>
        </p:nvCxnSpPr>
        <p:spPr>
          <a:xfrm flipH="1">
            <a:off x="4271963"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0" name="Text Box 42"/>
          <p:cNvSpPr txBox="1">
            <a:spLocks noChangeArrowheads="1"/>
          </p:cNvSpPr>
          <p:nvPr userDrawn="1"/>
        </p:nvSpPr>
        <p:spPr bwMode="auto">
          <a:xfrm>
            <a:off x="254000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1" name="Text Box 38"/>
          <p:cNvSpPr txBox="1">
            <a:spLocks noChangeArrowheads="1"/>
          </p:cNvSpPr>
          <p:nvPr userDrawn="1"/>
        </p:nvSpPr>
        <p:spPr bwMode="auto">
          <a:xfrm>
            <a:off x="353695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2" name="Text Box 38"/>
          <p:cNvSpPr txBox="1">
            <a:spLocks noChangeArrowheads="1"/>
          </p:cNvSpPr>
          <p:nvPr userDrawn="1"/>
        </p:nvSpPr>
        <p:spPr bwMode="auto">
          <a:xfrm>
            <a:off x="777875" y="5570538"/>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3" name="Text Box 39"/>
          <p:cNvSpPr txBox="1">
            <a:spLocks noChangeArrowheads="1"/>
          </p:cNvSpPr>
          <p:nvPr userDrawn="1"/>
        </p:nvSpPr>
        <p:spPr bwMode="auto">
          <a:xfrm>
            <a:off x="1192213" y="557053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4" name="Text Box 40"/>
          <p:cNvSpPr txBox="1">
            <a:spLocks noChangeArrowheads="1"/>
          </p:cNvSpPr>
          <p:nvPr userDrawn="1"/>
        </p:nvSpPr>
        <p:spPr bwMode="auto">
          <a:xfrm>
            <a:off x="1617663" y="557053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41"/>
          <p:cNvSpPr txBox="1">
            <a:spLocks noChangeArrowheads="1"/>
          </p:cNvSpPr>
          <p:nvPr userDrawn="1"/>
        </p:nvSpPr>
        <p:spPr bwMode="auto">
          <a:xfrm>
            <a:off x="277813" y="557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6" name="Text Box 42"/>
          <p:cNvSpPr txBox="1">
            <a:spLocks noChangeArrowheads="1"/>
          </p:cNvSpPr>
          <p:nvPr userDrawn="1"/>
        </p:nvSpPr>
        <p:spPr bwMode="auto">
          <a:xfrm>
            <a:off x="204152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42"/>
          <p:cNvSpPr txBox="1">
            <a:spLocks noChangeArrowheads="1"/>
          </p:cNvSpPr>
          <p:nvPr userDrawn="1"/>
        </p:nvSpPr>
        <p:spPr bwMode="auto">
          <a:xfrm>
            <a:off x="303847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8" name="Text Box 42"/>
          <p:cNvSpPr txBox="1">
            <a:spLocks noChangeArrowheads="1"/>
          </p:cNvSpPr>
          <p:nvPr userDrawn="1"/>
        </p:nvSpPr>
        <p:spPr bwMode="auto">
          <a:xfrm>
            <a:off x="254000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9" name="Text Box 38"/>
          <p:cNvSpPr txBox="1">
            <a:spLocks noChangeArrowheads="1"/>
          </p:cNvSpPr>
          <p:nvPr userDrawn="1"/>
        </p:nvSpPr>
        <p:spPr bwMode="auto">
          <a:xfrm>
            <a:off x="353695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0" name="Text Box 38"/>
          <p:cNvSpPr txBox="1">
            <a:spLocks noChangeArrowheads="1"/>
          </p:cNvSpPr>
          <p:nvPr userDrawn="1"/>
        </p:nvSpPr>
        <p:spPr bwMode="auto">
          <a:xfrm>
            <a:off x="8586788"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1" name="Text Box 39"/>
          <p:cNvSpPr txBox="1">
            <a:spLocks noChangeArrowheads="1"/>
          </p:cNvSpPr>
          <p:nvPr userDrawn="1"/>
        </p:nvSpPr>
        <p:spPr bwMode="auto">
          <a:xfrm>
            <a:off x="9002713" y="3051175"/>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2" name="Text Box 40"/>
          <p:cNvSpPr txBox="1">
            <a:spLocks noChangeArrowheads="1"/>
          </p:cNvSpPr>
          <p:nvPr userDrawn="1"/>
        </p:nvSpPr>
        <p:spPr bwMode="auto">
          <a:xfrm>
            <a:off x="9429750" y="3051175"/>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3" name="Text Box 41"/>
          <p:cNvSpPr txBox="1">
            <a:spLocks noChangeArrowheads="1"/>
          </p:cNvSpPr>
          <p:nvPr userDrawn="1"/>
        </p:nvSpPr>
        <p:spPr bwMode="auto">
          <a:xfrm>
            <a:off x="8086725" y="3051175"/>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4" name="Text Box 42"/>
          <p:cNvSpPr txBox="1">
            <a:spLocks noChangeArrowheads="1"/>
          </p:cNvSpPr>
          <p:nvPr userDrawn="1"/>
        </p:nvSpPr>
        <p:spPr bwMode="auto">
          <a:xfrm>
            <a:off x="9855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5" name="Text Box 42"/>
          <p:cNvSpPr txBox="1">
            <a:spLocks noChangeArrowheads="1"/>
          </p:cNvSpPr>
          <p:nvPr userDrawn="1"/>
        </p:nvSpPr>
        <p:spPr bwMode="auto">
          <a:xfrm>
            <a:off x="1085532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6" name="Text Box 42"/>
          <p:cNvSpPr txBox="1">
            <a:spLocks noChangeArrowheads="1"/>
          </p:cNvSpPr>
          <p:nvPr userDrawn="1"/>
        </p:nvSpPr>
        <p:spPr bwMode="auto">
          <a:xfrm>
            <a:off x="10355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7" name="Text Box 38"/>
          <p:cNvSpPr txBox="1">
            <a:spLocks noChangeArrowheads="1"/>
          </p:cNvSpPr>
          <p:nvPr userDrawn="1"/>
        </p:nvSpPr>
        <p:spPr bwMode="auto">
          <a:xfrm>
            <a:off x="1135538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38"/>
          <p:cNvSpPr txBox="1">
            <a:spLocks noChangeArrowheads="1"/>
          </p:cNvSpPr>
          <p:nvPr userDrawn="1"/>
        </p:nvSpPr>
        <p:spPr bwMode="auto">
          <a:xfrm>
            <a:off x="8586788"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39"/>
          <p:cNvSpPr txBox="1">
            <a:spLocks noChangeArrowheads="1"/>
          </p:cNvSpPr>
          <p:nvPr userDrawn="1"/>
        </p:nvSpPr>
        <p:spPr bwMode="auto">
          <a:xfrm>
            <a:off x="9002713" y="55768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40"/>
          <p:cNvSpPr txBox="1">
            <a:spLocks noChangeArrowheads="1"/>
          </p:cNvSpPr>
          <p:nvPr userDrawn="1"/>
        </p:nvSpPr>
        <p:spPr bwMode="auto">
          <a:xfrm>
            <a:off x="9429750" y="55768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41"/>
          <p:cNvSpPr txBox="1">
            <a:spLocks noChangeArrowheads="1"/>
          </p:cNvSpPr>
          <p:nvPr userDrawn="1"/>
        </p:nvSpPr>
        <p:spPr bwMode="auto">
          <a:xfrm>
            <a:off x="8086725" y="55768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42"/>
          <p:cNvSpPr txBox="1">
            <a:spLocks noChangeArrowheads="1"/>
          </p:cNvSpPr>
          <p:nvPr userDrawn="1"/>
        </p:nvSpPr>
        <p:spPr bwMode="auto">
          <a:xfrm>
            <a:off x="9855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42"/>
          <p:cNvSpPr txBox="1">
            <a:spLocks noChangeArrowheads="1"/>
          </p:cNvSpPr>
          <p:nvPr userDrawn="1"/>
        </p:nvSpPr>
        <p:spPr bwMode="auto">
          <a:xfrm>
            <a:off x="1085532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42"/>
          <p:cNvSpPr txBox="1">
            <a:spLocks noChangeArrowheads="1"/>
          </p:cNvSpPr>
          <p:nvPr userDrawn="1"/>
        </p:nvSpPr>
        <p:spPr bwMode="auto">
          <a:xfrm>
            <a:off x="10355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5" name="Text Box 38"/>
          <p:cNvSpPr txBox="1">
            <a:spLocks noChangeArrowheads="1"/>
          </p:cNvSpPr>
          <p:nvPr userDrawn="1"/>
        </p:nvSpPr>
        <p:spPr bwMode="auto">
          <a:xfrm>
            <a:off x="1135538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38"/>
          <p:cNvSpPr txBox="1">
            <a:spLocks noChangeArrowheads="1"/>
          </p:cNvSpPr>
          <p:nvPr userDrawn="1"/>
        </p:nvSpPr>
        <p:spPr bwMode="auto">
          <a:xfrm>
            <a:off x="4665663"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39"/>
          <p:cNvSpPr txBox="1">
            <a:spLocks noChangeArrowheads="1"/>
          </p:cNvSpPr>
          <p:nvPr userDrawn="1"/>
        </p:nvSpPr>
        <p:spPr bwMode="auto">
          <a:xfrm>
            <a:off x="5083175" y="3051175"/>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40"/>
          <p:cNvSpPr txBox="1">
            <a:spLocks noChangeArrowheads="1"/>
          </p:cNvSpPr>
          <p:nvPr userDrawn="1"/>
        </p:nvSpPr>
        <p:spPr bwMode="auto">
          <a:xfrm>
            <a:off x="5510213" y="3051175"/>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1"/>
          <p:cNvSpPr txBox="1">
            <a:spLocks noChangeArrowheads="1"/>
          </p:cNvSpPr>
          <p:nvPr userDrawn="1"/>
        </p:nvSpPr>
        <p:spPr bwMode="auto">
          <a:xfrm>
            <a:off x="4165600" y="3051175"/>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42"/>
          <p:cNvSpPr txBox="1">
            <a:spLocks noChangeArrowheads="1"/>
          </p:cNvSpPr>
          <p:nvPr userDrawn="1"/>
        </p:nvSpPr>
        <p:spPr bwMode="auto">
          <a:xfrm>
            <a:off x="593407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42"/>
          <p:cNvSpPr txBox="1">
            <a:spLocks noChangeArrowheads="1"/>
          </p:cNvSpPr>
          <p:nvPr userDrawn="1"/>
        </p:nvSpPr>
        <p:spPr bwMode="auto">
          <a:xfrm>
            <a:off x="6934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2" name="Text Box 42"/>
          <p:cNvSpPr txBox="1">
            <a:spLocks noChangeArrowheads="1"/>
          </p:cNvSpPr>
          <p:nvPr userDrawn="1"/>
        </p:nvSpPr>
        <p:spPr bwMode="auto">
          <a:xfrm>
            <a:off x="643413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3" name="Text Box 38"/>
          <p:cNvSpPr txBox="1">
            <a:spLocks noChangeArrowheads="1"/>
          </p:cNvSpPr>
          <p:nvPr userDrawn="1"/>
        </p:nvSpPr>
        <p:spPr bwMode="auto">
          <a:xfrm>
            <a:off x="7434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38"/>
          <p:cNvSpPr txBox="1">
            <a:spLocks noChangeArrowheads="1"/>
          </p:cNvSpPr>
          <p:nvPr userDrawn="1"/>
        </p:nvSpPr>
        <p:spPr bwMode="auto">
          <a:xfrm>
            <a:off x="4665663"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Text Box 39"/>
          <p:cNvSpPr txBox="1">
            <a:spLocks noChangeArrowheads="1"/>
          </p:cNvSpPr>
          <p:nvPr userDrawn="1"/>
        </p:nvSpPr>
        <p:spPr bwMode="auto">
          <a:xfrm>
            <a:off x="5083175" y="55768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6" name="Text Box 40"/>
          <p:cNvSpPr txBox="1">
            <a:spLocks noChangeArrowheads="1"/>
          </p:cNvSpPr>
          <p:nvPr userDrawn="1"/>
        </p:nvSpPr>
        <p:spPr bwMode="auto">
          <a:xfrm>
            <a:off x="5510213" y="55768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7" name="Text Box 41"/>
          <p:cNvSpPr txBox="1">
            <a:spLocks noChangeArrowheads="1"/>
          </p:cNvSpPr>
          <p:nvPr userDrawn="1"/>
        </p:nvSpPr>
        <p:spPr bwMode="auto">
          <a:xfrm>
            <a:off x="4165600" y="55768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8" name="Text Box 42"/>
          <p:cNvSpPr txBox="1">
            <a:spLocks noChangeArrowheads="1"/>
          </p:cNvSpPr>
          <p:nvPr userDrawn="1"/>
        </p:nvSpPr>
        <p:spPr bwMode="auto">
          <a:xfrm>
            <a:off x="593407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9" name="Text Box 42"/>
          <p:cNvSpPr txBox="1">
            <a:spLocks noChangeArrowheads="1"/>
          </p:cNvSpPr>
          <p:nvPr userDrawn="1"/>
        </p:nvSpPr>
        <p:spPr bwMode="auto">
          <a:xfrm>
            <a:off x="6934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0" name="Text Box 42"/>
          <p:cNvSpPr txBox="1">
            <a:spLocks noChangeArrowheads="1"/>
          </p:cNvSpPr>
          <p:nvPr userDrawn="1"/>
        </p:nvSpPr>
        <p:spPr bwMode="auto">
          <a:xfrm>
            <a:off x="643413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1" name="Text Box 38"/>
          <p:cNvSpPr txBox="1">
            <a:spLocks noChangeArrowheads="1"/>
          </p:cNvSpPr>
          <p:nvPr userDrawn="1"/>
        </p:nvSpPr>
        <p:spPr bwMode="auto">
          <a:xfrm>
            <a:off x="7434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4" name="Text Placeholder 16"/>
          <p:cNvSpPr>
            <a:spLocks noGrp="1"/>
          </p:cNvSpPr>
          <p:nvPr>
            <p:ph type="body" sz="quarter" idx="12"/>
          </p:nvPr>
        </p:nvSpPr>
        <p:spPr>
          <a:xfrm>
            <a:off x="8109332"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1" name="Text Placeholder 16"/>
          <p:cNvSpPr>
            <a:spLocks noGrp="1"/>
          </p:cNvSpPr>
          <p:nvPr>
            <p:ph type="body" sz="quarter" idx="14"/>
          </p:nvPr>
        </p:nvSpPr>
        <p:spPr>
          <a:xfrm>
            <a:off x="277611"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2" name="Text Placeholder 16"/>
          <p:cNvSpPr>
            <a:spLocks noGrp="1"/>
          </p:cNvSpPr>
          <p:nvPr>
            <p:ph type="body" sz="quarter" idx="15"/>
          </p:nvPr>
        </p:nvSpPr>
        <p:spPr>
          <a:xfrm>
            <a:off x="4189476"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9" name="Text Placeholder 16"/>
          <p:cNvSpPr>
            <a:spLocks noGrp="1"/>
          </p:cNvSpPr>
          <p:nvPr>
            <p:ph type="body" sz="quarter" idx="16"/>
          </p:nvPr>
        </p:nvSpPr>
        <p:spPr>
          <a:xfrm>
            <a:off x="8124291"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6" name="Text Placeholder 16"/>
          <p:cNvSpPr>
            <a:spLocks noGrp="1"/>
          </p:cNvSpPr>
          <p:nvPr>
            <p:ph type="body" sz="quarter" idx="17"/>
          </p:nvPr>
        </p:nvSpPr>
        <p:spPr>
          <a:xfrm>
            <a:off x="280666"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7" name="Text Placeholder 16"/>
          <p:cNvSpPr>
            <a:spLocks noGrp="1"/>
          </p:cNvSpPr>
          <p:nvPr>
            <p:ph type="body" sz="quarter" idx="18"/>
          </p:nvPr>
        </p:nvSpPr>
        <p:spPr>
          <a:xfrm>
            <a:off x="4196197"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6-Boxer, no bumper - months, w_ RYG">
    <p:spTree>
      <p:nvGrpSpPr>
        <p:cNvPr id="1" name=""/>
        <p:cNvGrpSpPr/>
        <p:nvPr/>
      </p:nvGrpSpPr>
      <p:grpSpPr>
        <a:xfrm>
          <a:off x="0" y="0"/>
          <a:ext cx="0" cy="0"/>
          <a:chOff x="0" y="0"/>
          <a:chExt cx="0" cy="0"/>
        </a:xfrm>
      </p:grpSpPr>
      <p:sp>
        <p:nvSpPr>
          <p:cNvPr id="9"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0"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8240D032-ED9C-8841-8CB2-D4574D9D5E4C}"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1"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4"/>
          <p:cNvCxnSpPr/>
          <p:nvPr userDrawn="1"/>
        </p:nvCxnSpPr>
        <p:spPr>
          <a:xfrm flipH="1">
            <a:off x="8191500" y="30495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5"/>
          <p:cNvCxnSpPr/>
          <p:nvPr userDrawn="1"/>
        </p:nvCxnSpPr>
        <p:spPr>
          <a:xfrm flipH="1">
            <a:off x="371475"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6"/>
          <p:cNvCxnSpPr/>
          <p:nvPr userDrawn="1"/>
        </p:nvCxnSpPr>
        <p:spPr>
          <a:xfrm flipH="1">
            <a:off x="8191500" y="15509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7"/>
          <p:cNvCxnSpPr/>
          <p:nvPr userDrawn="1"/>
        </p:nvCxnSpPr>
        <p:spPr>
          <a:xfrm flipH="1">
            <a:off x="371475"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8"/>
          <p:cNvCxnSpPr/>
          <p:nvPr userDrawn="1"/>
        </p:nvCxnSpPr>
        <p:spPr>
          <a:xfrm flipH="1">
            <a:off x="4271963"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userDrawn="1"/>
        </p:nvCxnSpPr>
        <p:spPr>
          <a:xfrm flipH="1">
            <a:off x="4271963"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Box 38"/>
          <p:cNvSpPr txBox="1">
            <a:spLocks noChangeArrowheads="1"/>
          </p:cNvSpPr>
          <p:nvPr userDrawn="1"/>
        </p:nvSpPr>
        <p:spPr bwMode="auto">
          <a:xfrm>
            <a:off x="777875" y="3054350"/>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19" name="Text Box 39"/>
          <p:cNvSpPr txBox="1">
            <a:spLocks noChangeArrowheads="1"/>
          </p:cNvSpPr>
          <p:nvPr userDrawn="1"/>
        </p:nvSpPr>
        <p:spPr bwMode="auto">
          <a:xfrm>
            <a:off x="1192213" y="3054350"/>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0" name="Text Box 40"/>
          <p:cNvSpPr txBox="1">
            <a:spLocks noChangeArrowheads="1"/>
          </p:cNvSpPr>
          <p:nvPr userDrawn="1"/>
        </p:nvSpPr>
        <p:spPr bwMode="auto">
          <a:xfrm>
            <a:off x="1617663" y="3054350"/>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1" name="Text Box 41"/>
          <p:cNvSpPr txBox="1">
            <a:spLocks noChangeArrowheads="1"/>
          </p:cNvSpPr>
          <p:nvPr userDrawn="1"/>
        </p:nvSpPr>
        <p:spPr bwMode="auto">
          <a:xfrm>
            <a:off x="277813" y="3054350"/>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2" name="Text Box 42"/>
          <p:cNvSpPr txBox="1">
            <a:spLocks noChangeArrowheads="1"/>
          </p:cNvSpPr>
          <p:nvPr userDrawn="1"/>
        </p:nvSpPr>
        <p:spPr bwMode="auto">
          <a:xfrm>
            <a:off x="204152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42"/>
          <p:cNvSpPr txBox="1">
            <a:spLocks noChangeArrowheads="1"/>
          </p:cNvSpPr>
          <p:nvPr userDrawn="1"/>
        </p:nvSpPr>
        <p:spPr bwMode="auto">
          <a:xfrm>
            <a:off x="303847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24" name="Straight Connector 16"/>
          <p:cNvCxnSpPr/>
          <p:nvPr userDrawn="1"/>
        </p:nvCxnSpPr>
        <p:spPr>
          <a:xfrm flipH="1">
            <a:off x="8191500" y="55610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5" name="Straight Connector 17"/>
          <p:cNvCxnSpPr/>
          <p:nvPr userDrawn="1"/>
        </p:nvCxnSpPr>
        <p:spPr>
          <a:xfrm flipH="1">
            <a:off x="371475"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18"/>
          <p:cNvCxnSpPr/>
          <p:nvPr userDrawn="1"/>
        </p:nvCxnSpPr>
        <p:spPr>
          <a:xfrm flipH="1">
            <a:off x="8191500" y="40624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7" name="Straight Connector 19"/>
          <p:cNvCxnSpPr/>
          <p:nvPr userDrawn="1"/>
        </p:nvCxnSpPr>
        <p:spPr>
          <a:xfrm flipH="1">
            <a:off x="371475"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0"/>
          <p:cNvCxnSpPr/>
          <p:nvPr userDrawn="1"/>
        </p:nvCxnSpPr>
        <p:spPr>
          <a:xfrm flipH="1">
            <a:off x="4271963"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1"/>
          <p:cNvCxnSpPr/>
          <p:nvPr userDrawn="1"/>
        </p:nvCxnSpPr>
        <p:spPr>
          <a:xfrm flipH="1">
            <a:off x="4271963"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0" name="Text Box 42"/>
          <p:cNvSpPr txBox="1">
            <a:spLocks noChangeArrowheads="1"/>
          </p:cNvSpPr>
          <p:nvPr userDrawn="1"/>
        </p:nvSpPr>
        <p:spPr bwMode="auto">
          <a:xfrm>
            <a:off x="254000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1" name="Text Box 38"/>
          <p:cNvSpPr txBox="1">
            <a:spLocks noChangeArrowheads="1"/>
          </p:cNvSpPr>
          <p:nvPr userDrawn="1"/>
        </p:nvSpPr>
        <p:spPr bwMode="auto">
          <a:xfrm>
            <a:off x="353695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2" name="Text Box 38"/>
          <p:cNvSpPr txBox="1">
            <a:spLocks noChangeArrowheads="1"/>
          </p:cNvSpPr>
          <p:nvPr userDrawn="1"/>
        </p:nvSpPr>
        <p:spPr bwMode="auto">
          <a:xfrm>
            <a:off x="777875" y="5570538"/>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3" name="Text Box 39"/>
          <p:cNvSpPr txBox="1">
            <a:spLocks noChangeArrowheads="1"/>
          </p:cNvSpPr>
          <p:nvPr userDrawn="1"/>
        </p:nvSpPr>
        <p:spPr bwMode="auto">
          <a:xfrm>
            <a:off x="1192213" y="557053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4" name="Text Box 40"/>
          <p:cNvSpPr txBox="1">
            <a:spLocks noChangeArrowheads="1"/>
          </p:cNvSpPr>
          <p:nvPr userDrawn="1"/>
        </p:nvSpPr>
        <p:spPr bwMode="auto">
          <a:xfrm>
            <a:off x="1617663" y="557053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41"/>
          <p:cNvSpPr txBox="1">
            <a:spLocks noChangeArrowheads="1"/>
          </p:cNvSpPr>
          <p:nvPr userDrawn="1"/>
        </p:nvSpPr>
        <p:spPr bwMode="auto">
          <a:xfrm>
            <a:off x="277813" y="557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6" name="Text Box 42"/>
          <p:cNvSpPr txBox="1">
            <a:spLocks noChangeArrowheads="1"/>
          </p:cNvSpPr>
          <p:nvPr userDrawn="1"/>
        </p:nvSpPr>
        <p:spPr bwMode="auto">
          <a:xfrm>
            <a:off x="204152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42"/>
          <p:cNvSpPr txBox="1">
            <a:spLocks noChangeArrowheads="1"/>
          </p:cNvSpPr>
          <p:nvPr userDrawn="1"/>
        </p:nvSpPr>
        <p:spPr bwMode="auto">
          <a:xfrm>
            <a:off x="303847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8" name="Text Box 42"/>
          <p:cNvSpPr txBox="1">
            <a:spLocks noChangeArrowheads="1"/>
          </p:cNvSpPr>
          <p:nvPr userDrawn="1"/>
        </p:nvSpPr>
        <p:spPr bwMode="auto">
          <a:xfrm>
            <a:off x="254000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9" name="Text Box 38"/>
          <p:cNvSpPr txBox="1">
            <a:spLocks noChangeArrowheads="1"/>
          </p:cNvSpPr>
          <p:nvPr userDrawn="1"/>
        </p:nvSpPr>
        <p:spPr bwMode="auto">
          <a:xfrm>
            <a:off x="353695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0" name="Text Box 38"/>
          <p:cNvSpPr txBox="1">
            <a:spLocks noChangeArrowheads="1"/>
          </p:cNvSpPr>
          <p:nvPr userDrawn="1"/>
        </p:nvSpPr>
        <p:spPr bwMode="auto">
          <a:xfrm>
            <a:off x="8586788"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1" name="Text Box 39"/>
          <p:cNvSpPr txBox="1">
            <a:spLocks noChangeArrowheads="1"/>
          </p:cNvSpPr>
          <p:nvPr userDrawn="1"/>
        </p:nvSpPr>
        <p:spPr bwMode="auto">
          <a:xfrm>
            <a:off x="9002713" y="3051175"/>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2" name="Text Box 40"/>
          <p:cNvSpPr txBox="1">
            <a:spLocks noChangeArrowheads="1"/>
          </p:cNvSpPr>
          <p:nvPr userDrawn="1"/>
        </p:nvSpPr>
        <p:spPr bwMode="auto">
          <a:xfrm>
            <a:off x="9429750" y="3051175"/>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3" name="Text Box 41"/>
          <p:cNvSpPr txBox="1">
            <a:spLocks noChangeArrowheads="1"/>
          </p:cNvSpPr>
          <p:nvPr userDrawn="1"/>
        </p:nvSpPr>
        <p:spPr bwMode="auto">
          <a:xfrm>
            <a:off x="8086725" y="3051175"/>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4" name="Text Box 42"/>
          <p:cNvSpPr txBox="1">
            <a:spLocks noChangeArrowheads="1"/>
          </p:cNvSpPr>
          <p:nvPr userDrawn="1"/>
        </p:nvSpPr>
        <p:spPr bwMode="auto">
          <a:xfrm>
            <a:off x="9855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5" name="Text Box 42"/>
          <p:cNvSpPr txBox="1">
            <a:spLocks noChangeArrowheads="1"/>
          </p:cNvSpPr>
          <p:nvPr userDrawn="1"/>
        </p:nvSpPr>
        <p:spPr bwMode="auto">
          <a:xfrm>
            <a:off x="1085532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6" name="Text Box 42"/>
          <p:cNvSpPr txBox="1">
            <a:spLocks noChangeArrowheads="1"/>
          </p:cNvSpPr>
          <p:nvPr userDrawn="1"/>
        </p:nvSpPr>
        <p:spPr bwMode="auto">
          <a:xfrm>
            <a:off x="10355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7" name="Text Box 38"/>
          <p:cNvSpPr txBox="1">
            <a:spLocks noChangeArrowheads="1"/>
          </p:cNvSpPr>
          <p:nvPr userDrawn="1"/>
        </p:nvSpPr>
        <p:spPr bwMode="auto">
          <a:xfrm>
            <a:off x="1135538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38"/>
          <p:cNvSpPr txBox="1">
            <a:spLocks noChangeArrowheads="1"/>
          </p:cNvSpPr>
          <p:nvPr userDrawn="1"/>
        </p:nvSpPr>
        <p:spPr bwMode="auto">
          <a:xfrm>
            <a:off x="8586788"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39"/>
          <p:cNvSpPr txBox="1">
            <a:spLocks noChangeArrowheads="1"/>
          </p:cNvSpPr>
          <p:nvPr userDrawn="1"/>
        </p:nvSpPr>
        <p:spPr bwMode="auto">
          <a:xfrm>
            <a:off x="9002713" y="55768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40"/>
          <p:cNvSpPr txBox="1">
            <a:spLocks noChangeArrowheads="1"/>
          </p:cNvSpPr>
          <p:nvPr userDrawn="1"/>
        </p:nvSpPr>
        <p:spPr bwMode="auto">
          <a:xfrm>
            <a:off x="9429750" y="55768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41"/>
          <p:cNvSpPr txBox="1">
            <a:spLocks noChangeArrowheads="1"/>
          </p:cNvSpPr>
          <p:nvPr userDrawn="1"/>
        </p:nvSpPr>
        <p:spPr bwMode="auto">
          <a:xfrm>
            <a:off x="8086725" y="55768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42"/>
          <p:cNvSpPr txBox="1">
            <a:spLocks noChangeArrowheads="1"/>
          </p:cNvSpPr>
          <p:nvPr userDrawn="1"/>
        </p:nvSpPr>
        <p:spPr bwMode="auto">
          <a:xfrm>
            <a:off x="9855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42"/>
          <p:cNvSpPr txBox="1">
            <a:spLocks noChangeArrowheads="1"/>
          </p:cNvSpPr>
          <p:nvPr userDrawn="1"/>
        </p:nvSpPr>
        <p:spPr bwMode="auto">
          <a:xfrm>
            <a:off x="1085532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42"/>
          <p:cNvSpPr txBox="1">
            <a:spLocks noChangeArrowheads="1"/>
          </p:cNvSpPr>
          <p:nvPr userDrawn="1"/>
        </p:nvSpPr>
        <p:spPr bwMode="auto">
          <a:xfrm>
            <a:off x="10355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5" name="Text Box 38"/>
          <p:cNvSpPr txBox="1">
            <a:spLocks noChangeArrowheads="1"/>
          </p:cNvSpPr>
          <p:nvPr userDrawn="1"/>
        </p:nvSpPr>
        <p:spPr bwMode="auto">
          <a:xfrm>
            <a:off x="1135538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38"/>
          <p:cNvSpPr txBox="1">
            <a:spLocks noChangeArrowheads="1"/>
          </p:cNvSpPr>
          <p:nvPr userDrawn="1"/>
        </p:nvSpPr>
        <p:spPr bwMode="auto">
          <a:xfrm>
            <a:off x="4665663"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39"/>
          <p:cNvSpPr txBox="1">
            <a:spLocks noChangeArrowheads="1"/>
          </p:cNvSpPr>
          <p:nvPr userDrawn="1"/>
        </p:nvSpPr>
        <p:spPr bwMode="auto">
          <a:xfrm>
            <a:off x="5083175" y="3051175"/>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40"/>
          <p:cNvSpPr txBox="1">
            <a:spLocks noChangeArrowheads="1"/>
          </p:cNvSpPr>
          <p:nvPr userDrawn="1"/>
        </p:nvSpPr>
        <p:spPr bwMode="auto">
          <a:xfrm>
            <a:off x="5510213" y="3051175"/>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1"/>
          <p:cNvSpPr txBox="1">
            <a:spLocks noChangeArrowheads="1"/>
          </p:cNvSpPr>
          <p:nvPr userDrawn="1"/>
        </p:nvSpPr>
        <p:spPr bwMode="auto">
          <a:xfrm>
            <a:off x="4165600" y="3051175"/>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42"/>
          <p:cNvSpPr txBox="1">
            <a:spLocks noChangeArrowheads="1"/>
          </p:cNvSpPr>
          <p:nvPr userDrawn="1"/>
        </p:nvSpPr>
        <p:spPr bwMode="auto">
          <a:xfrm>
            <a:off x="593407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42"/>
          <p:cNvSpPr txBox="1">
            <a:spLocks noChangeArrowheads="1"/>
          </p:cNvSpPr>
          <p:nvPr userDrawn="1"/>
        </p:nvSpPr>
        <p:spPr bwMode="auto">
          <a:xfrm>
            <a:off x="6934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2" name="Text Box 42"/>
          <p:cNvSpPr txBox="1">
            <a:spLocks noChangeArrowheads="1"/>
          </p:cNvSpPr>
          <p:nvPr userDrawn="1"/>
        </p:nvSpPr>
        <p:spPr bwMode="auto">
          <a:xfrm>
            <a:off x="643413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3" name="Text Box 38"/>
          <p:cNvSpPr txBox="1">
            <a:spLocks noChangeArrowheads="1"/>
          </p:cNvSpPr>
          <p:nvPr userDrawn="1"/>
        </p:nvSpPr>
        <p:spPr bwMode="auto">
          <a:xfrm>
            <a:off x="7434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38"/>
          <p:cNvSpPr txBox="1">
            <a:spLocks noChangeArrowheads="1"/>
          </p:cNvSpPr>
          <p:nvPr userDrawn="1"/>
        </p:nvSpPr>
        <p:spPr bwMode="auto">
          <a:xfrm>
            <a:off x="4665663"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Text Box 39"/>
          <p:cNvSpPr txBox="1">
            <a:spLocks noChangeArrowheads="1"/>
          </p:cNvSpPr>
          <p:nvPr userDrawn="1"/>
        </p:nvSpPr>
        <p:spPr bwMode="auto">
          <a:xfrm>
            <a:off x="5083175" y="55768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6" name="Text Box 40"/>
          <p:cNvSpPr txBox="1">
            <a:spLocks noChangeArrowheads="1"/>
          </p:cNvSpPr>
          <p:nvPr userDrawn="1"/>
        </p:nvSpPr>
        <p:spPr bwMode="auto">
          <a:xfrm>
            <a:off x="5510213" y="55768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7" name="Text Box 41"/>
          <p:cNvSpPr txBox="1">
            <a:spLocks noChangeArrowheads="1"/>
          </p:cNvSpPr>
          <p:nvPr userDrawn="1"/>
        </p:nvSpPr>
        <p:spPr bwMode="auto">
          <a:xfrm>
            <a:off x="4165600" y="55768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8" name="Text Box 42"/>
          <p:cNvSpPr txBox="1">
            <a:spLocks noChangeArrowheads="1"/>
          </p:cNvSpPr>
          <p:nvPr userDrawn="1"/>
        </p:nvSpPr>
        <p:spPr bwMode="auto">
          <a:xfrm>
            <a:off x="593407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9" name="Text Box 42"/>
          <p:cNvSpPr txBox="1">
            <a:spLocks noChangeArrowheads="1"/>
          </p:cNvSpPr>
          <p:nvPr userDrawn="1"/>
        </p:nvSpPr>
        <p:spPr bwMode="auto">
          <a:xfrm>
            <a:off x="6934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0" name="Text Box 42"/>
          <p:cNvSpPr txBox="1">
            <a:spLocks noChangeArrowheads="1"/>
          </p:cNvSpPr>
          <p:nvPr userDrawn="1"/>
        </p:nvSpPr>
        <p:spPr bwMode="auto">
          <a:xfrm>
            <a:off x="643413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1" name="Text Box 38"/>
          <p:cNvSpPr txBox="1">
            <a:spLocks noChangeArrowheads="1"/>
          </p:cNvSpPr>
          <p:nvPr userDrawn="1"/>
        </p:nvSpPr>
        <p:spPr bwMode="auto">
          <a:xfrm>
            <a:off x="7434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2"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73"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74"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75"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76"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77"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78" name="TextBox 70"/>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79" name="TextBox 71"/>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80"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81"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4" name="Text Placeholder 16"/>
          <p:cNvSpPr>
            <a:spLocks noGrp="1"/>
          </p:cNvSpPr>
          <p:nvPr>
            <p:ph type="body" sz="quarter" idx="12"/>
          </p:nvPr>
        </p:nvSpPr>
        <p:spPr>
          <a:xfrm>
            <a:off x="8109332"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1" name="Text Placeholder 16"/>
          <p:cNvSpPr>
            <a:spLocks noGrp="1"/>
          </p:cNvSpPr>
          <p:nvPr>
            <p:ph type="body" sz="quarter" idx="14"/>
          </p:nvPr>
        </p:nvSpPr>
        <p:spPr>
          <a:xfrm>
            <a:off x="277611"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2" name="Text Placeholder 16"/>
          <p:cNvSpPr>
            <a:spLocks noGrp="1"/>
          </p:cNvSpPr>
          <p:nvPr>
            <p:ph type="body" sz="quarter" idx="15"/>
          </p:nvPr>
        </p:nvSpPr>
        <p:spPr>
          <a:xfrm>
            <a:off x="4189476"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9" name="Text Placeholder 16"/>
          <p:cNvSpPr>
            <a:spLocks noGrp="1"/>
          </p:cNvSpPr>
          <p:nvPr>
            <p:ph type="body" sz="quarter" idx="16"/>
          </p:nvPr>
        </p:nvSpPr>
        <p:spPr>
          <a:xfrm>
            <a:off x="8124291"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6" name="Text Placeholder 16"/>
          <p:cNvSpPr>
            <a:spLocks noGrp="1"/>
          </p:cNvSpPr>
          <p:nvPr>
            <p:ph type="body" sz="quarter" idx="17"/>
          </p:nvPr>
        </p:nvSpPr>
        <p:spPr>
          <a:xfrm>
            <a:off x="280666"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7" name="Text Placeholder 16"/>
          <p:cNvSpPr>
            <a:spLocks noGrp="1"/>
          </p:cNvSpPr>
          <p:nvPr>
            <p:ph type="body" sz="quarter" idx="18"/>
          </p:nvPr>
        </p:nvSpPr>
        <p:spPr>
          <a:xfrm>
            <a:off x="4196197"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Title and Bumper">
    <p:spTree>
      <p:nvGrpSpPr>
        <p:cNvPr id="1" name=""/>
        <p:cNvGrpSpPr/>
        <p:nvPr/>
      </p:nvGrpSpPr>
      <p:grpSpPr>
        <a:xfrm>
          <a:off x="0" y="0"/>
          <a:ext cx="0" cy="0"/>
          <a:chOff x="0" y="0"/>
          <a:chExt cx="0" cy="0"/>
        </a:xfrm>
      </p:grpSpPr>
      <p:sp>
        <p:nvSpPr>
          <p:cNvPr id="3" name="Title 3"/>
          <p:cNvSpPr txBox="1"/>
          <p:nvPr userDrawn="1"/>
        </p:nvSpPr>
        <p:spPr>
          <a:xfrm>
            <a:off x="8256588" y="2003425"/>
            <a:ext cx="3414712" cy="579438"/>
          </a:xfrm>
          <a:prstGeom prst="rect">
            <a:avLst/>
          </a:prstGeom>
        </p:spPr>
        <p:txBody>
          <a:bodyP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US" altLang="zh-CN" sz="5200">
                <a:solidFill>
                  <a:srgbClr val="000000"/>
                </a:solidFill>
                <a:ea typeface="宋体" pitchFamily="2" charset="-122"/>
              </a:rPr>
              <a:t>			</a:t>
            </a:r>
            <a:endParaRPr lang="en-US" altLang="zh-CN" sz="3200">
              <a:solidFill>
                <a:srgbClr val="000000"/>
              </a:solidFill>
              <a:ea typeface="宋体" pitchFamily="2" charset="-122"/>
            </a:endParaRPr>
          </a:p>
        </p:txBody>
      </p:sp>
      <p:sp>
        <p:nvSpPr>
          <p:cNvPr id="4" name="Rectangle 2"/>
          <p:cNvSpPr>
            <a:spLocks noChangeArrowheads="1"/>
          </p:cNvSpPr>
          <p:nvPr userDrawn="1"/>
        </p:nvSpPr>
        <p:spPr bwMode="auto">
          <a:xfrm>
            <a:off x="427038" y="5584825"/>
            <a:ext cx="11395075" cy="750888"/>
          </a:xfrm>
          <a:prstGeom prst="rect">
            <a:avLst/>
          </a:prstGeom>
          <a:solidFill>
            <a:schemeClr val="accent1"/>
          </a:solidFill>
          <a:ln w="12700" algn="ctr">
            <a:solidFill>
              <a:schemeClr val="accent1"/>
            </a:solidFill>
            <a:miter lim="800000"/>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FFFFFF"/>
              </a:solidFill>
            </a:endParaRPr>
          </a:p>
        </p:txBody>
      </p:sp>
      <p:sp>
        <p:nvSpPr>
          <p:cNvPr id="5" name="Title 1"/>
          <p:cNvSpPr txBox="1"/>
          <p:nvPr userDrawn="1"/>
        </p:nvSpPr>
        <p:spPr>
          <a:xfrm>
            <a:off x="6546850" y="212725"/>
            <a:ext cx="5143500" cy="576263"/>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2021MY CD542 / CDx754 &lt;PSC&gt;</a:t>
            </a:r>
            <a:endParaRPr lang="en-US" sz="2200" b="1" dirty="0"/>
          </a:p>
        </p:txBody>
      </p:sp>
      <p:sp>
        <p:nvSpPr>
          <p:cNvPr id="6" name="TextBox 4"/>
          <p:cNvSpPr txBox="1">
            <a:spLocks noChangeArrowheads="1"/>
          </p:cNvSpPr>
          <p:nvPr userDrawn="1"/>
        </p:nvSpPr>
        <p:spPr bwMode="auto">
          <a:xfrm>
            <a:off x="893763" y="6421438"/>
            <a:ext cx="793750" cy="230187"/>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pic>
        <p:nvPicPr>
          <p:cNvPr id="7"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3363" y="6413500"/>
            <a:ext cx="6604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BE0109D-FBC8-F64F-A285-F15EFB7880AC}" type="slidenum">
              <a:rPr lang="en-US" altLang="en-US" sz="1100" b="1" smtClean="0">
                <a:cs typeface="Arial" panose="020B0604020202020204" pitchFamily="34" charset="0"/>
              </a:rPr>
            </a:fld>
            <a:endParaRPr lang="en-US" altLang="en-US" sz="1100" b="1">
              <a:cs typeface="Arial" panose="020B0604020202020204" pitchFamily="34" charset="0"/>
            </a:endParaRPr>
          </a:p>
        </p:txBody>
      </p:sp>
      <p:sp>
        <p:nvSpPr>
          <p:cNvPr id="9" name="Text Box 14"/>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endParaRPr lang="en-US" altLang="zh-CN" sz="600">
              <a:ea typeface="宋体" pitchFamily="2" charset="-122"/>
            </a:endParaRPr>
          </a:p>
          <a:p>
            <a:pPr algn="r" eaLnBrk="1" hangingPunct="1">
              <a:defRPr/>
            </a:pPr>
            <a:r>
              <a:rPr lang="en-US" altLang="zh-CN" sz="600">
                <a:ea typeface="宋体" pitchFamily="2" charset="-122"/>
              </a:rPr>
              <a:t>  GIS1 23.01,12 / GIS2 Confidential Template v2  (June 6  2018)</a:t>
            </a:r>
            <a:endParaRPr lang="en-US" altLang="zh-CN" sz="600" b="1">
              <a:ea typeface="宋体" pitchFamily="2" charset="-122"/>
            </a:endParaRPr>
          </a:p>
        </p:txBody>
      </p:sp>
      <p:sp>
        <p:nvSpPr>
          <p:cNvPr id="16" name="Text Placeholder 7"/>
          <p:cNvSpPr>
            <a:spLocks noGrp="1"/>
          </p:cNvSpPr>
          <p:nvPr>
            <p:ph type="body" sz="quarter" idx="14"/>
          </p:nvPr>
        </p:nvSpPr>
        <p:spPr>
          <a:xfrm>
            <a:off x="461016" y="5677070"/>
            <a:ext cx="11361726" cy="558800"/>
          </a:xfrm>
          <a:prstGeom prst="rect">
            <a:avLst/>
          </a:prstGeom>
        </p:spPr>
        <p:txBody>
          <a:bodyPr anchor="ctr">
            <a:noAutofit/>
          </a:bodyPr>
          <a:lstStyle>
            <a:lvl1pPr marL="0" indent="0" algn="ctr">
              <a:buFontTx/>
              <a:buNone/>
              <a:defRPr sz="2200" b="1">
                <a:solidFill>
                  <a:schemeClr val="bg1"/>
                </a:solidFill>
              </a:defRPr>
            </a:lvl1pPr>
          </a:lstStyle>
          <a:p>
            <a:pPr lvl="0"/>
            <a:r>
              <a:rPr lang="en-US"/>
              <a:t>Click to edit Master text styles</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Row Title &amp; Blank">
    <p:spTree>
      <p:nvGrpSpPr>
        <p:cNvPr id="1" name=""/>
        <p:cNvGrpSpPr/>
        <p:nvPr/>
      </p:nvGrpSpPr>
      <p:grpSpPr>
        <a:xfrm>
          <a:off x="0" y="0"/>
          <a:ext cx="0" cy="0"/>
          <a:chOff x="0" y="0"/>
          <a:chExt cx="0" cy="0"/>
        </a:xfrm>
      </p:grpSpPr>
      <p:sp>
        <p:nvSpPr>
          <p:cNvPr id="3"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4" name="TextBox 2"/>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FBC0086F-DDC2-F34C-A5ED-FF0657E5A37C}"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5"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_Title and Bumper">
    <p:spTree>
      <p:nvGrpSpPr>
        <p:cNvPr id="1" name=""/>
        <p:cNvGrpSpPr/>
        <p:nvPr/>
      </p:nvGrpSpPr>
      <p:grpSpPr>
        <a:xfrm>
          <a:off x="0" y="0"/>
          <a:ext cx="0" cy="0"/>
          <a:chOff x="0" y="0"/>
          <a:chExt cx="0" cy="0"/>
        </a:xfrm>
      </p:grpSpPr>
      <p:sp>
        <p:nvSpPr>
          <p:cNvPr id="4" name="Title 3"/>
          <p:cNvSpPr txBox="1"/>
          <p:nvPr userDrawn="1"/>
        </p:nvSpPr>
        <p:spPr>
          <a:xfrm>
            <a:off x="8256588" y="2003425"/>
            <a:ext cx="3414712" cy="579438"/>
          </a:xfrm>
          <a:prstGeom prst="rect">
            <a:avLst/>
          </a:prstGeom>
        </p:spPr>
        <p:txBody>
          <a:bodyPr lIns="91345" tIns="45673" rIns="91345" bIns="45673"/>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US" altLang="zh-CN" sz="5100">
                <a:solidFill>
                  <a:srgbClr val="000000"/>
                </a:solidFill>
                <a:ea typeface="宋体" pitchFamily="2" charset="-122"/>
              </a:rPr>
              <a:t>			</a:t>
            </a:r>
            <a:endParaRPr lang="en-US" altLang="zh-CN" sz="3100" b="1" i="1">
              <a:ea typeface="宋体" pitchFamily="2" charset="-122"/>
            </a:endParaRPr>
          </a:p>
        </p:txBody>
      </p:sp>
      <p:sp>
        <p:nvSpPr>
          <p:cNvPr id="5" name="Rectangle 2"/>
          <p:cNvSpPr/>
          <p:nvPr userDrawn="1"/>
        </p:nvSpPr>
        <p:spPr>
          <a:xfrm>
            <a:off x="431800" y="5546725"/>
            <a:ext cx="11396663" cy="750888"/>
          </a:xfrm>
          <a:prstGeom prst="rect">
            <a:avLst/>
          </a:prstGeom>
          <a:solidFill>
            <a:srgbClr val="00457E"/>
          </a:solidFill>
          <a:ln w="12700" cap="flat" cmpd="sng" algn="ctr">
            <a:solidFill>
              <a:srgbClr val="00457E">
                <a:shade val="50000"/>
              </a:srgbClr>
            </a:solidFill>
            <a:prstDash val="solid"/>
            <a:miter lim="800000"/>
          </a:ln>
          <a:effectLst/>
        </p:spPr>
        <p:txBody>
          <a:bodyPr anchor="ctr"/>
          <a:lstStyle>
            <a:lvl1pPr defTabSz="912495">
              <a:defRPr>
                <a:solidFill>
                  <a:schemeClr val="tx1"/>
                </a:solidFill>
                <a:latin typeface="Arial" panose="020B0604020202020204" pitchFamily="34" charset="0"/>
              </a:defRPr>
            </a:lvl1pPr>
            <a:lvl2pPr marL="742950" indent="-285750" defTabSz="912495">
              <a:defRPr>
                <a:solidFill>
                  <a:schemeClr val="tx1"/>
                </a:solidFill>
                <a:latin typeface="Arial" panose="020B0604020202020204" pitchFamily="34" charset="0"/>
              </a:defRPr>
            </a:lvl2pPr>
            <a:lvl3pPr marL="1143000" indent="-228600" defTabSz="912495">
              <a:defRPr>
                <a:solidFill>
                  <a:schemeClr val="tx1"/>
                </a:solidFill>
                <a:latin typeface="Arial" panose="020B0604020202020204" pitchFamily="34" charset="0"/>
              </a:defRPr>
            </a:lvl3pPr>
            <a:lvl4pPr marL="1600200" indent="-228600" defTabSz="912495">
              <a:defRPr>
                <a:solidFill>
                  <a:schemeClr val="tx1"/>
                </a:solidFill>
                <a:latin typeface="Arial" panose="020B0604020202020204" pitchFamily="34" charset="0"/>
              </a:defRPr>
            </a:lvl4pPr>
            <a:lvl5pPr marL="2057400" indent="-228600" defTabSz="912495">
              <a:defRPr>
                <a:solidFill>
                  <a:schemeClr val="tx1"/>
                </a:solidFill>
                <a:latin typeface="Arial" panose="020B0604020202020204" pitchFamily="34" charset="0"/>
              </a:defRPr>
            </a:lvl5pPr>
            <a:lvl6pPr marL="2514600" indent="-228600" defTabSz="912495" eaLnBrk="0" fontAlgn="base" hangingPunct="0">
              <a:spcBef>
                <a:spcPct val="0"/>
              </a:spcBef>
              <a:spcAft>
                <a:spcPct val="0"/>
              </a:spcAft>
              <a:defRPr>
                <a:solidFill>
                  <a:schemeClr val="tx1"/>
                </a:solidFill>
                <a:latin typeface="Arial" panose="020B0604020202020204" pitchFamily="34" charset="0"/>
              </a:defRPr>
            </a:lvl6pPr>
            <a:lvl7pPr marL="2971800" indent="-228600" defTabSz="912495" eaLnBrk="0" fontAlgn="base" hangingPunct="0">
              <a:spcBef>
                <a:spcPct val="0"/>
              </a:spcBef>
              <a:spcAft>
                <a:spcPct val="0"/>
              </a:spcAft>
              <a:defRPr>
                <a:solidFill>
                  <a:schemeClr val="tx1"/>
                </a:solidFill>
                <a:latin typeface="Arial" panose="020B0604020202020204" pitchFamily="34" charset="0"/>
              </a:defRPr>
            </a:lvl7pPr>
            <a:lvl8pPr marL="3429000" indent="-228600" defTabSz="912495" eaLnBrk="0" fontAlgn="base" hangingPunct="0">
              <a:spcBef>
                <a:spcPct val="0"/>
              </a:spcBef>
              <a:spcAft>
                <a:spcPct val="0"/>
              </a:spcAft>
              <a:defRPr>
                <a:solidFill>
                  <a:schemeClr val="tx1"/>
                </a:solidFill>
                <a:latin typeface="Arial" panose="020B0604020202020204" pitchFamily="34" charset="0"/>
              </a:defRPr>
            </a:lvl8pPr>
            <a:lvl9pPr marL="3886200" indent="-228600" defTabSz="912495"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sz="1700">
              <a:solidFill>
                <a:srgbClr val="FFFFFF"/>
              </a:solidFill>
              <a:ea typeface="宋体" pitchFamily="2" charset="-122"/>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0B41F9D5-AD24-ED44-AA94-BDE997D30507}" type="slidenum">
              <a:rPr lang="en-US" altLang="en-US" sz="1100" b="1" smtClean="0">
                <a:cs typeface="Arial" panose="020B0604020202020204" pitchFamily="34" charset="0"/>
              </a:rPr>
            </a:fld>
            <a:endParaRPr lang="en-US" altLang="en-US" sz="1100" b="1">
              <a:cs typeface="Arial" panose="020B0604020202020204" pitchFamily="34" charset="0"/>
            </a:endParaRPr>
          </a:p>
        </p:txBody>
      </p:sp>
      <p:sp>
        <p:nvSpPr>
          <p:cNvPr id="10" name="TextBox 5"/>
          <p:cNvSpPr txBox="1">
            <a:spLocks noChangeArrowheads="1"/>
          </p:cNvSpPr>
          <p:nvPr userDrawn="1"/>
        </p:nvSpPr>
        <p:spPr bwMode="auto">
          <a:xfrm>
            <a:off x="893763" y="6384925"/>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1" name="Title 1"/>
          <p:cNvSpPr txBox="1"/>
          <p:nvPr userDrawn="1"/>
        </p:nvSpPr>
        <p:spPr>
          <a:xfrm>
            <a:off x="8574088" y="263525"/>
            <a:ext cx="3097212" cy="511175"/>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20XX XXX &lt;PSC&gt;</a:t>
            </a:r>
            <a:endParaRPr lang="en-US" sz="2200" b="1" dirty="0"/>
          </a:p>
        </p:txBody>
      </p:sp>
      <p:sp>
        <p:nvSpPr>
          <p:cNvPr id="12" name="Text Box 365"/>
          <p:cNvSpPr txBox="1">
            <a:spLocks noChangeArrowheads="1"/>
          </p:cNvSpPr>
          <p:nvPr userDrawn="1"/>
        </p:nvSpPr>
        <p:spPr bwMode="blackWhite">
          <a:xfrm>
            <a:off x="2809875" y="6389688"/>
            <a:ext cx="842963"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On Track</a:t>
            </a:r>
            <a:endParaRPr lang="en-US" sz="1200" b="1" dirty="0">
              <a:solidFill>
                <a:srgbClr val="00264E"/>
              </a:solidFill>
              <a:latin typeface="Arial" panose="020B0604020202020204" pitchFamily="34" charset="0"/>
            </a:endParaRPr>
          </a:p>
        </p:txBody>
      </p:sp>
      <p:sp>
        <p:nvSpPr>
          <p:cNvPr id="13" name="Rectangle 364"/>
          <p:cNvSpPr>
            <a:spLocks noChangeAspect="1" noChangeArrowheads="1"/>
          </p:cNvSpPr>
          <p:nvPr userDrawn="1"/>
        </p:nvSpPr>
        <p:spPr bwMode="blackWhite">
          <a:xfrm>
            <a:off x="2390775"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14" name="Text Box 366"/>
          <p:cNvSpPr txBox="1">
            <a:spLocks noChangeArrowheads="1"/>
          </p:cNvSpPr>
          <p:nvPr userDrawn="1"/>
        </p:nvSpPr>
        <p:spPr bwMode="blackWhite">
          <a:xfrm>
            <a:off x="5013325" y="6389688"/>
            <a:ext cx="2644775"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Plan To Green By Next Milestone</a:t>
            </a:r>
            <a:endParaRPr lang="en-US" sz="1200" b="1" dirty="0">
              <a:solidFill>
                <a:srgbClr val="00264E"/>
              </a:solidFill>
              <a:latin typeface="Arial" panose="020B0604020202020204" pitchFamily="34" charset="0"/>
            </a:endParaRPr>
          </a:p>
        </p:txBody>
      </p:sp>
      <p:sp>
        <p:nvSpPr>
          <p:cNvPr id="15" name="Rectangle 364"/>
          <p:cNvSpPr>
            <a:spLocks noChangeAspect="1" noChangeArrowheads="1"/>
          </p:cNvSpPr>
          <p:nvPr userDrawn="1"/>
        </p:nvSpPr>
        <p:spPr bwMode="blackWhite">
          <a:xfrm>
            <a:off x="4533900"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6" name="Text Box 367"/>
          <p:cNvSpPr txBox="1">
            <a:spLocks noChangeArrowheads="1"/>
          </p:cNvSpPr>
          <p:nvPr userDrawn="1"/>
        </p:nvSpPr>
        <p:spPr bwMode="blackWhite">
          <a:xfrm>
            <a:off x="8947150" y="6389688"/>
            <a:ext cx="2052638"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No Work Plan To Recover</a:t>
            </a:r>
            <a:endParaRPr lang="en-US" sz="1200" b="1" dirty="0">
              <a:solidFill>
                <a:srgbClr val="00264E"/>
              </a:solidFill>
              <a:latin typeface="Arial" panose="020B0604020202020204" pitchFamily="34" charset="0"/>
            </a:endParaRPr>
          </a:p>
        </p:txBody>
      </p:sp>
      <p:sp>
        <p:nvSpPr>
          <p:cNvPr id="17" name="Rectangle 364"/>
          <p:cNvSpPr>
            <a:spLocks noChangeAspect="1" noChangeArrowheads="1"/>
          </p:cNvSpPr>
          <p:nvPr userDrawn="1"/>
        </p:nvSpPr>
        <p:spPr bwMode="blackWhite">
          <a:xfrm>
            <a:off x="8467725"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8" name="Text Box 14"/>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endParaRPr lang="en-US" altLang="zh-CN" sz="600">
              <a:ea typeface="宋体" pitchFamily="2" charset="-122"/>
            </a:endParaRPr>
          </a:p>
          <a:p>
            <a:pPr algn="r" eaLnBrk="1" hangingPunct="1">
              <a:defRPr/>
            </a:pPr>
            <a:r>
              <a:rPr lang="en-US" altLang="zh-CN" sz="600">
                <a:ea typeface="宋体" pitchFamily="2" charset="-122"/>
              </a:rPr>
              <a:t>  GIS1 23.01,12 / GIS2 Confidential Template v2  (June 6  2018)</a:t>
            </a:r>
            <a:endParaRPr lang="en-US" altLang="zh-CN" sz="600" b="1">
              <a:ea typeface="宋体" pitchFamily="2" charset="-122"/>
            </a:endParaRPr>
          </a:p>
        </p:txBody>
      </p:sp>
      <p:sp>
        <p:nvSpPr>
          <p:cNvPr id="9" name="Subtitle 2"/>
          <p:cNvSpPr>
            <a:spLocks noGrp="1"/>
          </p:cNvSpPr>
          <p:nvPr>
            <p:ph type="subTitle" idx="10"/>
          </p:nvPr>
        </p:nvSpPr>
        <p:spPr>
          <a:xfrm>
            <a:off x="426355" y="5549224"/>
            <a:ext cx="11355169" cy="762000"/>
          </a:xfrm>
          <a:prstGeom prst="rect">
            <a:avLst/>
          </a:prstGeom>
        </p:spPr>
        <p:txBody>
          <a:bodyPr lIns="45685" tIns="73094" rIns="45685" bIns="73094" anchor="ctr">
            <a:noAutofit/>
          </a:bodyPr>
          <a:lstStyle>
            <a:lvl1pPr marL="0" indent="0" algn="ctr">
              <a:lnSpc>
                <a:spcPct val="95000"/>
              </a:lnSpc>
              <a:spcBef>
                <a:spcPts val="0"/>
              </a:spcBef>
              <a:buNone/>
              <a:defRPr sz="2200" b="1">
                <a:solidFill>
                  <a:schemeClr val="bg1"/>
                </a:solidFill>
                <a:latin typeface="Ford Antenna Cond Light" pitchFamily="50" charset="0"/>
                <a:cs typeface="Arial" panose="020B0604020202020204" pitchFamily="34" charset="0"/>
              </a:defRPr>
            </a:lvl1pPr>
            <a:lvl2pPr marL="543560" indent="0" algn="ctr">
              <a:buNone/>
              <a:defRPr>
                <a:solidFill>
                  <a:schemeClr val="tx1">
                    <a:tint val="75000"/>
                  </a:schemeClr>
                </a:solidFill>
              </a:defRPr>
            </a:lvl2pPr>
            <a:lvl3pPr marL="1087120" indent="0" algn="ctr">
              <a:buNone/>
              <a:defRPr>
                <a:solidFill>
                  <a:schemeClr val="tx1">
                    <a:tint val="75000"/>
                  </a:schemeClr>
                </a:solidFill>
              </a:defRPr>
            </a:lvl3pPr>
            <a:lvl4pPr marL="1630680" indent="0" algn="ctr">
              <a:buNone/>
              <a:defRPr>
                <a:solidFill>
                  <a:schemeClr val="tx1">
                    <a:tint val="75000"/>
                  </a:schemeClr>
                </a:solidFill>
              </a:defRPr>
            </a:lvl4pPr>
            <a:lvl5pPr marL="2174240" indent="0" algn="ctr">
              <a:buNone/>
              <a:defRPr>
                <a:solidFill>
                  <a:schemeClr val="tx1">
                    <a:tint val="75000"/>
                  </a:schemeClr>
                </a:solidFill>
              </a:defRPr>
            </a:lvl5pPr>
            <a:lvl6pPr marL="2717800" indent="0" algn="ctr">
              <a:buNone/>
              <a:defRPr>
                <a:solidFill>
                  <a:schemeClr val="tx1">
                    <a:tint val="75000"/>
                  </a:schemeClr>
                </a:solidFill>
              </a:defRPr>
            </a:lvl6pPr>
            <a:lvl7pPr marL="3261360" indent="0" algn="ctr">
              <a:buNone/>
              <a:defRPr>
                <a:solidFill>
                  <a:schemeClr val="tx1">
                    <a:tint val="75000"/>
                  </a:schemeClr>
                </a:solidFill>
              </a:defRPr>
            </a:lvl7pPr>
            <a:lvl8pPr marL="3804285" indent="0" algn="ctr">
              <a:buNone/>
              <a:defRPr>
                <a:solidFill>
                  <a:schemeClr val="tx1">
                    <a:tint val="75000"/>
                  </a:schemeClr>
                </a:solidFill>
              </a:defRPr>
            </a:lvl8pPr>
            <a:lvl9pPr marL="4347845" indent="0" algn="ctr">
              <a:buNone/>
              <a:defRPr>
                <a:solidFill>
                  <a:schemeClr val="tx1">
                    <a:tint val="75000"/>
                  </a:schemeClr>
                </a:solidFill>
              </a:defRPr>
            </a:lvl9pPr>
          </a:lstStyle>
          <a:p>
            <a:r>
              <a:rPr lang="en-US"/>
              <a:t>Click to edit Master subtitle style</a:t>
            </a:r>
            <a:endParaRPr lang="en-US" dirty="0"/>
          </a:p>
        </p:txBody>
      </p:sp>
      <p:sp>
        <p:nvSpPr>
          <p:cNvPr id="8" name="Title 1"/>
          <p:cNvSpPr>
            <a:spLocks noGrp="1"/>
          </p:cNvSpPr>
          <p:nvPr>
            <p:ph type="title"/>
          </p:nvPr>
        </p:nvSpPr>
        <p:spPr>
          <a:xfrm>
            <a:off x="626577" y="234224"/>
            <a:ext cx="5703146" cy="579120"/>
          </a:xfrm>
          <a:prstGeom prst="rect">
            <a:avLst/>
          </a:prstGeom>
        </p:spPr>
        <p:txBody>
          <a:bodyPr lIns="91369" tIns="45685" rIns="91369" bIns="45685" anchor="t">
            <a:noAutofit/>
          </a:bodyPr>
          <a:lstStyle>
            <a:lvl1pPr algn="l" defTabSz="913765" rtl="0" eaLnBrk="1" latinLnBrk="0" hangingPunct="1">
              <a:lnSpc>
                <a:spcPct val="90000"/>
              </a:lnSpc>
              <a:spcBef>
                <a:spcPct val="0"/>
              </a:spcBef>
              <a:buNone/>
              <a:defRPr lang="en-US" sz="3000" b="1" i="0" kern="1200" cap="none" baseline="0" dirty="0">
                <a:solidFill>
                  <a:schemeClr val="tx1"/>
                </a:solidFill>
                <a:latin typeface="Arial" panose="020B0604020202020204" pitchFamily="34" charset="0"/>
                <a:ea typeface="+mj-ea"/>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Major Initiatives">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838200" cy="231775"/>
          </a:xfrm>
          <a:prstGeom prst="rect">
            <a:avLst/>
          </a:prstGeom>
          <a:noFill/>
          <a:ln>
            <a:noFill/>
          </a:ln>
        </p:spPr>
        <p:txBody>
          <a:bodyPr>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5B27A4F4-EFF8-9744-B47E-60A88FDA4F6A}"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txBox="1"/>
          <p:nvPr userDrawn="1"/>
        </p:nvSpPr>
        <p:spPr>
          <a:xfrm>
            <a:off x="8574088" y="296863"/>
            <a:ext cx="3097212" cy="509587"/>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20XX XXX &lt;PSC&gt;</a:t>
            </a:r>
            <a:endParaRPr lang="en-US" sz="2200" b="1" dirty="0"/>
          </a:p>
        </p:txBody>
      </p:sp>
      <p:sp>
        <p:nvSpPr>
          <p:cNvPr id="8" name="Text Box 367"/>
          <p:cNvSpPr txBox="1">
            <a:spLocks noChangeArrowheads="1"/>
          </p:cNvSpPr>
          <p:nvPr userDrawn="1"/>
        </p:nvSpPr>
        <p:spPr bwMode="blackWhite">
          <a:xfrm>
            <a:off x="8947150" y="6389688"/>
            <a:ext cx="2052638"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No Work Plan To Recover</a:t>
            </a:r>
            <a:endParaRPr lang="en-US" sz="1200" b="1" dirty="0">
              <a:solidFill>
                <a:srgbClr val="00264E"/>
              </a:solidFill>
              <a:latin typeface="Arial" panose="020B0604020202020204" pitchFamily="34" charset="0"/>
            </a:endParaRPr>
          </a:p>
        </p:txBody>
      </p:sp>
      <p:sp>
        <p:nvSpPr>
          <p:cNvPr id="10" name="Rectangle 364"/>
          <p:cNvSpPr>
            <a:spLocks noChangeAspect="1" noChangeArrowheads="1"/>
          </p:cNvSpPr>
          <p:nvPr userDrawn="1"/>
        </p:nvSpPr>
        <p:spPr bwMode="blackWhite">
          <a:xfrm>
            <a:off x="8467725"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1" name="Text Box 366"/>
          <p:cNvSpPr txBox="1">
            <a:spLocks noChangeArrowheads="1"/>
          </p:cNvSpPr>
          <p:nvPr userDrawn="1"/>
        </p:nvSpPr>
        <p:spPr bwMode="blackWhite">
          <a:xfrm>
            <a:off x="5013325" y="6389688"/>
            <a:ext cx="2644775"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Plan To Green By Next Milestone</a:t>
            </a:r>
            <a:endParaRPr lang="en-US" sz="1200" b="1" dirty="0">
              <a:solidFill>
                <a:srgbClr val="00264E"/>
              </a:solidFill>
              <a:latin typeface="Arial" panose="020B0604020202020204" pitchFamily="34" charset="0"/>
            </a:endParaRPr>
          </a:p>
        </p:txBody>
      </p:sp>
      <p:sp>
        <p:nvSpPr>
          <p:cNvPr id="12" name="Rectangle 364"/>
          <p:cNvSpPr>
            <a:spLocks noChangeAspect="1" noChangeArrowheads="1"/>
          </p:cNvSpPr>
          <p:nvPr userDrawn="1"/>
        </p:nvSpPr>
        <p:spPr bwMode="blackWhite">
          <a:xfrm>
            <a:off x="4533900"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3" name="Text Box 365"/>
          <p:cNvSpPr txBox="1">
            <a:spLocks noChangeArrowheads="1"/>
          </p:cNvSpPr>
          <p:nvPr userDrawn="1"/>
        </p:nvSpPr>
        <p:spPr bwMode="blackWhite">
          <a:xfrm>
            <a:off x="2809875" y="6389688"/>
            <a:ext cx="842963"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On Track</a:t>
            </a:r>
            <a:endParaRPr lang="en-US" sz="1200" b="1" dirty="0">
              <a:solidFill>
                <a:srgbClr val="00264E"/>
              </a:solidFill>
              <a:latin typeface="Arial" panose="020B0604020202020204" pitchFamily="34" charset="0"/>
            </a:endParaRPr>
          </a:p>
        </p:txBody>
      </p:sp>
      <p:sp>
        <p:nvSpPr>
          <p:cNvPr id="14" name="Rectangle 364"/>
          <p:cNvSpPr>
            <a:spLocks noChangeAspect="1" noChangeArrowheads="1"/>
          </p:cNvSpPr>
          <p:nvPr userDrawn="1"/>
        </p:nvSpPr>
        <p:spPr bwMode="blackWhite">
          <a:xfrm>
            <a:off x="2390775"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7" name="Content Placeholder 2"/>
          <p:cNvSpPr>
            <a:spLocks noGrp="1"/>
          </p:cNvSpPr>
          <p:nvPr>
            <p:ph idx="1"/>
          </p:nvPr>
        </p:nvSpPr>
        <p:spPr>
          <a:xfrm>
            <a:off x="640080" y="100584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amp; Blank">
    <p:spTree>
      <p:nvGrpSpPr>
        <p:cNvPr id="1" name=""/>
        <p:cNvGrpSpPr/>
        <p:nvPr/>
      </p:nvGrpSpPr>
      <p:grpSpPr>
        <a:xfrm>
          <a:off x="0" y="0"/>
          <a:ext cx="0" cy="0"/>
          <a:chOff x="0" y="0"/>
          <a:chExt cx="0" cy="0"/>
        </a:xfrm>
      </p:grpSpPr>
      <p:sp>
        <p:nvSpPr>
          <p:cNvPr id="2" name="Title 1"/>
          <p:cNvSpPr txBox="1"/>
          <p:nvPr userDrawn="1"/>
        </p:nvSpPr>
        <p:spPr>
          <a:xfrm>
            <a:off x="8509000" y="100013"/>
            <a:ext cx="3181350" cy="576262"/>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solidFill>
                  <a:srgbClr val="00264E"/>
                </a:solidFill>
              </a:rPr>
              <a:t>2021 CD542 &lt;PSC&gt;</a:t>
            </a:r>
            <a:endParaRPr lang="en-US" sz="2200" b="1" dirty="0">
              <a:solidFill>
                <a:srgbClr val="00264E"/>
              </a:solidFill>
            </a:endParaRPr>
          </a:p>
        </p:txBody>
      </p:sp>
      <p:sp>
        <p:nvSpPr>
          <p:cNvPr id="3" name="TextBox 2"/>
          <p:cNvSpPr txBox="1">
            <a:spLocks noChangeArrowheads="1"/>
          </p:cNvSpPr>
          <p:nvPr userDrawn="1"/>
        </p:nvSpPr>
        <p:spPr bwMode="auto">
          <a:xfrm>
            <a:off x="893763" y="6480175"/>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rgbClr val="FFFFFF">
                    <a:lumMod val="50000"/>
                  </a:srgbClr>
                </a:solidFill>
                <a:latin typeface="Arial" panose="020B0604020202020204" pitchFamily="34" charset="0"/>
                <a:cs typeface="Arial" panose="020B0604020202020204" pitchFamily="34" charset="0"/>
              </a:rPr>
              <a:t>Confidential</a:t>
            </a:r>
            <a:endParaRPr lang="en-US" altLang="en-US" sz="900" dirty="0">
              <a:solidFill>
                <a:srgbClr val="FFFFFF">
                  <a:lumMod val="50000"/>
                </a:srgbClr>
              </a:solidFill>
              <a:latin typeface="Arial" panose="020B0604020202020204" pitchFamily="34" charset="0"/>
              <a:cs typeface="Arial" panose="020B0604020202020204" pitchFamily="34" charset="0"/>
            </a:endParaRPr>
          </a:p>
        </p:txBody>
      </p:sp>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3363" y="6472238"/>
            <a:ext cx="6604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A962FC9-54AE-464D-A647-CBDAC6067EE1}" type="slidenum">
              <a:rPr lang="en-US" altLang="en-US" sz="1100" b="1" smtClean="0">
                <a:solidFill>
                  <a:srgbClr val="00264E"/>
                </a:solidFill>
                <a:cs typeface="Arial" panose="020B0604020202020204" pitchFamily="34" charset="0"/>
              </a:rPr>
            </a:fld>
            <a:endParaRPr lang="en-US" altLang="en-US" sz="1100" b="1">
              <a:solidFill>
                <a:srgbClr val="00264E"/>
              </a:solidFill>
              <a:cs typeface="Arial" panose="020B0604020202020204" pitchFamily="34" charset="0"/>
            </a:endParaRPr>
          </a:p>
        </p:txBody>
      </p:sp>
      <p:sp>
        <p:nvSpPr>
          <p:cNvPr id="6" name="Text Box 14"/>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endParaRPr lang="en-US" altLang="zh-CN" sz="600">
              <a:solidFill>
                <a:srgbClr val="00264E"/>
              </a:solidFill>
              <a:ea typeface="宋体" pitchFamily="2" charset="-122"/>
            </a:endParaRPr>
          </a:p>
          <a:p>
            <a:pPr algn="r" eaLnBrk="1" hangingPunct="1">
              <a:defRPr/>
            </a:pPr>
            <a:r>
              <a:rPr lang="en-US" altLang="zh-CN" sz="600">
                <a:solidFill>
                  <a:srgbClr val="00264E"/>
                </a:solidFill>
                <a:ea typeface="宋体" pitchFamily="2" charset="-122"/>
              </a:rPr>
              <a:t>  GIS1 23.01,12 / GIS2 Confidential Template v2  (June 1,  2018)</a:t>
            </a:r>
            <a:endParaRPr lang="en-US" altLang="zh-CN" sz="600" b="1">
              <a:solidFill>
                <a:srgbClr val="00264E"/>
              </a:solidFill>
              <a:ea typeface="宋体" pitchFamily="2" charset="-122"/>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2" name="Picture 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0450" y="30495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a:spLocks noChangeArrowheads="1"/>
          </p:cNvSpPr>
          <p:nvPr userDrawn="1"/>
        </p:nvSpPr>
        <p:spPr bwMode="auto">
          <a:xfrm>
            <a:off x="0" y="0"/>
            <a:ext cx="4203700" cy="6858000"/>
          </a:xfrm>
          <a:prstGeom prst="rect">
            <a:avLst/>
          </a:prstGeom>
          <a:solidFill>
            <a:srgbClr val="00264E"/>
          </a:solidFill>
          <a:ln w="12700" algn="ctr">
            <a:solidFill>
              <a:srgbClr val="00305B"/>
            </a:solidFill>
            <a:miter lim="800000"/>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FFFFFF"/>
              </a:solidFill>
            </a:endParaRPr>
          </a:p>
        </p:txBody>
      </p:sp>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12850" y="32019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mp; Side Bumper">
    <p:spTree>
      <p:nvGrpSpPr>
        <p:cNvPr id="1" name=""/>
        <p:cNvGrpSpPr/>
        <p:nvPr/>
      </p:nvGrpSpPr>
      <p:grpSpPr>
        <a:xfrm>
          <a:off x="0" y="0"/>
          <a:ext cx="0" cy="0"/>
          <a:chOff x="0" y="0"/>
          <a:chExt cx="0" cy="0"/>
        </a:xfrm>
      </p:grpSpPr>
      <p:sp>
        <p:nvSpPr>
          <p:cNvPr id="4"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itchFamily="2" charset="-122"/>
            </a:endParaRPr>
          </a:p>
        </p:txBody>
      </p:sp>
      <p:sp>
        <p:nvSpPr>
          <p:cNvPr id="5" name="TextBox 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6"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7B10D08-A535-1F41-940B-6C254BECE061}"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7"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9" name="Title 1"/>
          <p:cNvSpPr>
            <a:spLocks noGrp="1"/>
          </p:cNvSpPr>
          <p:nvPr>
            <p:ph type="title"/>
          </p:nvPr>
        </p:nvSpPr>
        <p:spPr>
          <a:xfrm>
            <a:off x="640080" y="365760"/>
            <a:ext cx="7443216"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amp; Side Bumper">
    <p:spTree>
      <p:nvGrpSpPr>
        <p:cNvPr id="1" name=""/>
        <p:cNvGrpSpPr/>
        <p:nvPr/>
      </p:nvGrpSpPr>
      <p:grpSpPr>
        <a:xfrm>
          <a:off x="0" y="0"/>
          <a:ext cx="0" cy="0"/>
          <a:chOff x="0" y="0"/>
          <a:chExt cx="0" cy="0"/>
        </a:xfrm>
      </p:grpSpPr>
      <p:sp>
        <p:nvSpPr>
          <p:cNvPr id="4"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itchFamily="2" charset="-122"/>
            </a:endParaRPr>
          </a:p>
        </p:txBody>
      </p:sp>
      <p:sp>
        <p:nvSpPr>
          <p:cNvPr id="5" name="TextBox 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6"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D2551AE-F139-DE46-906A-F17D8668C59E}"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7"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eft Brace 5"/>
          <p:cNvSpPr/>
          <p:nvPr userDrawn="1"/>
        </p:nvSpPr>
        <p:spPr>
          <a:xfrm rot="16200000">
            <a:off x="2880519" y="4647406"/>
            <a:ext cx="204788" cy="1882775"/>
          </a:xfrm>
          <a:prstGeom prst="leftBrace">
            <a:avLst/>
          </a:prstGeom>
          <a:noFill/>
          <a:ln w="12700" cap="flat">
            <a:solidFill>
              <a:schemeClr val="tx1"/>
            </a:solidFill>
            <a:prstDash val="solid"/>
            <a:round/>
          </a:ln>
          <a:effectLst/>
        </p:spPr>
        <p:style>
          <a:lnRef idx="0">
            <a:scrgbClr r="0" g="0" b="0"/>
          </a:lnRef>
          <a:fillRef idx="0">
            <a:scrgbClr r="0" g="0" b="0"/>
          </a:fillRef>
          <a:effectRef idx="0">
            <a:scrgbClr r="0" g="0" b="0"/>
          </a:effectRef>
          <a:fontRef idx="none"/>
        </p:style>
        <p:txBody>
          <a:bodyPr lIns="91439" tIns="45719" rIns="91439" bIns="45719"/>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latinLnBrk="1">
              <a:defRPr/>
            </a:pPr>
            <a:endParaRPr lang="en-US" altLang="zh-CN">
              <a:solidFill>
                <a:srgbClr val="000000"/>
              </a:solidFill>
              <a:ea typeface="宋体" pitchFamily="2" charset="-122"/>
            </a:endParaRPr>
          </a:p>
        </p:txBody>
      </p:sp>
      <p:sp>
        <p:nvSpPr>
          <p:cNvPr id="10" name="TextBox 6"/>
          <p:cNvSpPr txBox="1"/>
          <p:nvPr userDrawn="1"/>
        </p:nvSpPr>
        <p:spPr>
          <a:xfrm>
            <a:off x="2469565" y="5958742"/>
            <a:ext cx="1026670" cy="30777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spcFirstLastPara="1" lIns="60959" tIns="60959" rIns="60959" bIns="60959" spcCol="38100">
            <a:spAutoFit/>
          </a:bodyPr>
          <a:lstStyle>
            <a:defPPr>
              <a:defRPr lang="en-US"/>
            </a:defPPr>
            <a:lvl1pPr algn="ctr" defTabSz="608965" hangingPunct="0">
              <a:defRPr sz="1200" b="1">
                <a:latin typeface="Arial" panose="020B0604020202020204" pitchFamily="34" charset="0"/>
                <a:ea typeface="Ford Antenna Cond Regular"/>
                <a:cs typeface="Arial" panose="020B0604020202020204" pitchFamily="34" charset="0"/>
              </a:defRPr>
            </a:lvl1pPr>
          </a:lstStyle>
          <a:p>
            <a:pPr eaLnBrk="1" fontAlgn="auto">
              <a:spcBef>
                <a:spcPts val="0"/>
              </a:spcBef>
              <a:spcAft>
                <a:spcPts val="0"/>
              </a:spcAft>
              <a:defRPr/>
            </a:pPr>
            <a:r>
              <a:rPr lang="en-US" dirty="0">
                <a:sym typeface="Ford Antenna Cond Regular"/>
              </a:rPr>
              <a:t>$432</a:t>
            </a:r>
            <a:endParaRPr lang="en-US" dirty="0">
              <a:sym typeface="Ford Antenna Cond Regular"/>
            </a:endParaRPr>
          </a:p>
        </p:txBody>
      </p:sp>
      <p:sp>
        <p:nvSpPr>
          <p:cNvPr id="11" name="TextBox 7"/>
          <p:cNvSpPr txBox="1"/>
          <p:nvPr userDrawn="1"/>
        </p:nvSpPr>
        <p:spPr>
          <a:xfrm>
            <a:off x="2174903" y="5739822"/>
            <a:ext cx="1615995" cy="30777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spcFirstLastPara="1" lIns="60959" tIns="60959" rIns="60959" bIns="60959" spcCol="38100">
            <a:spAutoFit/>
          </a:bodyPr>
          <a:lstStyle/>
          <a:p>
            <a:pPr algn="ctr" defTabSz="608965" eaLnBrk="1" fontAlgn="auto">
              <a:spcBef>
                <a:spcPts val="0"/>
              </a:spcBef>
              <a:spcAft>
                <a:spcPts val="0"/>
              </a:spcAft>
              <a:defRPr/>
            </a:pPr>
            <a:r>
              <a:rPr lang="en-US" sz="1200" b="1" dirty="0">
                <a:ea typeface="Ford Antenna Cond Regular"/>
                <a:cs typeface="Arial" panose="020B0604020202020204" pitchFamily="34" charset="0"/>
                <a:sym typeface="Ford Antenna Cond Regular"/>
              </a:rPr>
              <a:t>Market Factors</a:t>
            </a:r>
            <a:endParaRPr lang="en-US" sz="1200" b="1" dirty="0">
              <a:ea typeface="Ford Antenna Cond Regular"/>
              <a:cs typeface="Arial" panose="020B0604020202020204" pitchFamily="34" charset="0"/>
              <a:sym typeface="Ford Antenna Cond Regular"/>
            </a:endParaRPr>
          </a:p>
        </p:txBody>
      </p:sp>
      <p:sp>
        <p:nvSpPr>
          <p:cNvPr id="12" name="Rectangle 72"/>
          <p:cNvSpPr>
            <a:spLocks noChangeArrowheads="1"/>
          </p:cNvSpPr>
          <p:nvPr userDrawn="1"/>
        </p:nvSpPr>
        <p:spPr bwMode="auto">
          <a:xfrm>
            <a:off x="1763713" y="5080000"/>
            <a:ext cx="1289050" cy="363538"/>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Volume /</a:t>
            </a:r>
            <a:endParaRPr lang="en-US" altLang="en-US" sz="1200" b="1">
              <a:cs typeface="Arial" panose="020B0604020202020204" pitchFamily="34" charset="0"/>
            </a:endParaRPr>
          </a:p>
          <a:p>
            <a:pPr algn="ctr">
              <a:lnSpc>
                <a:spcPct val="85000"/>
              </a:lnSpc>
              <a:defRPr/>
            </a:pPr>
            <a:r>
              <a:rPr lang="en-US" altLang="en-US" sz="1200" b="1">
                <a:cs typeface="Arial" panose="020B0604020202020204" pitchFamily="34" charset="0"/>
              </a:rPr>
              <a:t>Mix</a:t>
            </a:r>
            <a:endParaRPr lang="en-US" altLang="en-US" sz="1200" b="1">
              <a:cs typeface="Arial" panose="020B0604020202020204" pitchFamily="34" charset="0"/>
            </a:endParaRPr>
          </a:p>
        </p:txBody>
      </p:sp>
      <p:sp>
        <p:nvSpPr>
          <p:cNvPr id="13" name="Rectangle 73"/>
          <p:cNvSpPr>
            <a:spLocks noChangeArrowheads="1"/>
          </p:cNvSpPr>
          <p:nvPr userDrawn="1"/>
        </p:nvSpPr>
        <p:spPr bwMode="auto">
          <a:xfrm>
            <a:off x="2962275" y="5080000"/>
            <a:ext cx="1289050" cy="363538"/>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Net</a:t>
            </a:r>
            <a:endParaRPr lang="en-US" altLang="en-US" sz="1200" b="1">
              <a:cs typeface="Arial" panose="020B0604020202020204" pitchFamily="34" charset="0"/>
            </a:endParaRPr>
          </a:p>
          <a:p>
            <a:pPr algn="ctr">
              <a:lnSpc>
                <a:spcPct val="85000"/>
              </a:lnSpc>
              <a:defRPr/>
            </a:pPr>
            <a:r>
              <a:rPr lang="en-US" altLang="en-US" sz="1200" b="1">
                <a:cs typeface="Arial" panose="020B0604020202020204" pitchFamily="34" charset="0"/>
              </a:rPr>
              <a:t>Pricing</a:t>
            </a:r>
            <a:endParaRPr lang="en-US" altLang="en-US" sz="1200" b="1">
              <a:cs typeface="Arial" panose="020B0604020202020204" pitchFamily="34" charset="0"/>
            </a:endParaRPr>
          </a:p>
        </p:txBody>
      </p:sp>
      <p:sp>
        <p:nvSpPr>
          <p:cNvPr id="14" name="Rectangle 77"/>
          <p:cNvSpPr>
            <a:spLocks noChangeArrowheads="1"/>
          </p:cNvSpPr>
          <p:nvPr userDrawn="1"/>
        </p:nvSpPr>
        <p:spPr bwMode="auto">
          <a:xfrm>
            <a:off x="5397500" y="5237163"/>
            <a:ext cx="1290638" cy="206375"/>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Other</a:t>
            </a:r>
            <a:endParaRPr lang="en-US" altLang="en-US" sz="1200" b="1">
              <a:cs typeface="Arial" panose="020B0604020202020204" pitchFamily="34" charset="0"/>
            </a:endParaRPr>
          </a:p>
        </p:txBody>
      </p:sp>
      <p:sp>
        <p:nvSpPr>
          <p:cNvPr id="15" name="Rectangle 73"/>
          <p:cNvSpPr>
            <a:spLocks noChangeArrowheads="1"/>
          </p:cNvSpPr>
          <p:nvPr userDrawn="1"/>
        </p:nvSpPr>
        <p:spPr bwMode="auto">
          <a:xfrm>
            <a:off x="4160838" y="5237163"/>
            <a:ext cx="1290637" cy="206375"/>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Cost</a:t>
            </a:r>
            <a:endParaRPr lang="en-US" altLang="en-US" sz="1200" b="1">
              <a:cs typeface="Arial" panose="020B0604020202020204" pitchFamily="34" charset="0"/>
            </a:endParaRPr>
          </a:p>
        </p:txBody>
      </p:sp>
      <p:sp>
        <p:nvSpPr>
          <p:cNvPr id="16" name="Rectangle 70"/>
          <p:cNvSpPr>
            <a:spLocks noChangeArrowheads="1"/>
          </p:cNvSpPr>
          <p:nvPr userDrawn="1"/>
        </p:nvSpPr>
        <p:spPr bwMode="auto">
          <a:xfrm>
            <a:off x="6597650" y="5237163"/>
            <a:ext cx="1289050" cy="206375"/>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1Q 2018</a:t>
            </a:r>
            <a:endParaRPr lang="en-US" altLang="en-US" sz="1200" b="1">
              <a:cs typeface="Arial" panose="020B0604020202020204" pitchFamily="34" charset="0"/>
            </a:endParaRPr>
          </a:p>
        </p:txBody>
      </p:sp>
      <p:sp>
        <p:nvSpPr>
          <p:cNvPr id="17" name="Rectangle 71"/>
          <p:cNvSpPr>
            <a:spLocks noChangeArrowheads="1"/>
          </p:cNvSpPr>
          <p:nvPr userDrawn="1"/>
        </p:nvSpPr>
        <p:spPr bwMode="auto">
          <a:xfrm>
            <a:off x="563563" y="5237163"/>
            <a:ext cx="1289050" cy="206375"/>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1Q 2017</a:t>
            </a:r>
            <a:endParaRPr lang="en-US" altLang="en-US" sz="1200" b="1">
              <a:cs typeface="Arial" panose="020B0604020202020204" pitchFamily="34" charset="0"/>
            </a:endParaRPr>
          </a:p>
        </p:txBody>
      </p:sp>
      <p:cxnSp>
        <p:nvCxnSpPr>
          <p:cNvPr id="18" name="Straight Connector 14"/>
          <p:cNvCxnSpPr/>
          <p:nvPr userDrawn="1"/>
        </p:nvCxnSpPr>
        <p:spPr>
          <a:xfrm flipH="1">
            <a:off x="571500" y="4905375"/>
            <a:ext cx="7315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7443216"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23"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amp; Side Bumper">
    <p:spTree>
      <p:nvGrpSpPr>
        <p:cNvPr id="1" name=""/>
        <p:cNvGrpSpPr/>
        <p:nvPr/>
      </p:nvGrpSpPr>
      <p:grpSpPr>
        <a:xfrm>
          <a:off x="0" y="0"/>
          <a:ext cx="0" cy="0"/>
          <a:chOff x="0" y="0"/>
          <a:chExt cx="0" cy="0"/>
        </a:xfrm>
      </p:grpSpPr>
      <p:sp>
        <p:nvSpPr>
          <p:cNvPr id="3"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itchFamily="2" charset="-122"/>
            </a:endParaRPr>
          </a:p>
        </p:txBody>
      </p:sp>
      <p:sp>
        <p:nvSpPr>
          <p:cNvPr id="4" name="TextBox 2"/>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327BEF64-56DE-6C43-B480-A8304A7D554D}" type="slidenum">
              <a:rPr lang="en-US" altLang="en-US" sz="1100" b="1" smtClean="0">
                <a:cs typeface="Arial" panose="020B0604020202020204" pitchFamily="34" charset="0"/>
              </a:rPr>
            </a:fld>
            <a:endParaRPr lang="en-US" altLang="en-US" sz="1100" b="1">
              <a:cs typeface="Arial" panose="020B0604020202020204" pitchFamily="34" charset="0"/>
            </a:endParaRPr>
          </a:p>
        </p:txBody>
      </p:sp>
      <p:sp>
        <p:nvSpPr>
          <p:cNvPr id="9"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Title &amp; Side Bumper">
    <p:spTree>
      <p:nvGrpSpPr>
        <p:cNvPr id="1" name=""/>
        <p:cNvGrpSpPr/>
        <p:nvPr/>
      </p:nvGrpSpPr>
      <p:grpSpPr>
        <a:xfrm>
          <a:off x="0" y="0"/>
          <a:ext cx="0" cy="0"/>
          <a:chOff x="0" y="0"/>
          <a:chExt cx="0" cy="0"/>
        </a:xfrm>
      </p:grpSpPr>
      <p:sp>
        <p:nvSpPr>
          <p:cNvPr id="2"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itchFamily="2" charset="-122"/>
            </a:endParaRPr>
          </a:p>
        </p:txBody>
      </p:sp>
      <p:sp>
        <p:nvSpPr>
          <p:cNvPr id="3"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A77F8E1F-0825-0447-A8FF-179F078C6472}"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4" name="Picture 3"/>
          <p:cNvPicPr>
            <a:picLocks noChangeAspect="1"/>
          </p:cNvPicPr>
          <p:nvPr userDrawn="1"/>
        </p:nvPicPr>
        <p:blipFill rotWithShape="1">
          <a:blip r:embed="rId2" cstate="print"/>
          <a:srcRect l="8094" t="15129" r="7776" b="16320"/>
          <a:stretch>
            <a:fillRect/>
          </a:stretch>
        </p:blipFill>
        <p:spPr>
          <a:xfrm>
            <a:off x="9309100" y="3063875"/>
            <a:ext cx="2038350" cy="830263"/>
          </a:xfrm>
          <a:prstGeom prst="rect">
            <a:avLst/>
          </a:prstGeom>
          <a:solidFill>
            <a:schemeClr val="tx1">
              <a:lumMod val="10000"/>
              <a:lumOff val="90000"/>
            </a:schemeClr>
          </a:solidFill>
          <a:ln>
            <a:solidFill>
              <a:schemeClr val="tx1">
                <a:lumMod val="10000"/>
                <a:lumOff val="90000"/>
              </a:schemeClr>
            </a:solid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mp; Side Bumper">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2C2ADF7-A3A7-5F49-A76F-BF99EDB53B3D}"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1"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4" Type="http://schemas.openxmlformats.org/officeDocument/2006/relationships/theme" Target="../theme/theme1.xml"/><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Arial" panose="020B0604020202020204" pitchFamily="34" charset="0"/>
        </a:defRPr>
      </a:lvl2pPr>
      <a:lvl3pPr algn="l" rtl="0" eaLnBrk="0" fontAlgn="base" hangingPunct="0">
        <a:lnSpc>
          <a:spcPct val="90000"/>
        </a:lnSpc>
        <a:spcBef>
          <a:spcPct val="0"/>
        </a:spcBef>
        <a:spcAft>
          <a:spcPct val="0"/>
        </a:spcAft>
        <a:defRPr sz="4400">
          <a:solidFill>
            <a:schemeClr val="tx1"/>
          </a:solidFill>
          <a:latin typeface="Arial" panose="020B0604020202020204" pitchFamily="34" charset="0"/>
        </a:defRPr>
      </a:lvl3pPr>
      <a:lvl4pPr algn="l" rtl="0" eaLnBrk="0" fontAlgn="base" hangingPunct="0">
        <a:lnSpc>
          <a:spcPct val="90000"/>
        </a:lnSpc>
        <a:spcBef>
          <a:spcPct val="0"/>
        </a:spcBef>
        <a:spcAft>
          <a:spcPct val="0"/>
        </a:spcAft>
        <a:defRPr sz="4400">
          <a:solidFill>
            <a:schemeClr val="tx1"/>
          </a:solidFill>
          <a:latin typeface="Arial" panose="020B0604020202020204" pitchFamily="34" charset="0"/>
        </a:defRPr>
      </a:lvl4pPr>
      <a:lvl5pPr algn="l" rtl="0" eaLnBrk="0" fontAlgn="base" hangingPunct="0">
        <a:lnSpc>
          <a:spcPct val="90000"/>
        </a:lnSpc>
        <a:spcBef>
          <a:spcPct val="0"/>
        </a:spcBef>
        <a:spcAft>
          <a:spcPct val="0"/>
        </a:spcAft>
        <a:defRPr sz="4400">
          <a:solidFill>
            <a:schemeClr val="tx1"/>
          </a:solidFill>
          <a:latin typeface="Arial" panose="020B0604020202020204" pitchFamily="34" charset="0"/>
        </a:defRPr>
      </a:lvl5pPr>
      <a:lvl6pPr marL="457200" algn="l" rtl="0" fontAlgn="base">
        <a:lnSpc>
          <a:spcPct val="90000"/>
        </a:lnSpc>
        <a:spcBef>
          <a:spcPct val="0"/>
        </a:spcBef>
        <a:spcAft>
          <a:spcPct val="0"/>
        </a:spcAft>
        <a:defRPr sz="4400">
          <a:solidFill>
            <a:schemeClr val="tx1"/>
          </a:solidFill>
          <a:latin typeface="Arial" panose="020B0604020202020204" pitchFamily="34" charset="0"/>
        </a:defRPr>
      </a:lvl6pPr>
      <a:lvl7pPr marL="914400" algn="l" rtl="0" fontAlgn="base">
        <a:lnSpc>
          <a:spcPct val="90000"/>
        </a:lnSpc>
        <a:spcBef>
          <a:spcPct val="0"/>
        </a:spcBef>
        <a:spcAft>
          <a:spcPct val="0"/>
        </a:spcAft>
        <a:defRPr sz="4400">
          <a:solidFill>
            <a:schemeClr val="tx1"/>
          </a:solidFill>
          <a:latin typeface="Arial" panose="020B0604020202020204" pitchFamily="34" charset="0"/>
        </a:defRPr>
      </a:lvl7pPr>
      <a:lvl8pPr marL="1371600" algn="l" rtl="0" fontAlgn="base">
        <a:lnSpc>
          <a:spcPct val="90000"/>
        </a:lnSpc>
        <a:spcBef>
          <a:spcPct val="0"/>
        </a:spcBef>
        <a:spcAft>
          <a:spcPct val="0"/>
        </a:spcAft>
        <a:defRPr sz="4400">
          <a:solidFill>
            <a:schemeClr val="tx1"/>
          </a:solidFill>
          <a:latin typeface="Arial" panose="020B0604020202020204" pitchFamily="34" charset="0"/>
        </a:defRPr>
      </a:lvl8pPr>
      <a:lvl9pPr marL="1828800" algn="l" rtl="0" fontAlgn="base">
        <a:lnSpc>
          <a:spcPct val="90000"/>
        </a:lnSpc>
        <a:spcBef>
          <a:spcPct val="0"/>
        </a:spcBef>
        <a:spcAft>
          <a:spcPct val="0"/>
        </a:spcAft>
        <a:defRPr sz="4400">
          <a:solidFill>
            <a:schemeClr val="tx1"/>
          </a:solidFill>
          <a:latin typeface="Arial" panose="020B060402020202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2.xml"/><Relationship Id="rId2" Type="http://schemas.openxmlformats.org/officeDocument/2006/relationships/hyperlink" Target="https://www.jira.ford.com/browse/APIMCIS-23245" TargetMode="Externa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2.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12.xml"/><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vmlDrawing" Target="../drawings/vmlDrawing1.vml"/><Relationship Id="rId6" Type="http://schemas.openxmlformats.org/officeDocument/2006/relationships/slideLayout" Target="../slideLayouts/slideLayout12.xml"/><Relationship Id="rId5" Type="http://schemas.openxmlformats.org/officeDocument/2006/relationships/image" Target="../media/image11.png"/><Relationship Id="rId4" Type="http://schemas.openxmlformats.org/officeDocument/2006/relationships/package" Target="../embeddings/Workbook2.xlsx"/><Relationship Id="rId3" Type="http://schemas.openxmlformats.org/officeDocument/2006/relationships/tags" Target="../tags/tag7.xml"/><Relationship Id="rId2" Type="http://schemas.openxmlformats.org/officeDocument/2006/relationships/image" Target="../media/image10.png"/><Relationship Id="rId1" Type="http://schemas.openxmlformats.org/officeDocument/2006/relationships/package" Target="../embeddings/Workbook1.xlsx"/></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txBox="1">
            <a:spLocks noChangeArrowheads="1"/>
          </p:cNvSpPr>
          <p:nvPr/>
        </p:nvSpPr>
        <p:spPr bwMode="auto">
          <a:xfrm>
            <a:off x="4413250" y="530225"/>
            <a:ext cx="7566025" cy="199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0000"/>
              </a:lnSpc>
            </a:pPr>
            <a:r>
              <a:rPr lang="en-US" altLang="en-US" sz="3200" dirty="0"/>
              <a:t>Sync+ 2.0 </a:t>
            </a:r>
            <a:endParaRPr lang="en-US" altLang="en-US" sz="3200" dirty="0"/>
          </a:p>
          <a:p>
            <a:pPr algn="ctr" eaLnBrk="1" hangingPunct="1">
              <a:lnSpc>
                <a:spcPct val="90000"/>
              </a:lnSpc>
            </a:pPr>
            <a:r>
              <a:rPr lang="en-US" altLang="en-US" sz="3200" dirty="0">
                <a:solidFill>
                  <a:srgbClr val="0000CC"/>
                </a:solidFill>
              </a:rPr>
              <a:t>Phase4_P702</a:t>
            </a:r>
            <a:r>
              <a:rPr lang="en-US" altLang="zh-CN" sz="3200" dirty="0">
                <a:solidFill>
                  <a:srgbClr val="0000CC"/>
                </a:solidFill>
              </a:rPr>
              <a:t>_R08 HF2</a:t>
            </a:r>
            <a:r>
              <a:rPr lang="en-US" altLang="en-US" sz="3200" dirty="0">
                <a:solidFill>
                  <a:srgbClr val="0000CC"/>
                </a:solidFill>
              </a:rPr>
              <a:t> –Baidu</a:t>
            </a:r>
            <a:endParaRPr lang="en-US" altLang="en-US" sz="3200" dirty="0"/>
          </a:p>
        </p:txBody>
      </p:sp>
      <p:sp>
        <p:nvSpPr>
          <p:cNvPr id="47106" name="Rectangle 4"/>
          <p:cNvSpPr>
            <a:spLocks noChangeArrowheads="1"/>
          </p:cNvSpPr>
          <p:nvPr/>
        </p:nvSpPr>
        <p:spPr bwMode="auto">
          <a:xfrm>
            <a:off x="6878638" y="2268538"/>
            <a:ext cx="266065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dirty="0">
                <a:solidFill>
                  <a:srgbClr val="005BBA"/>
                </a:solidFill>
              </a:rPr>
              <a:t>Baidu</a:t>
            </a:r>
            <a:endParaRPr lang="en-US" altLang="en-US" sz="1600" b="1" dirty="0">
              <a:solidFill>
                <a:srgbClr val="005BBA"/>
              </a:solidFill>
              <a:cs typeface="Arial" panose="020B0604020202020204" pitchFamily="34" charset="0"/>
            </a:endParaRPr>
          </a:p>
          <a:p>
            <a:pPr eaLnBrk="1" hangingPunct="1"/>
            <a:r>
              <a:rPr lang="en-US" altLang="en-US" sz="1600" dirty="0">
                <a:solidFill>
                  <a:srgbClr val="00264E"/>
                </a:solidFill>
              </a:rPr>
              <a:t>Updated on </a:t>
            </a:r>
            <a:r>
              <a:rPr lang="en-US" altLang="en-US" sz="1600" dirty="0">
                <a:solidFill>
                  <a:srgbClr val="0000CC"/>
                </a:solidFill>
              </a:rPr>
              <a:t>202</a:t>
            </a:r>
            <a:r>
              <a:rPr lang="en-US" altLang="zh-CN" sz="1600" dirty="0">
                <a:solidFill>
                  <a:srgbClr val="0000CC"/>
                </a:solidFill>
              </a:rPr>
              <a:t>2</a:t>
            </a:r>
            <a:r>
              <a:rPr lang="en-US" altLang="en-US" sz="1600" dirty="0">
                <a:solidFill>
                  <a:srgbClr val="0000CC"/>
                </a:solidFill>
              </a:rPr>
              <a:t>-</a:t>
            </a:r>
            <a:r>
              <a:rPr lang="en-US" altLang="zh-CN" sz="1600" dirty="0">
                <a:solidFill>
                  <a:srgbClr val="0000CC"/>
                </a:solidFill>
              </a:rPr>
              <a:t>05</a:t>
            </a:r>
            <a:r>
              <a:rPr lang="en-US" altLang="en-US" sz="1600" dirty="0">
                <a:solidFill>
                  <a:srgbClr val="0000CC"/>
                </a:solidFill>
              </a:rPr>
              <a:t>-</a:t>
            </a:r>
            <a:r>
              <a:rPr lang="en-US" altLang="zh-CN" sz="1600" dirty="0">
                <a:solidFill>
                  <a:srgbClr val="0000CC"/>
                </a:solidFill>
              </a:rPr>
              <a:t>25</a:t>
            </a:r>
            <a:endParaRPr lang="en-US" altLang="en-US" sz="1600" dirty="0">
              <a:solidFill>
                <a:srgbClr val="0000CC"/>
              </a:solidFill>
            </a:endParaRPr>
          </a:p>
        </p:txBody>
      </p:sp>
      <p:grpSp>
        <p:nvGrpSpPr>
          <p:cNvPr id="47107" name="Group 3"/>
          <p:cNvGrpSpPr/>
          <p:nvPr/>
        </p:nvGrpSpPr>
        <p:grpSpPr bwMode="auto">
          <a:xfrm>
            <a:off x="5859463" y="6162675"/>
            <a:ext cx="6332537" cy="649288"/>
            <a:chOff x="5703858" y="5912861"/>
            <a:chExt cx="5948850" cy="649229"/>
          </a:xfrm>
        </p:grpSpPr>
        <p:grpSp>
          <p:nvGrpSpPr>
            <p:cNvPr id="47119" name="Group 5"/>
            <p:cNvGrpSpPr/>
            <p:nvPr/>
          </p:nvGrpSpPr>
          <p:grpSpPr bwMode="auto">
            <a:xfrm>
              <a:off x="5703858" y="5912861"/>
              <a:ext cx="5948850" cy="649229"/>
              <a:chOff x="5703858" y="5912861"/>
              <a:chExt cx="5948850" cy="649229"/>
            </a:xfrm>
          </p:grpSpPr>
          <p:sp>
            <p:nvSpPr>
              <p:cNvPr id="10" name="Freeform 3"/>
              <p:cNvSpPr/>
              <p:nvPr/>
            </p:nvSpPr>
            <p:spPr>
              <a:xfrm>
                <a:off x="5703858" y="5922385"/>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noFill/>
              <a:ln w="28575">
                <a:solidFill>
                  <a:schemeClr val="tx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C8CCD1">
                        <a:lumMod val="25000"/>
                      </a:srgbClr>
                    </a:solidFill>
                    <a:cs typeface="Arial" panose="020B0604020202020204" pitchFamily="34" charset="0"/>
                  </a:rPr>
                  <a:t>Think</a:t>
                </a:r>
                <a:endParaRPr lang="en-US" sz="1600" b="1" dirty="0">
                  <a:solidFill>
                    <a:srgbClr val="C8CCD1">
                      <a:lumMod val="25000"/>
                    </a:srgbClr>
                  </a:solidFill>
                  <a:cs typeface="Arial" panose="020B0604020202020204" pitchFamily="34" charset="0"/>
                </a:endParaRPr>
              </a:p>
            </p:txBody>
          </p:sp>
          <p:sp>
            <p:nvSpPr>
              <p:cNvPr id="11" name="Freeform 6"/>
              <p:cNvSpPr/>
              <p:nvPr/>
            </p:nvSpPr>
            <p:spPr>
              <a:xfrm>
                <a:off x="7268246" y="5922385"/>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noFill/>
              <a:ln w="28575">
                <a:solidFill>
                  <a:schemeClr val="tx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C8CCD1">
                        <a:lumMod val="25000"/>
                      </a:srgbClr>
                    </a:solidFill>
                    <a:cs typeface="Arial" panose="020B0604020202020204" pitchFamily="34" charset="0"/>
                  </a:rPr>
                  <a:t>Point of view</a:t>
                </a:r>
                <a:endParaRPr lang="en-US" sz="1600" b="1" dirty="0">
                  <a:solidFill>
                    <a:srgbClr val="C8CCD1">
                      <a:lumMod val="25000"/>
                    </a:srgbClr>
                  </a:solidFill>
                  <a:cs typeface="Arial" panose="020B0604020202020204" pitchFamily="34" charset="0"/>
                </a:endParaRPr>
              </a:p>
            </p:txBody>
          </p:sp>
          <p:sp>
            <p:nvSpPr>
              <p:cNvPr id="12" name="Freeform 8"/>
              <p:cNvSpPr/>
              <p:nvPr/>
            </p:nvSpPr>
            <p:spPr>
              <a:xfrm>
                <a:off x="8752103" y="5912861"/>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solidFill>
                <a:schemeClr val="accent1">
                  <a:lumMod val="60000"/>
                  <a:lumOff val="40000"/>
                </a:schemeClr>
              </a:solidFill>
              <a:ln w="28575">
                <a:solidFill>
                  <a:schemeClr val="bg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FFFFFF"/>
                    </a:solidFill>
                    <a:cs typeface="Arial" panose="020B0604020202020204" pitchFamily="34" charset="0"/>
                  </a:rPr>
                  <a:t>Plan to Implement</a:t>
                </a:r>
                <a:endParaRPr lang="en-US" sz="1600" b="1" dirty="0">
                  <a:solidFill>
                    <a:srgbClr val="FFFFFF"/>
                  </a:solidFill>
                  <a:cs typeface="Arial" panose="020B0604020202020204" pitchFamily="34" charset="0"/>
                </a:endParaRPr>
              </a:p>
            </p:txBody>
          </p:sp>
          <p:sp>
            <p:nvSpPr>
              <p:cNvPr id="13" name="Freeform 10"/>
              <p:cNvSpPr/>
              <p:nvPr/>
            </p:nvSpPr>
            <p:spPr>
              <a:xfrm>
                <a:off x="10397022" y="5922385"/>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solidFill>
                <a:schemeClr val="tx1">
                  <a:lumMod val="90000"/>
                  <a:lumOff val="10000"/>
                </a:schemeClr>
              </a:solidFill>
              <a:ln w="28575">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FFFFFF"/>
                    </a:solidFill>
                    <a:cs typeface="Arial" panose="020B0604020202020204" pitchFamily="34" charset="0"/>
                  </a:rPr>
                  <a:t>Implement</a:t>
                </a:r>
                <a:endParaRPr lang="en-US" sz="1600" b="1" dirty="0">
                  <a:solidFill>
                    <a:srgbClr val="FFFFFF"/>
                  </a:solidFill>
                  <a:cs typeface="Arial" panose="020B0604020202020204" pitchFamily="34" charset="0"/>
                </a:endParaRPr>
              </a:p>
            </p:txBody>
          </p:sp>
        </p:grpSp>
        <p:sp>
          <p:nvSpPr>
            <p:cNvPr id="7" name="Isosceles Triangle 6"/>
            <p:cNvSpPr/>
            <p:nvPr/>
          </p:nvSpPr>
          <p:spPr>
            <a:xfrm rot="5400000">
              <a:off x="8535012" y="6162452"/>
              <a:ext cx="274612" cy="159571"/>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b="1">
                <a:solidFill>
                  <a:srgbClr val="00264E"/>
                </a:solidFill>
                <a:ea typeface="宋体" pitchFamily="2" charset="-122"/>
                <a:cs typeface="Arial" panose="020B0604020202020204" pitchFamily="34" charset="0"/>
              </a:endParaRPr>
            </a:p>
          </p:txBody>
        </p:sp>
        <p:sp>
          <p:nvSpPr>
            <p:cNvPr id="8" name="Isosceles Triangle 7"/>
            <p:cNvSpPr/>
            <p:nvPr/>
          </p:nvSpPr>
          <p:spPr>
            <a:xfrm rot="5400000">
              <a:off x="7010143" y="6151267"/>
              <a:ext cx="274612" cy="181940"/>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b="1">
                <a:solidFill>
                  <a:srgbClr val="00264E"/>
                </a:solidFill>
                <a:ea typeface="宋体" pitchFamily="2" charset="-122"/>
                <a:cs typeface="Arial" panose="020B0604020202020204" pitchFamily="34" charset="0"/>
              </a:endParaRPr>
            </a:p>
          </p:txBody>
        </p:sp>
        <p:sp>
          <p:nvSpPr>
            <p:cNvPr id="9" name="Isosceles Triangle 8"/>
            <p:cNvSpPr/>
            <p:nvPr/>
          </p:nvSpPr>
          <p:spPr>
            <a:xfrm rot="5400000">
              <a:off x="10123260" y="6150523"/>
              <a:ext cx="274612" cy="183431"/>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b="1">
                <a:solidFill>
                  <a:srgbClr val="00264E"/>
                </a:solidFill>
                <a:ea typeface="宋体" pitchFamily="2" charset="-122"/>
                <a:cs typeface="Arial" panose="020B0604020202020204" pitchFamily="34" charset="0"/>
              </a:endParaRPr>
            </a:p>
          </p:txBody>
        </p:sp>
      </p:grpSp>
      <p:sp>
        <p:nvSpPr>
          <p:cNvPr id="14" name="Down Arrow 17"/>
          <p:cNvSpPr/>
          <p:nvPr/>
        </p:nvSpPr>
        <p:spPr>
          <a:xfrm>
            <a:off x="9539288" y="5619750"/>
            <a:ext cx="393700" cy="431800"/>
          </a:xfrm>
          <a:prstGeom prst="downArrow">
            <a:avLst/>
          </a:prstGeom>
          <a:solidFill>
            <a:srgbClr val="92D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b="1">
              <a:solidFill>
                <a:srgbClr val="00264E"/>
              </a:solidFill>
              <a:ea typeface="宋体" pitchFamily="2" charset="-122"/>
              <a:cs typeface="Arial" panose="020B0604020202020204" pitchFamily="34" charset="0"/>
            </a:endParaRPr>
          </a:p>
        </p:txBody>
      </p:sp>
      <p:sp>
        <p:nvSpPr>
          <p:cNvPr id="47109" name="TextBox 16"/>
          <p:cNvSpPr txBox="1">
            <a:spLocks noChangeArrowheads="1"/>
          </p:cNvSpPr>
          <p:nvPr/>
        </p:nvSpPr>
        <p:spPr bwMode="auto">
          <a:xfrm>
            <a:off x="7010400" y="3262313"/>
            <a:ext cx="31257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00345F"/>
                </a:solidFill>
                <a:cs typeface="Arial" panose="020B0604020202020204" pitchFamily="34" charset="0"/>
              </a:rPr>
              <a:t>Desired Outcome</a:t>
            </a:r>
            <a:endParaRPr lang="en-US" altLang="en-US" b="1">
              <a:solidFill>
                <a:srgbClr val="00345F"/>
              </a:solidFill>
              <a:cs typeface="Arial" panose="020B0604020202020204" pitchFamily="34" charset="0"/>
            </a:endParaRPr>
          </a:p>
        </p:txBody>
      </p:sp>
      <p:sp>
        <p:nvSpPr>
          <p:cNvPr id="18" name="Rectangle 17"/>
          <p:cNvSpPr/>
          <p:nvPr/>
        </p:nvSpPr>
        <p:spPr>
          <a:xfrm>
            <a:off x="7142163" y="3949700"/>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sz="1600" b="1">
              <a:solidFill>
                <a:srgbClr val="00345F"/>
              </a:solidFill>
              <a:ea typeface="宋体" pitchFamily="2" charset="-122"/>
              <a:cs typeface="Arial" panose="020B0604020202020204" pitchFamily="34" charset="0"/>
            </a:endParaRPr>
          </a:p>
        </p:txBody>
      </p:sp>
      <p:sp>
        <p:nvSpPr>
          <p:cNvPr id="19" name="Rectangle 18"/>
          <p:cNvSpPr/>
          <p:nvPr/>
        </p:nvSpPr>
        <p:spPr>
          <a:xfrm>
            <a:off x="7142163" y="4340225"/>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sz="1600" b="1">
              <a:solidFill>
                <a:srgbClr val="00345F"/>
              </a:solidFill>
              <a:ea typeface="宋体" pitchFamily="2" charset="-122"/>
              <a:cs typeface="Arial" panose="020B0604020202020204" pitchFamily="34" charset="0"/>
            </a:endParaRPr>
          </a:p>
        </p:txBody>
      </p:sp>
      <p:sp>
        <p:nvSpPr>
          <p:cNvPr id="20" name="Rectangle 19"/>
          <p:cNvSpPr/>
          <p:nvPr/>
        </p:nvSpPr>
        <p:spPr>
          <a:xfrm>
            <a:off x="7142163" y="4741863"/>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sz="1600" b="1">
              <a:solidFill>
                <a:srgbClr val="00345F"/>
              </a:solidFill>
              <a:ea typeface="宋体" pitchFamily="2" charset="-122"/>
              <a:cs typeface="Arial" panose="020B0604020202020204" pitchFamily="34" charset="0"/>
            </a:endParaRPr>
          </a:p>
        </p:txBody>
      </p:sp>
      <p:sp>
        <p:nvSpPr>
          <p:cNvPr id="47113" name="TextBox 20"/>
          <p:cNvSpPr txBox="1">
            <a:spLocks noChangeArrowheads="1"/>
          </p:cNvSpPr>
          <p:nvPr/>
        </p:nvSpPr>
        <p:spPr bwMode="auto">
          <a:xfrm>
            <a:off x="7445375" y="3744913"/>
            <a:ext cx="18224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00345F"/>
                </a:solidFill>
                <a:cs typeface="Arial" panose="020B0604020202020204" pitchFamily="34" charset="0"/>
              </a:rPr>
              <a:t>Awareness</a:t>
            </a:r>
            <a:endParaRPr lang="en-US" altLang="en-US" sz="1400" b="1">
              <a:solidFill>
                <a:srgbClr val="00345F"/>
              </a:solidFill>
              <a:cs typeface="Arial" panose="020B0604020202020204" pitchFamily="34" charset="0"/>
            </a:endParaRPr>
          </a:p>
        </p:txBody>
      </p:sp>
      <p:sp>
        <p:nvSpPr>
          <p:cNvPr id="47114" name="TextBox 21"/>
          <p:cNvSpPr txBox="1">
            <a:spLocks noChangeArrowheads="1"/>
          </p:cNvSpPr>
          <p:nvPr/>
        </p:nvSpPr>
        <p:spPr bwMode="auto">
          <a:xfrm>
            <a:off x="7445375" y="4143375"/>
            <a:ext cx="18224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00345F"/>
                </a:solidFill>
                <a:cs typeface="Arial" panose="020B0604020202020204" pitchFamily="34" charset="0"/>
              </a:rPr>
              <a:t>Decision</a:t>
            </a:r>
            <a:endParaRPr lang="en-US" altLang="en-US" sz="1400" b="1">
              <a:solidFill>
                <a:srgbClr val="00345F"/>
              </a:solidFill>
              <a:cs typeface="Arial" panose="020B0604020202020204" pitchFamily="34" charset="0"/>
            </a:endParaRPr>
          </a:p>
        </p:txBody>
      </p:sp>
      <p:sp>
        <p:nvSpPr>
          <p:cNvPr id="47115" name="TextBox 22"/>
          <p:cNvSpPr txBox="1">
            <a:spLocks noChangeArrowheads="1"/>
          </p:cNvSpPr>
          <p:nvPr/>
        </p:nvSpPr>
        <p:spPr bwMode="auto">
          <a:xfrm>
            <a:off x="7431088" y="4548188"/>
            <a:ext cx="22161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00345F"/>
                </a:solidFill>
                <a:cs typeface="Arial" panose="020B0604020202020204" pitchFamily="34" charset="0"/>
              </a:rPr>
              <a:t>Escalation Help</a:t>
            </a:r>
            <a:endParaRPr lang="en-US" altLang="en-US" sz="1400" b="1">
              <a:solidFill>
                <a:srgbClr val="00345F"/>
              </a:solidFill>
              <a:cs typeface="Arial" panose="020B0604020202020204" pitchFamily="34" charset="0"/>
            </a:endParaRPr>
          </a:p>
        </p:txBody>
      </p:sp>
      <p:pic>
        <p:nvPicPr>
          <p:cNvPr id="47116" name="Picture 2" descr="Image result for å¯¹å·"/>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54863" y="3952875"/>
            <a:ext cx="201612"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7" name="Picture 2" descr="Image result for å¯¹å·"/>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59625" y="4351338"/>
            <a:ext cx="201613"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8" name="Picture 2" descr="Image result for å¯¹å·"/>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58038" y="4751388"/>
            <a:ext cx="201612"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4"/>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ea typeface="SimHei" panose="02010609060101010101" pitchFamily="49" charset="-122"/>
              </a:rPr>
              <a:t>{P702_R08 HF2} </a:t>
            </a:r>
            <a:r>
              <a:rPr lang="en-US" altLang="en-US" sz="2800" dirty="0">
                <a:ea typeface="SimHei" panose="02010609060101010101" pitchFamily="49" charset="-122"/>
              </a:rPr>
              <a:t>Software overall status  {</a:t>
            </a:r>
            <a:r>
              <a:rPr lang="en-US" altLang="en-US" sz="2800" dirty="0">
                <a:solidFill>
                  <a:srgbClr val="00B050"/>
                </a:solidFill>
                <a:ea typeface="SimHei" panose="02010609060101010101" pitchFamily="49" charset="-122"/>
              </a:rPr>
              <a:t>Green</a:t>
            </a:r>
            <a:r>
              <a:rPr lang="en-US" altLang="en-US" sz="2800" dirty="0">
                <a:ea typeface="SimHei" panose="02010609060101010101" pitchFamily="49" charset="-122"/>
              </a:rPr>
              <a:t>}</a:t>
            </a:r>
            <a:endParaRPr lang="en-US" altLang="en-US" sz="2800" dirty="0">
              <a:ea typeface="SimHei" panose="02010609060101010101" pitchFamily="49" charset="-122"/>
            </a:endParaRPr>
          </a:p>
        </p:txBody>
      </p:sp>
      <p:sp>
        <p:nvSpPr>
          <p:cNvPr id="48130" name="Content Placeholder 1"/>
          <p:cNvSpPr>
            <a:spLocks noGrp="1" noChangeArrowheads="1"/>
          </p:cNvSpPr>
          <p:nvPr>
            <p:ph idx="1"/>
          </p:nvPr>
        </p:nvSpPr>
        <p:spPr bwMode="auto">
          <a:xfrm>
            <a:off x="639763" y="1096963"/>
            <a:ext cx="10836275" cy="52117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spcBef>
                <a:spcPct val="0"/>
              </a:spcBef>
            </a:pPr>
            <a:r>
              <a:rPr lang="en-US" altLang="zh-CN" dirty="0">
                <a:ea typeface="宋体" pitchFamily="2" charset="-122"/>
              </a:rPr>
              <a:t>Software key info</a:t>
            </a:r>
            <a:endParaRPr lang="en-US" altLang="zh-CN" dirty="0">
              <a:ea typeface="宋体" pitchFamily="2" charset="-122"/>
            </a:endParaRPr>
          </a:p>
          <a:p>
            <a:pPr lvl="1">
              <a:spcBef>
                <a:spcPct val="0"/>
              </a:spcBef>
              <a:buFont typeface="Arial" panose="020B0604020202020204" pitchFamily="34" charset="0"/>
              <a:buChar char="•"/>
            </a:pPr>
            <a:r>
              <a:rPr lang="en-US" altLang="zh-CN" sz="1800" dirty="0">
                <a:ea typeface="宋体" pitchFamily="2" charset="-122"/>
              </a:rPr>
              <a:t>Refer SWAD for the details:</a:t>
            </a:r>
            <a:endParaRPr lang="en-US" altLang="zh-CN" sz="1800" dirty="0">
              <a:ea typeface="宋体" pitchFamily="2" charset="-122"/>
            </a:endParaRPr>
          </a:p>
          <a:p>
            <a:pPr lvl="2">
              <a:spcBef>
                <a:spcPct val="0"/>
              </a:spcBef>
              <a:buFont typeface="Arial" panose="020B0604020202020204" pitchFamily="34" charset="0"/>
              <a:buChar char="•"/>
            </a:pPr>
            <a:r>
              <a:rPr lang="en-US" altLang="zh-CN" sz="1800" dirty="0">
                <a:ea typeface="宋体" pitchFamily="2" charset="-122"/>
              </a:rPr>
              <a:t>MCU version:</a:t>
            </a:r>
            <a:r>
              <a:rPr lang="zh-CN" altLang="zh-CN" sz="1800" dirty="0">
                <a:ea typeface="宋体" pitchFamily="2" charset="-122"/>
              </a:rPr>
              <a:t> </a:t>
            </a:r>
            <a:r>
              <a:rPr lang="en-GB" altLang="zh-CN" sz="1800" dirty="0">
                <a:ea typeface="宋体" pitchFamily="2" charset="-122"/>
              </a:rPr>
              <a:t>20220408_423_PRO</a:t>
            </a:r>
            <a:endParaRPr lang="en-GB" altLang="zh-CN" sz="1800" dirty="0">
              <a:ea typeface="宋体" pitchFamily="2" charset="-122"/>
            </a:endParaRPr>
          </a:p>
          <a:p>
            <a:pPr lvl="2">
              <a:spcBef>
                <a:spcPct val="0"/>
              </a:spcBef>
              <a:buFont typeface="Arial" panose="020B0604020202020204" pitchFamily="34" charset="0"/>
              <a:buChar char="•"/>
            </a:pPr>
            <a:r>
              <a:rPr lang="en-US" altLang="zh-CN" sz="1800" dirty="0">
                <a:ea typeface="宋体" pitchFamily="2" charset="-122"/>
              </a:rPr>
              <a:t>SoC User</a:t>
            </a:r>
            <a:r>
              <a:rPr lang="zh-CN" altLang="en-US" sz="1800" dirty="0">
                <a:ea typeface="宋体" pitchFamily="2" charset="-122"/>
              </a:rPr>
              <a:t> </a:t>
            </a:r>
            <a:r>
              <a:rPr lang="en-US" altLang="zh-CN" sz="1800" dirty="0">
                <a:ea typeface="宋体" pitchFamily="2" charset="-122"/>
              </a:rPr>
              <a:t>version: 20220516_0692_A2F12_R08.PRO.HF2</a:t>
            </a:r>
            <a:endParaRPr lang="en-US" altLang="zh-CN" sz="1800" dirty="0">
              <a:ea typeface="宋体" pitchFamily="2" charset="-122"/>
            </a:endParaRPr>
          </a:p>
          <a:p>
            <a:pPr lvl="2">
              <a:spcBef>
                <a:spcPct val="0"/>
              </a:spcBef>
              <a:buFont typeface="Arial" panose="020B0604020202020204" pitchFamily="34" charset="0"/>
              <a:buChar char="•"/>
            </a:pPr>
            <a:r>
              <a:rPr lang="en-US" altLang="zh-CN" sz="1800" dirty="0">
                <a:solidFill>
                  <a:srgbClr val="0000CC"/>
                </a:solidFill>
                <a:ea typeface="宋体" pitchFamily="2" charset="-122"/>
              </a:rPr>
              <a:t>Verification scope and method:</a:t>
            </a:r>
            <a:endParaRPr lang="en-US" altLang="zh-CN" sz="1800" dirty="0">
              <a:solidFill>
                <a:srgbClr val="0000CC"/>
              </a:solidFill>
              <a:ea typeface="宋体" pitchFamily="2" charset="-122"/>
            </a:endParaRPr>
          </a:p>
          <a:p>
            <a:pPr lvl="2">
              <a:spcBef>
                <a:spcPct val="0"/>
              </a:spcBef>
              <a:buFont typeface="Arial" panose="020B0604020202020204" pitchFamily="34" charset="0"/>
              <a:buChar char="•"/>
            </a:pPr>
            <a:r>
              <a:rPr lang="en-US" altLang="zh-CN" sz="1800" dirty="0">
                <a:solidFill>
                  <a:srgbClr val="0000CC"/>
                </a:solidFill>
                <a:ea typeface="宋体" pitchFamily="2" charset="-122"/>
              </a:rPr>
              <a:t>{Full verification} </a:t>
            </a:r>
            <a:r>
              <a:rPr lang="en-US" altLang="zh-CN" sz="1800" dirty="0">
                <a:ea typeface="宋体" pitchFamily="2" charset="-122"/>
              </a:rPr>
              <a:t>executed with pass rate </a:t>
            </a:r>
            <a:r>
              <a:rPr lang="en-US" altLang="zh-CN" sz="1800" dirty="0">
                <a:solidFill>
                  <a:srgbClr val="0000CC"/>
                </a:solidFill>
                <a:ea typeface="宋体" pitchFamily="2" charset="-122"/>
              </a:rPr>
              <a:t>98%,  0</a:t>
            </a:r>
            <a:r>
              <a:rPr lang="zh-CN" altLang="en-US" sz="1800" dirty="0">
                <a:solidFill>
                  <a:srgbClr val="0000CC"/>
                </a:solidFill>
                <a:ea typeface="宋体" pitchFamily="2" charset="-122"/>
              </a:rPr>
              <a:t> </a:t>
            </a:r>
            <a:r>
              <a:rPr lang="en-US" altLang="zh-CN" sz="1800" dirty="0">
                <a:ea typeface="宋体" pitchFamily="2" charset="-122"/>
              </a:rPr>
              <a:t>P1 and </a:t>
            </a:r>
            <a:r>
              <a:rPr lang="en-US" altLang="zh-CN" sz="1800" dirty="0">
                <a:solidFill>
                  <a:schemeClr val="tx1">
                    <a:lumMod val="90000"/>
                    <a:lumOff val="10000"/>
                  </a:schemeClr>
                </a:solidFill>
                <a:ea typeface="宋体" pitchFamily="2" charset="-122"/>
              </a:rPr>
              <a:t>1</a:t>
            </a:r>
            <a:r>
              <a:rPr lang="en-US" altLang="zh-CN" sz="1800" dirty="0">
                <a:solidFill>
                  <a:srgbClr val="0000CC"/>
                </a:solidFill>
                <a:ea typeface="宋体" pitchFamily="2" charset="-122"/>
              </a:rPr>
              <a:t> </a:t>
            </a:r>
            <a:r>
              <a:rPr lang="en-US" altLang="zh-CN" sz="1800" dirty="0">
                <a:ea typeface="宋体" pitchFamily="2" charset="-122"/>
              </a:rPr>
              <a:t>P2 issues found and not fixed. Refer test report for detail.</a:t>
            </a:r>
            <a:endParaRPr lang="en-US" altLang="zh-CN" sz="1800" dirty="0">
              <a:solidFill>
                <a:srgbClr val="0000CC"/>
              </a:solidFill>
              <a:ea typeface="宋体" pitchFamily="2" charset="-122"/>
            </a:endParaRPr>
          </a:p>
          <a:p>
            <a:pPr>
              <a:spcBef>
                <a:spcPct val="0"/>
              </a:spcBef>
            </a:pPr>
            <a:r>
              <a:rPr lang="en-US" altLang="zh-CN" sz="1800" dirty="0">
                <a:ea typeface="宋体" pitchFamily="2" charset="-122"/>
              </a:rPr>
              <a:t>Main changes compared with previous version, refer RN for the details, highlights listed below:</a:t>
            </a:r>
            <a:endParaRPr lang="en-US" altLang="zh-CN" dirty="0">
              <a:ea typeface="宋体" pitchFamily="2" charset="-122"/>
            </a:endParaRPr>
          </a:p>
          <a:p>
            <a:pPr lvl="2">
              <a:spcBef>
                <a:spcPct val="0"/>
              </a:spcBef>
              <a:buFont typeface="Arial" panose="020B0604020202020204" pitchFamily="34" charset="0"/>
              <a:buChar char="•"/>
            </a:pPr>
            <a:r>
              <a:rPr lang="en-US" altLang="zh-CN" dirty="0">
                <a:ea typeface="宋体" pitchFamily="2" charset="-122"/>
              </a:rPr>
              <a:t>Open AIMS with risk evaluation – refer slide 3</a:t>
            </a:r>
            <a:endParaRPr lang="en-US" altLang="zh-CN" dirty="0">
              <a:ea typeface="宋体" pitchFamily="2" charset="-122"/>
            </a:endParaRPr>
          </a:p>
          <a:p>
            <a:pPr lvl="2">
              <a:spcBef>
                <a:spcPct val="0"/>
              </a:spcBef>
              <a:buFont typeface="Arial" panose="020B0604020202020204" pitchFamily="34" charset="0"/>
              <a:buChar char="•"/>
            </a:pPr>
            <a:r>
              <a:rPr lang="en-US" altLang="zh-CN" dirty="0">
                <a:ea typeface="宋体" charset="0"/>
              </a:rPr>
              <a:t>Memory leak, VR project test</a:t>
            </a:r>
            <a:r>
              <a:rPr lang="en-US" altLang="zh-CN" dirty="0">
                <a:ea typeface="宋体" pitchFamily="2" charset="-122"/>
              </a:rPr>
              <a:t> – refer slide 4</a:t>
            </a:r>
            <a:r>
              <a:rPr lang="zh-CN" altLang="en-US" dirty="0">
                <a:ea typeface="宋体" pitchFamily="2" charset="-122"/>
              </a:rPr>
              <a:t>、</a:t>
            </a:r>
            <a:r>
              <a:rPr lang="en-US" altLang="zh-CN" dirty="0">
                <a:ea typeface="宋体" pitchFamily="2" charset="-122"/>
              </a:rPr>
              <a:t>5</a:t>
            </a:r>
            <a:r>
              <a:rPr lang="zh-CN" altLang="en-US" dirty="0">
                <a:ea typeface="宋体" pitchFamily="2" charset="-122"/>
              </a:rPr>
              <a:t>、</a:t>
            </a:r>
            <a:r>
              <a:rPr lang="en-US" altLang="zh-CN" dirty="0">
                <a:ea typeface="宋体" pitchFamily="2" charset="-122"/>
              </a:rPr>
              <a:t>6</a:t>
            </a:r>
            <a:endParaRPr lang="en-US" altLang="zh-CN" dirty="0">
              <a:ea typeface="宋体" pitchFamily="2" charset="-122"/>
            </a:endParaRPr>
          </a:p>
          <a:p>
            <a:pPr lvl="2">
              <a:spcBef>
                <a:spcPct val="0"/>
              </a:spcBef>
              <a:buFont typeface="Arial" panose="020B0604020202020204" pitchFamily="34" charset="0"/>
              <a:buChar char="•"/>
            </a:pPr>
            <a:r>
              <a:rPr lang="en-US" altLang="zh-CN" dirty="0">
                <a:ea typeface="宋体" charset="0"/>
              </a:rPr>
              <a:t>Performance test </a:t>
            </a:r>
            <a:r>
              <a:rPr lang="en-US" altLang="zh-CN" dirty="0">
                <a:ea typeface="宋体" pitchFamily="2" charset="-122"/>
                <a:sym typeface="+mn-ea"/>
              </a:rPr>
              <a:t>– refer slide 7</a:t>
            </a:r>
            <a:endParaRPr lang="en-US" altLang="zh-CN" dirty="0">
              <a:ea typeface="宋体" pitchFamily="2" charset="-122"/>
            </a:endParaRPr>
          </a:p>
          <a:p>
            <a:pPr lvl="2">
              <a:spcBef>
                <a:spcPct val="0"/>
              </a:spcBef>
              <a:buFont typeface="Arial" panose="020B0604020202020204" pitchFamily="34" charset="0"/>
              <a:buChar char="•"/>
            </a:pPr>
            <a:endParaRPr lang="en-US" altLang="zh-CN" dirty="0">
              <a:ea typeface="宋体" pitchFamily="2" charset="-122"/>
            </a:endParaRPr>
          </a:p>
          <a:p>
            <a:pPr lvl="2">
              <a:spcBef>
                <a:spcPct val="0"/>
              </a:spcBef>
              <a:buFont typeface="Arial" panose="020B0604020202020204" pitchFamily="34" charset="0"/>
              <a:buChar char="•"/>
            </a:pPr>
            <a:endParaRPr lang="en-US" altLang="zh-CN" dirty="0">
              <a:ea typeface="宋体" pitchFamily="2" charset="-122"/>
            </a:endParaRPr>
          </a:p>
          <a:p>
            <a:pPr lvl="3">
              <a:spcBef>
                <a:spcPct val="0"/>
              </a:spcBef>
            </a:pPr>
            <a:endParaRPr lang="en-US" altLang="zh-CN" dirty="0">
              <a:ea typeface="宋体" pitchFamily="2" charset="-122"/>
            </a:endParaRPr>
          </a:p>
          <a:p>
            <a:pPr>
              <a:spcBef>
                <a:spcPct val="0"/>
              </a:spcBef>
            </a:pPr>
            <a:endParaRPr lang="en-US" altLang="zh-CN" dirty="0">
              <a:ea typeface="宋体"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4"/>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{P702</a:t>
            </a:r>
            <a:r>
              <a:rPr lang="zh-CN" altLang="en-US" sz="2800" dirty="0">
                <a:solidFill>
                  <a:srgbClr val="0000CC"/>
                </a:solidFill>
              </a:rPr>
              <a:t> </a:t>
            </a:r>
            <a:r>
              <a:rPr lang="en-US" altLang="zh-CN" sz="2800" dirty="0">
                <a:solidFill>
                  <a:srgbClr val="0000CC"/>
                </a:solidFill>
              </a:rPr>
              <a:t>R08 HF2</a:t>
            </a:r>
            <a:r>
              <a:rPr lang="en-US" altLang="en-US" sz="2800" dirty="0">
                <a:solidFill>
                  <a:srgbClr val="0000CC"/>
                </a:solidFill>
              </a:rPr>
              <a:t>} </a:t>
            </a:r>
            <a:r>
              <a:rPr lang="en-US" altLang="zh-CN" sz="2800" dirty="0"/>
              <a:t>Open AIMS with risk evaluation</a:t>
            </a:r>
            <a:endParaRPr lang="en-US" altLang="en-US" sz="2800" b="0" dirty="0">
              <a:ea typeface="SimHei" panose="02010609060101010101" pitchFamily="49" charset="-122"/>
            </a:endParaRPr>
          </a:p>
        </p:txBody>
      </p:sp>
      <p:graphicFrame>
        <p:nvGraphicFramePr>
          <p:cNvPr id="8" name="表格 7"/>
          <p:cNvGraphicFramePr>
            <a:graphicFrameLocks noGrp="1"/>
          </p:cNvGraphicFramePr>
          <p:nvPr>
            <p:custDataLst>
              <p:tags r:id="rId1"/>
            </p:custDataLst>
          </p:nvPr>
        </p:nvGraphicFramePr>
        <p:xfrm>
          <a:off x="639762" y="1290670"/>
          <a:ext cx="11179811" cy="4984750"/>
        </p:xfrm>
        <a:graphic>
          <a:graphicData uri="http://schemas.openxmlformats.org/drawingml/2006/table">
            <a:tbl>
              <a:tblPr/>
              <a:tblGrid>
                <a:gridCol w="920750"/>
                <a:gridCol w="2719184"/>
                <a:gridCol w="872593"/>
                <a:gridCol w="872593"/>
                <a:gridCol w="872593"/>
                <a:gridCol w="615375"/>
                <a:gridCol w="4306723"/>
              </a:tblGrid>
              <a:tr h="337820">
                <a:tc>
                  <a:txBody>
                    <a:bodyPr/>
                    <a:lstStyle/>
                    <a:p>
                      <a:pPr algn="ctr" fontAlgn="t"/>
                      <a:endParaRPr lang="en-GB" sz="900" b="1" i="0" u="none" strike="noStrike" dirty="0">
                        <a:solidFill>
                          <a:schemeClr val="bg1"/>
                        </a:solidFill>
                        <a:effectLst/>
                        <a:latin typeface="Arial" panose="020B0604020202020204" pitchFamily="34" charset="0"/>
                        <a:ea typeface="等线" panose="02010600030101010101" pitchFamily="2" charset="-122"/>
                      </a:endParaRPr>
                    </a:p>
                    <a:p>
                      <a:pPr algn="ctr" fontAlgn="t"/>
                      <a:r>
                        <a:rPr lang="en-GB" sz="900" b="1" i="0" u="none" strike="noStrike" dirty="0">
                          <a:solidFill>
                            <a:schemeClr val="bg1"/>
                          </a:solidFill>
                          <a:effectLst/>
                          <a:latin typeface="Arial" panose="020B0604020202020204" pitchFamily="34" charset="0"/>
                          <a:ea typeface="等线" panose="02010600030101010101" pitchFamily="2" charset="-122"/>
                        </a:rPr>
                        <a:t>Key</a:t>
                      </a:r>
                      <a:endParaRPr lang="en-GB" sz="900" b="1" i="0" u="none" strike="noStrike" dirty="0">
                        <a:solidFill>
                          <a:schemeClr val="bg1"/>
                        </a:solidFill>
                        <a:effectLst/>
                        <a:latin typeface="Arial" panose="020B0604020202020204" pitchFamily="34" charset="0"/>
                        <a:ea typeface="等线" panose="02010600030101010101" pitchFamily="2" charset="-122"/>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t"/>
                      <a:endParaRPr lang="en-GB" sz="900" b="1" i="0" u="none" strike="noStrike" dirty="0">
                        <a:solidFill>
                          <a:schemeClr val="bg1"/>
                        </a:solidFill>
                        <a:effectLst/>
                        <a:latin typeface="Arial" panose="020B0604020202020204" pitchFamily="34" charset="0"/>
                        <a:ea typeface="等线" panose="02010600030101010101" pitchFamily="2" charset="-122"/>
                      </a:endParaRPr>
                    </a:p>
                    <a:p>
                      <a:pPr algn="ctr" fontAlgn="t"/>
                      <a:r>
                        <a:rPr lang="en-GB" sz="900" b="1" i="0" u="none" strike="noStrike" dirty="0">
                          <a:solidFill>
                            <a:schemeClr val="bg1"/>
                          </a:solidFill>
                          <a:effectLst/>
                          <a:latin typeface="Arial" panose="020B0604020202020204" pitchFamily="34" charset="0"/>
                          <a:ea typeface="等线" panose="02010600030101010101" pitchFamily="2" charset="-122"/>
                        </a:rPr>
                        <a:t>Summary</a:t>
                      </a:r>
                      <a:endParaRPr lang="en-GB" sz="900" b="1" i="0" u="none" strike="noStrike" dirty="0">
                        <a:solidFill>
                          <a:schemeClr val="bg1"/>
                        </a:solidFill>
                        <a:effectLst/>
                        <a:latin typeface="Arial" panose="020B0604020202020204" pitchFamily="34" charset="0"/>
                        <a:ea typeface="等线" panose="02010600030101010101" pitchFamily="2" charset="-122"/>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marL="0" algn="ctr" defTabSz="914400" rtl="0" eaLnBrk="1" fontAlgn="t" latinLnBrk="0" hangingPunct="1"/>
                      <a:endParaRPr lang="en-GB" sz="900" b="1" i="0" u="none" strike="noStrike" kern="1200" dirty="0">
                        <a:solidFill>
                          <a:schemeClr val="bg1"/>
                        </a:solidFill>
                        <a:effectLst/>
                        <a:latin typeface="Arial" panose="020B0604020202020204" pitchFamily="34" charset="0"/>
                        <a:ea typeface="等线" panose="02010600030101010101" pitchFamily="2" charset="-122"/>
                        <a:cs typeface="+mn-cs"/>
                      </a:endParaRPr>
                    </a:p>
                    <a:p>
                      <a:pPr marL="0" algn="ctr" defTabSz="914400" rtl="0" eaLnBrk="1" fontAlgn="t" latinLnBrk="0" hangingPunct="1"/>
                      <a:r>
                        <a:rPr lang="en-GB" sz="900" b="1" i="0" u="none" strike="noStrike" kern="1200" dirty="0">
                          <a:solidFill>
                            <a:schemeClr val="bg1"/>
                          </a:solidFill>
                          <a:effectLst/>
                          <a:latin typeface="Arial" panose="020B0604020202020204" pitchFamily="34" charset="0"/>
                          <a:ea typeface="等线" panose="02010600030101010101" pitchFamily="2" charset="-122"/>
                          <a:cs typeface="+mn-cs"/>
                        </a:rPr>
                        <a:t>Status</a:t>
                      </a:r>
                      <a:endParaRPr lang="en-GB" sz="900" b="1" i="0" u="none" strike="noStrike" kern="1200" dirty="0">
                        <a:solidFill>
                          <a:schemeClr val="bg1"/>
                        </a:solidFill>
                        <a:effectLst/>
                        <a:latin typeface="Arial" panose="020B0604020202020204" pitchFamily="34" charset="0"/>
                        <a:ea typeface="等线" panose="02010600030101010101" pitchFamily="2" charset="-122"/>
                        <a:cs typeface="+mn-cs"/>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marL="0" algn="ctr" defTabSz="914400" rtl="0" eaLnBrk="1" fontAlgn="t" latinLnBrk="0" hangingPunct="1"/>
                      <a:endParaRPr lang="en-GB" sz="900" b="1" i="0" u="none" strike="noStrike" kern="1200" dirty="0">
                        <a:solidFill>
                          <a:schemeClr val="bg1"/>
                        </a:solidFill>
                        <a:effectLst/>
                        <a:latin typeface="Arial" panose="020B0604020202020204" pitchFamily="34" charset="0"/>
                        <a:ea typeface="等线" panose="02010600030101010101" pitchFamily="2" charset="-122"/>
                        <a:cs typeface="+mn-cs"/>
                      </a:endParaRPr>
                    </a:p>
                    <a:p>
                      <a:pPr marL="0" algn="ctr" defTabSz="914400" rtl="0" eaLnBrk="1" fontAlgn="t" latinLnBrk="0" hangingPunct="1"/>
                      <a:r>
                        <a:rPr lang="en-GB" sz="900" b="1" i="0" u="none" strike="noStrike" kern="1200" dirty="0" err="1">
                          <a:solidFill>
                            <a:schemeClr val="bg1"/>
                          </a:solidFill>
                          <a:effectLst/>
                          <a:latin typeface="Arial" panose="020B0604020202020204" pitchFamily="34" charset="0"/>
                          <a:ea typeface="等线" panose="02010600030101010101" pitchFamily="2" charset="-122"/>
                          <a:cs typeface="+mn-cs"/>
                        </a:rPr>
                        <a:t>Fixversion</a:t>
                      </a:r>
                      <a:endParaRPr lang="en-GB" sz="900" b="1" i="0" u="none" strike="noStrike" kern="1200" dirty="0">
                        <a:solidFill>
                          <a:schemeClr val="bg1"/>
                        </a:solidFill>
                        <a:effectLst/>
                        <a:latin typeface="Arial" panose="020B0604020202020204" pitchFamily="34" charset="0"/>
                        <a:ea typeface="等线" panose="02010600030101010101" pitchFamily="2" charset="-122"/>
                        <a:cs typeface="+mn-cs"/>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t"/>
                      <a:endParaRPr lang="en-GB" sz="900" b="1" i="0" u="none" strike="noStrike" dirty="0">
                        <a:solidFill>
                          <a:schemeClr val="bg1"/>
                        </a:solidFill>
                        <a:effectLst/>
                        <a:latin typeface="Arial" panose="020B0604020202020204" pitchFamily="34" charset="0"/>
                        <a:ea typeface="等线" panose="02010600030101010101" pitchFamily="2" charset="-122"/>
                      </a:endParaRPr>
                    </a:p>
                    <a:p>
                      <a:pPr algn="ctr" fontAlgn="t"/>
                      <a:r>
                        <a:rPr lang="en-GB" sz="900" b="1" i="0" u="none" strike="noStrike" dirty="0">
                          <a:solidFill>
                            <a:schemeClr val="bg1"/>
                          </a:solidFill>
                          <a:effectLst/>
                          <a:latin typeface="Arial" panose="020B0604020202020204" pitchFamily="34" charset="0"/>
                          <a:ea typeface="等线" panose="02010600030101010101" pitchFamily="2" charset="-122"/>
                        </a:rPr>
                        <a:t>Priority</a:t>
                      </a:r>
                      <a:endParaRPr lang="en-GB" sz="900" b="1" i="0" u="none" strike="noStrike" dirty="0">
                        <a:solidFill>
                          <a:schemeClr val="bg1"/>
                        </a:solidFill>
                        <a:effectLst/>
                        <a:latin typeface="Arial" panose="020B0604020202020204" pitchFamily="34" charset="0"/>
                        <a:ea typeface="等线" panose="02010600030101010101" pitchFamily="2" charset="-122"/>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t"/>
                      <a:endParaRPr lang="en-GB" sz="900" b="1" i="0" u="none" strike="noStrike" dirty="0">
                        <a:solidFill>
                          <a:schemeClr val="bg1"/>
                        </a:solidFill>
                        <a:effectLst/>
                        <a:latin typeface="Arial" panose="020B0604020202020204" pitchFamily="34" charset="0"/>
                        <a:ea typeface="等线" panose="02010600030101010101" pitchFamily="2" charset="-122"/>
                      </a:endParaRPr>
                    </a:p>
                    <a:p>
                      <a:pPr algn="ctr" fontAlgn="t"/>
                      <a:r>
                        <a:rPr lang="en-GB" sz="900" b="1" i="0" u="none" strike="noStrike" dirty="0">
                          <a:solidFill>
                            <a:schemeClr val="bg1"/>
                          </a:solidFill>
                          <a:effectLst/>
                          <a:latin typeface="Arial" panose="020B0604020202020204" pitchFamily="34" charset="0"/>
                          <a:ea typeface="等线" panose="02010600030101010101" pitchFamily="2" charset="-122"/>
                        </a:rPr>
                        <a:t>AIMS #</a:t>
                      </a:r>
                      <a:endParaRPr lang="en-GB" sz="900" b="1" i="0" u="none" strike="noStrike" dirty="0">
                        <a:solidFill>
                          <a:schemeClr val="bg1"/>
                        </a:solidFill>
                        <a:effectLst/>
                        <a:latin typeface="Arial" panose="020B0604020202020204" pitchFamily="34" charset="0"/>
                        <a:ea typeface="等线" panose="02010600030101010101" pitchFamily="2" charset="-122"/>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pPr>
                      <a:endParaRPr lang="en-US" altLang="zh-CN" sz="900" b="1" i="0" u="none" strike="noStrike" kern="1200" dirty="0">
                        <a:solidFill>
                          <a:schemeClr val="bg1"/>
                        </a:solidFill>
                        <a:effectLst/>
                        <a:latin typeface="Arial" panose="020B0604020202020204" pitchFamily="34" charset="0"/>
                        <a:ea typeface="等线" panose="02010600030101010101" pitchFamily="2" charset="-122"/>
                        <a:cs typeface="+mn-cs"/>
                      </a:endParaRPr>
                    </a:p>
                    <a:p>
                      <a:pPr marL="0" marR="0" lvl="0" indent="0" algn="ctr" defTabSz="914400" rtl="0" eaLnBrk="1" fontAlgn="ctr" latinLnBrk="0" hangingPunct="1">
                        <a:lnSpc>
                          <a:spcPct val="100000"/>
                        </a:lnSpc>
                        <a:spcBef>
                          <a:spcPct val="0"/>
                        </a:spcBef>
                        <a:spcAft>
                          <a:spcPct val="0"/>
                        </a:spcAft>
                        <a:buClrTx/>
                        <a:buSzTx/>
                        <a:buFontTx/>
                        <a:buNone/>
                      </a:pPr>
                      <a:r>
                        <a:rPr lang="en-US" altLang="zh-CN" sz="900" b="1" i="0" u="none" strike="noStrike" kern="1200" dirty="0">
                          <a:solidFill>
                            <a:schemeClr val="bg1"/>
                          </a:solidFill>
                          <a:effectLst/>
                          <a:latin typeface="Arial" panose="020B0604020202020204" pitchFamily="34" charset="0"/>
                          <a:ea typeface="等线" panose="02010600030101010101" pitchFamily="2" charset="-122"/>
                          <a:cs typeface="+mn-cs"/>
                        </a:rPr>
                        <a:t>Remark</a:t>
                      </a:r>
                      <a:endParaRPr lang="en-US" altLang="zh-CN" sz="900" b="1" i="0" u="none" strike="noStrike" kern="1200" dirty="0">
                        <a:solidFill>
                          <a:schemeClr val="bg1"/>
                        </a:solidFill>
                        <a:effectLst/>
                        <a:latin typeface="Arial" panose="020B0604020202020204" pitchFamily="34" charset="0"/>
                        <a:ea typeface="等线" panose="02010600030101010101" pitchFamily="2" charset="-122"/>
                        <a:cs typeface="+mn-cs"/>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r>
              <a:tr h="558165">
                <a:tc>
                  <a:txBody>
                    <a:bodyPr/>
                    <a:lstStyle/>
                    <a:p>
                      <a:pPr algn="l" fontAlgn="t"/>
                      <a:r>
                        <a:rPr lang="en-GB" sz="900" b="0" i="0" u="sng" strike="noStrike" dirty="0">
                          <a:solidFill>
                            <a:srgbClr val="0563C1"/>
                          </a:solidFill>
                          <a:effectLst/>
                          <a:latin typeface="等线" panose="02010600030101010101" pitchFamily="2" charset="-122"/>
                          <a:ea typeface="等线" panose="02010600030101010101" pitchFamily="2" charset="-122"/>
                          <a:hlinkClick r:id="rId2"/>
                        </a:rPr>
                        <a:t>APIMCIS-25450</a:t>
                      </a:r>
                      <a:endParaRPr lang="en-GB" sz="900" b="0" i="0" u="sng" strike="noStrike" dirty="0">
                        <a:solidFill>
                          <a:srgbClr val="0563C1"/>
                        </a:solidFill>
                        <a:effectLst/>
                        <a:latin typeface="等线" panose="02010600030101010101" pitchFamily="2" charset="-122"/>
                        <a:ea typeface="等线" panose="02010600030101010101" pitchFamily="2" charset="-122"/>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sz="900" b="0" i="0" u="none" strike="noStrike" dirty="0">
                          <a:solidFill>
                            <a:srgbClr val="000000"/>
                          </a:solidFill>
                          <a:effectLst/>
                          <a:latin typeface="Arial" panose="020B0604020202020204" pitchFamily="34" charset="0"/>
                          <a:ea typeface="等线" panose="02010600030101010101" pitchFamily="2" charset="-122"/>
                        </a:rPr>
                        <a:t>【</a:t>
                      </a:r>
                      <a:r>
                        <a:rPr sz="900" b="0" i="0" u="none" strike="noStrike" dirty="0">
                          <a:solidFill>
                            <a:srgbClr val="000000"/>
                          </a:solidFill>
                          <a:effectLst/>
                          <a:latin typeface="Arial" panose="020B0604020202020204" pitchFamily="34" charset="0"/>
                          <a:ea typeface="等线" panose="02010600030101010101" pitchFamily="2" charset="-122"/>
                        </a:rPr>
                        <a:t>P702</a:t>
                      </a:r>
                      <a:r>
                        <a:rPr lang="zh-CN" sz="900" b="0" i="0" u="none" strike="noStrike" dirty="0">
                          <a:solidFill>
                            <a:srgbClr val="000000"/>
                          </a:solidFill>
                          <a:effectLst/>
                          <a:latin typeface="Arial" panose="020B0604020202020204" pitchFamily="34" charset="0"/>
                          <a:ea typeface="等线" panose="02010600030101010101" pitchFamily="2" charset="-122"/>
                        </a:rPr>
                        <a:t>】</a:t>
                      </a:r>
                      <a:r>
                        <a:rPr sz="900" b="0" i="0" u="none" strike="noStrike" dirty="0">
                          <a:solidFill>
                            <a:srgbClr val="000000"/>
                          </a:solidFill>
                          <a:effectLst/>
                          <a:latin typeface="Arial" panose="020B0604020202020204" pitchFamily="34" charset="0"/>
                          <a:ea typeface="等线" panose="02010600030101010101" pitchFamily="2" charset="-122"/>
                        </a:rPr>
                        <a:t>导航信息不准确：导航提醒还有500m进入隧道；事实际上只有100m </a:t>
                      </a:r>
                      <a:endParaRPr sz="900" b="0" i="0" u="none" strike="noStrike" dirty="0">
                        <a:solidFill>
                          <a:srgbClr val="000000"/>
                        </a:solidFill>
                        <a:effectLst/>
                        <a:latin typeface="Arial" panose="020B0604020202020204" pitchFamily="34" charset="0"/>
                        <a:ea typeface="等线" panose="02010600030101010101" pitchFamily="2" charset="-122"/>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defRPr/>
                      </a:pPr>
                      <a:r>
                        <a:rPr lang="en-US" altLang="en-GB" sz="900" b="0" i="0" u="none" strike="noStrike" dirty="0">
                          <a:solidFill>
                            <a:srgbClr val="000000"/>
                          </a:solidFill>
                          <a:effectLst/>
                          <a:latin typeface="Arial" panose="020B0604020202020204" pitchFamily="34" charset="0"/>
                          <a:ea typeface="等线" panose="02010600030101010101" pitchFamily="2" charset="-122"/>
                        </a:rPr>
                        <a:t>Monitor</a:t>
                      </a:r>
                      <a:endParaRPr lang="en-US" altLang="en-GB" sz="900" b="0" i="0" u="none" strike="noStrike" dirty="0">
                        <a:solidFill>
                          <a:srgbClr val="000000"/>
                        </a:solidFill>
                        <a:effectLst/>
                        <a:latin typeface="Arial" panose="020B0604020202020204" pitchFamily="34" charset="0"/>
                        <a:ea typeface="等线" panose="02010600030101010101" pitchFamily="2" charset="-122"/>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altLang="en-GB" sz="900" b="0" i="0" u="none" strike="noStrike" dirty="0">
                          <a:solidFill>
                            <a:srgbClr val="000000"/>
                          </a:solidFill>
                          <a:effectLst/>
                          <a:latin typeface="Arial" panose="020B0604020202020204" pitchFamily="34" charset="0"/>
                          <a:ea typeface="等线" panose="02010600030101010101" pitchFamily="2" charset="-122"/>
                        </a:rPr>
                        <a:t>NA</a:t>
                      </a:r>
                      <a:endParaRPr lang="en-US" altLang="en-GB" sz="900" b="0" i="0" u="none" strike="noStrike" dirty="0">
                        <a:solidFill>
                          <a:srgbClr val="000000"/>
                        </a:solidFill>
                        <a:effectLst/>
                        <a:latin typeface="Arial" panose="020B0604020202020204" pitchFamily="34" charset="0"/>
                        <a:ea typeface="等线" panose="02010600030101010101" pitchFamily="2" charset="-122"/>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GB" sz="900" b="0" i="0" u="none" strike="noStrike" dirty="0">
                          <a:solidFill>
                            <a:srgbClr val="000000"/>
                          </a:solidFill>
                          <a:effectLst/>
                          <a:latin typeface="Arial" panose="020B0604020202020204" pitchFamily="34" charset="0"/>
                          <a:ea typeface="等线" panose="02010600030101010101" pitchFamily="2" charset="-122"/>
                        </a:rPr>
                        <a:t>Gating</a:t>
                      </a:r>
                      <a:endParaRPr lang="en-GB" sz="900" b="0" i="0" u="none" strike="noStrike" dirty="0">
                        <a:solidFill>
                          <a:srgbClr val="000000"/>
                        </a:solidFill>
                        <a:effectLst/>
                        <a:latin typeface="Arial" panose="020B0604020202020204" pitchFamily="34" charset="0"/>
                        <a:ea typeface="等线" panose="02010600030101010101" pitchFamily="2" charset="-122"/>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altLang="zh-CN" sz="900" b="0" i="0" u="none" strike="noStrike" dirty="0">
                          <a:solidFill>
                            <a:srgbClr val="000000"/>
                          </a:solidFill>
                          <a:effectLst/>
                          <a:latin typeface="Arial" panose="020B0604020202020204" pitchFamily="34" charset="0"/>
                          <a:ea typeface="等线" panose="02010600030101010101" pitchFamily="2" charset="-122"/>
                        </a:rPr>
                        <a:t>3858243</a:t>
                      </a:r>
                      <a:endParaRPr lang="en-US" altLang="zh-CN" sz="900" b="0" i="0" u="none" strike="noStrike" dirty="0">
                        <a:solidFill>
                          <a:srgbClr val="000000"/>
                        </a:solidFill>
                        <a:effectLst/>
                        <a:latin typeface="Arial" panose="020B0604020202020204" pitchFamily="34" charset="0"/>
                        <a:ea typeface="等线" panose="02010600030101010101" pitchFamily="2" charset="-122"/>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defRPr/>
                      </a:pPr>
                      <a:r>
                        <a:rPr lang="en-GB" altLang="zh-CN" sz="900" b="0" i="0" u="none" strike="noStrike" dirty="0" err="1">
                          <a:solidFill>
                            <a:srgbClr val="0563C1"/>
                          </a:solidFill>
                          <a:effectLst/>
                          <a:latin typeface="等线" panose="02010600030101010101" pitchFamily="2" charset="-122"/>
                          <a:ea typeface="等线" panose="02010600030101010101" pitchFamily="2" charset="-122"/>
                        </a:rPr>
                        <a:t>风险评估</a:t>
                      </a:r>
                      <a:r>
                        <a:rPr lang="zh-CN" altLang="en-US" sz="900" b="0" i="0" u="none" strike="noStrike" dirty="0">
                          <a:solidFill>
                            <a:srgbClr val="0563C1"/>
                          </a:solidFill>
                          <a:effectLst/>
                          <a:latin typeface="等线" panose="02010600030101010101" pitchFamily="2" charset="-122"/>
                          <a:ea typeface="等线" panose="02010600030101010101" pitchFamily="2" charset="-122"/>
                        </a:rPr>
                        <a:t>：</a:t>
                      </a:r>
                      <a:r>
                        <a:rPr lang="en-US" altLang="zh-CN" sz="900" b="0" i="0" u="none" strike="noStrike" dirty="0">
                          <a:solidFill>
                            <a:srgbClr val="0563C1"/>
                          </a:solidFill>
                          <a:effectLst/>
                          <a:latin typeface="等线" panose="02010600030101010101" pitchFamily="2" charset="-122"/>
                          <a:ea typeface="等线" panose="02010600030101010101" pitchFamily="2" charset="-122"/>
                        </a:rPr>
                        <a:t>L</a:t>
                      </a:r>
                      <a:endParaRPr lang="en-US" altLang="zh-CN" sz="900" b="0" i="0" u="none" strike="noStrike" dirty="0">
                        <a:solidFill>
                          <a:srgbClr val="0563C1"/>
                        </a:solidFill>
                        <a:effectLst/>
                        <a:latin typeface="等线" panose="02010600030101010101" pitchFamily="2" charset="-122"/>
                        <a:ea typeface="等线" panose="02010600030101010101" pitchFamily="2" charset="-122"/>
                      </a:endParaRPr>
                    </a:p>
                    <a:p>
                      <a:pPr algn="l" fontAlgn="t"/>
                      <a:r>
                        <a:rPr lang="en-US" altLang="zh-CN" sz="900" b="0" i="0" u="none" strike="noStrike" dirty="0">
                          <a:solidFill>
                            <a:srgbClr val="0563C1"/>
                          </a:solidFill>
                          <a:effectLst/>
                          <a:latin typeface="等线" panose="02010600030101010101" pitchFamily="2" charset="-122"/>
                          <a:ea typeface="等线" panose="02010600030101010101" pitchFamily="2" charset="-122"/>
                        </a:rPr>
                        <a:t>1.</a:t>
                      </a:r>
                      <a:r>
                        <a:rPr lang="zh-CN" altLang="en-GB" sz="900" b="0" i="0" u="none" strike="noStrike" dirty="0">
                          <a:solidFill>
                            <a:srgbClr val="0563C1"/>
                          </a:solidFill>
                          <a:effectLst/>
                          <a:latin typeface="等线" panose="02010600030101010101" pitchFamily="2" charset="-122"/>
                          <a:ea typeface="等线" panose="02010600030101010101" pitchFamily="2" charset="-122"/>
                        </a:rPr>
                        <a:t>分析该类问题需要提供大于</a:t>
                      </a:r>
                      <a:r>
                        <a:rPr lang="en-US" altLang="zh-CN" sz="900" b="0" i="0" u="none" strike="noStrike" dirty="0">
                          <a:solidFill>
                            <a:srgbClr val="0563C1"/>
                          </a:solidFill>
                          <a:effectLst/>
                          <a:latin typeface="等线" panose="02010600030101010101" pitchFamily="2" charset="-122"/>
                          <a:ea typeface="等线" panose="02010600030101010101" pitchFamily="2" charset="-122"/>
                        </a:rPr>
                        <a:t>1min</a:t>
                      </a:r>
                      <a:r>
                        <a:rPr lang="zh-CN" altLang="en-US" sz="900" b="0" i="0" u="none" strike="noStrike" dirty="0">
                          <a:solidFill>
                            <a:srgbClr val="0563C1"/>
                          </a:solidFill>
                          <a:effectLst/>
                          <a:latin typeface="等线" panose="02010600030101010101" pitchFamily="2" charset="-122"/>
                          <a:ea typeface="等线" panose="02010600030101010101" pitchFamily="2" charset="-122"/>
                        </a:rPr>
                        <a:t>的视频来定位具体的时间去确认是</a:t>
                      </a:r>
                      <a:r>
                        <a:rPr lang="en-US" altLang="zh-CN" sz="900" b="0" i="0" u="none" strike="noStrike" dirty="0">
                          <a:solidFill>
                            <a:srgbClr val="0563C1"/>
                          </a:solidFill>
                          <a:effectLst/>
                          <a:latin typeface="等线" panose="02010600030101010101" pitchFamily="2" charset="-122"/>
                          <a:ea typeface="等线" panose="02010600030101010101" pitchFamily="2" charset="-122"/>
                        </a:rPr>
                        <a:t>GPS</a:t>
                      </a:r>
                      <a:r>
                        <a:rPr lang="zh-CN" altLang="en-US" sz="900" b="0" i="0" u="none" strike="noStrike" dirty="0">
                          <a:solidFill>
                            <a:srgbClr val="0563C1"/>
                          </a:solidFill>
                          <a:effectLst/>
                          <a:latin typeface="等线" panose="02010600030101010101" pitchFamily="2" charset="-122"/>
                          <a:ea typeface="等线" panose="02010600030101010101" pitchFamily="2" charset="-122"/>
                        </a:rPr>
                        <a:t>定位问题还是导航本身问题，从现有</a:t>
                      </a:r>
                      <a:r>
                        <a:rPr lang="en-US" altLang="zh-CN" sz="900" b="0" i="0" u="none" strike="noStrike" dirty="0">
                          <a:solidFill>
                            <a:srgbClr val="0563C1"/>
                          </a:solidFill>
                          <a:effectLst/>
                          <a:latin typeface="等线" panose="02010600030101010101" pitchFamily="2" charset="-122"/>
                          <a:ea typeface="等线" panose="02010600030101010101" pitchFamily="2" charset="-122"/>
                        </a:rPr>
                        <a:t>Log</a:t>
                      </a:r>
                      <a:r>
                        <a:rPr lang="zh-CN" altLang="en-US" sz="900" b="0" i="0" u="none" strike="noStrike" dirty="0">
                          <a:solidFill>
                            <a:srgbClr val="0563C1"/>
                          </a:solidFill>
                          <a:effectLst/>
                          <a:latin typeface="等线" panose="02010600030101010101" pitchFamily="2" charset="-122"/>
                          <a:ea typeface="等线" panose="02010600030101010101" pitchFamily="2" charset="-122"/>
                        </a:rPr>
                        <a:t>无法分析出具体原因</a:t>
                      </a:r>
                      <a:endParaRPr lang="zh-CN" altLang="en-US" sz="900" b="0" i="0" u="none" strike="noStrike" dirty="0">
                        <a:solidFill>
                          <a:srgbClr val="0563C1"/>
                        </a:solidFill>
                        <a:effectLst/>
                        <a:latin typeface="等线" panose="02010600030101010101" pitchFamily="2" charset="-122"/>
                        <a:ea typeface="等线" panose="02010600030101010101" pitchFamily="2" charset="-122"/>
                      </a:endParaRPr>
                    </a:p>
                    <a:p>
                      <a:pPr algn="l" fontAlgn="t"/>
                      <a:r>
                        <a:rPr lang="en-US" altLang="zh-CN" sz="900" b="0" i="0" u="none" strike="noStrike" dirty="0">
                          <a:solidFill>
                            <a:srgbClr val="0563C1"/>
                          </a:solidFill>
                          <a:effectLst/>
                          <a:latin typeface="等线" panose="02010600030101010101" pitchFamily="2" charset="-122"/>
                          <a:ea typeface="等线" panose="02010600030101010101" pitchFamily="2" charset="-122"/>
                        </a:rPr>
                        <a:t>2.BaiDu</a:t>
                      </a:r>
                      <a:r>
                        <a:rPr lang="zh-CN" altLang="en-US" sz="900" b="0" i="0" u="none" strike="noStrike" dirty="0">
                          <a:solidFill>
                            <a:srgbClr val="0563C1"/>
                          </a:solidFill>
                          <a:effectLst/>
                          <a:latin typeface="等线" panose="02010600030101010101" pitchFamily="2" charset="-122"/>
                          <a:ea typeface="等线" panose="02010600030101010101" pitchFamily="2" charset="-122"/>
                        </a:rPr>
                        <a:t>在重庆</a:t>
                      </a:r>
                      <a:r>
                        <a:rPr lang="en-US" altLang="zh-CN" sz="900" b="0" i="0" u="none" strike="noStrike" dirty="0">
                          <a:solidFill>
                            <a:srgbClr val="0563C1"/>
                          </a:solidFill>
                          <a:effectLst/>
                          <a:latin typeface="等线" panose="02010600030101010101" pitchFamily="2" charset="-122"/>
                          <a:ea typeface="等线" panose="02010600030101010101" pitchFamily="2" charset="-122"/>
                        </a:rPr>
                        <a:t>P702</a:t>
                      </a:r>
                      <a:r>
                        <a:rPr lang="zh-CN" altLang="en-US" sz="900" b="0" i="0" u="none" strike="noStrike" dirty="0">
                          <a:solidFill>
                            <a:srgbClr val="0563C1"/>
                          </a:solidFill>
                          <a:effectLst/>
                          <a:latin typeface="等线" panose="02010600030101010101" pitchFamily="2" charset="-122"/>
                          <a:ea typeface="等线" panose="02010600030101010101" pitchFamily="2" charset="-122"/>
                        </a:rPr>
                        <a:t>路试</a:t>
                      </a:r>
                      <a:r>
                        <a:rPr lang="en-US" altLang="zh-CN" sz="900" b="0" i="0" u="none" strike="noStrike" dirty="0">
                          <a:solidFill>
                            <a:srgbClr val="0563C1"/>
                          </a:solidFill>
                          <a:effectLst/>
                          <a:latin typeface="等线" panose="02010600030101010101" pitchFamily="2" charset="-122"/>
                          <a:ea typeface="等线" panose="02010600030101010101" pitchFamily="2" charset="-122"/>
                        </a:rPr>
                        <a:t>10</a:t>
                      </a:r>
                      <a:r>
                        <a:rPr lang="zh-CN" altLang="en-US" sz="900" b="0" i="0" u="none" strike="noStrike" dirty="0">
                          <a:solidFill>
                            <a:srgbClr val="0563C1"/>
                          </a:solidFill>
                          <a:effectLst/>
                          <a:latin typeface="等线" panose="02010600030101010101" pitchFamily="2" charset="-122"/>
                          <a:ea typeface="等线" panose="02010600030101010101" pitchFamily="2" charset="-122"/>
                        </a:rPr>
                        <a:t>天</a:t>
                      </a:r>
                      <a:r>
                        <a:rPr lang="en-US" altLang="zh-CN" sz="900" b="0" i="0" u="none" strike="noStrike" dirty="0">
                          <a:solidFill>
                            <a:srgbClr val="0563C1"/>
                          </a:solidFill>
                          <a:effectLst/>
                          <a:latin typeface="等线" panose="02010600030101010101" pitchFamily="2" charset="-122"/>
                          <a:ea typeface="等线" panose="02010600030101010101" pitchFamily="2" charset="-122"/>
                        </a:rPr>
                        <a:t>3000km</a:t>
                      </a:r>
                      <a:r>
                        <a:rPr lang="zh-CN" altLang="en-US" sz="900" b="0" i="0" u="none" strike="noStrike" dirty="0">
                          <a:solidFill>
                            <a:srgbClr val="0563C1"/>
                          </a:solidFill>
                          <a:effectLst/>
                          <a:latin typeface="等线" panose="02010600030101010101" pitchFamily="2" charset="-122"/>
                          <a:ea typeface="等线" panose="02010600030101010101" pitchFamily="2" charset="-122"/>
                        </a:rPr>
                        <a:t>，暂未复现该问题，转为</a:t>
                      </a:r>
                      <a:r>
                        <a:rPr lang="en-US" altLang="zh-CN" sz="900" b="0" i="0" u="none" strike="noStrike" dirty="0">
                          <a:solidFill>
                            <a:srgbClr val="0563C1"/>
                          </a:solidFill>
                          <a:effectLst/>
                          <a:latin typeface="等线" panose="02010600030101010101" pitchFamily="2" charset="-122"/>
                          <a:ea typeface="等线" panose="02010600030101010101" pitchFamily="2" charset="-122"/>
                        </a:rPr>
                        <a:t>Monitor</a:t>
                      </a:r>
                      <a:endParaRPr lang="en-US" altLang="zh-CN" sz="900" b="0" i="0" u="none" strike="noStrike" dirty="0">
                        <a:solidFill>
                          <a:srgbClr val="0563C1"/>
                        </a:solidFill>
                        <a:effectLst/>
                        <a:latin typeface="等线" panose="02010600030101010101" pitchFamily="2" charset="-122"/>
                        <a:ea typeface="等线" panose="02010600030101010101" pitchFamily="2" charset="-122"/>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4" name="文本框 3"/>
          <p:cNvSpPr txBox="1"/>
          <p:nvPr/>
        </p:nvSpPr>
        <p:spPr>
          <a:xfrm>
            <a:off x="639761" y="759897"/>
            <a:ext cx="11179811" cy="368300"/>
          </a:xfrm>
          <a:prstGeom prst="rect">
            <a:avLst/>
          </a:prstGeom>
          <a:noFill/>
        </p:spPr>
        <p:txBody>
          <a:bodyPr wrap="square" rtlCol="0">
            <a:spAutoFit/>
          </a:bodyPr>
          <a:lstStyle/>
          <a:p>
            <a:r>
              <a:rPr kumimoji="1" lang="zh-CN" altLang="en-US" dirty="0"/>
              <a:t>遗留</a:t>
            </a:r>
            <a:r>
              <a:rPr kumimoji="1" lang="en-US" altLang="zh-CN" dirty="0"/>
              <a:t>1</a:t>
            </a:r>
            <a:r>
              <a:rPr kumimoji="1" lang="zh-CN" altLang="en-US" dirty="0"/>
              <a:t>个工厂问题未在</a:t>
            </a:r>
            <a:r>
              <a:rPr kumimoji="1" lang="en-US" altLang="zh-CN" dirty="0"/>
              <a:t>R08_HF2</a:t>
            </a:r>
            <a:r>
              <a:rPr kumimoji="1" lang="zh-CN" altLang="en-US" dirty="0"/>
              <a:t>版本关闭，该问题已转为</a:t>
            </a:r>
            <a:r>
              <a:rPr kumimoji="1" lang="en-US" altLang="zh-CN" dirty="0"/>
              <a:t>Monitor</a:t>
            </a:r>
            <a:r>
              <a:rPr kumimoji="1" lang="zh-CN" altLang="en-US" dirty="0"/>
              <a:t>状态，待该问题再次复现后进行分析</a:t>
            </a:r>
            <a:endParaRPr kumimoji="1"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{P702_</a:t>
            </a:r>
            <a:r>
              <a:rPr lang="zh-CN" altLang="en-US" sz="2800" dirty="0">
                <a:solidFill>
                  <a:srgbClr val="0000CC"/>
                </a:solidFill>
              </a:rPr>
              <a:t> </a:t>
            </a:r>
            <a:r>
              <a:rPr lang="en-US" altLang="zh-CN" sz="2800" dirty="0">
                <a:solidFill>
                  <a:srgbClr val="0000CC"/>
                </a:solidFill>
              </a:rPr>
              <a:t>R08</a:t>
            </a:r>
            <a:r>
              <a:rPr lang="en-US" altLang="en-US" sz="2800" dirty="0">
                <a:solidFill>
                  <a:srgbClr val="0000CC"/>
                </a:solidFill>
              </a:rPr>
              <a:t>} </a:t>
            </a:r>
            <a:r>
              <a:rPr lang="zh-CN" altLang="en-US" sz="2800" dirty="0"/>
              <a:t>内存泄漏专项测试</a:t>
            </a:r>
            <a:endParaRPr lang="en-US" altLang="en-US" sz="2800" b="0" dirty="0">
              <a:ea typeface="SimHei" panose="02010609060101010101" pitchFamily="49" charset="-122"/>
            </a:endParaRPr>
          </a:p>
        </p:txBody>
      </p:sp>
      <p:pic>
        <p:nvPicPr>
          <p:cNvPr id="3" name="图片 2"/>
          <p:cNvPicPr>
            <a:picLocks noChangeAspect="1"/>
          </p:cNvPicPr>
          <p:nvPr/>
        </p:nvPicPr>
        <p:blipFill>
          <a:blip r:embed="rId1"/>
          <a:stretch>
            <a:fillRect/>
          </a:stretch>
        </p:blipFill>
        <p:spPr>
          <a:xfrm>
            <a:off x="56766" y="948076"/>
            <a:ext cx="3672205" cy="5393690"/>
          </a:xfrm>
          <a:prstGeom prst="rect">
            <a:avLst/>
          </a:prstGeom>
        </p:spPr>
      </p:pic>
      <p:pic>
        <p:nvPicPr>
          <p:cNvPr id="7" name="图片 6"/>
          <p:cNvPicPr>
            <a:picLocks noChangeAspect="1"/>
          </p:cNvPicPr>
          <p:nvPr/>
        </p:nvPicPr>
        <p:blipFill>
          <a:blip r:embed="rId2"/>
          <a:stretch>
            <a:fillRect/>
          </a:stretch>
        </p:blipFill>
        <p:spPr>
          <a:xfrm>
            <a:off x="3908179" y="948076"/>
            <a:ext cx="4122420" cy="5393690"/>
          </a:xfrm>
          <a:prstGeom prst="rect">
            <a:avLst/>
          </a:prstGeom>
        </p:spPr>
      </p:pic>
      <p:pic>
        <p:nvPicPr>
          <p:cNvPr id="5" name="图片 4"/>
          <p:cNvPicPr>
            <a:picLocks noChangeAspect="1"/>
          </p:cNvPicPr>
          <p:nvPr/>
        </p:nvPicPr>
        <p:blipFill>
          <a:blip r:embed="rId3"/>
          <a:stretch>
            <a:fillRect/>
          </a:stretch>
        </p:blipFill>
        <p:spPr>
          <a:xfrm>
            <a:off x="8118639" y="945544"/>
            <a:ext cx="4076725" cy="269674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en-US" sz="2800" dirty="0">
                <a:solidFill>
                  <a:srgbClr val="0000CC"/>
                </a:solidFill>
                <a:sym typeface="+mn-ea"/>
              </a:rPr>
              <a:t>P702_</a:t>
            </a:r>
            <a:r>
              <a:rPr lang="zh-CN" altLang="en-US" sz="2800" dirty="0">
                <a:solidFill>
                  <a:srgbClr val="0000CC"/>
                </a:solidFill>
                <a:sym typeface="+mn-ea"/>
              </a:rPr>
              <a:t> </a:t>
            </a:r>
            <a:r>
              <a:rPr lang="en-US" altLang="zh-CN" sz="2800" dirty="0">
                <a:solidFill>
                  <a:srgbClr val="0000CC"/>
                </a:solidFill>
                <a:sym typeface="+mn-ea"/>
              </a:rPr>
              <a:t>R08</a:t>
            </a:r>
            <a:r>
              <a:rPr lang="en-US" altLang="en-US" sz="2800" dirty="0">
                <a:solidFill>
                  <a:srgbClr val="0000CC"/>
                </a:solidFill>
              </a:rPr>
              <a:t>} </a:t>
            </a:r>
            <a:r>
              <a:rPr lang="zh-CN" altLang="en-US" sz="2800" dirty="0"/>
              <a:t>语音专项测试</a:t>
            </a:r>
            <a:endParaRPr lang="en-US" altLang="en-US" sz="2800" b="0" dirty="0">
              <a:ea typeface="SimHei" panose="02010609060101010101" pitchFamily="49" charset="-122"/>
            </a:endParaRPr>
          </a:p>
        </p:txBody>
      </p:sp>
      <p:graphicFrame>
        <p:nvGraphicFramePr>
          <p:cNvPr id="5" name="表格 4"/>
          <p:cNvGraphicFramePr>
            <a:graphicFrameLocks noGrp="1"/>
          </p:cNvGraphicFramePr>
          <p:nvPr>
            <p:custDataLst>
              <p:tags r:id="rId1"/>
            </p:custDataLst>
          </p:nvPr>
        </p:nvGraphicFramePr>
        <p:xfrm>
          <a:off x="374189" y="2055390"/>
          <a:ext cx="1990725" cy="1496153"/>
        </p:xfrm>
        <a:graphic>
          <a:graphicData uri="http://schemas.openxmlformats.org/drawingml/2006/table">
            <a:tbl>
              <a:tblPr/>
              <a:tblGrid>
                <a:gridCol w="355600"/>
                <a:gridCol w="376555"/>
                <a:gridCol w="406400"/>
                <a:gridCol w="382270"/>
                <a:gridCol w="469900"/>
              </a:tblGrid>
              <a:tr h="125474">
                <a:tc gridSpan="5">
                  <a:txBody>
                    <a:bodyPr/>
                    <a:lstStyle/>
                    <a:p>
                      <a:pPr algn="ctr" fontAlgn="ctr"/>
                      <a:r>
                        <a:rPr lang="zh-CN" altLang="en-US" sz="750" b="1" i="0" u="none" strike="noStrike" dirty="0">
                          <a:solidFill>
                            <a:srgbClr val="000000"/>
                          </a:solidFill>
                          <a:effectLst/>
                          <a:latin typeface="宋体" pitchFamily="2" charset="-122"/>
                          <a:ea typeface="宋体" pitchFamily="2" charset="-122"/>
                        </a:rPr>
                        <a:t>唤醒词唤醒率</a:t>
                      </a:r>
                      <a:endParaRPr lang="zh-CN" altLang="en-US" sz="750" b="1"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88759">
                <a:tc>
                  <a:txBody>
                    <a:bodyPr/>
                    <a:lstStyle/>
                    <a:p>
                      <a:pPr algn="just" fontAlgn="ctr"/>
                      <a:r>
                        <a:rPr lang="en-GB" sz="750" b="1" i="0" u="none" strike="noStrike" dirty="0">
                          <a:solidFill>
                            <a:srgbClr val="000000"/>
                          </a:solidFill>
                          <a:effectLst/>
                          <a:latin typeface="宋体" pitchFamily="2" charset="-122"/>
                          <a:ea typeface="宋体" pitchFamily="2" charset="-122"/>
                        </a:rPr>
                        <a:t>AI</a:t>
                      </a:r>
                      <a:r>
                        <a:rPr lang="zh-CN" altLang="en-US" sz="750" b="1" i="0" u="none" strike="noStrike" dirty="0">
                          <a:solidFill>
                            <a:srgbClr val="000000"/>
                          </a:solidFill>
                          <a:effectLst/>
                          <a:latin typeface="宋体" pitchFamily="2" charset="-122"/>
                          <a:ea typeface="宋体" pitchFamily="2" charset="-122"/>
                        </a:rPr>
                        <a:t>能力</a:t>
                      </a:r>
                      <a:endParaRPr lang="zh-CN" altLang="en-US" sz="750" b="1"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指标项</a:t>
                      </a:r>
                      <a:endParaRPr lang="zh-CN" altLang="en-US" sz="750" b="1"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通过标准</a:t>
                      </a:r>
                      <a:endParaRPr lang="zh-CN" altLang="en-US" sz="750" b="1"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实测结果</a:t>
                      </a:r>
                      <a:endParaRPr lang="zh-CN" altLang="en-US" sz="750" b="1"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测试结论</a:t>
                      </a:r>
                      <a:endParaRPr lang="zh-CN" altLang="en-US" sz="750" b="1"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88759">
                <a:tc rowSpan="3">
                  <a:txBody>
                    <a:bodyPr/>
                    <a:lstStyle/>
                    <a:p>
                      <a:pPr algn="l" fontAlgn="ctr"/>
                      <a:r>
                        <a:rPr lang="zh-CN" altLang="en-US" sz="750" b="0" i="0" u="none" strike="noStrike" dirty="0">
                          <a:solidFill>
                            <a:srgbClr val="000000"/>
                          </a:solidFill>
                          <a:effectLst/>
                          <a:latin typeface="宋体" pitchFamily="2" charset="-122"/>
                          <a:ea typeface="宋体" pitchFamily="2" charset="-122"/>
                        </a:rPr>
                        <a:t>小度小度</a:t>
                      </a:r>
                      <a:endParaRPr lang="zh-CN" altLang="en-US" sz="75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92%</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100%</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759">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90%</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99%</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759">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高噪</a:t>
                      </a:r>
                      <a:endParaRPr lang="zh-CN" altLang="en-US" sz="75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98%</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759">
                <a:tc rowSpan="3">
                  <a:txBody>
                    <a:bodyPr/>
                    <a:lstStyle/>
                    <a:p>
                      <a:pPr algn="l" fontAlgn="ctr"/>
                      <a:r>
                        <a:rPr lang="zh-CN" altLang="en-US" sz="750" b="0" i="0" u="none" strike="noStrike" dirty="0">
                          <a:solidFill>
                            <a:srgbClr val="000000"/>
                          </a:solidFill>
                          <a:effectLst/>
                          <a:latin typeface="宋体" pitchFamily="2" charset="-122"/>
                          <a:ea typeface="宋体" pitchFamily="2" charset="-122"/>
                        </a:rPr>
                        <a:t>你好福特</a:t>
                      </a:r>
                      <a:endParaRPr lang="zh-CN" altLang="en-US" sz="75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92%</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100%</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759">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90%</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100%</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759">
                <a:tc vMerge="1">
                  <a:tcPr/>
                </a:tc>
                <a:tc>
                  <a:txBody>
                    <a:bodyPr/>
                    <a:lstStyle/>
                    <a:p>
                      <a:pPr algn="just" fontAlgn="ctr"/>
                      <a:r>
                        <a:rPr lang="zh-CN" altLang="en-US" sz="750" b="0" i="0" u="none" strike="noStrike" dirty="0">
                          <a:solidFill>
                            <a:srgbClr val="000000"/>
                          </a:solidFill>
                          <a:effectLst/>
                          <a:latin typeface="宋体" pitchFamily="2" charset="-122"/>
                          <a:ea typeface="宋体" pitchFamily="2" charset="-122"/>
                        </a:rPr>
                        <a:t>高噪</a:t>
                      </a:r>
                      <a:endParaRPr lang="zh-CN" altLang="en-US" sz="75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99%</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6" name="表格 5"/>
          <p:cNvGraphicFramePr>
            <a:graphicFrameLocks noGrp="1"/>
          </p:cNvGraphicFramePr>
          <p:nvPr>
            <p:custDataLst>
              <p:tags r:id="rId2"/>
            </p:custDataLst>
          </p:nvPr>
        </p:nvGraphicFramePr>
        <p:xfrm>
          <a:off x="2647769" y="2052559"/>
          <a:ext cx="2626995" cy="4415205"/>
        </p:xfrm>
        <a:graphic>
          <a:graphicData uri="http://schemas.openxmlformats.org/drawingml/2006/table">
            <a:tbl>
              <a:tblPr/>
              <a:tblGrid>
                <a:gridCol w="525363"/>
                <a:gridCol w="525363"/>
                <a:gridCol w="525363"/>
                <a:gridCol w="525145"/>
                <a:gridCol w="525581"/>
              </a:tblGrid>
              <a:tr h="161527">
                <a:tc gridSpan="5">
                  <a:txBody>
                    <a:bodyPr/>
                    <a:lstStyle/>
                    <a:p>
                      <a:pPr algn="ctr" fontAlgn="ctr"/>
                      <a:r>
                        <a:rPr lang="zh-CN" altLang="en-US" sz="750" b="1" i="0" u="none" strike="noStrike" dirty="0">
                          <a:solidFill>
                            <a:srgbClr val="000000"/>
                          </a:solidFill>
                          <a:effectLst/>
                          <a:latin typeface="宋体" pitchFamily="2" charset="-122"/>
                          <a:ea typeface="宋体" pitchFamily="2" charset="-122"/>
                        </a:rPr>
                        <a:t>场景化命令词识别率</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316544">
                <a:tc>
                  <a:txBody>
                    <a:bodyPr/>
                    <a:lstStyle/>
                    <a:p>
                      <a:pPr algn="just" fontAlgn="ctr"/>
                      <a:r>
                        <a:rPr lang="en-GB" sz="750" b="1" i="0" u="none" strike="noStrike" dirty="0">
                          <a:solidFill>
                            <a:srgbClr val="000000"/>
                          </a:solidFill>
                          <a:effectLst/>
                          <a:latin typeface="宋体" pitchFamily="2" charset="-122"/>
                          <a:ea typeface="宋体" pitchFamily="2" charset="-122"/>
                        </a:rPr>
                        <a:t>AI</a:t>
                      </a:r>
                      <a:r>
                        <a:rPr lang="zh-CN" altLang="en-US" sz="750" b="1" i="0" u="none" strike="noStrike" dirty="0">
                          <a:solidFill>
                            <a:srgbClr val="000000"/>
                          </a:solidFill>
                          <a:effectLst/>
                          <a:latin typeface="宋体" pitchFamily="2" charset="-122"/>
                          <a:ea typeface="宋体" pitchFamily="2" charset="-122"/>
                        </a:rPr>
                        <a:t>能力</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指标项</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通过标准</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a:solidFill>
                            <a:srgbClr val="000000"/>
                          </a:solidFill>
                          <a:effectLst/>
                          <a:latin typeface="宋体" pitchFamily="2" charset="-122"/>
                          <a:ea typeface="宋体" pitchFamily="2" charset="-122"/>
                        </a:rPr>
                        <a:t>实测结果</a:t>
                      </a:r>
                      <a:endParaRPr lang="zh-CN" altLang="en-US" sz="750" b="1"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测试结论</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65100">
                <a:tc rowSpan="3">
                  <a:txBody>
                    <a:bodyPr/>
                    <a:lstStyle/>
                    <a:p>
                      <a:pPr algn="just" fontAlgn="ctr"/>
                      <a:r>
                        <a:rPr lang="zh-CN" altLang="en-US" sz="750" b="0" i="0" u="none" strike="noStrike">
                          <a:solidFill>
                            <a:srgbClr val="000000"/>
                          </a:solidFill>
                          <a:effectLst/>
                          <a:latin typeface="宋体" pitchFamily="2" charset="-122"/>
                          <a:ea typeface="宋体" pitchFamily="2" charset="-122"/>
                        </a:rPr>
                        <a:t>暂停播放</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dirty="0">
                          <a:solidFill>
                            <a:srgbClr val="000000"/>
                          </a:solidFill>
                          <a:effectLst/>
                          <a:latin typeface="宋体" pitchFamily="2" charset="-122"/>
                          <a:ea typeface="宋体" pitchFamily="2" charset="-122"/>
                        </a:rPr>
                        <a:t>低噪</a:t>
                      </a:r>
                      <a:endParaRPr lang="zh-CN" altLang="en-US" sz="750" b="0"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85%</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85%</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99%</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高噪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80%</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95%</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just" fontAlgn="ctr"/>
                      <a:r>
                        <a:rPr lang="zh-CN" altLang="en-US" sz="750" b="0" i="0" u="none" strike="noStrike">
                          <a:solidFill>
                            <a:srgbClr val="000000"/>
                          </a:solidFill>
                          <a:effectLst/>
                          <a:latin typeface="宋体" pitchFamily="2" charset="-122"/>
                          <a:ea typeface="宋体" pitchFamily="2" charset="-122"/>
                        </a:rPr>
                        <a:t>继续播放</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85%</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高噪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80%</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just" fontAlgn="ctr"/>
                      <a:r>
                        <a:rPr lang="zh-CN" altLang="en-US" sz="750" b="0" i="0" u="none" strike="noStrike">
                          <a:solidFill>
                            <a:srgbClr val="000000"/>
                          </a:solidFill>
                          <a:effectLst/>
                          <a:latin typeface="宋体" pitchFamily="2" charset="-122"/>
                          <a:ea typeface="宋体" pitchFamily="2" charset="-122"/>
                        </a:rPr>
                        <a:t>上一首</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99%</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98%</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高噪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80%</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just" fontAlgn="ctr"/>
                      <a:r>
                        <a:rPr lang="zh-CN" altLang="en-US" sz="750" b="0" i="0" u="none" strike="noStrike">
                          <a:solidFill>
                            <a:srgbClr val="000000"/>
                          </a:solidFill>
                          <a:effectLst/>
                          <a:latin typeface="宋体" pitchFamily="2" charset="-122"/>
                          <a:ea typeface="宋体" pitchFamily="2" charset="-122"/>
                        </a:rPr>
                        <a:t>上一曲</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96%</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96%</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高噪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80%</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88%</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just" fontAlgn="ctr"/>
                      <a:r>
                        <a:rPr lang="zh-CN" altLang="en-US" sz="750" b="0" i="0" u="none" strike="noStrike">
                          <a:solidFill>
                            <a:srgbClr val="000000"/>
                          </a:solidFill>
                          <a:effectLst/>
                          <a:latin typeface="宋体" pitchFamily="2" charset="-122"/>
                          <a:ea typeface="宋体" pitchFamily="2" charset="-122"/>
                        </a:rPr>
                        <a:t>下一首</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94%</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高噪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80%</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89%</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just" fontAlgn="ctr"/>
                      <a:r>
                        <a:rPr lang="zh-CN" altLang="en-US" sz="750" b="0" i="0" u="none" strike="noStrike">
                          <a:solidFill>
                            <a:srgbClr val="000000"/>
                          </a:solidFill>
                          <a:effectLst/>
                          <a:latin typeface="宋体" pitchFamily="2" charset="-122"/>
                          <a:ea typeface="宋体" pitchFamily="2" charset="-122"/>
                        </a:rPr>
                        <a:t>下一曲</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96%</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95%</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高噪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80%</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96%</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just" fontAlgn="ctr"/>
                      <a:r>
                        <a:rPr lang="zh-CN" altLang="en-US" sz="750" b="0" i="0" u="none" strike="noStrike">
                          <a:solidFill>
                            <a:srgbClr val="000000"/>
                          </a:solidFill>
                          <a:effectLst/>
                          <a:latin typeface="宋体" pitchFamily="2" charset="-122"/>
                          <a:ea typeface="宋体" pitchFamily="2" charset="-122"/>
                        </a:rPr>
                        <a:t>接听电话</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99%</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高噪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84%</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98%</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just" fontAlgn="ctr"/>
                      <a:r>
                        <a:rPr lang="zh-CN" altLang="en-US" sz="750" b="0" i="0" u="none" strike="noStrike" dirty="0">
                          <a:solidFill>
                            <a:srgbClr val="000000"/>
                          </a:solidFill>
                          <a:effectLst/>
                          <a:latin typeface="宋体" pitchFamily="2" charset="-122"/>
                          <a:ea typeface="宋体" pitchFamily="2" charset="-122"/>
                        </a:rPr>
                        <a:t>挂断电话</a:t>
                      </a:r>
                      <a:endParaRPr lang="zh-CN" altLang="en-US" sz="750" b="0"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84%</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99%</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8440">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84%</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just" fontAlgn="ctr"/>
                      <a:r>
                        <a:rPr lang="zh-CN" altLang="en-US" sz="750" b="0" i="0" u="none" strike="noStrike" dirty="0">
                          <a:solidFill>
                            <a:srgbClr val="000000"/>
                          </a:solidFill>
                          <a:effectLst/>
                          <a:latin typeface="宋体" pitchFamily="2" charset="-122"/>
                          <a:ea typeface="宋体" pitchFamily="2" charset="-122"/>
                        </a:rPr>
                        <a:t>高噪</a:t>
                      </a:r>
                      <a:endParaRPr lang="zh-CN" altLang="en-US" sz="750" b="0"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84%</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98%</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7" name="表格 6"/>
          <p:cNvGraphicFramePr>
            <a:graphicFrameLocks noGrp="1"/>
          </p:cNvGraphicFramePr>
          <p:nvPr>
            <p:custDataLst>
              <p:tags r:id="rId3"/>
            </p:custDataLst>
          </p:nvPr>
        </p:nvGraphicFramePr>
        <p:xfrm>
          <a:off x="5387340" y="2052320"/>
          <a:ext cx="2956560" cy="4507230"/>
        </p:xfrm>
        <a:graphic>
          <a:graphicData uri="http://schemas.openxmlformats.org/drawingml/2006/table">
            <a:tbl>
              <a:tblPr/>
              <a:tblGrid>
                <a:gridCol w="591185"/>
                <a:gridCol w="591185"/>
                <a:gridCol w="591820"/>
                <a:gridCol w="591185"/>
                <a:gridCol w="591185"/>
              </a:tblGrid>
              <a:tr h="173355">
                <a:tc gridSpan="5">
                  <a:txBody>
                    <a:bodyPr/>
                    <a:lstStyle/>
                    <a:p>
                      <a:pPr algn="ctr" fontAlgn="ctr"/>
                      <a:r>
                        <a:rPr lang="zh-CN" altLang="en-US" sz="750" b="1" i="0" u="none" strike="noStrike" dirty="0">
                          <a:solidFill>
                            <a:srgbClr val="000000"/>
                          </a:solidFill>
                          <a:effectLst/>
                          <a:latin typeface="宋体" pitchFamily="2" charset="-122"/>
                          <a:ea typeface="宋体" pitchFamily="2" charset="-122"/>
                        </a:rPr>
                        <a:t>场景化命令词识别率</a:t>
                      </a:r>
                      <a:endParaRPr lang="en-US" altLang="zh-CN"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73355">
                <a:tc>
                  <a:txBody>
                    <a:bodyPr/>
                    <a:lstStyle/>
                    <a:p>
                      <a:pPr algn="just" fontAlgn="ctr"/>
                      <a:r>
                        <a:rPr lang="en-GB" sz="750" b="1" i="0" u="none" strike="noStrike" dirty="0">
                          <a:solidFill>
                            <a:srgbClr val="000000"/>
                          </a:solidFill>
                          <a:effectLst/>
                          <a:latin typeface="宋体" pitchFamily="2" charset="-122"/>
                          <a:ea typeface="宋体" pitchFamily="2" charset="-122"/>
                        </a:rPr>
                        <a:t>AI</a:t>
                      </a:r>
                      <a:r>
                        <a:rPr lang="zh-CN" altLang="en-US" sz="750" b="1" i="0" u="none" strike="noStrike" dirty="0">
                          <a:solidFill>
                            <a:srgbClr val="000000"/>
                          </a:solidFill>
                          <a:effectLst/>
                          <a:latin typeface="宋体" pitchFamily="2" charset="-122"/>
                          <a:ea typeface="宋体" pitchFamily="2" charset="-122"/>
                        </a:rPr>
                        <a:t>能力</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指标项</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a:solidFill>
                            <a:srgbClr val="000000"/>
                          </a:solidFill>
                          <a:effectLst/>
                          <a:latin typeface="宋体" pitchFamily="2" charset="-122"/>
                          <a:ea typeface="宋体" pitchFamily="2" charset="-122"/>
                        </a:rPr>
                        <a:t>通过标准</a:t>
                      </a:r>
                      <a:endParaRPr lang="zh-CN" altLang="en-US" sz="750" b="1"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a:solidFill>
                            <a:srgbClr val="000000"/>
                          </a:solidFill>
                          <a:effectLst/>
                          <a:latin typeface="宋体" pitchFamily="2" charset="-122"/>
                          <a:ea typeface="宋体" pitchFamily="2" charset="-122"/>
                        </a:rPr>
                        <a:t>实测结果</a:t>
                      </a:r>
                      <a:endParaRPr lang="zh-CN" altLang="en-US" sz="750" b="1"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测试结论</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73355">
                <a:tc rowSpan="3">
                  <a:txBody>
                    <a:bodyPr/>
                    <a:lstStyle/>
                    <a:p>
                      <a:pPr algn="just" fontAlgn="ctr"/>
                      <a:r>
                        <a:rPr lang="zh-CN" altLang="en-US" sz="750" b="0" i="0" u="none" strike="noStrike">
                          <a:solidFill>
                            <a:srgbClr val="000000"/>
                          </a:solidFill>
                          <a:effectLst/>
                          <a:latin typeface="宋体" pitchFamily="2" charset="-122"/>
                          <a:ea typeface="宋体" pitchFamily="2" charset="-122"/>
                        </a:rPr>
                        <a:t>跟随模式</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dirty="0">
                          <a:solidFill>
                            <a:srgbClr val="000000"/>
                          </a:solidFill>
                          <a:effectLst/>
                          <a:latin typeface="宋体" pitchFamily="2" charset="-122"/>
                          <a:ea typeface="宋体" pitchFamily="2" charset="-122"/>
                        </a:rPr>
                        <a:t>低噪</a:t>
                      </a:r>
                      <a:endParaRPr lang="zh-CN" altLang="en-US" sz="750" b="0"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85%</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355">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85%</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355">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高噪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80%</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98%</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355">
                <a:tc rowSpan="3">
                  <a:txBody>
                    <a:bodyPr/>
                    <a:lstStyle/>
                    <a:p>
                      <a:pPr algn="just" fontAlgn="ctr"/>
                      <a:r>
                        <a:rPr lang="zh-CN" altLang="en-US" sz="750" b="0" i="0" u="none" strike="noStrike">
                          <a:solidFill>
                            <a:srgbClr val="000000"/>
                          </a:solidFill>
                          <a:effectLst/>
                          <a:latin typeface="宋体" pitchFamily="2" charset="-122"/>
                          <a:ea typeface="宋体" pitchFamily="2" charset="-122"/>
                        </a:rPr>
                        <a:t>车头朝上</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85%</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355">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85%</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99%</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355">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高噪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80%</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95%</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355">
                <a:tc rowSpan="3">
                  <a:txBody>
                    <a:bodyPr/>
                    <a:lstStyle/>
                    <a:p>
                      <a:pPr algn="just" fontAlgn="ctr"/>
                      <a:r>
                        <a:rPr lang="zh-CN" altLang="en-US" sz="750" b="0" i="0" u="none" strike="noStrike">
                          <a:solidFill>
                            <a:srgbClr val="000000"/>
                          </a:solidFill>
                          <a:effectLst/>
                          <a:latin typeface="宋体" pitchFamily="2" charset="-122"/>
                          <a:ea typeface="宋体" pitchFamily="2" charset="-122"/>
                        </a:rPr>
                        <a:t>正北模式</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99%</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355">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96%</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355">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高噪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80%</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96%</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355">
                <a:tc rowSpan="3">
                  <a:txBody>
                    <a:bodyPr/>
                    <a:lstStyle/>
                    <a:p>
                      <a:pPr algn="just" fontAlgn="ctr"/>
                      <a:r>
                        <a:rPr lang="zh-CN" altLang="en-US" sz="750" b="0" i="0" u="none" strike="noStrike">
                          <a:solidFill>
                            <a:srgbClr val="000000"/>
                          </a:solidFill>
                          <a:effectLst/>
                          <a:latin typeface="宋体" pitchFamily="2" charset="-122"/>
                          <a:ea typeface="宋体" pitchFamily="2" charset="-122"/>
                        </a:rPr>
                        <a:t>放大地图</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355">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98%</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355">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高噪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80%</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98%</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355">
                <a:tc rowSpan="3">
                  <a:txBody>
                    <a:bodyPr/>
                    <a:lstStyle/>
                    <a:p>
                      <a:pPr algn="just" fontAlgn="ctr"/>
                      <a:r>
                        <a:rPr lang="zh-CN" altLang="en-US" sz="750" b="0" i="0" u="none" strike="noStrike">
                          <a:solidFill>
                            <a:srgbClr val="000000"/>
                          </a:solidFill>
                          <a:effectLst/>
                          <a:latin typeface="宋体" pitchFamily="2" charset="-122"/>
                          <a:ea typeface="宋体" pitchFamily="2" charset="-122"/>
                        </a:rPr>
                        <a:t>缩小地图</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355">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355">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高噪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80%</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99%</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355">
                <a:tc rowSpan="3">
                  <a:txBody>
                    <a:bodyPr/>
                    <a:lstStyle/>
                    <a:p>
                      <a:pPr algn="just" fontAlgn="ctr"/>
                      <a:r>
                        <a:rPr lang="zh-CN" altLang="en-US" sz="750" b="0" i="0" u="none" strike="noStrike">
                          <a:solidFill>
                            <a:srgbClr val="000000"/>
                          </a:solidFill>
                          <a:effectLst/>
                          <a:latin typeface="宋体" pitchFamily="2" charset="-122"/>
                          <a:ea typeface="宋体" pitchFamily="2" charset="-122"/>
                        </a:rPr>
                        <a:t>打开路况</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355">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355">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高噪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80%</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99%</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355">
                <a:tc rowSpan="3">
                  <a:txBody>
                    <a:bodyPr/>
                    <a:lstStyle/>
                    <a:p>
                      <a:pPr algn="just" fontAlgn="ctr"/>
                      <a:r>
                        <a:rPr lang="zh-CN" altLang="en-US" sz="750" b="0" i="0" u="none" strike="noStrike">
                          <a:solidFill>
                            <a:srgbClr val="000000"/>
                          </a:solidFill>
                          <a:effectLst/>
                          <a:latin typeface="宋体" pitchFamily="2" charset="-122"/>
                          <a:ea typeface="宋体" pitchFamily="2" charset="-122"/>
                        </a:rPr>
                        <a:t>关闭路况</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99%</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355">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355">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高噪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80%</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355">
                <a:tc rowSpan="3">
                  <a:txBody>
                    <a:bodyPr/>
                    <a:lstStyle/>
                    <a:p>
                      <a:pPr algn="just" fontAlgn="ctr"/>
                      <a:r>
                        <a:rPr lang="zh-CN" altLang="en-US" sz="750" b="0" i="0" u="none" strike="noStrike">
                          <a:solidFill>
                            <a:srgbClr val="000000"/>
                          </a:solidFill>
                          <a:effectLst/>
                          <a:latin typeface="宋体" pitchFamily="2" charset="-122"/>
                          <a:ea typeface="宋体" pitchFamily="2" charset="-122"/>
                        </a:rPr>
                        <a:t>开始导航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355">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95%</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355">
                <a:tc vMerge="1">
                  <a:tcPr/>
                </a:tc>
                <a:tc>
                  <a:txBody>
                    <a:bodyPr/>
                    <a:lstStyle/>
                    <a:p>
                      <a:pPr algn="just" fontAlgn="ctr"/>
                      <a:r>
                        <a:rPr lang="zh-CN" altLang="en-US" sz="750" b="0" i="0" u="none" strike="noStrike" dirty="0">
                          <a:solidFill>
                            <a:srgbClr val="000000"/>
                          </a:solidFill>
                          <a:effectLst/>
                          <a:latin typeface="宋体" pitchFamily="2" charset="-122"/>
                          <a:ea typeface="宋体" pitchFamily="2" charset="-122"/>
                        </a:rPr>
                        <a:t>高噪</a:t>
                      </a:r>
                      <a:endParaRPr lang="zh-CN" altLang="en-US" sz="750" b="0"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80%</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8" name="表格 7"/>
          <p:cNvGraphicFramePr>
            <a:graphicFrameLocks noGrp="1"/>
          </p:cNvGraphicFramePr>
          <p:nvPr>
            <p:custDataLst>
              <p:tags r:id="rId4"/>
            </p:custDataLst>
          </p:nvPr>
        </p:nvGraphicFramePr>
        <p:xfrm>
          <a:off x="8589010" y="2052320"/>
          <a:ext cx="3018790" cy="4755515"/>
        </p:xfrm>
        <a:graphic>
          <a:graphicData uri="http://schemas.openxmlformats.org/drawingml/2006/table">
            <a:tbl>
              <a:tblPr/>
              <a:tblGrid>
                <a:gridCol w="603885"/>
                <a:gridCol w="603885"/>
                <a:gridCol w="603885"/>
                <a:gridCol w="603250"/>
                <a:gridCol w="603885"/>
              </a:tblGrid>
              <a:tr h="148590">
                <a:tc gridSpan="5">
                  <a:txBody>
                    <a:bodyPr/>
                    <a:lstStyle/>
                    <a:p>
                      <a:pPr algn="ctr" fontAlgn="ctr"/>
                      <a:r>
                        <a:rPr lang="zh-CN" altLang="en-US" sz="750" b="1" i="0" u="none" strike="noStrike" dirty="0">
                          <a:solidFill>
                            <a:srgbClr val="000000"/>
                          </a:solidFill>
                          <a:effectLst/>
                          <a:latin typeface="宋体" pitchFamily="2" charset="-122"/>
                          <a:ea typeface="宋体" pitchFamily="2" charset="-122"/>
                        </a:rPr>
                        <a:t>场景化命令词识别率</a:t>
                      </a:r>
                      <a:endParaRPr lang="zh-CN" altLang="en-US" sz="750" b="1"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49225">
                <a:tc>
                  <a:txBody>
                    <a:bodyPr/>
                    <a:lstStyle/>
                    <a:p>
                      <a:pPr algn="just" fontAlgn="ctr"/>
                      <a:r>
                        <a:rPr lang="en-GB" sz="750" b="1" i="0" u="none" strike="noStrike" dirty="0">
                          <a:solidFill>
                            <a:srgbClr val="000000"/>
                          </a:solidFill>
                          <a:effectLst/>
                          <a:latin typeface="宋体" pitchFamily="2" charset="-122"/>
                          <a:ea typeface="宋体" pitchFamily="2" charset="-122"/>
                        </a:rPr>
                        <a:t>AI</a:t>
                      </a:r>
                      <a:r>
                        <a:rPr lang="zh-CN" altLang="en-US" sz="750" b="1" i="0" u="none" strike="noStrike" dirty="0">
                          <a:solidFill>
                            <a:srgbClr val="000000"/>
                          </a:solidFill>
                          <a:effectLst/>
                          <a:latin typeface="宋体" pitchFamily="2" charset="-122"/>
                          <a:ea typeface="宋体" pitchFamily="2" charset="-122"/>
                        </a:rPr>
                        <a:t>能力</a:t>
                      </a:r>
                      <a:endParaRPr lang="zh-CN" altLang="en-US" sz="750" b="1"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a:solidFill>
                            <a:srgbClr val="000000"/>
                          </a:solidFill>
                          <a:effectLst/>
                          <a:latin typeface="宋体" pitchFamily="2" charset="-122"/>
                          <a:ea typeface="宋体" pitchFamily="2" charset="-122"/>
                        </a:rPr>
                        <a:t>指标项</a:t>
                      </a:r>
                      <a:endParaRPr lang="zh-CN" altLang="en-US" sz="750" b="1"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通过标准</a:t>
                      </a:r>
                      <a:endParaRPr lang="zh-CN" altLang="en-US" sz="750" b="1"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实测结果</a:t>
                      </a:r>
                      <a:endParaRPr lang="zh-CN" altLang="en-US" sz="750" b="1"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测试结论</a:t>
                      </a:r>
                      <a:endParaRPr lang="zh-CN" altLang="en-US" sz="750" b="1"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65100">
                <a:tc rowSpan="3">
                  <a:txBody>
                    <a:bodyPr/>
                    <a:lstStyle/>
                    <a:p>
                      <a:pPr algn="just" fontAlgn="ctr"/>
                      <a:r>
                        <a:rPr lang="zh-CN" altLang="en-US" sz="750" b="0" i="0" u="none" strike="noStrike" dirty="0">
                          <a:solidFill>
                            <a:srgbClr val="000000"/>
                          </a:solidFill>
                          <a:effectLst/>
                          <a:latin typeface="宋体" pitchFamily="2" charset="-122"/>
                          <a:ea typeface="宋体" pitchFamily="2" charset="-122"/>
                        </a:rPr>
                        <a:t>查看全程</a:t>
                      </a:r>
                      <a:endParaRPr lang="zh-CN" altLang="en-US" sz="750" b="0"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dirty="0">
                          <a:solidFill>
                            <a:srgbClr val="000000"/>
                          </a:solidFill>
                          <a:effectLst/>
                          <a:latin typeface="宋体" pitchFamily="2" charset="-122"/>
                          <a:ea typeface="宋体" pitchFamily="2" charset="-122"/>
                        </a:rPr>
                        <a:t>低噪</a:t>
                      </a:r>
                      <a:endParaRPr lang="zh-CN" altLang="en-US" sz="750" b="0"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85%</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85%</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vMerge="1">
                  <a:tcPr/>
                </a:tc>
                <a:tc>
                  <a:txBody>
                    <a:bodyPr/>
                    <a:lstStyle/>
                    <a:p>
                      <a:pPr algn="just" fontAlgn="ctr"/>
                      <a:r>
                        <a:rPr lang="zh-CN" altLang="en-US" sz="750" b="0" i="0" u="none" strike="noStrike" dirty="0">
                          <a:solidFill>
                            <a:srgbClr val="000000"/>
                          </a:solidFill>
                          <a:effectLst/>
                          <a:latin typeface="宋体" pitchFamily="2" charset="-122"/>
                          <a:ea typeface="宋体" pitchFamily="2" charset="-122"/>
                        </a:rPr>
                        <a:t>高噪</a:t>
                      </a:r>
                      <a:endParaRPr lang="zh-CN" altLang="en-US" sz="750" b="0"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80%</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98%</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rowSpan="3">
                  <a:txBody>
                    <a:bodyPr/>
                    <a:lstStyle/>
                    <a:p>
                      <a:pPr algn="just" fontAlgn="ctr"/>
                      <a:r>
                        <a:rPr lang="zh-CN" altLang="en-US" sz="750" b="0" i="0" u="none" strike="noStrike">
                          <a:solidFill>
                            <a:srgbClr val="000000"/>
                          </a:solidFill>
                          <a:effectLst/>
                          <a:latin typeface="宋体" pitchFamily="2" charset="-122"/>
                          <a:ea typeface="宋体" pitchFamily="2" charset="-122"/>
                        </a:rPr>
                        <a:t>继续导航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85%</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99%</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85%</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vMerge="1">
                  <a:tcPr/>
                </a:tc>
                <a:tc>
                  <a:txBody>
                    <a:bodyPr/>
                    <a:lstStyle/>
                    <a:p>
                      <a:pPr algn="just" fontAlgn="ctr"/>
                      <a:r>
                        <a:rPr lang="zh-CN" altLang="en-US" sz="750" b="0" i="0" u="none" strike="noStrike" dirty="0">
                          <a:solidFill>
                            <a:srgbClr val="000000"/>
                          </a:solidFill>
                          <a:effectLst/>
                          <a:latin typeface="宋体" pitchFamily="2" charset="-122"/>
                          <a:ea typeface="宋体" pitchFamily="2" charset="-122"/>
                        </a:rPr>
                        <a:t>高噪</a:t>
                      </a:r>
                      <a:endParaRPr lang="zh-CN" altLang="en-US" sz="750" b="0"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80%</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98%</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rowSpan="3">
                  <a:txBody>
                    <a:bodyPr/>
                    <a:lstStyle/>
                    <a:p>
                      <a:pPr algn="just" fontAlgn="ctr"/>
                      <a:r>
                        <a:rPr lang="zh-CN" altLang="en-US" sz="750" b="0" i="0" u="none" strike="noStrike">
                          <a:solidFill>
                            <a:srgbClr val="000000"/>
                          </a:solidFill>
                          <a:effectLst/>
                          <a:latin typeface="宋体" pitchFamily="2" charset="-122"/>
                          <a:ea typeface="宋体" pitchFamily="2" charset="-122"/>
                        </a:rPr>
                        <a:t>上一页</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98%</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95%</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高噪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80%</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89%</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rowSpan="3">
                  <a:txBody>
                    <a:bodyPr/>
                    <a:lstStyle/>
                    <a:p>
                      <a:pPr algn="just" fontAlgn="ctr"/>
                      <a:r>
                        <a:rPr lang="zh-CN" altLang="en-US" sz="750" b="0" i="0" u="none" strike="noStrike">
                          <a:solidFill>
                            <a:srgbClr val="000000"/>
                          </a:solidFill>
                          <a:effectLst/>
                          <a:latin typeface="宋体" pitchFamily="2" charset="-122"/>
                          <a:ea typeface="宋体" pitchFamily="2" charset="-122"/>
                        </a:rPr>
                        <a:t>下一页</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高噪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80%</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95%</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rowSpan="3">
                  <a:txBody>
                    <a:bodyPr/>
                    <a:lstStyle/>
                    <a:p>
                      <a:pPr algn="just" fontAlgn="ctr"/>
                      <a:r>
                        <a:rPr lang="zh-CN" altLang="en-US" sz="750" b="0" i="0" u="none" strike="noStrike">
                          <a:solidFill>
                            <a:srgbClr val="000000"/>
                          </a:solidFill>
                          <a:effectLst/>
                          <a:latin typeface="宋体" pitchFamily="2" charset="-122"/>
                          <a:ea typeface="宋体" pitchFamily="2" charset="-122"/>
                        </a:rPr>
                        <a:t>确定</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96%</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高噪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80%</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91%</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rowSpan="3">
                  <a:txBody>
                    <a:bodyPr/>
                    <a:lstStyle/>
                    <a:p>
                      <a:pPr algn="just" fontAlgn="ctr"/>
                      <a:r>
                        <a:rPr lang="zh-CN" altLang="en-US" sz="750" b="0" i="0" u="none" strike="noStrike">
                          <a:solidFill>
                            <a:srgbClr val="000000"/>
                          </a:solidFill>
                          <a:effectLst/>
                          <a:latin typeface="宋体" pitchFamily="2" charset="-122"/>
                          <a:ea typeface="宋体" pitchFamily="2" charset="-122"/>
                        </a:rPr>
                        <a:t>取消</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98%</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高噪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80%</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rowSpan="3">
                  <a:txBody>
                    <a:bodyPr/>
                    <a:lstStyle/>
                    <a:p>
                      <a:pPr algn="just" fontAlgn="ctr"/>
                      <a:r>
                        <a:rPr lang="zh-CN" altLang="en-US" sz="750" b="0" i="0" u="none" strike="noStrike">
                          <a:solidFill>
                            <a:srgbClr val="000000"/>
                          </a:solidFill>
                          <a:effectLst/>
                          <a:latin typeface="宋体" pitchFamily="2" charset="-122"/>
                          <a:ea typeface="宋体" pitchFamily="2" charset="-122"/>
                        </a:rPr>
                        <a:t>第一个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94%</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高噪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80%</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99%</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rowSpan="3">
                  <a:txBody>
                    <a:bodyPr/>
                    <a:lstStyle/>
                    <a:p>
                      <a:pPr algn="just" fontAlgn="ctr"/>
                      <a:r>
                        <a:rPr lang="zh-CN" altLang="en-US" sz="750" b="0" i="0" u="none" strike="noStrike">
                          <a:solidFill>
                            <a:srgbClr val="000000"/>
                          </a:solidFill>
                          <a:effectLst/>
                          <a:latin typeface="宋体" pitchFamily="2" charset="-122"/>
                          <a:ea typeface="宋体" pitchFamily="2" charset="-122"/>
                        </a:rPr>
                        <a:t>第二个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高噪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80%</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rowSpan="3">
                  <a:txBody>
                    <a:bodyPr/>
                    <a:lstStyle/>
                    <a:p>
                      <a:pPr algn="just" fontAlgn="ctr"/>
                      <a:r>
                        <a:rPr lang="zh-CN" altLang="en-US" sz="750" b="0" i="0" u="none" strike="noStrike">
                          <a:solidFill>
                            <a:srgbClr val="000000"/>
                          </a:solidFill>
                          <a:effectLst/>
                          <a:latin typeface="宋体" pitchFamily="2" charset="-122"/>
                          <a:ea typeface="宋体" pitchFamily="2" charset="-122"/>
                        </a:rPr>
                        <a:t>第三个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低噪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99%</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中噪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85%</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100%</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vMerge="1">
                  <a:tcPr/>
                </a:tc>
                <a:tc>
                  <a:txBody>
                    <a:bodyPr/>
                    <a:lstStyle/>
                    <a:p>
                      <a:pPr algn="just" fontAlgn="ctr"/>
                      <a:r>
                        <a:rPr lang="zh-CN" altLang="en-US" sz="750" b="0" i="0" u="none" strike="noStrike">
                          <a:solidFill>
                            <a:srgbClr val="000000"/>
                          </a:solidFill>
                          <a:effectLst/>
                          <a:latin typeface="宋体" pitchFamily="2" charset="-122"/>
                          <a:ea typeface="宋体" pitchFamily="2" charset="-122"/>
                        </a:rPr>
                        <a:t>高噪</a:t>
                      </a:r>
                      <a:endParaRPr lang="zh-CN" altLang="en-US" sz="750" b="0"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80%</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buNone/>
                      </a:pPr>
                      <a:r>
                        <a:rPr lang="en-US" sz="700" b="0">
                          <a:solidFill>
                            <a:srgbClr val="000000"/>
                          </a:solidFill>
                          <a:latin typeface="宋体" pitchFamily="2" charset="-122"/>
                        </a:rPr>
                        <a:t>99%</a:t>
                      </a:r>
                      <a:endParaRPr lang="en-US" altLang="en-US" sz="700" b="0">
                        <a:solidFill>
                          <a:srgbClr val="000000"/>
                        </a:solidFill>
                        <a:latin typeface="宋体" pitchFamily="2" charset="-122"/>
                      </a:endParaRPr>
                    </a:p>
                  </a:txBody>
                  <a:tcPr marL="12700" marR="12700" marT="12700" vert="horz"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dirty="0">
                          <a:solidFill>
                            <a:srgbClr val="000000"/>
                          </a:solidFill>
                          <a:effectLst/>
                          <a:latin typeface="宋体" pitchFamily="2" charset="-122"/>
                          <a:ea typeface="宋体" pitchFamily="2" charset="-122"/>
                          <a:cs typeface="+mn-cs"/>
                        </a:rPr>
                        <a:t>PASS</a:t>
                      </a:r>
                      <a:endParaRPr lang="en-GB"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3" name="文本框 12"/>
          <p:cNvSpPr txBox="1"/>
          <p:nvPr/>
        </p:nvSpPr>
        <p:spPr>
          <a:xfrm>
            <a:off x="564021" y="944563"/>
            <a:ext cx="3948158" cy="368300"/>
          </a:xfrm>
          <a:prstGeom prst="rect">
            <a:avLst/>
          </a:prstGeom>
          <a:noFill/>
        </p:spPr>
        <p:txBody>
          <a:bodyPr wrap="square" rtlCol="0">
            <a:spAutoFit/>
          </a:bodyPr>
          <a:lstStyle/>
          <a:p>
            <a:r>
              <a:rPr kumimoji="1" lang="zh-CN" altLang="en-US" dirty="0"/>
              <a:t>唤醒词唤醒率：   </a:t>
            </a:r>
            <a:r>
              <a:rPr kumimoji="1" lang="en-GB" altLang="zh-CN" dirty="0">
                <a:highlight>
                  <a:srgbClr val="00FF00"/>
                </a:highlight>
              </a:rPr>
              <a:t>Pass</a:t>
            </a:r>
            <a:endParaRPr kumimoji="1" lang="zh-CN" altLang="en-US" dirty="0">
              <a:highlight>
                <a:srgbClr val="00FF00"/>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en-US" sz="2800" dirty="0">
                <a:solidFill>
                  <a:srgbClr val="0000CC"/>
                </a:solidFill>
                <a:sym typeface="+mn-ea"/>
              </a:rPr>
              <a:t>P702_</a:t>
            </a:r>
            <a:r>
              <a:rPr lang="zh-CN" altLang="en-US" sz="2800" dirty="0">
                <a:solidFill>
                  <a:srgbClr val="0000CC"/>
                </a:solidFill>
                <a:sym typeface="+mn-ea"/>
              </a:rPr>
              <a:t> </a:t>
            </a:r>
            <a:r>
              <a:rPr lang="en-US" altLang="zh-CN" sz="2800" dirty="0">
                <a:solidFill>
                  <a:srgbClr val="0000CC"/>
                </a:solidFill>
                <a:sym typeface="+mn-ea"/>
              </a:rPr>
              <a:t>R08 HF2</a:t>
            </a:r>
            <a:r>
              <a:rPr lang="en-US" altLang="en-US" sz="2800" dirty="0">
                <a:solidFill>
                  <a:srgbClr val="0000CC"/>
                </a:solidFill>
              </a:rPr>
              <a:t>} </a:t>
            </a:r>
            <a:r>
              <a:rPr lang="zh-CN" altLang="en-US" sz="2800" dirty="0"/>
              <a:t>语音专项测试</a:t>
            </a:r>
            <a:endParaRPr lang="en-US" altLang="en-US" sz="2800" b="0" dirty="0">
              <a:ea typeface="SimHei" panose="02010609060101010101" pitchFamily="49" charset="-122"/>
            </a:endParaRPr>
          </a:p>
        </p:txBody>
      </p:sp>
      <p:sp>
        <p:nvSpPr>
          <p:cNvPr id="13" name="文本框 12"/>
          <p:cNvSpPr txBox="1"/>
          <p:nvPr/>
        </p:nvSpPr>
        <p:spPr>
          <a:xfrm>
            <a:off x="564021" y="944563"/>
            <a:ext cx="3948158" cy="645160"/>
          </a:xfrm>
          <a:prstGeom prst="rect">
            <a:avLst/>
          </a:prstGeom>
          <a:noFill/>
        </p:spPr>
        <p:txBody>
          <a:bodyPr wrap="square" rtlCol="0">
            <a:spAutoFit/>
          </a:bodyPr>
          <a:lstStyle/>
          <a:p>
            <a:r>
              <a:rPr kumimoji="1" lang="zh-CN" altLang="en-US" dirty="0"/>
              <a:t>误唤醒测试：</a:t>
            </a:r>
            <a:r>
              <a:rPr kumimoji="1" lang="en-US" altLang="zh-CN" dirty="0"/>
              <a:t>Pass</a:t>
            </a:r>
            <a:endParaRPr kumimoji="1" lang="en-US" altLang="zh-CN" dirty="0">
              <a:solidFill>
                <a:srgbClr val="FF0000"/>
              </a:solidFill>
              <a:highlight>
                <a:srgbClr val="00FF00"/>
              </a:highlight>
            </a:endParaRPr>
          </a:p>
          <a:p>
            <a:endParaRPr kumimoji="1" lang="zh-CN" altLang="en-US" dirty="0"/>
          </a:p>
        </p:txBody>
      </p:sp>
      <p:graphicFrame>
        <p:nvGraphicFramePr>
          <p:cNvPr id="2" name="表格 1"/>
          <p:cNvGraphicFramePr/>
          <p:nvPr>
            <p:custDataLst>
              <p:tags r:id="rId1"/>
            </p:custDataLst>
          </p:nvPr>
        </p:nvGraphicFramePr>
        <p:xfrm>
          <a:off x="637619" y="1500132"/>
          <a:ext cx="8164195" cy="1465580"/>
        </p:xfrm>
        <a:graphic>
          <a:graphicData uri="http://schemas.openxmlformats.org/drawingml/2006/table">
            <a:tbl>
              <a:tblPr firstRow="1" bandRow="1">
                <a:tableStyleId>{5C22544A-7EE6-4342-B048-85BDC9FD1C3A}</a:tableStyleId>
              </a:tblPr>
              <a:tblGrid>
                <a:gridCol w="1520825"/>
                <a:gridCol w="1420495"/>
                <a:gridCol w="1406525"/>
                <a:gridCol w="1035050"/>
                <a:gridCol w="1619250"/>
              </a:tblGrid>
              <a:tr h="254000">
                <a:tc>
                  <a:txBody>
                    <a:bodyPr/>
                    <a:p>
                      <a:pPr indent="0" algn="l">
                        <a:buNone/>
                      </a:pPr>
                      <a:r>
                        <a:rPr lang="zh-CN" sz="1050" b="1">
                          <a:solidFill>
                            <a:srgbClr val="000000"/>
                          </a:solidFill>
                          <a:latin typeface="Arial" panose="020B0604020202020204" pitchFamily="34" charset="0"/>
                          <a:ea typeface="宋体" pitchFamily="2" charset="-122"/>
                        </a:rPr>
                        <a:t>AI能力</a:t>
                      </a:r>
                      <a:endParaRPr lang="zh-CN" altLang="en-US" sz="1050" b="1">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lumMod val="20000"/>
                        <a:lumOff val="80000"/>
                      </a:schemeClr>
                    </a:solidFill>
                  </a:tcPr>
                </a:tc>
                <a:tc>
                  <a:txBody>
                    <a:bodyPr/>
                    <a:p>
                      <a:pPr indent="0" algn="l">
                        <a:buNone/>
                      </a:pPr>
                      <a:r>
                        <a:rPr lang="zh-CN" sz="1050" b="1">
                          <a:solidFill>
                            <a:srgbClr val="000000"/>
                          </a:solidFill>
                          <a:latin typeface="Arial" panose="020B0604020202020204" pitchFamily="34" charset="0"/>
                          <a:ea typeface="宋体" pitchFamily="2" charset="-122"/>
                        </a:rPr>
                        <a:t>测试时长</a:t>
                      </a:r>
                      <a:endParaRPr lang="zh-CN" altLang="en-US" sz="1050" b="1">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lumMod val="20000"/>
                        <a:lumOff val="80000"/>
                      </a:schemeClr>
                    </a:solidFill>
                  </a:tcPr>
                </a:tc>
                <a:tc>
                  <a:txBody>
                    <a:bodyPr/>
                    <a:p>
                      <a:pPr indent="0">
                        <a:buNone/>
                      </a:pPr>
                      <a:r>
                        <a:rPr lang="zh-CN" sz="1050" b="1">
                          <a:solidFill>
                            <a:srgbClr val="000000"/>
                          </a:solidFill>
                          <a:latin typeface="Arial" panose="020B0604020202020204" pitchFamily="34" charset="0"/>
                          <a:ea typeface="宋体" pitchFamily="2" charset="-122"/>
                        </a:rPr>
                        <a:t>通过标准</a:t>
                      </a:r>
                      <a:endParaRPr lang="zh-CN" altLang="en-US" sz="1050" b="1">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lumMod val="20000"/>
                        <a:lumOff val="80000"/>
                      </a:schemeClr>
                    </a:solidFill>
                  </a:tcPr>
                </a:tc>
                <a:tc>
                  <a:txBody>
                    <a:bodyPr/>
                    <a:p>
                      <a:pPr indent="0" algn="l">
                        <a:buNone/>
                      </a:pPr>
                      <a:r>
                        <a:rPr lang="zh-CN" sz="1050" b="1">
                          <a:solidFill>
                            <a:srgbClr val="000000"/>
                          </a:solidFill>
                          <a:latin typeface="Arial" panose="020B0604020202020204" pitchFamily="34" charset="0"/>
                          <a:ea typeface="宋体" pitchFamily="2" charset="-122"/>
                        </a:rPr>
                        <a:t>实测结果</a:t>
                      </a:r>
                      <a:endParaRPr lang="zh-CN" altLang="en-US" sz="1050" b="1">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lumMod val="20000"/>
                        <a:lumOff val="80000"/>
                      </a:schemeClr>
                    </a:solidFill>
                  </a:tcPr>
                </a:tc>
                <a:tc>
                  <a:txBody>
                    <a:bodyPr/>
                    <a:p>
                      <a:pPr indent="0" algn="l">
                        <a:buNone/>
                      </a:pPr>
                      <a:r>
                        <a:rPr lang="zh-CN" sz="1050" b="1">
                          <a:solidFill>
                            <a:srgbClr val="000000"/>
                          </a:solidFill>
                          <a:latin typeface="Arial" panose="020B0604020202020204" pitchFamily="34" charset="0"/>
                          <a:ea typeface="宋体" pitchFamily="2" charset="-122"/>
                        </a:rPr>
                        <a:t>测试结论</a:t>
                      </a:r>
                      <a:endParaRPr lang="zh-CN" altLang="en-US" sz="1050" b="1">
                        <a:solidFill>
                          <a:srgbClr val="000000"/>
                        </a:solidFill>
                        <a:latin typeface="Arial" panose="020B0604020202020204" pitchFamily="34" charset="0"/>
                        <a:ea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lumMod val="20000"/>
                        <a:lumOff val="80000"/>
                      </a:schemeClr>
                    </a:solidFill>
                  </a:tcPr>
                </a:tc>
              </a:tr>
              <a:tr h="254635">
                <a:tc>
                  <a:txBody>
                    <a:bodyPr/>
                    <a:p>
                      <a:pPr indent="0" algn="l">
                        <a:buNone/>
                      </a:pPr>
                      <a:r>
                        <a:rPr lang="zh-CN" sz="1050" b="0">
                          <a:solidFill>
                            <a:srgbClr val="000000"/>
                          </a:solidFill>
                          <a:latin typeface="Arial" panose="020B0604020202020204" pitchFamily="34" charset="0"/>
                          <a:ea typeface="宋体" pitchFamily="2" charset="-122"/>
                        </a:rPr>
                        <a:t>小度小度</a:t>
                      </a:r>
                      <a:endParaRPr lang="en-US" altLang="en-US" sz="105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rowSpan="2">
                  <a:txBody>
                    <a:bodyPr/>
                    <a:p>
                      <a:pPr indent="0" algn="l">
                        <a:buNone/>
                      </a:pPr>
                      <a:r>
                        <a:rPr lang="zh-CN" sz="1050" b="0">
                          <a:solidFill>
                            <a:srgbClr val="000000"/>
                          </a:solidFill>
                          <a:latin typeface="Arial" panose="020B0604020202020204" pitchFamily="34" charset="0"/>
                          <a:ea typeface="宋体" pitchFamily="2" charset="-122"/>
                        </a:rPr>
                        <a:t>静态测试</a:t>
                      </a:r>
                      <a:endParaRPr lang="zh-CN" sz="1050" b="0">
                        <a:solidFill>
                          <a:srgbClr val="000000"/>
                        </a:solidFill>
                        <a:latin typeface="Arial" panose="020B0604020202020204" pitchFamily="34" charset="0"/>
                        <a:ea typeface="宋体" pitchFamily="2" charset="-122"/>
                      </a:endParaRPr>
                    </a:p>
                    <a:p>
                      <a:pPr indent="0" algn="l">
                        <a:buNone/>
                      </a:pPr>
                      <a:r>
                        <a:rPr lang="zh-CN" sz="1050" b="0">
                          <a:solidFill>
                            <a:srgbClr val="000000"/>
                          </a:solidFill>
                          <a:latin typeface="Arial" panose="020B0604020202020204" pitchFamily="34" charset="0"/>
                          <a:ea typeface="宋体" pitchFamily="2" charset="-122"/>
                        </a:rPr>
                        <a:t>（互相聊天对话）</a:t>
                      </a:r>
                      <a:endParaRPr lang="zh-CN" sz="1050" b="0">
                        <a:solidFill>
                          <a:srgbClr val="000000"/>
                        </a:solidFill>
                        <a:latin typeface="Arial" panose="020B0604020202020204" pitchFamily="34" charset="0"/>
                        <a:ea typeface="宋体" pitchFamily="2" charset="-122"/>
                      </a:endParaRPr>
                    </a:p>
                    <a:p>
                      <a:pPr indent="0" algn="l">
                        <a:buNone/>
                      </a:pPr>
                      <a:r>
                        <a:rPr lang="zh-CN" sz="1050" b="0">
                          <a:solidFill>
                            <a:srgbClr val="000000"/>
                          </a:solidFill>
                          <a:latin typeface="Arial" panose="020B0604020202020204" pitchFamily="34" charset="0"/>
                          <a:ea typeface="宋体" pitchFamily="2" charset="-122"/>
                        </a:rPr>
                        <a:t>12小时</a:t>
                      </a:r>
                      <a:endParaRPr lang="en-US" altLang="en-US" sz="105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50" b="0">
                          <a:solidFill>
                            <a:srgbClr val="000000"/>
                          </a:solidFill>
                          <a:latin typeface="Arial" panose="020B0604020202020204" pitchFamily="34" charset="0"/>
                          <a:ea typeface="宋体" pitchFamily="2" charset="-122"/>
                        </a:rPr>
                        <a:t>&lt;0.3次/h</a:t>
                      </a:r>
                      <a:endParaRPr lang="en-US" altLang="en-US" sz="105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50" b="0">
                          <a:solidFill>
                            <a:srgbClr val="000000"/>
                          </a:solidFill>
                          <a:latin typeface="宋体" pitchFamily="2" charset="-122"/>
                        </a:rPr>
                        <a:t>0</a:t>
                      </a:r>
                      <a:endParaRPr lang="en-US" altLang="en-US" sz="105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50" b="0">
                          <a:solidFill>
                            <a:srgbClr val="000000"/>
                          </a:solidFill>
                          <a:latin typeface="宋体" pitchFamily="2" charset="-122"/>
                        </a:rPr>
                        <a:t>PASS</a:t>
                      </a:r>
                      <a:endParaRPr lang="en-US" altLang="en-US" sz="105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72110">
                <a:tc>
                  <a:txBody>
                    <a:bodyPr/>
                    <a:p>
                      <a:pPr indent="0" algn="l">
                        <a:buNone/>
                      </a:pPr>
                      <a:r>
                        <a:rPr lang="zh-CN" sz="1050" b="0">
                          <a:solidFill>
                            <a:srgbClr val="000000"/>
                          </a:solidFill>
                          <a:latin typeface="Arial" panose="020B0604020202020204" pitchFamily="34" charset="0"/>
                          <a:ea typeface="宋体" pitchFamily="2" charset="-122"/>
                        </a:rPr>
                        <a:t>你好福特</a:t>
                      </a:r>
                      <a:endParaRPr lang="en-US" altLang="en-US" sz="105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p>
                      <a:pPr indent="0">
                        <a:buNone/>
                      </a:pPr>
                      <a:r>
                        <a:rPr lang="zh-CN" sz="1050" b="0">
                          <a:solidFill>
                            <a:srgbClr val="000000"/>
                          </a:solidFill>
                          <a:latin typeface="Arial" panose="020B0604020202020204" pitchFamily="34" charset="0"/>
                          <a:ea typeface="宋体" pitchFamily="2" charset="-122"/>
                        </a:rPr>
                        <a:t>&lt;1.2次/h</a:t>
                      </a:r>
                      <a:endParaRPr lang="en-US" altLang="en-US" sz="105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50" b="0">
                          <a:solidFill>
                            <a:srgbClr val="000000"/>
                          </a:solidFill>
                          <a:latin typeface="宋体" pitchFamily="2" charset="-122"/>
                        </a:rPr>
                        <a:t>0</a:t>
                      </a:r>
                      <a:endParaRPr lang="en-US" altLang="en-US" sz="105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50" b="0">
                          <a:solidFill>
                            <a:srgbClr val="000000"/>
                          </a:solidFill>
                          <a:latin typeface="宋体" pitchFamily="2" charset="-122"/>
                        </a:rPr>
                        <a:t>PASS</a:t>
                      </a:r>
                      <a:endParaRPr lang="en-US" altLang="en-US" sz="105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18770">
                <a:tc>
                  <a:txBody>
                    <a:bodyPr/>
                    <a:p>
                      <a:pPr indent="0" algn="l">
                        <a:buNone/>
                      </a:pPr>
                      <a:r>
                        <a:rPr lang="zh-CN" sz="1050" b="0">
                          <a:solidFill>
                            <a:srgbClr val="000000"/>
                          </a:solidFill>
                          <a:latin typeface="Arial" panose="020B0604020202020204" pitchFamily="34" charset="0"/>
                          <a:ea typeface="宋体" pitchFamily="2" charset="-122"/>
                        </a:rPr>
                        <a:t>小度小度</a:t>
                      </a:r>
                      <a:endParaRPr lang="en-US" altLang="en-US" sz="105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rowSpan="2">
                  <a:txBody>
                    <a:bodyPr/>
                    <a:p>
                      <a:pPr indent="0" algn="l">
                        <a:buNone/>
                      </a:pPr>
                      <a:r>
                        <a:rPr lang="zh-CN" sz="1050" b="0">
                          <a:solidFill>
                            <a:srgbClr val="000000"/>
                          </a:solidFill>
                          <a:latin typeface="Arial" panose="020B0604020202020204" pitchFamily="34" charset="0"/>
                          <a:ea typeface="宋体" pitchFamily="2" charset="-122"/>
                        </a:rPr>
                        <a:t>播放爱情公寓5</a:t>
                      </a:r>
                      <a:endParaRPr lang="zh-CN" sz="1050" b="0">
                        <a:solidFill>
                          <a:srgbClr val="000000"/>
                        </a:solidFill>
                        <a:latin typeface="Arial" panose="020B0604020202020204" pitchFamily="34" charset="0"/>
                        <a:ea typeface="宋体" pitchFamily="2" charset="-122"/>
                      </a:endParaRPr>
                    </a:p>
                    <a:p>
                      <a:pPr indent="0" algn="l">
                        <a:buNone/>
                      </a:pPr>
                      <a:r>
                        <a:rPr lang="zh-CN" sz="1050" b="0">
                          <a:solidFill>
                            <a:srgbClr val="000000"/>
                          </a:solidFill>
                          <a:latin typeface="Arial" panose="020B0604020202020204" pitchFamily="34" charset="0"/>
                          <a:ea typeface="宋体" pitchFamily="2" charset="-122"/>
                        </a:rPr>
                        <a:t>20小时</a:t>
                      </a:r>
                      <a:endParaRPr lang="en-US" altLang="en-US" sz="105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50" b="0">
                          <a:solidFill>
                            <a:srgbClr val="000000"/>
                          </a:solidFill>
                          <a:latin typeface="Arial" panose="020B0604020202020204" pitchFamily="34" charset="0"/>
                          <a:ea typeface="宋体" pitchFamily="2" charset="-122"/>
                        </a:rPr>
                        <a:t>&lt;0.3次/h</a:t>
                      </a:r>
                      <a:endParaRPr lang="en-US" altLang="en-US" sz="105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50" b="0">
                          <a:solidFill>
                            <a:srgbClr val="000000"/>
                          </a:solidFill>
                          <a:latin typeface="宋体" pitchFamily="2" charset="-122"/>
                        </a:rPr>
                        <a:t>0</a:t>
                      </a:r>
                      <a:endParaRPr lang="en-US" altLang="en-US" sz="105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50" b="0">
                          <a:solidFill>
                            <a:srgbClr val="000000"/>
                          </a:solidFill>
                          <a:latin typeface="宋体" pitchFamily="2" charset="-122"/>
                        </a:rPr>
                        <a:t>PASS</a:t>
                      </a:r>
                      <a:endParaRPr lang="en-US" altLang="en-US" sz="105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66065">
                <a:tc>
                  <a:txBody>
                    <a:bodyPr/>
                    <a:p>
                      <a:pPr indent="0" algn="l">
                        <a:buNone/>
                      </a:pPr>
                      <a:r>
                        <a:rPr lang="zh-CN" sz="1050" b="0">
                          <a:solidFill>
                            <a:srgbClr val="000000"/>
                          </a:solidFill>
                          <a:latin typeface="Arial" panose="020B0604020202020204" pitchFamily="34" charset="0"/>
                          <a:ea typeface="宋体" pitchFamily="2" charset="-122"/>
                        </a:rPr>
                        <a:t>你好福特</a:t>
                      </a:r>
                      <a:endParaRPr lang="en-US" altLang="en-US" sz="105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p>
                      <a:pPr indent="0">
                        <a:buNone/>
                      </a:pPr>
                      <a:r>
                        <a:rPr lang="zh-CN" sz="1050" b="0">
                          <a:solidFill>
                            <a:srgbClr val="000000"/>
                          </a:solidFill>
                          <a:latin typeface="Arial" panose="020B0604020202020204" pitchFamily="34" charset="0"/>
                          <a:ea typeface="宋体" pitchFamily="2" charset="-122"/>
                        </a:rPr>
                        <a:t>&lt;1.2次/h</a:t>
                      </a:r>
                      <a:endParaRPr lang="en-US" altLang="en-US" sz="105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50" b="0">
                          <a:solidFill>
                            <a:srgbClr val="000000"/>
                          </a:solidFill>
                          <a:latin typeface="宋体" pitchFamily="2" charset="-122"/>
                        </a:rPr>
                        <a:t>0</a:t>
                      </a:r>
                      <a:endParaRPr lang="en-US" altLang="en-US" sz="105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l">
                        <a:buNone/>
                      </a:pPr>
                      <a:r>
                        <a:rPr lang="en-US" sz="1050" b="0">
                          <a:solidFill>
                            <a:srgbClr val="000000"/>
                          </a:solidFill>
                          <a:latin typeface="宋体" pitchFamily="2" charset="-122"/>
                        </a:rPr>
                        <a:t>PASS</a:t>
                      </a:r>
                      <a:endParaRPr lang="en-US" altLang="en-US" sz="105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en-US" sz="2800" dirty="0">
                <a:solidFill>
                  <a:srgbClr val="0000CC"/>
                </a:solidFill>
                <a:sym typeface="+mn-ea"/>
              </a:rPr>
              <a:t>P702_</a:t>
            </a:r>
            <a:r>
              <a:rPr lang="zh-CN" altLang="en-US" sz="2800" dirty="0">
                <a:solidFill>
                  <a:srgbClr val="0000CC"/>
                </a:solidFill>
                <a:sym typeface="+mn-ea"/>
              </a:rPr>
              <a:t> </a:t>
            </a:r>
            <a:r>
              <a:rPr lang="en-US" altLang="zh-CN" sz="2800" dirty="0">
                <a:solidFill>
                  <a:srgbClr val="0000CC"/>
                </a:solidFill>
                <a:sym typeface="+mn-ea"/>
              </a:rPr>
              <a:t>R08</a:t>
            </a:r>
            <a:r>
              <a:rPr lang="en-US" altLang="en-US" sz="2800" dirty="0">
                <a:solidFill>
                  <a:srgbClr val="0000CC"/>
                </a:solidFill>
              </a:rPr>
              <a:t>} </a:t>
            </a:r>
            <a:r>
              <a:rPr lang="zh-CN" altLang="en-US" sz="2800" dirty="0"/>
              <a:t>性能测试</a:t>
            </a:r>
            <a:endParaRPr lang="en-US" altLang="en-US" sz="2800" b="0" dirty="0">
              <a:ea typeface="SimHei" panose="02010609060101010101" pitchFamily="49" charset="-122"/>
            </a:endParaRPr>
          </a:p>
        </p:txBody>
      </p:sp>
      <p:sp>
        <p:nvSpPr>
          <p:cNvPr id="13" name="文本框 12"/>
          <p:cNvSpPr txBox="1"/>
          <p:nvPr/>
        </p:nvSpPr>
        <p:spPr>
          <a:xfrm>
            <a:off x="564021" y="944563"/>
            <a:ext cx="3948158" cy="645160"/>
          </a:xfrm>
          <a:prstGeom prst="rect">
            <a:avLst/>
          </a:prstGeom>
          <a:noFill/>
        </p:spPr>
        <p:txBody>
          <a:bodyPr wrap="square" rtlCol="0">
            <a:spAutoFit/>
          </a:bodyPr>
          <a:lstStyle/>
          <a:p>
            <a:r>
              <a:rPr kumimoji="1" lang="zh-CN" altLang="en-US" dirty="0"/>
              <a:t>性能测试：</a:t>
            </a:r>
            <a:r>
              <a:rPr kumimoji="1" lang="en-US" altLang="zh-CN" dirty="0"/>
              <a:t>Pass</a:t>
            </a:r>
            <a:endParaRPr kumimoji="1" lang="en-US" altLang="zh-CN" dirty="0">
              <a:solidFill>
                <a:srgbClr val="FF0000"/>
              </a:solidFill>
              <a:highlight>
                <a:srgbClr val="00FF00"/>
              </a:highlight>
            </a:endParaRPr>
          </a:p>
          <a:p>
            <a:endParaRPr kumimoji="1" lang="zh-CN" altLang="en-US" dirty="0"/>
          </a:p>
        </p:txBody>
      </p:sp>
      <p:graphicFrame>
        <p:nvGraphicFramePr>
          <p:cNvPr id="2" name="对象 1">
            <a:hlinkClick r:id="" action="ppaction://ole?verb="/>
          </p:cNvPr>
          <p:cNvGraphicFramePr>
            <a:graphicFrameLocks noChangeAspect="1"/>
          </p:cNvGraphicFramePr>
          <p:nvPr/>
        </p:nvGraphicFramePr>
        <p:xfrm>
          <a:off x="10825480" y="673735"/>
          <a:ext cx="951230" cy="951230"/>
        </p:xfrm>
        <a:graphic>
          <a:graphicData uri="http://schemas.openxmlformats.org/presentationml/2006/ole">
            <mc:AlternateContent xmlns:mc="http://schemas.openxmlformats.org/markup-compatibility/2006">
              <mc:Choice xmlns:v="urn:schemas-microsoft-com:vml" Requires="v">
                <p:oleObj spid="_x0000_s1025" name="" showAsIcon="1" r:id="rId1" imgW="1524000" imgH="1524000" progId="Excel.Sheet.12">
                  <p:embed/>
                </p:oleObj>
              </mc:Choice>
              <mc:Fallback>
                <p:oleObj name="" showAsIcon="1" r:id="rId1" imgW="1524000" imgH="1524000" progId="Excel.Sheet.12">
                  <p:embed/>
                  <p:pic>
                    <p:nvPicPr>
                      <p:cNvPr id="0" name="图片 1024"/>
                      <p:cNvPicPr/>
                      <p:nvPr/>
                    </p:nvPicPr>
                    <p:blipFill>
                      <a:blip r:embed="rId2"/>
                      <a:stretch>
                        <a:fillRect/>
                      </a:stretch>
                    </p:blipFill>
                    <p:spPr>
                      <a:xfrm>
                        <a:off x="10825480" y="673735"/>
                        <a:ext cx="951230" cy="951230"/>
                      </a:xfrm>
                      <a:prstGeom prst="rect">
                        <a:avLst/>
                      </a:prstGeom>
                    </p:spPr>
                  </p:pic>
                </p:oleObj>
              </mc:Fallback>
            </mc:AlternateContent>
          </a:graphicData>
        </a:graphic>
      </p:graphicFrame>
      <p:graphicFrame>
        <p:nvGraphicFramePr>
          <p:cNvPr id="3" name="表格 2"/>
          <p:cNvGraphicFramePr/>
          <p:nvPr>
            <p:custDataLst>
              <p:tags r:id="rId3"/>
            </p:custDataLst>
          </p:nvPr>
        </p:nvGraphicFramePr>
        <p:xfrm>
          <a:off x="563880" y="2210435"/>
          <a:ext cx="8198485" cy="952500"/>
        </p:xfrm>
        <a:graphic>
          <a:graphicData uri="http://schemas.openxmlformats.org/drawingml/2006/table">
            <a:tbl>
              <a:tblPr firstRow="1" bandRow="1">
                <a:tableStyleId>{5C22544A-7EE6-4342-B048-85BDC9FD1C3A}</a:tableStyleId>
              </a:tblPr>
              <a:tblGrid>
                <a:gridCol w="1219835"/>
                <a:gridCol w="1634490"/>
                <a:gridCol w="1720215"/>
                <a:gridCol w="1891665"/>
                <a:gridCol w="1732280"/>
              </a:tblGrid>
              <a:tr h="238125">
                <a:tc>
                  <a:txBody>
                    <a:bodyPr/>
                    <a:p>
                      <a:pPr indent="0">
                        <a:buNone/>
                      </a:pPr>
                      <a:r>
                        <a:rPr lang="zh-CN" sz="1050" b="1">
                          <a:solidFill>
                            <a:srgbClr val="000000"/>
                          </a:solidFill>
                          <a:latin typeface="Arial" panose="020B0604020202020204" pitchFamily="34" charset="0"/>
                          <a:ea typeface="宋体" pitchFamily="2" charset="-122"/>
                        </a:rPr>
                        <a:t>稳定性及性能</a:t>
                      </a:r>
                      <a:endParaRPr lang="en-US" altLang="en-US" sz="1050" b="1">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9BC2E6"/>
                    </a:solidFill>
                  </a:tcPr>
                </a:tc>
                <a:tc>
                  <a:txBody>
                    <a:bodyPr/>
                    <a:p>
                      <a:pPr indent="0">
                        <a:buNone/>
                      </a:pPr>
                      <a:r>
                        <a:rPr lang="zh-CN" sz="1050" b="1">
                          <a:solidFill>
                            <a:srgbClr val="000000"/>
                          </a:solidFill>
                          <a:latin typeface="Arial" panose="020B0604020202020204" pitchFamily="34" charset="0"/>
                          <a:ea typeface="宋体" pitchFamily="2" charset="-122"/>
                        </a:rPr>
                        <a:t>指标项</a:t>
                      </a:r>
                      <a:endParaRPr lang="en-US" altLang="en-US" sz="1050" b="1">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9BC2E6"/>
                    </a:solidFill>
                  </a:tcPr>
                </a:tc>
                <a:tc>
                  <a:txBody>
                    <a:bodyPr/>
                    <a:p>
                      <a:pPr indent="0">
                        <a:buNone/>
                      </a:pPr>
                      <a:r>
                        <a:rPr lang="zh-CN" sz="1050" b="1">
                          <a:solidFill>
                            <a:srgbClr val="000000"/>
                          </a:solidFill>
                          <a:latin typeface="Arial" panose="020B0604020202020204" pitchFamily="34" charset="0"/>
                          <a:ea typeface="宋体" pitchFamily="2" charset="-122"/>
                        </a:rPr>
                        <a:t>通过标准</a:t>
                      </a:r>
                      <a:endParaRPr lang="en-US" altLang="en-US" sz="1050" b="1">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9BC2E6"/>
                    </a:solidFill>
                  </a:tcPr>
                </a:tc>
                <a:tc>
                  <a:txBody>
                    <a:bodyPr/>
                    <a:p>
                      <a:pPr indent="0">
                        <a:buNone/>
                      </a:pPr>
                      <a:r>
                        <a:rPr lang="zh-CN" sz="1050" b="1">
                          <a:solidFill>
                            <a:srgbClr val="000000"/>
                          </a:solidFill>
                          <a:latin typeface="Arial" panose="020B0604020202020204" pitchFamily="34" charset="0"/>
                          <a:ea typeface="宋体" pitchFamily="2" charset="-122"/>
                        </a:rPr>
                        <a:t>实测结果</a:t>
                      </a:r>
                      <a:endParaRPr lang="en-US" altLang="en-US" sz="1050" b="1">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9BC2E6"/>
                    </a:solidFill>
                  </a:tcPr>
                </a:tc>
                <a:tc>
                  <a:txBody>
                    <a:bodyPr/>
                    <a:p>
                      <a:pPr indent="0">
                        <a:buNone/>
                      </a:pPr>
                      <a:r>
                        <a:rPr lang="zh-CN" sz="1050" b="1">
                          <a:solidFill>
                            <a:srgbClr val="000000"/>
                          </a:solidFill>
                          <a:latin typeface="Arial" panose="020B0604020202020204" pitchFamily="34" charset="0"/>
                          <a:ea typeface="宋体" pitchFamily="2" charset="-122"/>
                        </a:rPr>
                        <a:t>测试结论</a:t>
                      </a:r>
                      <a:endParaRPr lang="en-US" altLang="en-US" sz="1050" b="1">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9BC2E6"/>
                    </a:solidFill>
                  </a:tcPr>
                </a:tc>
              </a:tr>
              <a:tr h="238125">
                <a:tc rowSpan="3">
                  <a:txBody>
                    <a:bodyPr/>
                    <a:p>
                      <a:pPr indent="0">
                        <a:buNone/>
                      </a:pPr>
                      <a:r>
                        <a:rPr lang="zh-CN" sz="1050" b="0">
                          <a:solidFill>
                            <a:srgbClr val="000000"/>
                          </a:solidFill>
                          <a:latin typeface="Arial" panose="020B0604020202020204" pitchFamily="34" charset="0"/>
                          <a:ea typeface="宋体" pitchFamily="2" charset="-122"/>
                        </a:rPr>
                        <a:t>版本性能</a:t>
                      </a:r>
                      <a:endParaRPr lang="en-US" altLang="en-US" sz="105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50" b="0">
                          <a:solidFill>
                            <a:srgbClr val="000000"/>
                          </a:solidFill>
                          <a:latin typeface="Arial" panose="020B0604020202020204" pitchFamily="34" charset="0"/>
                          <a:ea typeface="宋体" pitchFamily="2" charset="-122"/>
                        </a:rPr>
                        <a:t>流畅度</a:t>
                      </a:r>
                      <a:endParaRPr lang="en-US" altLang="en-US" sz="105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50" b="0">
                          <a:solidFill>
                            <a:srgbClr val="000000"/>
                          </a:solidFill>
                          <a:latin typeface="Arial" panose="020B0604020202020204" pitchFamily="34" charset="0"/>
                          <a:ea typeface="宋体" pitchFamily="2" charset="-122"/>
                        </a:rPr>
                        <a:t>无卡顿</a:t>
                      </a:r>
                      <a:endParaRPr lang="en-US" altLang="en-US" sz="105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50" b="0">
                          <a:solidFill>
                            <a:srgbClr val="000000"/>
                          </a:solidFill>
                          <a:latin typeface="Arial" panose="020B0604020202020204" pitchFamily="34" charset="0"/>
                          <a:ea typeface="宋体" pitchFamily="2" charset="-122"/>
                        </a:rPr>
                        <a:t>无卡顿</a:t>
                      </a:r>
                      <a:endParaRPr lang="en-US" altLang="en-US" sz="105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50" b="0">
                          <a:solidFill>
                            <a:srgbClr val="000000"/>
                          </a:solidFill>
                          <a:latin typeface="宋体" pitchFamily="2" charset="-122"/>
                        </a:rPr>
                        <a:t>Pass</a:t>
                      </a:r>
                      <a:endParaRPr lang="en-US" altLang="en-US" sz="105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38125">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p>
                      <a:pPr indent="0">
                        <a:buNone/>
                      </a:pPr>
                      <a:r>
                        <a:rPr lang="en-US" sz="1050" b="0">
                          <a:solidFill>
                            <a:srgbClr val="000000"/>
                          </a:solidFill>
                          <a:latin typeface="宋体" pitchFamily="2" charset="-122"/>
                        </a:rPr>
                        <a:t>Cpu</a:t>
                      </a:r>
                      <a:endParaRPr lang="en-US" altLang="en-US" sz="105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50" b="0">
                          <a:solidFill>
                            <a:srgbClr val="000000"/>
                          </a:solidFill>
                          <a:latin typeface="宋体" pitchFamily="2" charset="-122"/>
                        </a:rPr>
                        <a:t>NA</a:t>
                      </a:r>
                      <a:endParaRPr lang="en-US" altLang="en-US" sz="105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50" b="0">
                          <a:solidFill>
                            <a:srgbClr val="000000"/>
                          </a:solidFill>
                          <a:latin typeface="Arial" panose="020B0604020202020204" pitchFamily="34" charset="0"/>
                          <a:ea typeface="宋体" pitchFamily="2" charset="-122"/>
                        </a:rPr>
                        <a:t>见性能测试sheet</a:t>
                      </a:r>
                      <a:endParaRPr lang="en-US" altLang="en-US" sz="105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50" b="0">
                          <a:solidFill>
                            <a:srgbClr val="000000"/>
                          </a:solidFill>
                          <a:latin typeface="宋体" pitchFamily="2" charset="-122"/>
                        </a:rPr>
                        <a:t>NA</a:t>
                      </a:r>
                      <a:endParaRPr lang="en-US" altLang="en-US" sz="105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38125">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p>
                      <a:pPr indent="0">
                        <a:buNone/>
                      </a:pPr>
                      <a:r>
                        <a:rPr lang="zh-CN" sz="1050" b="0">
                          <a:solidFill>
                            <a:srgbClr val="000000"/>
                          </a:solidFill>
                          <a:latin typeface="Arial" panose="020B0604020202020204" pitchFamily="34" charset="0"/>
                          <a:ea typeface="宋体" pitchFamily="2" charset="-122"/>
                        </a:rPr>
                        <a:t>内存</a:t>
                      </a:r>
                      <a:endParaRPr lang="en-US" altLang="en-US" sz="105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50" b="0">
                          <a:solidFill>
                            <a:srgbClr val="000000"/>
                          </a:solidFill>
                          <a:latin typeface="宋体" pitchFamily="2" charset="-122"/>
                        </a:rPr>
                        <a:t>NA</a:t>
                      </a:r>
                      <a:endParaRPr lang="en-US" altLang="en-US" sz="105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50" b="0">
                          <a:solidFill>
                            <a:srgbClr val="000000"/>
                          </a:solidFill>
                          <a:latin typeface="Arial" panose="020B0604020202020204" pitchFamily="34" charset="0"/>
                          <a:ea typeface="宋体" pitchFamily="2" charset="-122"/>
                        </a:rPr>
                        <a:t>见性能测试sheet</a:t>
                      </a:r>
                      <a:endParaRPr lang="en-US" altLang="en-US" sz="105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50" b="0">
                          <a:solidFill>
                            <a:srgbClr val="000000"/>
                          </a:solidFill>
                          <a:latin typeface="宋体" pitchFamily="2" charset="-122"/>
                        </a:rPr>
                        <a:t>NA</a:t>
                      </a:r>
                      <a:endParaRPr lang="en-US" altLang="en-US" sz="1050" b="0">
                        <a:solidFill>
                          <a:srgbClr val="000000"/>
                        </a:solidFill>
                        <a:latin typeface="宋体" pitchFamily="2" charset="-122"/>
                      </a:endParaRPr>
                    </a:p>
                  </a:txBody>
                  <a:tcPr marL="12700" marR="12700" marT="127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5" name="对象 4">
            <a:hlinkClick r:id="" action="ppaction://ole?verb="/>
          </p:cNvPr>
          <p:cNvGraphicFramePr>
            <a:graphicFrameLocks noChangeAspect="1"/>
          </p:cNvGraphicFramePr>
          <p:nvPr/>
        </p:nvGraphicFramePr>
        <p:xfrm>
          <a:off x="9429750" y="673735"/>
          <a:ext cx="992505" cy="992505"/>
        </p:xfrm>
        <a:graphic>
          <a:graphicData uri="http://schemas.openxmlformats.org/presentationml/2006/ole">
            <mc:AlternateContent xmlns:mc="http://schemas.openxmlformats.org/markup-compatibility/2006">
              <mc:Choice xmlns:v="urn:schemas-microsoft-com:vml" Requires="v">
                <p:oleObj spid="_x0000_s1026" name="" showAsIcon="1" r:id="rId4" imgW="1524000" imgH="1524000" progId="Excel.Sheet.12">
                  <p:embed/>
                </p:oleObj>
              </mc:Choice>
              <mc:Fallback>
                <p:oleObj name="" showAsIcon="1" r:id="rId4" imgW="1524000" imgH="1524000" progId="Excel.Sheet.12">
                  <p:embed/>
                  <p:pic>
                    <p:nvPicPr>
                      <p:cNvPr id="0" name="图片 1025"/>
                      <p:cNvPicPr/>
                      <p:nvPr/>
                    </p:nvPicPr>
                    <p:blipFill>
                      <a:blip r:embed="rId5"/>
                      <a:stretch>
                        <a:fillRect/>
                      </a:stretch>
                    </p:blipFill>
                    <p:spPr>
                      <a:xfrm>
                        <a:off x="9429750" y="673735"/>
                        <a:ext cx="992505" cy="992505"/>
                      </a:xfrm>
                      <a:prstGeom prst="rect">
                        <a:avLst/>
                      </a:prstGeom>
                    </p:spPr>
                  </p:pic>
                </p:oleObj>
              </mc:Fallback>
            </mc:AlternateContent>
          </a:graphicData>
        </a:graphic>
      </p:graphicFrame>
    </p:spTree>
  </p:cSld>
  <p:clrMapOvr>
    <a:masterClrMapping/>
  </p:clrMapOvr>
</p:sld>
</file>

<file path=ppt/tags/tag1.xml><?xml version="1.0" encoding="utf-8"?>
<p:tagLst xmlns:p="http://schemas.openxmlformats.org/presentationml/2006/main">
  <p:tag name="KSO_WM_UNIT_TABLE_BEAUTIFY" val="smartTable{2a4bf6d3-c59b-4ef8-94c4-af919ac35414}"/>
  <p:tag name="TABLE_ENDDRAG_ORIGIN_RECT" val="880*435"/>
  <p:tag name="TABLE_ENDDRAG_RECT" val="58*74*880*444"/>
</p:tagLst>
</file>

<file path=ppt/tags/tag2.xml><?xml version="1.0" encoding="utf-8"?>
<p:tagLst xmlns:p="http://schemas.openxmlformats.org/presentationml/2006/main">
  <p:tag name="KSO_WM_UNIT_TABLE_BEAUTIFY" val="smartTable{993dee1c-9612-48b2-8abb-99a8205e1c68}"/>
</p:tagLst>
</file>

<file path=ppt/tags/tag3.xml><?xml version="1.0" encoding="utf-8"?>
<p:tagLst xmlns:p="http://schemas.openxmlformats.org/presentationml/2006/main">
  <p:tag name="KSO_WM_UNIT_TABLE_BEAUTIFY" val="smartTable{cc8c889f-6de4-4285-aea9-f66c2979bae8}"/>
</p:tagLst>
</file>

<file path=ppt/tags/tag4.xml><?xml version="1.0" encoding="utf-8"?>
<p:tagLst xmlns:p="http://schemas.openxmlformats.org/presentationml/2006/main">
  <p:tag name="KSO_WM_UNIT_TABLE_BEAUTIFY" val="smartTable{33ac29f1-87cd-4fbd-8e3e-b1e5a61791ab}"/>
  <p:tag name="TABLE_ENDDRAG_ORIGIN_RECT" val="232*353"/>
  <p:tag name="TABLE_ENDDRAG_RECT" val="424*161*232*353"/>
</p:tagLst>
</file>

<file path=ppt/tags/tag5.xml><?xml version="1.0" encoding="utf-8"?>
<p:tagLst xmlns:p="http://schemas.openxmlformats.org/presentationml/2006/main">
  <p:tag name="KSO_WM_UNIT_TABLE_BEAUTIFY" val="smartTable{c5bf1b66-87fc-42b1-a2e0-860e0a7b4633}"/>
  <p:tag name="TABLE_ENDDRAG_ORIGIN_RECT" val="237*354"/>
  <p:tag name="TABLE_ENDDRAG_RECT" val="665*161*237*354"/>
</p:tagLst>
</file>

<file path=ppt/tags/tag6.xml><?xml version="1.0" encoding="utf-8"?>
<p:tagLst xmlns:p="http://schemas.openxmlformats.org/presentationml/2006/main">
  <p:tag name="KSO_WM_UNIT_TABLE_BEAUTIFY" val="smartTable{134436b7-d748-4724-ade0-581c9f177760}"/>
  <p:tag name="TABLE_ENDDRAG_ORIGIN_RECT" val="642*114"/>
  <p:tag name="TABLE_ENDDRAG_RECT" val="58*170*642*114"/>
</p:tagLst>
</file>

<file path=ppt/tags/tag7.xml><?xml version="1.0" encoding="utf-8"?>
<p:tagLst xmlns:p="http://schemas.openxmlformats.org/presentationml/2006/main">
  <p:tag name="KSO_WM_UNIT_TABLE_BEAUTIFY" val="smartTable{efd1f9e7-e3ef-44a5-875b-eb152b6ba263}"/>
  <p:tag name="TABLE_ENDDRAG_ORIGIN_RECT" val="645*75"/>
  <p:tag name="TABLE_ENDDRAG_RECT" val="33*166*645*75"/>
</p:tagLst>
</file>

<file path=ppt/theme/theme1.xml><?xml version="1.0" encoding="utf-8"?>
<a:theme xmlns:a="http://schemas.openxmlformats.org/drawingml/2006/main" name="1_Corp Presentations 2018">
  <a:themeElements>
    <a:clrScheme name="Corp Presentation v2">
      <a:dk1>
        <a:srgbClr val="00264E"/>
      </a:dk1>
      <a:lt1>
        <a:srgbClr val="FFFFFF"/>
      </a:lt1>
      <a:dk2>
        <a:srgbClr val="0276B3"/>
      </a:dk2>
      <a:lt2>
        <a:srgbClr val="FFFFFF"/>
      </a:lt2>
      <a:accent1>
        <a:srgbClr val="00457E"/>
      </a:accent1>
      <a:accent2>
        <a:srgbClr val="9DC7DE"/>
      </a:accent2>
      <a:accent3>
        <a:srgbClr val="455968"/>
      </a:accent3>
      <a:accent4>
        <a:srgbClr val="C8CCD1"/>
      </a:accent4>
      <a:accent5>
        <a:srgbClr val="91A3B0"/>
      </a:accent5>
      <a:accent6>
        <a:srgbClr val="FAA819"/>
      </a:accent6>
      <a:hlink>
        <a:srgbClr val="0000FF"/>
      </a:hlink>
      <a:folHlink>
        <a:srgbClr val="80008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8575">
          <a:solidFill>
            <a:schemeClr val="tx1"/>
          </a:solidFill>
        </a:ln>
      </a:spPr>
      <a:bodyPr rot="0" spcFirstLastPara="0" vertOverflow="overflow" horzOverflow="overflow" vert="horz" wrap="square" lIns="91440" tIns="45720" rIns="91440" bIns="45720" numCol="1" spcCol="0" rtlCol="0" fromWordArt="0" anchor="t" anchorCtr="0" forceAA="0" compatLnSpc="1">
        <a:noAutofit/>
      </a:bodyPr>
      <a:lstStyle>
        <a:defPPr>
          <a:defRPr b="1" dirty="0" smtClean="0">
            <a:solidFill>
              <a:schemeClr val="tx1"/>
            </a:solidFill>
            <a:latin typeface="Arial" panose="020B060402020202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2889</Words>
  <Application>WPS 表格</Application>
  <PresentationFormat>宽屏</PresentationFormat>
  <Paragraphs>1075</Paragraphs>
  <Slides>7</Slides>
  <Notes>3</Notes>
  <HiddenSlides>0</HiddenSlides>
  <MMClips>0</MMClips>
  <ScaleCrop>false</ScaleCrop>
  <HeadingPairs>
    <vt:vector size="8" baseType="variant">
      <vt:variant>
        <vt:lpstr>已用的字体</vt:lpstr>
      </vt:variant>
      <vt:variant>
        <vt:i4>24</vt:i4>
      </vt:variant>
      <vt:variant>
        <vt:lpstr>主题</vt:lpstr>
      </vt:variant>
      <vt:variant>
        <vt:i4>1</vt:i4>
      </vt:variant>
      <vt:variant>
        <vt:lpstr>嵌入 OLE 服务器</vt:lpstr>
      </vt:variant>
      <vt:variant>
        <vt:i4>2</vt:i4>
      </vt:variant>
      <vt:variant>
        <vt:lpstr>幻灯片标题</vt:lpstr>
      </vt:variant>
      <vt:variant>
        <vt:i4>7</vt:i4>
      </vt:variant>
    </vt:vector>
  </HeadingPairs>
  <TitlesOfParts>
    <vt:vector size="34" baseType="lpstr">
      <vt:lpstr>Arial</vt:lpstr>
      <vt:lpstr>宋体</vt:lpstr>
      <vt:lpstr>Wingdings</vt:lpstr>
      <vt:lpstr>Calibri</vt:lpstr>
      <vt:lpstr>Helvetica Neue</vt:lpstr>
      <vt:lpstr>Ford Antenna Cond Regular</vt:lpstr>
      <vt:lpstr>Thonburi</vt:lpstr>
      <vt:lpstr>Ford Antenna Medium</vt:lpstr>
      <vt:lpstr>苹方-简</vt:lpstr>
      <vt:lpstr>Arial</vt:lpstr>
      <vt:lpstr>Ford Antenna Cond</vt:lpstr>
      <vt:lpstr>Ford Antenna</vt:lpstr>
      <vt:lpstr>MS PGothic</vt:lpstr>
      <vt:lpstr>汉仪书宋二KW</vt:lpstr>
      <vt:lpstr>Ford Antenna Cond Light</vt:lpstr>
      <vt:lpstr>SimHei</vt:lpstr>
      <vt:lpstr>汉仪中黑KW</vt:lpstr>
      <vt:lpstr>宋体</vt:lpstr>
      <vt:lpstr>等线</vt:lpstr>
      <vt:lpstr>微软雅黑</vt:lpstr>
      <vt:lpstr>汉仪旗黑</vt:lpstr>
      <vt:lpstr>Arial Unicode MS</vt:lpstr>
      <vt:lpstr>黑体</vt:lpstr>
      <vt:lpstr>汉仪中等线KW</vt:lpstr>
      <vt:lpstr>1_Corp Presentations 2018</vt:lpstr>
      <vt:lpstr>Excel.Sheet.12</vt:lpstr>
      <vt:lpstr>Excel.Sheet.12</vt:lpstr>
      <vt:lpstr>PowerPoint 演示文稿</vt:lpstr>
      <vt:lpstr>{P702_R08 HF2} Software overall status  {Green}</vt:lpstr>
      <vt:lpstr>{P702 R08 HF2} Open AIMS with risk evaluation</vt:lpstr>
      <vt:lpstr>{P702_ R08} 内存泄漏专项测试</vt:lpstr>
      <vt:lpstr>{P702_ R08} 语音专项测试</vt:lpstr>
      <vt:lpstr>{P702_ R08 HF2} 语音专项测试</vt:lpstr>
      <vt:lpstr>{P702_ R08} 性能测试</vt:lpstr>
    </vt:vector>
  </TitlesOfParts>
  <Company>Ford Motor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 Dune (S.J.)</dc:creator>
  <cp:lastModifiedBy>qianqi_nja</cp:lastModifiedBy>
  <cp:revision>1</cp:revision>
  <cp:lastPrinted>2022-05-25T12:34:20Z</cp:lastPrinted>
  <dcterms:created xsi:type="dcterms:W3CDTF">2022-05-25T12:34:20Z</dcterms:created>
  <dcterms:modified xsi:type="dcterms:W3CDTF">2022-05-25T12:34:20Z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2052-4.2.0.6720</vt:lpwstr>
  </property>
  <property fmtid="{D5CDD505-2E9C-101B-9397-08002B2CF9AE}" pid="3" name="ICV">
    <vt:lpwstr>6C0B46A6B0FC2C5DE7018E6240235BA7</vt:lpwstr>
  </property>
</Properties>
</file>