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theme/theme4.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notesSlides/notesSlide8.xml" ContentType="application/vnd.openxmlformats-officedocument.presentationml.notesSlide+xml"/>
  <Override PartName="/ppt/tags/tag17.xml" ContentType="application/vnd.openxmlformats-officedocument.presentationml.tags+xml"/>
  <Override PartName="/ppt/notesSlides/notesSlide9.xml" ContentType="application/vnd.openxmlformats-officedocument.presentationml.notesSlide+xml"/>
  <Override PartName="/ppt/tags/tag18.xml" ContentType="application/vnd.openxmlformats-officedocument.presentationml.tags+xml"/>
  <Override PartName="/ppt/notesSlides/notesSlide10.xml" ContentType="application/vnd.openxmlformats-officedocument.presentationml.notesSlide+xml"/>
  <Override PartName="/ppt/tags/tag19.xml" ContentType="application/vnd.openxmlformats-officedocument.presentationml.tags+xml"/>
  <Override PartName="/ppt/notesSlides/notesSlide11.xml" ContentType="application/vnd.openxmlformats-officedocument.presentationml.notesSlide+xml"/>
  <Override PartName="/ppt/tags/tag20.xml" ContentType="application/vnd.openxmlformats-officedocument.presentationml.tags+xml"/>
  <Override PartName="/ppt/notesSlides/notesSlide12.xml" ContentType="application/vnd.openxmlformats-officedocument.presentationml.notesSlide+xml"/>
  <Override PartName="/ppt/tags/tag21.xml" ContentType="application/vnd.openxmlformats-officedocument.presentationml.tags+xml"/>
  <Override PartName="/ppt/notesSlides/notesSlide13.xml" ContentType="application/vnd.openxmlformats-officedocument.presentationml.notesSlide+xml"/>
  <Override PartName="/ppt/tags/tag22.xml" ContentType="application/vnd.openxmlformats-officedocument.presentationml.tags+xml"/>
  <Override PartName="/ppt/notesSlides/notesSlide14.xml" ContentType="application/vnd.openxmlformats-officedocument.presentationml.notesSlide+xml"/>
  <Override PartName="/ppt/tags/tag23.xml" ContentType="application/vnd.openxmlformats-officedocument.presentationml.tags+xml"/>
  <Override PartName="/ppt/notesSlides/notesSlide15.xml" ContentType="application/vnd.openxmlformats-officedocument.presentationml.notesSlide+xml"/>
  <Override PartName="/ppt/tags/tag24.xml" ContentType="application/vnd.openxmlformats-officedocument.presentationml.tags+xml"/>
  <Override PartName="/ppt/notesSlides/notesSlide16.xml" ContentType="application/vnd.openxmlformats-officedocument.presentationml.notesSlide+xml"/>
  <Override PartName="/ppt/tags/tag25.xml" ContentType="application/vnd.openxmlformats-officedocument.presentationml.tags+xml"/>
  <Override PartName="/ppt/notesSlides/notesSlide17.xml" ContentType="application/vnd.openxmlformats-officedocument.presentationml.notesSlide+xml"/>
  <Override PartName="/ppt/tags/tag26.xml" ContentType="application/vnd.openxmlformats-officedocument.presentationml.tags+xml"/>
  <Override PartName="/ppt/notesSlides/notesSlide18.xml" ContentType="application/vnd.openxmlformats-officedocument.presentationml.notesSlide+xml"/>
  <Override PartName="/ppt/tags/tag27.xml" ContentType="application/vnd.openxmlformats-officedocument.presentationml.tags+xml"/>
  <Override PartName="/ppt/notesSlides/notesSlide19.xml" ContentType="application/vnd.openxmlformats-officedocument.presentationml.notesSlide+xml"/>
  <Override PartName="/ppt/tags/tag28.xml" ContentType="application/vnd.openxmlformats-officedocument.presentationml.tags+xml"/>
  <Override PartName="/ppt/notesSlides/notesSlide20.xml" ContentType="application/vnd.openxmlformats-officedocument.presentationml.notesSlide+xml"/>
  <Override PartName="/ppt/tags/tag29.xml" ContentType="application/vnd.openxmlformats-officedocument.presentationml.tags+xml"/>
  <Override PartName="/ppt/notesSlides/notesSlide21.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5" r:id="rId2"/>
    <p:sldMasterId id="2147483759" r:id="rId3"/>
  </p:sldMasterIdLst>
  <p:notesMasterIdLst>
    <p:notesMasterId r:id="rId33"/>
  </p:notesMasterIdLst>
  <p:sldIdLst>
    <p:sldId id="496" r:id="rId4"/>
    <p:sldId id="407" r:id="rId5"/>
    <p:sldId id="542" r:id="rId6"/>
    <p:sldId id="2147138831" r:id="rId7"/>
    <p:sldId id="2147138845" r:id="rId8"/>
    <p:sldId id="2147138865" r:id="rId9"/>
    <p:sldId id="2147138846" r:id="rId10"/>
    <p:sldId id="2147138825" r:id="rId11"/>
    <p:sldId id="2147138851" r:id="rId12"/>
    <p:sldId id="2147138861" r:id="rId13"/>
    <p:sldId id="2147138847" r:id="rId14"/>
    <p:sldId id="2147138852" r:id="rId15"/>
    <p:sldId id="2147138839" r:id="rId16"/>
    <p:sldId id="2147138857" r:id="rId17"/>
    <p:sldId id="2147138853" r:id="rId18"/>
    <p:sldId id="2147138854" r:id="rId19"/>
    <p:sldId id="2147138855" r:id="rId20"/>
    <p:sldId id="2147138856" r:id="rId21"/>
    <p:sldId id="2147138841" r:id="rId22"/>
    <p:sldId id="2147138819" r:id="rId23"/>
    <p:sldId id="2147138838" r:id="rId24"/>
    <p:sldId id="2147138834" r:id="rId25"/>
    <p:sldId id="2147138850" r:id="rId26"/>
    <p:sldId id="2147138842" r:id="rId27"/>
    <p:sldId id="2147138824" r:id="rId28"/>
    <p:sldId id="2147138828" r:id="rId29"/>
    <p:sldId id="2147138848" r:id="rId30"/>
    <p:sldId id="2147138843" r:id="rId31"/>
    <p:sldId id="481" r:id="rId32"/>
  </p:sldIdLst>
  <p:sldSz cx="12192000" cy="6858000"/>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01" autoAdjust="0"/>
    <p:restoredTop sz="94705" autoAdjust="0"/>
  </p:normalViewPr>
  <p:slideViewPr>
    <p:cSldViewPr snapToGrid="0">
      <p:cViewPr varScale="1">
        <p:scale>
          <a:sx n="68" d="100"/>
          <a:sy n="68" d="100"/>
        </p:scale>
        <p:origin x="114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gs" Target="tags/tag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866D7-7131-40E4-A1EA-7066AD10157D}" type="datetimeFigureOut">
              <a:rPr lang="zh-CN" altLang="en-US" smtClean="0"/>
              <a:t>2023/6/7</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F3D8A-AF8F-4D3C-AB8B-A19C47A9CE60}" type="slidenum">
              <a:rPr lang="zh-CN" altLang="en-US" smtClean="0"/>
              <a:t>‹#›</a:t>
            </a:fld>
            <a:endParaRPr lang="zh-CN" altLang="en-US"/>
          </a:p>
        </p:txBody>
      </p:sp>
    </p:spTree>
    <p:extLst>
      <p:ext uri="{BB962C8B-B14F-4D97-AF65-F5344CB8AC3E}">
        <p14:creationId xmlns:p14="http://schemas.microsoft.com/office/powerpoint/2010/main" val="4037578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40D495-7193-5445-8C4B-C97D92EB04C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9612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a:extLst>
              <a:ext uri="{FF2B5EF4-FFF2-40B4-BE49-F238E27FC236}">
                <a16:creationId xmlns:a16="http://schemas.microsoft.com/office/drawing/2014/main" id="{5948F713-6A6B-16C4-D5CE-03FDE911B2D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a:extLst>
              <a:ext uri="{FF2B5EF4-FFF2-40B4-BE49-F238E27FC236}">
                <a16:creationId xmlns:a16="http://schemas.microsoft.com/office/drawing/2014/main" id="{8C5A2C4B-497B-030A-95F9-412D96DFCFF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92164" name="Slide Number Placeholder 3">
            <a:extLst>
              <a:ext uri="{FF2B5EF4-FFF2-40B4-BE49-F238E27FC236}">
                <a16:creationId xmlns:a16="http://schemas.microsoft.com/office/drawing/2014/main" id="{19031D41-0486-BF78-2FB9-456EFA9B3C4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343E00F-350C-4B6B-87F3-1E2E0DF4BAE5}"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19379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a:extLst>
              <a:ext uri="{FF2B5EF4-FFF2-40B4-BE49-F238E27FC236}">
                <a16:creationId xmlns:a16="http://schemas.microsoft.com/office/drawing/2014/main" id="{5948F713-6A6B-16C4-D5CE-03FDE911B2D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a:extLst>
              <a:ext uri="{FF2B5EF4-FFF2-40B4-BE49-F238E27FC236}">
                <a16:creationId xmlns:a16="http://schemas.microsoft.com/office/drawing/2014/main" id="{8C5A2C4B-497B-030A-95F9-412D96DFCFF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92164" name="Slide Number Placeholder 3">
            <a:extLst>
              <a:ext uri="{FF2B5EF4-FFF2-40B4-BE49-F238E27FC236}">
                <a16:creationId xmlns:a16="http://schemas.microsoft.com/office/drawing/2014/main" id="{19031D41-0486-BF78-2FB9-456EFA9B3C4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343E00F-350C-4B6B-87F3-1E2E0DF4BAE5}"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82688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a:extLst>
              <a:ext uri="{FF2B5EF4-FFF2-40B4-BE49-F238E27FC236}">
                <a16:creationId xmlns:a16="http://schemas.microsoft.com/office/drawing/2014/main" id="{5948F713-6A6B-16C4-D5CE-03FDE911B2D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a:extLst>
              <a:ext uri="{FF2B5EF4-FFF2-40B4-BE49-F238E27FC236}">
                <a16:creationId xmlns:a16="http://schemas.microsoft.com/office/drawing/2014/main" id="{8C5A2C4B-497B-030A-95F9-412D96DFCFF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92164" name="Slide Number Placeholder 3">
            <a:extLst>
              <a:ext uri="{FF2B5EF4-FFF2-40B4-BE49-F238E27FC236}">
                <a16:creationId xmlns:a16="http://schemas.microsoft.com/office/drawing/2014/main" id="{19031D41-0486-BF78-2FB9-456EFA9B3C4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343E00F-350C-4B6B-87F3-1E2E0DF4BAE5}"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370618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a:extLst>
              <a:ext uri="{FF2B5EF4-FFF2-40B4-BE49-F238E27FC236}">
                <a16:creationId xmlns:a16="http://schemas.microsoft.com/office/drawing/2014/main" id="{5948F713-6A6B-16C4-D5CE-03FDE911B2D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a:extLst>
              <a:ext uri="{FF2B5EF4-FFF2-40B4-BE49-F238E27FC236}">
                <a16:creationId xmlns:a16="http://schemas.microsoft.com/office/drawing/2014/main" id="{8C5A2C4B-497B-030A-95F9-412D96DFCFF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92164" name="Slide Number Placeholder 3">
            <a:extLst>
              <a:ext uri="{FF2B5EF4-FFF2-40B4-BE49-F238E27FC236}">
                <a16:creationId xmlns:a16="http://schemas.microsoft.com/office/drawing/2014/main" id="{19031D41-0486-BF78-2FB9-456EFA9B3C4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343E00F-350C-4B6B-87F3-1E2E0DF4BAE5}"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756867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8E344407-ACD4-855D-6933-ADD53744DB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5C2982D6-2AF7-ADA2-B881-F177B1AAC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6500" name="Slide Number Placeholder 3">
            <a:extLst>
              <a:ext uri="{FF2B5EF4-FFF2-40B4-BE49-F238E27FC236}">
                <a16:creationId xmlns:a16="http://schemas.microsoft.com/office/drawing/2014/main" id="{4AF3A45E-624E-2297-3E5E-A80683478B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877957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a:extLst>
              <a:ext uri="{FF2B5EF4-FFF2-40B4-BE49-F238E27FC236}">
                <a16:creationId xmlns:a16="http://schemas.microsoft.com/office/drawing/2014/main" id="{EB629429-7E4F-D211-F901-7295E6976EB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a:extLst>
              <a:ext uri="{FF2B5EF4-FFF2-40B4-BE49-F238E27FC236}">
                <a16:creationId xmlns:a16="http://schemas.microsoft.com/office/drawing/2014/main" id="{3DBEA9E4-FA18-D3DF-B7DE-706020D4E3F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94212" name="Slide Number Placeholder 3">
            <a:extLst>
              <a:ext uri="{FF2B5EF4-FFF2-40B4-BE49-F238E27FC236}">
                <a16:creationId xmlns:a16="http://schemas.microsoft.com/office/drawing/2014/main" id="{C112D013-4FA3-B668-0609-5EFFEA7295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FBF84B2-1654-41B9-8CA5-69BBD0A079CA}"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8E344407-ACD4-855D-6933-ADD53744DB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5C2982D6-2AF7-ADA2-B881-F177B1AAC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6500" name="Slide Number Placeholder 3">
            <a:extLst>
              <a:ext uri="{FF2B5EF4-FFF2-40B4-BE49-F238E27FC236}">
                <a16:creationId xmlns:a16="http://schemas.microsoft.com/office/drawing/2014/main" id="{4AF3A45E-624E-2297-3E5E-A80683478B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73773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208D10DF-7A61-5071-3AA2-B6E463A151B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a:extLst>
              <a:ext uri="{FF2B5EF4-FFF2-40B4-BE49-F238E27FC236}">
                <a16:creationId xmlns:a16="http://schemas.microsoft.com/office/drawing/2014/main" id="{74A387DD-86D1-29F0-F5F8-58D48CAA68A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4452" name="Slide Number Placeholder 3">
            <a:extLst>
              <a:ext uri="{FF2B5EF4-FFF2-40B4-BE49-F238E27FC236}">
                <a16:creationId xmlns:a16="http://schemas.microsoft.com/office/drawing/2014/main" id="{A22CCA5B-ED62-7C92-37A5-F3EB731B21F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14EF944-7180-4BCF-9162-CD18B34F19E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518438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8E344407-ACD4-855D-6933-ADD53744DB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5C2982D6-2AF7-ADA2-B881-F177B1AAC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6500" name="Slide Number Placeholder 3">
            <a:extLst>
              <a:ext uri="{FF2B5EF4-FFF2-40B4-BE49-F238E27FC236}">
                <a16:creationId xmlns:a16="http://schemas.microsoft.com/office/drawing/2014/main" id="{4AF3A45E-624E-2297-3E5E-A80683478B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572023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8E344407-ACD4-855D-6933-ADD53744DB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5C2982D6-2AF7-ADA2-B881-F177B1AAC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6500" name="Slide Number Placeholder 3">
            <a:extLst>
              <a:ext uri="{FF2B5EF4-FFF2-40B4-BE49-F238E27FC236}">
                <a16:creationId xmlns:a16="http://schemas.microsoft.com/office/drawing/2014/main" id="{4AF3A45E-624E-2297-3E5E-A80683478B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217183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F8DAE3F7-DE0B-3132-C39B-28E4D4DB23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a:extLst>
              <a:ext uri="{FF2B5EF4-FFF2-40B4-BE49-F238E27FC236}">
                <a16:creationId xmlns:a16="http://schemas.microsoft.com/office/drawing/2014/main" id="{84C46B45-D0AF-8451-981A-AA9B0E5755F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88068" name="Slide Number Placeholder 3">
            <a:extLst>
              <a:ext uri="{FF2B5EF4-FFF2-40B4-BE49-F238E27FC236}">
                <a16:creationId xmlns:a16="http://schemas.microsoft.com/office/drawing/2014/main" id="{C92B9F30-8471-AA3D-675A-A6DAF4E2121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023048B-D901-47DF-AE12-A22FE9F66E63}"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6988441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208D10DF-7A61-5071-3AA2-B6E463A151B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a:extLst>
              <a:ext uri="{FF2B5EF4-FFF2-40B4-BE49-F238E27FC236}">
                <a16:creationId xmlns:a16="http://schemas.microsoft.com/office/drawing/2014/main" id="{74A387DD-86D1-29F0-F5F8-58D48CAA68A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4452" name="Slide Number Placeholder 3">
            <a:extLst>
              <a:ext uri="{FF2B5EF4-FFF2-40B4-BE49-F238E27FC236}">
                <a16:creationId xmlns:a16="http://schemas.microsoft.com/office/drawing/2014/main" id="{A22CCA5B-ED62-7C92-37A5-F3EB731B21F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14EF944-7180-4BCF-9162-CD18B34F19E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8E344407-ACD4-855D-6933-ADD53744DB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5C2982D6-2AF7-ADA2-B881-F177B1AAC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6500" name="Slide Number Placeholder 3">
            <a:extLst>
              <a:ext uri="{FF2B5EF4-FFF2-40B4-BE49-F238E27FC236}">
                <a16:creationId xmlns:a16="http://schemas.microsoft.com/office/drawing/2014/main" id="{4AF3A45E-624E-2297-3E5E-A80683478B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a:extLst>
              <a:ext uri="{FF2B5EF4-FFF2-40B4-BE49-F238E27FC236}">
                <a16:creationId xmlns:a16="http://schemas.microsoft.com/office/drawing/2014/main" id="{F8415A43-D143-2EF4-5706-FEDF7765DCB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a:extLst>
              <a:ext uri="{FF2B5EF4-FFF2-40B4-BE49-F238E27FC236}">
                <a16:creationId xmlns:a16="http://schemas.microsoft.com/office/drawing/2014/main" id="{163D80E1-693A-7973-96CA-AE52C13E4B2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14692" name="Slide Number Placeholder 3">
            <a:extLst>
              <a:ext uri="{FF2B5EF4-FFF2-40B4-BE49-F238E27FC236}">
                <a16:creationId xmlns:a16="http://schemas.microsoft.com/office/drawing/2014/main" id="{C56CD965-39F9-E82C-1337-6D1ECBB66E7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122824A-421C-4258-BAF8-C2B4BC5D4F99}"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547047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id="{B7DCD29D-1DBF-4DAF-7E26-4C9E52EA540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a:extLst>
              <a:ext uri="{FF2B5EF4-FFF2-40B4-BE49-F238E27FC236}">
                <a16:creationId xmlns:a16="http://schemas.microsoft.com/office/drawing/2014/main" id="{09B7495B-49A5-D6B6-DD92-7EC9B0D97D6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90116" name="Slide Number Placeholder 3">
            <a:extLst>
              <a:ext uri="{FF2B5EF4-FFF2-40B4-BE49-F238E27FC236}">
                <a16:creationId xmlns:a16="http://schemas.microsoft.com/office/drawing/2014/main" id="{24F13603-931A-18A8-92CA-825BC05E737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82C99A4-8C16-42F9-A409-D528EB523B7D}"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191933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3C221DCB-A246-0625-725D-F98D3634512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a:extLst>
              <a:ext uri="{FF2B5EF4-FFF2-40B4-BE49-F238E27FC236}">
                <a16:creationId xmlns:a16="http://schemas.microsoft.com/office/drawing/2014/main" id="{070C47B8-C4B8-DDD9-F98B-819DCD51C1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8548" name="Slide Number Placeholder 3">
            <a:extLst>
              <a:ext uri="{FF2B5EF4-FFF2-40B4-BE49-F238E27FC236}">
                <a16:creationId xmlns:a16="http://schemas.microsoft.com/office/drawing/2014/main" id="{5E1F64D7-C4D1-E381-2BB3-45BF973AA2A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ED44217-BC2E-42A5-AD66-6F8745861E5D}"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3C221DCB-A246-0625-725D-F98D3634512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a:extLst>
              <a:ext uri="{FF2B5EF4-FFF2-40B4-BE49-F238E27FC236}">
                <a16:creationId xmlns:a16="http://schemas.microsoft.com/office/drawing/2014/main" id="{070C47B8-C4B8-DDD9-F98B-819DCD51C1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8548" name="Slide Number Placeholder 3">
            <a:extLst>
              <a:ext uri="{FF2B5EF4-FFF2-40B4-BE49-F238E27FC236}">
                <a16:creationId xmlns:a16="http://schemas.microsoft.com/office/drawing/2014/main" id="{5E1F64D7-C4D1-E381-2BB3-45BF973AA2A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ED44217-BC2E-42A5-AD66-6F8745861E5D}"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037143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3C221DCB-A246-0625-725D-F98D3634512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a:extLst>
              <a:ext uri="{FF2B5EF4-FFF2-40B4-BE49-F238E27FC236}">
                <a16:creationId xmlns:a16="http://schemas.microsoft.com/office/drawing/2014/main" id="{070C47B8-C4B8-DDD9-F98B-819DCD51C1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8548" name="Slide Number Placeholder 3">
            <a:extLst>
              <a:ext uri="{FF2B5EF4-FFF2-40B4-BE49-F238E27FC236}">
                <a16:creationId xmlns:a16="http://schemas.microsoft.com/office/drawing/2014/main" id="{5E1F64D7-C4D1-E381-2BB3-45BF973AA2A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ED44217-BC2E-42A5-AD66-6F8745861E5D}"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a:extLst>
              <a:ext uri="{FF2B5EF4-FFF2-40B4-BE49-F238E27FC236}">
                <a16:creationId xmlns:a16="http://schemas.microsoft.com/office/drawing/2014/main" id="{5948F713-6A6B-16C4-D5CE-03FDE911B2D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a:extLst>
              <a:ext uri="{FF2B5EF4-FFF2-40B4-BE49-F238E27FC236}">
                <a16:creationId xmlns:a16="http://schemas.microsoft.com/office/drawing/2014/main" id="{8C5A2C4B-497B-030A-95F9-412D96DFCFF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92164" name="Slide Number Placeholder 3">
            <a:extLst>
              <a:ext uri="{FF2B5EF4-FFF2-40B4-BE49-F238E27FC236}">
                <a16:creationId xmlns:a16="http://schemas.microsoft.com/office/drawing/2014/main" id="{19031D41-0486-BF78-2FB9-456EFA9B3C4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343E00F-350C-4B6B-87F3-1E2E0DF4BAE5}"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521030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a:extLst>
              <a:ext uri="{FF2B5EF4-FFF2-40B4-BE49-F238E27FC236}">
                <a16:creationId xmlns:a16="http://schemas.microsoft.com/office/drawing/2014/main" id="{5948F713-6A6B-16C4-D5CE-03FDE911B2D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a:extLst>
              <a:ext uri="{FF2B5EF4-FFF2-40B4-BE49-F238E27FC236}">
                <a16:creationId xmlns:a16="http://schemas.microsoft.com/office/drawing/2014/main" id="{8C5A2C4B-497B-030A-95F9-412D96DFCFF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92164" name="Slide Number Placeholder 3">
            <a:extLst>
              <a:ext uri="{FF2B5EF4-FFF2-40B4-BE49-F238E27FC236}">
                <a16:creationId xmlns:a16="http://schemas.microsoft.com/office/drawing/2014/main" id="{19031D41-0486-BF78-2FB9-456EFA9B3C4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343E00F-350C-4B6B-87F3-1E2E0DF4BAE5}"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759845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a:extLst>
              <a:ext uri="{FF2B5EF4-FFF2-40B4-BE49-F238E27FC236}">
                <a16:creationId xmlns:a16="http://schemas.microsoft.com/office/drawing/2014/main" id="{5948F713-6A6B-16C4-D5CE-03FDE911B2D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a:extLst>
              <a:ext uri="{FF2B5EF4-FFF2-40B4-BE49-F238E27FC236}">
                <a16:creationId xmlns:a16="http://schemas.microsoft.com/office/drawing/2014/main" id="{8C5A2C4B-497B-030A-95F9-412D96DFCFF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92164" name="Slide Number Placeholder 3">
            <a:extLst>
              <a:ext uri="{FF2B5EF4-FFF2-40B4-BE49-F238E27FC236}">
                <a16:creationId xmlns:a16="http://schemas.microsoft.com/office/drawing/2014/main" id="{19031D41-0486-BF78-2FB9-456EFA9B3C4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343E00F-350C-4B6B-87F3-1E2E0DF4BAE5}"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8467478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Master" Target="../slideMasters/slideMaster3.xml"/><Relationship Id="rId4" Type="http://schemas.openxmlformats.org/officeDocument/2006/relationships/image" Target="../media/image18.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CA9839-D664-1C06-77EF-672C948AC15F}"/>
              </a:ext>
            </a:extLst>
          </p:cNvPr>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anose="02010600030101010101" pitchFamily="2" charset="-122"/>
            </a:endParaRPr>
          </a:p>
        </p:txBody>
      </p:sp>
      <p:pic>
        <p:nvPicPr>
          <p:cNvPr id="3" name="Picture 2">
            <a:extLst>
              <a:ext uri="{FF2B5EF4-FFF2-40B4-BE49-F238E27FC236}">
                <a16:creationId xmlns:a16="http://schemas.microsoft.com/office/drawing/2014/main" id="{1A228703-F3EF-B940-6E90-59C18381AD0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82413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2" name="Rectangle 364">
            <a:extLst>
              <a:ext uri="{FF2B5EF4-FFF2-40B4-BE49-F238E27FC236}">
                <a16:creationId xmlns:a16="http://schemas.microsoft.com/office/drawing/2014/main" id="{7EBFD275-56F4-0B07-15BC-36262F8B9738}"/>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a:extLst>
              <a:ext uri="{FF2B5EF4-FFF2-40B4-BE49-F238E27FC236}">
                <a16:creationId xmlns:a16="http://schemas.microsoft.com/office/drawing/2014/main" id="{D77991EF-390D-18DD-8E2D-2296778F0A77}"/>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4" name="Text Box 365">
            <a:extLst>
              <a:ext uri="{FF2B5EF4-FFF2-40B4-BE49-F238E27FC236}">
                <a16:creationId xmlns:a16="http://schemas.microsoft.com/office/drawing/2014/main" id="{3EDC6CB9-83AC-D8E9-0E98-08A530B47E2D}"/>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5" name="Text Box 366">
            <a:extLst>
              <a:ext uri="{FF2B5EF4-FFF2-40B4-BE49-F238E27FC236}">
                <a16:creationId xmlns:a16="http://schemas.microsoft.com/office/drawing/2014/main" id="{24764E07-ED48-F3B8-F223-20E0E7C428AB}"/>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6" name="Text Box 367">
            <a:extLst>
              <a:ext uri="{FF2B5EF4-FFF2-40B4-BE49-F238E27FC236}">
                <a16:creationId xmlns:a16="http://schemas.microsoft.com/office/drawing/2014/main" id="{815EB11B-90CD-41D3-34A1-E0D8F3EDDFC2}"/>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7" name="Rectangle 364">
            <a:extLst>
              <a:ext uri="{FF2B5EF4-FFF2-40B4-BE49-F238E27FC236}">
                <a16:creationId xmlns:a16="http://schemas.microsoft.com/office/drawing/2014/main" id="{01D76047-BE26-1717-B92C-A80D69E88962}"/>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8" name="TextBox 7">
            <a:extLst>
              <a:ext uri="{FF2B5EF4-FFF2-40B4-BE49-F238E27FC236}">
                <a16:creationId xmlns:a16="http://schemas.microsoft.com/office/drawing/2014/main" id="{F4726FFC-4C76-FE4A-74B5-5EED66DCF0F4}"/>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0" name="TextBox 9">
            <a:extLst>
              <a:ext uri="{FF2B5EF4-FFF2-40B4-BE49-F238E27FC236}">
                <a16:creationId xmlns:a16="http://schemas.microsoft.com/office/drawing/2014/main" id="{38FD6D1C-3800-9212-F4F2-A3AE36F805A7}"/>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1" name="Rectangle 364">
            <a:extLst>
              <a:ext uri="{FF2B5EF4-FFF2-40B4-BE49-F238E27FC236}">
                <a16:creationId xmlns:a16="http://schemas.microsoft.com/office/drawing/2014/main" id="{64A6A97E-57AF-F276-4B13-2DDEBF33A3A3}"/>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2" name="Rectangle 364">
            <a:extLst>
              <a:ext uri="{FF2B5EF4-FFF2-40B4-BE49-F238E27FC236}">
                <a16:creationId xmlns:a16="http://schemas.microsoft.com/office/drawing/2014/main" id="{730CD5D5-2298-AD27-44F0-0FA2A20CAE3C}"/>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3" name="TextBox 12">
            <a:extLst>
              <a:ext uri="{FF2B5EF4-FFF2-40B4-BE49-F238E27FC236}">
                <a16:creationId xmlns:a16="http://schemas.microsoft.com/office/drawing/2014/main" id="{5E2D8EB1-A1DF-D0C7-B815-E17E8AE5AD30}"/>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4" name="TextBox 3">
            <a:extLst>
              <a:ext uri="{FF2B5EF4-FFF2-40B4-BE49-F238E27FC236}">
                <a16:creationId xmlns:a16="http://schemas.microsoft.com/office/drawing/2014/main" id="{50053931-87C0-CE85-D9B5-414289CC95E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4E52590-607B-4146-BA11-0187AE07C97D}"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5" name="Picture 13">
            <a:extLst>
              <a:ext uri="{FF2B5EF4-FFF2-40B4-BE49-F238E27FC236}">
                <a16:creationId xmlns:a16="http://schemas.microsoft.com/office/drawing/2014/main" id="{FED8B9F6-4550-887B-477F-AFD52BD7568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922456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5438458" cy="1079725"/>
          </a:xfrm>
        </p:spPr>
        <p:txBody>
          <a:bodyPr lIns="0" rIns="0">
            <a:noAutofit/>
          </a:bodyPr>
          <a:lstStyle>
            <a:lvl1pPr>
              <a:defRPr sz="2400" b="0" i="0" spc="70" baseline="0">
                <a:solidFill>
                  <a:schemeClr val="tx1"/>
                </a:solidFill>
                <a:latin typeface="+mn-lt"/>
              </a:defRPr>
            </a:lvl1pPr>
          </a:lstStyle>
          <a:p>
            <a:r>
              <a:rPr lang="en-US" dirty="0"/>
              <a:t>Agenda</a:t>
            </a:r>
          </a:p>
        </p:txBody>
      </p:sp>
      <p:sp>
        <p:nvSpPr>
          <p:cNvPr id="9" name="Text Placeholder 8"/>
          <p:cNvSpPr>
            <a:spLocks noGrp="1"/>
          </p:cNvSpPr>
          <p:nvPr>
            <p:ph type="body" sz="quarter" idx="13" hasCustomPrompt="1"/>
          </p:nvPr>
        </p:nvSpPr>
        <p:spPr>
          <a:xfrm>
            <a:off x="392156" y="286911"/>
            <a:ext cx="5438458" cy="198802"/>
          </a:xfrm>
        </p:spPr>
        <p:txBody>
          <a:bodyPr lIns="0" rIns="0" anchor="t">
            <a:noAutofit/>
          </a:bodyPr>
          <a:lstStyle>
            <a:lvl1pPr>
              <a:defRPr sz="900" b="0" i="0" cap="all" spc="300" baseline="0">
                <a:solidFill>
                  <a:schemeClr val="accent1"/>
                </a:solidFill>
                <a:latin typeface="+mn-lt"/>
              </a:defRPr>
            </a:lvl1pPr>
          </a:lstStyle>
          <a:p>
            <a:pPr lvl="0"/>
            <a:r>
              <a:rPr lang="en-US" dirty="0"/>
              <a:t>Click to add copy</a:t>
            </a:r>
          </a:p>
        </p:txBody>
      </p:sp>
      <p:sp>
        <p:nvSpPr>
          <p:cNvPr id="10" name="Content Placeholder 2">
            <a:extLst>
              <a:ext uri="{FF2B5EF4-FFF2-40B4-BE49-F238E27FC236}">
                <a16:creationId xmlns:a16="http://schemas.microsoft.com/office/drawing/2014/main" id="{741A42FA-80FE-6E4C-95DB-AF4CBA777B60}"/>
              </a:ext>
            </a:extLst>
          </p:cNvPr>
          <p:cNvSpPr>
            <a:spLocks noGrp="1"/>
          </p:cNvSpPr>
          <p:nvPr>
            <p:ph idx="1" hasCustomPrompt="1"/>
          </p:nvPr>
        </p:nvSpPr>
        <p:spPr>
          <a:xfrm>
            <a:off x="7409536" y="1448845"/>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12" name="Text Placeholder 4">
            <a:extLst>
              <a:ext uri="{FF2B5EF4-FFF2-40B4-BE49-F238E27FC236}">
                <a16:creationId xmlns:a16="http://schemas.microsoft.com/office/drawing/2014/main" id="{083A51FB-9E3C-F947-84EE-240FE1A46C11}"/>
              </a:ext>
            </a:extLst>
          </p:cNvPr>
          <p:cNvSpPr>
            <a:spLocks noGrp="1"/>
          </p:cNvSpPr>
          <p:nvPr>
            <p:ph type="body" sz="quarter" idx="19" hasCustomPrompt="1"/>
          </p:nvPr>
        </p:nvSpPr>
        <p:spPr>
          <a:xfrm>
            <a:off x="5964475" y="1249603"/>
            <a:ext cx="1193304" cy="757130"/>
          </a:xfrm>
        </p:spPr>
        <p:txBody>
          <a:bodyPr wrap="square"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01 </a:t>
            </a:r>
          </a:p>
        </p:txBody>
      </p:sp>
      <p:sp>
        <p:nvSpPr>
          <p:cNvPr id="13" name="Text Placeholder 4">
            <a:extLst>
              <a:ext uri="{FF2B5EF4-FFF2-40B4-BE49-F238E27FC236}">
                <a16:creationId xmlns:a16="http://schemas.microsoft.com/office/drawing/2014/main" id="{6D119B84-A418-C24F-A5DE-7975282EAD36}"/>
              </a:ext>
            </a:extLst>
          </p:cNvPr>
          <p:cNvSpPr>
            <a:spLocks noGrp="1"/>
          </p:cNvSpPr>
          <p:nvPr>
            <p:ph type="body" sz="quarter" idx="20" hasCustomPrompt="1"/>
          </p:nvPr>
        </p:nvSpPr>
        <p:spPr>
          <a:xfrm>
            <a:off x="5964475" y="2276019"/>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02 </a:t>
            </a:r>
          </a:p>
        </p:txBody>
      </p:sp>
      <p:sp>
        <p:nvSpPr>
          <p:cNvPr id="14" name="Text Placeholder 4">
            <a:extLst>
              <a:ext uri="{FF2B5EF4-FFF2-40B4-BE49-F238E27FC236}">
                <a16:creationId xmlns:a16="http://schemas.microsoft.com/office/drawing/2014/main" id="{5BAD016E-C071-E740-AF64-C9DFE0BF62F2}"/>
              </a:ext>
            </a:extLst>
          </p:cNvPr>
          <p:cNvSpPr>
            <a:spLocks noGrp="1"/>
          </p:cNvSpPr>
          <p:nvPr>
            <p:ph type="body" sz="quarter" idx="21" hasCustomPrompt="1"/>
          </p:nvPr>
        </p:nvSpPr>
        <p:spPr>
          <a:xfrm>
            <a:off x="5964476" y="3302435"/>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03</a:t>
            </a:r>
          </a:p>
        </p:txBody>
      </p:sp>
      <p:sp>
        <p:nvSpPr>
          <p:cNvPr id="15" name="Text Placeholder 4">
            <a:extLst>
              <a:ext uri="{FF2B5EF4-FFF2-40B4-BE49-F238E27FC236}">
                <a16:creationId xmlns:a16="http://schemas.microsoft.com/office/drawing/2014/main" id="{D0315E9E-44B3-8846-9CF0-BD5BA4ECA7F7}"/>
              </a:ext>
            </a:extLst>
          </p:cNvPr>
          <p:cNvSpPr>
            <a:spLocks noGrp="1"/>
          </p:cNvSpPr>
          <p:nvPr>
            <p:ph type="body" sz="quarter" idx="22" hasCustomPrompt="1"/>
          </p:nvPr>
        </p:nvSpPr>
        <p:spPr>
          <a:xfrm>
            <a:off x="5964476" y="4328851"/>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04 </a:t>
            </a:r>
          </a:p>
        </p:txBody>
      </p:sp>
      <p:sp>
        <p:nvSpPr>
          <p:cNvPr id="16" name="Content Placeholder 2">
            <a:extLst>
              <a:ext uri="{FF2B5EF4-FFF2-40B4-BE49-F238E27FC236}">
                <a16:creationId xmlns:a16="http://schemas.microsoft.com/office/drawing/2014/main" id="{F5A4DAE2-A99D-6447-AF73-EA87CA912047}"/>
              </a:ext>
            </a:extLst>
          </p:cNvPr>
          <p:cNvSpPr>
            <a:spLocks noGrp="1"/>
          </p:cNvSpPr>
          <p:nvPr>
            <p:ph idx="23" hasCustomPrompt="1"/>
          </p:nvPr>
        </p:nvSpPr>
        <p:spPr>
          <a:xfrm>
            <a:off x="7409536" y="2473688"/>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17" name="Content Placeholder 2">
            <a:extLst>
              <a:ext uri="{FF2B5EF4-FFF2-40B4-BE49-F238E27FC236}">
                <a16:creationId xmlns:a16="http://schemas.microsoft.com/office/drawing/2014/main" id="{9E1C1682-F07F-6946-8B54-7E3DA45B4EE1}"/>
              </a:ext>
            </a:extLst>
          </p:cNvPr>
          <p:cNvSpPr>
            <a:spLocks noGrp="1"/>
          </p:cNvSpPr>
          <p:nvPr>
            <p:ph idx="24" hasCustomPrompt="1"/>
          </p:nvPr>
        </p:nvSpPr>
        <p:spPr>
          <a:xfrm>
            <a:off x="7409536" y="3498530"/>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18" name="Content Placeholder 2">
            <a:extLst>
              <a:ext uri="{FF2B5EF4-FFF2-40B4-BE49-F238E27FC236}">
                <a16:creationId xmlns:a16="http://schemas.microsoft.com/office/drawing/2014/main" id="{46D89A07-9EB2-B141-B2B7-966F8AEEF2EF}"/>
              </a:ext>
            </a:extLst>
          </p:cNvPr>
          <p:cNvSpPr>
            <a:spLocks noGrp="1"/>
          </p:cNvSpPr>
          <p:nvPr>
            <p:ph idx="25" hasCustomPrompt="1"/>
          </p:nvPr>
        </p:nvSpPr>
        <p:spPr>
          <a:xfrm>
            <a:off x="7409536" y="4523372"/>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19" name="Text Placeholder 4">
            <a:extLst>
              <a:ext uri="{FF2B5EF4-FFF2-40B4-BE49-F238E27FC236}">
                <a16:creationId xmlns:a16="http://schemas.microsoft.com/office/drawing/2014/main" id="{F0F1D582-DD59-1947-89E8-E75E97322C72}"/>
              </a:ext>
            </a:extLst>
          </p:cNvPr>
          <p:cNvSpPr>
            <a:spLocks noGrp="1"/>
          </p:cNvSpPr>
          <p:nvPr>
            <p:ph type="body" sz="quarter" idx="26" hasCustomPrompt="1"/>
          </p:nvPr>
        </p:nvSpPr>
        <p:spPr>
          <a:xfrm>
            <a:off x="5964476" y="5355266"/>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05 </a:t>
            </a:r>
          </a:p>
        </p:txBody>
      </p:sp>
      <p:sp>
        <p:nvSpPr>
          <p:cNvPr id="20" name="Content Placeholder 2">
            <a:extLst>
              <a:ext uri="{FF2B5EF4-FFF2-40B4-BE49-F238E27FC236}">
                <a16:creationId xmlns:a16="http://schemas.microsoft.com/office/drawing/2014/main" id="{98FFC2BD-5A1D-C342-9785-816A4C0299FC}"/>
              </a:ext>
            </a:extLst>
          </p:cNvPr>
          <p:cNvSpPr>
            <a:spLocks noGrp="1"/>
          </p:cNvSpPr>
          <p:nvPr>
            <p:ph idx="27" hasCustomPrompt="1"/>
          </p:nvPr>
        </p:nvSpPr>
        <p:spPr>
          <a:xfrm>
            <a:off x="7409536" y="5548215"/>
            <a:ext cx="4533375" cy="371232"/>
          </a:xfrm>
        </p:spPr>
        <p:txBody>
          <a:bodyPr tIns="0" bIns="0" anchor="ctr" anchorCtr="0">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25" name="Slide Number Placeholder 5">
            <a:extLst>
              <a:ext uri="{FF2B5EF4-FFF2-40B4-BE49-F238E27FC236}">
                <a16:creationId xmlns:a16="http://schemas.microsoft.com/office/drawing/2014/main" id="{799FCECB-0E1F-4853-A49D-2A65967CADD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339845400"/>
      </p:ext>
    </p:extLst>
  </p:cSld>
  <p:clrMapOvr>
    <a:masterClrMapping/>
  </p:clrMapOvr>
  <p:extLst>
    <p:ext uri="{DCECCB84-F9BA-43D5-87BE-67443E8EF086}">
      <p15:sldGuideLst xmlns:p15="http://schemas.microsoft.com/office/powerpoint/2012/main"/>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Agenda-2">
    <p:bg>
      <p:bgPr>
        <a:solidFill>
          <a:schemeClr val="bg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083A51FB-9E3C-F947-84EE-240FE1A46C11}"/>
              </a:ext>
            </a:extLst>
          </p:cNvPr>
          <p:cNvSpPr>
            <a:spLocks noGrp="1"/>
          </p:cNvSpPr>
          <p:nvPr>
            <p:ph type="body" sz="quarter" idx="19" hasCustomPrompt="1"/>
          </p:nvPr>
        </p:nvSpPr>
        <p:spPr>
          <a:xfrm>
            <a:off x="2897133" y="1319496"/>
            <a:ext cx="1193304" cy="646331"/>
          </a:xfrm>
        </p:spPr>
        <p:txBody>
          <a:bodyPr wrap="square"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01 </a:t>
            </a:r>
          </a:p>
        </p:txBody>
      </p:sp>
      <p:sp>
        <p:nvSpPr>
          <p:cNvPr id="22" name="Text Placeholder 4">
            <a:extLst>
              <a:ext uri="{FF2B5EF4-FFF2-40B4-BE49-F238E27FC236}">
                <a16:creationId xmlns:a16="http://schemas.microsoft.com/office/drawing/2014/main" id="{9CE81BCA-C098-8E4B-8BBE-D837B9E552AB}"/>
              </a:ext>
            </a:extLst>
          </p:cNvPr>
          <p:cNvSpPr>
            <a:spLocks noGrp="1"/>
          </p:cNvSpPr>
          <p:nvPr>
            <p:ph type="body" sz="quarter" idx="29" hasCustomPrompt="1"/>
          </p:nvPr>
        </p:nvSpPr>
        <p:spPr>
          <a:xfrm>
            <a:off x="7822419" y="1319496"/>
            <a:ext cx="1193304" cy="646331"/>
          </a:xfrm>
        </p:spPr>
        <p:txBody>
          <a:bodyPr wrap="square"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06 </a:t>
            </a:r>
          </a:p>
        </p:txBody>
      </p:sp>
      <p:sp>
        <p:nvSpPr>
          <p:cNvPr id="31" name="Text Placeholder 4">
            <a:extLst>
              <a:ext uri="{FF2B5EF4-FFF2-40B4-BE49-F238E27FC236}">
                <a16:creationId xmlns:a16="http://schemas.microsoft.com/office/drawing/2014/main" id="{401BF23C-3D99-8E4B-92E4-F0E93BCE3397}"/>
              </a:ext>
            </a:extLst>
          </p:cNvPr>
          <p:cNvSpPr>
            <a:spLocks noGrp="1"/>
          </p:cNvSpPr>
          <p:nvPr>
            <p:ph type="body" sz="quarter" idx="39"/>
          </p:nvPr>
        </p:nvSpPr>
        <p:spPr>
          <a:xfrm>
            <a:off x="4108440" y="2523643"/>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2" name="Text Placeholder 4">
            <a:extLst>
              <a:ext uri="{FF2B5EF4-FFF2-40B4-BE49-F238E27FC236}">
                <a16:creationId xmlns:a16="http://schemas.microsoft.com/office/drawing/2014/main" id="{DF6B8C2A-A1D6-9B45-9B81-FFE9AB6D3959}"/>
              </a:ext>
            </a:extLst>
          </p:cNvPr>
          <p:cNvSpPr>
            <a:spLocks noGrp="1"/>
          </p:cNvSpPr>
          <p:nvPr>
            <p:ph type="body" sz="quarter" idx="40"/>
          </p:nvPr>
        </p:nvSpPr>
        <p:spPr>
          <a:xfrm>
            <a:off x="4108440" y="3548046"/>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3" name="Text Placeholder 4">
            <a:extLst>
              <a:ext uri="{FF2B5EF4-FFF2-40B4-BE49-F238E27FC236}">
                <a16:creationId xmlns:a16="http://schemas.microsoft.com/office/drawing/2014/main" id="{F4CE2E6E-FF0C-2540-9240-819F5B28C6FA}"/>
              </a:ext>
            </a:extLst>
          </p:cNvPr>
          <p:cNvSpPr>
            <a:spLocks noGrp="1"/>
          </p:cNvSpPr>
          <p:nvPr>
            <p:ph type="body" sz="quarter" idx="41"/>
          </p:nvPr>
        </p:nvSpPr>
        <p:spPr>
          <a:xfrm>
            <a:off x="4108440" y="4572449"/>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4" name="Text Placeholder 4">
            <a:extLst>
              <a:ext uri="{FF2B5EF4-FFF2-40B4-BE49-F238E27FC236}">
                <a16:creationId xmlns:a16="http://schemas.microsoft.com/office/drawing/2014/main" id="{DE8D63EE-9917-D943-9961-CEC8BEE53C47}"/>
              </a:ext>
            </a:extLst>
          </p:cNvPr>
          <p:cNvSpPr>
            <a:spLocks noGrp="1"/>
          </p:cNvSpPr>
          <p:nvPr>
            <p:ph type="body" sz="quarter" idx="42"/>
          </p:nvPr>
        </p:nvSpPr>
        <p:spPr>
          <a:xfrm>
            <a:off x="4108440" y="5596852"/>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5" name="Text Placeholder 4">
            <a:extLst>
              <a:ext uri="{FF2B5EF4-FFF2-40B4-BE49-F238E27FC236}">
                <a16:creationId xmlns:a16="http://schemas.microsoft.com/office/drawing/2014/main" id="{B2D0578B-F58C-704B-86B0-99FDF047074C}"/>
              </a:ext>
            </a:extLst>
          </p:cNvPr>
          <p:cNvSpPr>
            <a:spLocks noGrp="1"/>
          </p:cNvSpPr>
          <p:nvPr>
            <p:ph type="body" sz="quarter" idx="38"/>
          </p:nvPr>
        </p:nvSpPr>
        <p:spPr>
          <a:xfrm>
            <a:off x="4108440" y="1492364"/>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2" name="Title 1"/>
          <p:cNvSpPr>
            <a:spLocks noGrp="1"/>
          </p:cNvSpPr>
          <p:nvPr>
            <p:ph type="title" hasCustomPrompt="1"/>
          </p:nvPr>
        </p:nvSpPr>
        <p:spPr>
          <a:xfrm>
            <a:off x="374904" y="502920"/>
            <a:ext cx="5475988" cy="640761"/>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Agenda</a:t>
            </a:r>
          </a:p>
        </p:txBody>
      </p:sp>
      <p:sp>
        <p:nvSpPr>
          <p:cNvPr id="9" name="Text Placeholder 8"/>
          <p:cNvSpPr>
            <a:spLocks noGrp="1"/>
          </p:cNvSpPr>
          <p:nvPr>
            <p:ph type="body" sz="quarter" idx="13" hasCustomPrompt="1"/>
          </p:nvPr>
        </p:nvSpPr>
        <p:spPr>
          <a:xfrm>
            <a:off x="393192" y="286911"/>
            <a:ext cx="5438458" cy="197950"/>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add copy</a:t>
            </a:r>
          </a:p>
        </p:txBody>
      </p:sp>
      <p:sp>
        <p:nvSpPr>
          <p:cNvPr id="13" name="Text Placeholder 4">
            <a:extLst>
              <a:ext uri="{FF2B5EF4-FFF2-40B4-BE49-F238E27FC236}">
                <a16:creationId xmlns:a16="http://schemas.microsoft.com/office/drawing/2014/main" id="{6D119B84-A418-C24F-A5DE-7975282EAD36}"/>
              </a:ext>
            </a:extLst>
          </p:cNvPr>
          <p:cNvSpPr>
            <a:spLocks noGrp="1"/>
          </p:cNvSpPr>
          <p:nvPr>
            <p:ph type="body" sz="quarter" idx="20" hasCustomPrompt="1"/>
          </p:nvPr>
        </p:nvSpPr>
        <p:spPr>
          <a:xfrm>
            <a:off x="2897133" y="2345912"/>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02 </a:t>
            </a:r>
          </a:p>
        </p:txBody>
      </p:sp>
      <p:sp>
        <p:nvSpPr>
          <p:cNvPr id="14" name="Text Placeholder 4">
            <a:extLst>
              <a:ext uri="{FF2B5EF4-FFF2-40B4-BE49-F238E27FC236}">
                <a16:creationId xmlns:a16="http://schemas.microsoft.com/office/drawing/2014/main" id="{5BAD016E-C071-E740-AF64-C9DFE0BF62F2}"/>
              </a:ext>
            </a:extLst>
          </p:cNvPr>
          <p:cNvSpPr>
            <a:spLocks noGrp="1"/>
          </p:cNvSpPr>
          <p:nvPr>
            <p:ph type="body" sz="quarter" idx="21" hasCustomPrompt="1"/>
          </p:nvPr>
        </p:nvSpPr>
        <p:spPr>
          <a:xfrm>
            <a:off x="2897134" y="3372328"/>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03</a:t>
            </a:r>
          </a:p>
        </p:txBody>
      </p:sp>
      <p:sp>
        <p:nvSpPr>
          <p:cNvPr id="15" name="Text Placeholder 4">
            <a:extLst>
              <a:ext uri="{FF2B5EF4-FFF2-40B4-BE49-F238E27FC236}">
                <a16:creationId xmlns:a16="http://schemas.microsoft.com/office/drawing/2014/main" id="{D0315E9E-44B3-8846-9CF0-BD5BA4ECA7F7}"/>
              </a:ext>
            </a:extLst>
          </p:cNvPr>
          <p:cNvSpPr>
            <a:spLocks noGrp="1"/>
          </p:cNvSpPr>
          <p:nvPr>
            <p:ph type="body" sz="quarter" idx="22" hasCustomPrompt="1"/>
          </p:nvPr>
        </p:nvSpPr>
        <p:spPr>
          <a:xfrm>
            <a:off x="2897134" y="4398744"/>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04 </a:t>
            </a:r>
          </a:p>
        </p:txBody>
      </p:sp>
      <p:sp>
        <p:nvSpPr>
          <p:cNvPr id="19" name="Text Placeholder 4">
            <a:extLst>
              <a:ext uri="{FF2B5EF4-FFF2-40B4-BE49-F238E27FC236}">
                <a16:creationId xmlns:a16="http://schemas.microsoft.com/office/drawing/2014/main" id="{F0F1D582-DD59-1947-89E8-E75E97322C72}"/>
              </a:ext>
            </a:extLst>
          </p:cNvPr>
          <p:cNvSpPr>
            <a:spLocks noGrp="1"/>
          </p:cNvSpPr>
          <p:nvPr>
            <p:ph type="body" sz="quarter" idx="26" hasCustomPrompt="1"/>
          </p:nvPr>
        </p:nvSpPr>
        <p:spPr>
          <a:xfrm>
            <a:off x="2897134" y="5425159"/>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05 </a:t>
            </a:r>
          </a:p>
        </p:txBody>
      </p:sp>
      <p:sp>
        <p:nvSpPr>
          <p:cNvPr id="23" name="Text Placeholder 4">
            <a:extLst>
              <a:ext uri="{FF2B5EF4-FFF2-40B4-BE49-F238E27FC236}">
                <a16:creationId xmlns:a16="http://schemas.microsoft.com/office/drawing/2014/main" id="{D56E5795-01DD-6043-94A8-F499AB73F961}"/>
              </a:ext>
            </a:extLst>
          </p:cNvPr>
          <p:cNvSpPr>
            <a:spLocks noGrp="1"/>
          </p:cNvSpPr>
          <p:nvPr>
            <p:ph type="body" sz="quarter" idx="30" hasCustomPrompt="1"/>
          </p:nvPr>
        </p:nvSpPr>
        <p:spPr>
          <a:xfrm>
            <a:off x="7822419" y="2345912"/>
            <a:ext cx="1193304" cy="646331"/>
          </a:xfrm>
        </p:spPr>
        <p:txBody>
          <a:bodyPr tIns="91440" bIns="0" anchor="ctr" anchorCtr="0">
            <a:noAutofit/>
          </a:bodyPr>
          <a:lstStyle>
            <a:lvl1pPr>
              <a:defRPr sz="40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07</a:t>
            </a:r>
          </a:p>
        </p:txBody>
      </p:sp>
      <p:sp>
        <p:nvSpPr>
          <p:cNvPr id="24" name="Text Placeholder 4">
            <a:extLst>
              <a:ext uri="{FF2B5EF4-FFF2-40B4-BE49-F238E27FC236}">
                <a16:creationId xmlns:a16="http://schemas.microsoft.com/office/drawing/2014/main" id="{E84276F7-C9B2-D84D-ADD0-71C5434D3F87}"/>
              </a:ext>
            </a:extLst>
          </p:cNvPr>
          <p:cNvSpPr>
            <a:spLocks noGrp="1"/>
          </p:cNvSpPr>
          <p:nvPr>
            <p:ph type="body" sz="quarter" idx="31" hasCustomPrompt="1"/>
          </p:nvPr>
        </p:nvSpPr>
        <p:spPr>
          <a:xfrm>
            <a:off x="7822420" y="3372328"/>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08</a:t>
            </a:r>
          </a:p>
        </p:txBody>
      </p:sp>
      <p:sp>
        <p:nvSpPr>
          <p:cNvPr id="25" name="Text Placeholder 4">
            <a:extLst>
              <a:ext uri="{FF2B5EF4-FFF2-40B4-BE49-F238E27FC236}">
                <a16:creationId xmlns:a16="http://schemas.microsoft.com/office/drawing/2014/main" id="{E471C3FB-B3F6-744B-A296-00DDC878B0AC}"/>
              </a:ext>
            </a:extLst>
          </p:cNvPr>
          <p:cNvSpPr>
            <a:spLocks noGrp="1"/>
          </p:cNvSpPr>
          <p:nvPr>
            <p:ph type="body" sz="quarter" idx="32" hasCustomPrompt="1"/>
          </p:nvPr>
        </p:nvSpPr>
        <p:spPr>
          <a:xfrm>
            <a:off x="7822420" y="4398744"/>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09</a:t>
            </a:r>
          </a:p>
        </p:txBody>
      </p:sp>
      <p:sp>
        <p:nvSpPr>
          <p:cNvPr id="29" name="Text Placeholder 4">
            <a:extLst>
              <a:ext uri="{FF2B5EF4-FFF2-40B4-BE49-F238E27FC236}">
                <a16:creationId xmlns:a16="http://schemas.microsoft.com/office/drawing/2014/main" id="{CE1CEB61-A22E-444D-B87A-AD4205A7BB59}"/>
              </a:ext>
            </a:extLst>
          </p:cNvPr>
          <p:cNvSpPr>
            <a:spLocks noGrp="1"/>
          </p:cNvSpPr>
          <p:nvPr>
            <p:ph type="body" sz="quarter" idx="36" hasCustomPrompt="1"/>
          </p:nvPr>
        </p:nvSpPr>
        <p:spPr>
          <a:xfrm>
            <a:off x="7822420" y="5425159"/>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10</a:t>
            </a:r>
          </a:p>
        </p:txBody>
      </p:sp>
      <p:sp>
        <p:nvSpPr>
          <p:cNvPr id="35" name="Text Placeholder 4">
            <a:extLst>
              <a:ext uri="{FF2B5EF4-FFF2-40B4-BE49-F238E27FC236}">
                <a16:creationId xmlns:a16="http://schemas.microsoft.com/office/drawing/2014/main" id="{49258B9B-B0F1-7A46-880B-40B510E1B385}"/>
              </a:ext>
            </a:extLst>
          </p:cNvPr>
          <p:cNvSpPr>
            <a:spLocks noGrp="1"/>
          </p:cNvSpPr>
          <p:nvPr>
            <p:ph type="body" sz="quarter" idx="43"/>
          </p:nvPr>
        </p:nvSpPr>
        <p:spPr>
          <a:xfrm>
            <a:off x="9033726" y="2523643"/>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6" name="Text Placeholder 4">
            <a:extLst>
              <a:ext uri="{FF2B5EF4-FFF2-40B4-BE49-F238E27FC236}">
                <a16:creationId xmlns:a16="http://schemas.microsoft.com/office/drawing/2014/main" id="{EB9B68E6-53A8-354C-9455-ABE0394F226A}"/>
              </a:ext>
            </a:extLst>
          </p:cNvPr>
          <p:cNvSpPr>
            <a:spLocks noGrp="1"/>
          </p:cNvSpPr>
          <p:nvPr>
            <p:ph type="body" sz="quarter" idx="44"/>
          </p:nvPr>
        </p:nvSpPr>
        <p:spPr>
          <a:xfrm>
            <a:off x="9033726" y="3548046"/>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7" name="Text Placeholder 4">
            <a:extLst>
              <a:ext uri="{FF2B5EF4-FFF2-40B4-BE49-F238E27FC236}">
                <a16:creationId xmlns:a16="http://schemas.microsoft.com/office/drawing/2014/main" id="{B202948B-1C87-494D-8E9B-B02926867206}"/>
              </a:ext>
            </a:extLst>
          </p:cNvPr>
          <p:cNvSpPr>
            <a:spLocks noGrp="1"/>
          </p:cNvSpPr>
          <p:nvPr>
            <p:ph type="body" sz="quarter" idx="45"/>
          </p:nvPr>
        </p:nvSpPr>
        <p:spPr>
          <a:xfrm>
            <a:off x="9033726" y="4572449"/>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8" name="Text Placeholder 4">
            <a:extLst>
              <a:ext uri="{FF2B5EF4-FFF2-40B4-BE49-F238E27FC236}">
                <a16:creationId xmlns:a16="http://schemas.microsoft.com/office/drawing/2014/main" id="{7C16E18E-CAE0-AD41-8F2B-DD98ED319ACB}"/>
              </a:ext>
            </a:extLst>
          </p:cNvPr>
          <p:cNvSpPr>
            <a:spLocks noGrp="1"/>
          </p:cNvSpPr>
          <p:nvPr>
            <p:ph type="body" sz="quarter" idx="46"/>
          </p:nvPr>
        </p:nvSpPr>
        <p:spPr>
          <a:xfrm>
            <a:off x="9033726" y="5596852"/>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9" name="Text Placeholder 4">
            <a:extLst>
              <a:ext uri="{FF2B5EF4-FFF2-40B4-BE49-F238E27FC236}">
                <a16:creationId xmlns:a16="http://schemas.microsoft.com/office/drawing/2014/main" id="{D6A3AD81-78AD-F247-999C-689AE0C7368E}"/>
              </a:ext>
            </a:extLst>
          </p:cNvPr>
          <p:cNvSpPr>
            <a:spLocks noGrp="1"/>
          </p:cNvSpPr>
          <p:nvPr>
            <p:ph type="body" sz="quarter" idx="47"/>
          </p:nvPr>
        </p:nvSpPr>
        <p:spPr>
          <a:xfrm>
            <a:off x="9033726" y="1492364"/>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42" name="Slide Number Placeholder 5">
            <a:extLst>
              <a:ext uri="{FF2B5EF4-FFF2-40B4-BE49-F238E27FC236}">
                <a16:creationId xmlns:a16="http://schemas.microsoft.com/office/drawing/2014/main" id="{1396FE2B-CEEC-4A04-9A86-BF4DB767A73C}"/>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744032686"/>
      </p:ext>
    </p:extLst>
  </p:cSld>
  <p:clrMapOvr>
    <a:masterClrMapping/>
  </p:clrMapOvr>
  <p:extLst>
    <p:ext uri="{DCECCB84-F9BA-43D5-87BE-67443E8EF086}">
      <p15:sldGuideLst xmlns:p15="http://schemas.microsoft.com/office/powerpoint/2012/main">
        <p15:guide id="2" pos="4848">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Executive Summary">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9C1E200-8DFA-9E42-B307-DF304F8A15BC}"/>
              </a:ext>
            </a:extLst>
          </p:cNvPr>
          <p:cNvSpPr/>
          <p:nvPr userDrawn="1"/>
        </p:nvSpPr>
        <p:spPr>
          <a:xfrm>
            <a:off x="0" y="1816962"/>
            <a:ext cx="12192000" cy="50410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3074"/>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484957"/>
            <a:ext cx="8631395" cy="425329"/>
          </a:xfrm>
        </p:spPr>
        <p:txBody>
          <a:bodyPr lIns="0">
            <a:noAutofit/>
          </a:bodyPr>
          <a:lstStyle>
            <a:lvl1pPr>
              <a:defRPr sz="1600" b="1" i="0" spc="-20" baseline="0">
                <a:solidFill>
                  <a:schemeClr val="tx1"/>
                </a:solidFill>
                <a:latin typeface="+mj-lt"/>
              </a:defRPr>
            </a:lvl1pPr>
          </a:lstStyle>
          <a:p>
            <a:pPr lvl="0"/>
            <a:r>
              <a:rPr lang="en-US" dirty="0"/>
              <a:t>Click to edit Master text styles</a:t>
            </a:r>
          </a:p>
        </p:txBody>
      </p:sp>
      <p:cxnSp>
        <p:nvCxnSpPr>
          <p:cNvPr id="13" name="Straight Connector 12">
            <a:extLst>
              <a:ext uri="{FF2B5EF4-FFF2-40B4-BE49-F238E27FC236}">
                <a16:creationId xmlns:a16="http://schemas.microsoft.com/office/drawing/2014/main" id="{33B54D66-D9A2-A342-8778-8E97E1782828}"/>
              </a:ext>
            </a:extLst>
          </p:cNvPr>
          <p:cNvCxnSpPr>
            <a:cxnSpLocks/>
          </p:cNvCxnSpPr>
          <p:nvPr userDrawn="1"/>
        </p:nvCxnSpPr>
        <p:spPr>
          <a:xfrm>
            <a:off x="4288810"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AE7F39-2379-CF4F-A88B-5D54E32B3408}"/>
              </a:ext>
            </a:extLst>
          </p:cNvPr>
          <p:cNvCxnSpPr>
            <a:cxnSpLocks/>
          </p:cNvCxnSpPr>
          <p:nvPr userDrawn="1"/>
        </p:nvCxnSpPr>
        <p:spPr>
          <a:xfrm>
            <a:off x="2144405"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273FDD5-19C1-844D-B396-4910BE9DFB46}"/>
              </a:ext>
            </a:extLst>
          </p:cNvPr>
          <p:cNvCxnSpPr>
            <a:cxnSpLocks/>
          </p:cNvCxnSpPr>
          <p:nvPr userDrawn="1"/>
        </p:nvCxnSpPr>
        <p:spPr>
          <a:xfrm>
            <a:off x="8240405"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831261D3-AAF9-A6B4-C539-63F3943DCA27}"/>
              </a:ext>
            </a:extLst>
          </p:cNvPr>
          <p:cNvSpPr>
            <a:spLocks noGrp="1"/>
          </p:cNvSpPr>
          <p:nvPr>
            <p:ph type="body" sz="quarter" idx="29" hasCustomPrompt="1"/>
          </p:nvPr>
        </p:nvSpPr>
        <p:spPr>
          <a:xfrm>
            <a:off x="212725" y="1919710"/>
            <a:ext cx="1931673" cy="619913"/>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Type of Meeting </a:t>
            </a:r>
            <a:br>
              <a:rPr lang="en-US" dirty="0"/>
            </a:br>
            <a:r>
              <a:rPr lang="en-US" dirty="0"/>
              <a:t>&amp; Discussion: </a:t>
            </a:r>
            <a:br>
              <a:rPr lang="en-US" dirty="0"/>
            </a:br>
            <a:r>
              <a:rPr lang="en-US" dirty="0"/>
              <a:t>Check Appropriate Box</a:t>
            </a:r>
          </a:p>
        </p:txBody>
      </p:sp>
      <p:sp>
        <p:nvSpPr>
          <p:cNvPr id="25" name="Text Placeholder 5">
            <a:extLst>
              <a:ext uri="{FF2B5EF4-FFF2-40B4-BE49-F238E27FC236}">
                <a16:creationId xmlns:a16="http://schemas.microsoft.com/office/drawing/2014/main" id="{0B8CC19D-7573-84AE-344C-89D0E4AD8CED}"/>
              </a:ext>
            </a:extLst>
          </p:cNvPr>
          <p:cNvSpPr>
            <a:spLocks noGrp="1"/>
          </p:cNvSpPr>
          <p:nvPr>
            <p:ph type="body" sz="quarter" idx="30" hasCustomPrompt="1"/>
          </p:nvPr>
        </p:nvSpPr>
        <p:spPr>
          <a:xfrm>
            <a:off x="212725" y="4676661"/>
            <a:ext cx="1931673" cy="44037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Corporate Objective(s) </a:t>
            </a:r>
            <a:br>
              <a:rPr lang="en-US" dirty="0"/>
            </a:br>
            <a:r>
              <a:rPr lang="en-US" dirty="0"/>
              <a:t>Addressed:</a:t>
            </a:r>
          </a:p>
        </p:txBody>
      </p:sp>
      <p:sp>
        <p:nvSpPr>
          <p:cNvPr id="26" name="Text Placeholder 5">
            <a:extLst>
              <a:ext uri="{FF2B5EF4-FFF2-40B4-BE49-F238E27FC236}">
                <a16:creationId xmlns:a16="http://schemas.microsoft.com/office/drawing/2014/main" id="{40655C5A-7261-900D-811F-87EFCE938ED3}"/>
              </a:ext>
            </a:extLst>
          </p:cNvPr>
          <p:cNvSpPr>
            <a:spLocks noGrp="1"/>
          </p:cNvSpPr>
          <p:nvPr>
            <p:ph type="body" sz="quarter" idx="31" hasCustomPrompt="1"/>
          </p:nvPr>
        </p:nvSpPr>
        <p:spPr>
          <a:xfrm>
            <a:off x="2217454" y="1919710"/>
            <a:ext cx="1931673" cy="43088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Directly Responsible </a:t>
            </a:r>
            <a:br>
              <a:rPr lang="en-US" dirty="0"/>
            </a:br>
            <a:r>
              <a:rPr lang="en-US" dirty="0"/>
              <a:t>Individual:</a:t>
            </a:r>
          </a:p>
        </p:txBody>
      </p:sp>
      <p:sp>
        <p:nvSpPr>
          <p:cNvPr id="27" name="Text Placeholder 5">
            <a:extLst>
              <a:ext uri="{FF2B5EF4-FFF2-40B4-BE49-F238E27FC236}">
                <a16:creationId xmlns:a16="http://schemas.microsoft.com/office/drawing/2014/main" id="{925DA0CB-30FD-E608-6678-992572E923CF}"/>
              </a:ext>
            </a:extLst>
          </p:cNvPr>
          <p:cNvSpPr>
            <a:spLocks noGrp="1"/>
          </p:cNvSpPr>
          <p:nvPr>
            <p:ph type="body" sz="quarter" idx="32" hasCustomPrompt="1"/>
          </p:nvPr>
        </p:nvSpPr>
        <p:spPr>
          <a:xfrm>
            <a:off x="2217454" y="4676661"/>
            <a:ext cx="1931673" cy="44037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Required Decision Makers/Stakeholders: </a:t>
            </a:r>
          </a:p>
        </p:txBody>
      </p:sp>
      <p:sp>
        <p:nvSpPr>
          <p:cNvPr id="28" name="Text Placeholder 5">
            <a:extLst>
              <a:ext uri="{FF2B5EF4-FFF2-40B4-BE49-F238E27FC236}">
                <a16:creationId xmlns:a16="http://schemas.microsoft.com/office/drawing/2014/main" id="{0724039A-930F-636D-07AF-23F88AB6460E}"/>
              </a:ext>
            </a:extLst>
          </p:cNvPr>
          <p:cNvSpPr>
            <a:spLocks noGrp="1"/>
          </p:cNvSpPr>
          <p:nvPr>
            <p:ph type="body" sz="quarter" idx="33" hasCustomPrompt="1"/>
          </p:nvPr>
        </p:nvSpPr>
        <p:spPr>
          <a:xfrm>
            <a:off x="2217454" y="3077951"/>
            <a:ext cx="1931673" cy="260841"/>
          </a:xfrm>
        </p:spPr>
        <p:txBody>
          <a:bodyPr>
            <a:noAutofit/>
          </a:bodyPr>
          <a:lstStyle>
            <a:lvl1pPr marL="0" marR="0" indent="0" algn="l" defTabSz="914400" rtl="0" eaLnBrk="1" fontAlgn="auto" latinLnBrk="0" hangingPunct="1">
              <a:lnSpc>
                <a:spcPts val="1420"/>
              </a:lnSpc>
              <a:spcBef>
                <a:spcPts val="0"/>
              </a:spcBef>
              <a:spcAft>
                <a:spcPts val="0"/>
              </a:spcAft>
              <a:buClrTx/>
              <a:buSzTx/>
              <a:buFontTx/>
              <a:buNone/>
              <a:tabLst/>
              <a:defRPr lang="en-US" sz="1100" b="1" i="0" kern="1200" spc="0" baseline="0" dirty="0" smtClean="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r>
              <a:rPr lang="en-US" dirty="0"/>
              <a:t>Discussion Leads: </a:t>
            </a:r>
          </a:p>
        </p:txBody>
      </p:sp>
      <p:sp>
        <p:nvSpPr>
          <p:cNvPr id="29" name="Text Placeholder 5">
            <a:extLst>
              <a:ext uri="{FF2B5EF4-FFF2-40B4-BE49-F238E27FC236}">
                <a16:creationId xmlns:a16="http://schemas.microsoft.com/office/drawing/2014/main" id="{14D97DCA-30D3-FD69-66FA-45E1ACF69CB3}"/>
              </a:ext>
            </a:extLst>
          </p:cNvPr>
          <p:cNvSpPr>
            <a:spLocks noGrp="1"/>
          </p:cNvSpPr>
          <p:nvPr>
            <p:ph type="body" sz="quarter" idx="34" hasCustomPrompt="1"/>
          </p:nvPr>
        </p:nvSpPr>
        <p:spPr>
          <a:xfrm>
            <a:off x="4356142" y="1919710"/>
            <a:ext cx="2691019" cy="260841"/>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Background and Key Points:</a:t>
            </a:r>
          </a:p>
        </p:txBody>
      </p:sp>
      <p:sp>
        <p:nvSpPr>
          <p:cNvPr id="30" name="Text Placeholder 5">
            <a:extLst>
              <a:ext uri="{FF2B5EF4-FFF2-40B4-BE49-F238E27FC236}">
                <a16:creationId xmlns:a16="http://schemas.microsoft.com/office/drawing/2014/main" id="{69AE8DBA-FDBF-6315-B46E-7CB26A9C2352}"/>
              </a:ext>
            </a:extLst>
          </p:cNvPr>
          <p:cNvSpPr>
            <a:spLocks noGrp="1"/>
          </p:cNvSpPr>
          <p:nvPr>
            <p:ph type="body" sz="quarter" idx="35" hasCustomPrompt="1"/>
          </p:nvPr>
        </p:nvSpPr>
        <p:spPr>
          <a:xfrm>
            <a:off x="4356142" y="4676661"/>
            <a:ext cx="2691024" cy="44037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Expected Outcomes from </a:t>
            </a:r>
            <a:br>
              <a:rPr lang="en-US" dirty="0"/>
            </a:br>
            <a:r>
              <a:rPr lang="en-US" dirty="0"/>
              <a:t>Today’s Meeting:</a:t>
            </a:r>
          </a:p>
        </p:txBody>
      </p:sp>
      <p:sp>
        <p:nvSpPr>
          <p:cNvPr id="31" name="Text Placeholder 5">
            <a:extLst>
              <a:ext uri="{FF2B5EF4-FFF2-40B4-BE49-F238E27FC236}">
                <a16:creationId xmlns:a16="http://schemas.microsoft.com/office/drawing/2014/main" id="{20DDD09D-53BC-7E6E-7D51-1F69E2E67851}"/>
              </a:ext>
            </a:extLst>
          </p:cNvPr>
          <p:cNvSpPr>
            <a:spLocks noGrp="1"/>
          </p:cNvSpPr>
          <p:nvPr>
            <p:ph type="body" sz="quarter" idx="36" hasCustomPrompt="1"/>
          </p:nvPr>
        </p:nvSpPr>
        <p:spPr>
          <a:xfrm>
            <a:off x="8296130" y="1919710"/>
            <a:ext cx="3724383" cy="440377"/>
          </a:xfrm>
        </p:spPr>
        <p:txBody>
          <a:bodyPr wrap="square">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Key Considerations, Counterpoints </a:t>
            </a:r>
            <a:br>
              <a:rPr lang="en-US" dirty="0"/>
            </a:br>
            <a:r>
              <a:rPr lang="en-US" dirty="0"/>
              <a:t>and Tradeoffs</a:t>
            </a:r>
          </a:p>
        </p:txBody>
      </p:sp>
      <p:sp>
        <p:nvSpPr>
          <p:cNvPr id="42" name="Text Placeholder 5">
            <a:extLst>
              <a:ext uri="{FF2B5EF4-FFF2-40B4-BE49-F238E27FC236}">
                <a16:creationId xmlns:a16="http://schemas.microsoft.com/office/drawing/2014/main" id="{EC24C288-6926-0E18-0744-57E9955DAB4A}"/>
              </a:ext>
            </a:extLst>
          </p:cNvPr>
          <p:cNvSpPr>
            <a:spLocks noGrp="1"/>
          </p:cNvSpPr>
          <p:nvPr>
            <p:ph type="body" sz="quarter" idx="37" hasCustomPrompt="1"/>
          </p:nvPr>
        </p:nvSpPr>
        <p:spPr>
          <a:xfrm>
            <a:off x="8296130" y="4676661"/>
            <a:ext cx="3724383" cy="260841"/>
          </a:xfrm>
        </p:spPr>
        <p:txBody>
          <a:bodyPr wrap="square">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Help/Feedback Needed:</a:t>
            </a:r>
          </a:p>
        </p:txBody>
      </p:sp>
      <p:sp>
        <p:nvSpPr>
          <p:cNvPr id="48" name="Text Placeholder 5">
            <a:extLst>
              <a:ext uri="{FF2B5EF4-FFF2-40B4-BE49-F238E27FC236}">
                <a16:creationId xmlns:a16="http://schemas.microsoft.com/office/drawing/2014/main" id="{294A7792-00C3-EA4B-0DF4-B4C0899FAE71}"/>
              </a:ext>
            </a:extLst>
          </p:cNvPr>
          <p:cNvSpPr>
            <a:spLocks noGrp="1"/>
          </p:cNvSpPr>
          <p:nvPr>
            <p:ph type="body" sz="quarter" idx="38" hasCustomPrompt="1"/>
          </p:nvPr>
        </p:nvSpPr>
        <p:spPr>
          <a:xfrm>
            <a:off x="8296130" y="5761327"/>
            <a:ext cx="3724383" cy="260841"/>
          </a:xfrm>
        </p:spPr>
        <p:txBody>
          <a:bodyPr wrap="square">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Next Steps:</a:t>
            </a:r>
          </a:p>
        </p:txBody>
      </p:sp>
      <p:sp>
        <p:nvSpPr>
          <p:cNvPr id="60" name="Text Placeholder 59">
            <a:extLst>
              <a:ext uri="{FF2B5EF4-FFF2-40B4-BE49-F238E27FC236}">
                <a16:creationId xmlns:a16="http://schemas.microsoft.com/office/drawing/2014/main" id="{F69944D9-B135-75C7-8994-06E189602FF2}"/>
              </a:ext>
            </a:extLst>
          </p:cNvPr>
          <p:cNvSpPr>
            <a:spLocks noGrp="1"/>
          </p:cNvSpPr>
          <p:nvPr>
            <p:ph type="body" sz="quarter" idx="43"/>
          </p:nvPr>
        </p:nvSpPr>
        <p:spPr>
          <a:xfrm>
            <a:off x="512064" y="2634649"/>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1" name="Text Placeholder 59">
            <a:extLst>
              <a:ext uri="{FF2B5EF4-FFF2-40B4-BE49-F238E27FC236}">
                <a16:creationId xmlns:a16="http://schemas.microsoft.com/office/drawing/2014/main" id="{ACBC388F-DF8C-7183-1E67-C0633747ECA0}"/>
              </a:ext>
            </a:extLst>
          </p:cNvPr>
          <p:cNvSpPr>
            <a:spLocks noGrp="1"/>
          </p:cNvSpPr>
          <p:nvPr>
            <p:ph type="body" sz="quarter" idx="44"/>
          </p:nvPr>
        </p:nvSpPr>
        <p:spPr>
          <a:xfrm>
            <a:off x="512064" y="3091849"/>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2" name="Text Placeholder 59">
            <a:extLst>
              <a:ext uri="{FF2B5EF4-FFF2-40B4-BE49-F238E27FC236}">
                <a16:creationId xmlns:a16="http://schemas.microsoft.com/office/drawing/2014/main" id="{41163D1C-7DDB-43E5-775B-80EC72D3F25E}"/>
              </a:ext>
            </a:extLst>
          </p:cNvPr>
          <p:cNvSpPr>
            <a:spLocks noGrp="1"/>
          </p:cNvSpPr>
          <p:nvPr>
            <p:ph type="body" sz="quarter" idx="45"/>
          </p:nvPr>
        </p:nvSpPr>
        <p:spPr>
          <a:xfrm>
            <a:off x="512064" y="3539905"/>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3" name="Text Placeholder 59">
            <a:extLst>
              <a:ext uri="{FF2B5EF4-FFF2-40B4-BE49-F238E27FC236}">
                <a16:creationId xmlns:a16="http://schemas.microsoft.com/office/drawing/2014/main" id="{56BFD7DE-4527-6233-80C3-61BA8EF12A2F}"/>
              </a:ext>
            </a:extLst>
          </p:cNvPr>
          <p:cNvSpPr>
            <a:spLocks noGrp="1"/>
          </p:cNvSpPr>
          <p:nvPr>
            <p:ph type="body" sz="quarter" idx="46"/>
          </p:nvPr>
        </p:nvSpPr>
        <p:spPr>
          <a:xfrm>
            <a:off x="512064" y="3997105"/>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4" name="Text Placeholder 59">
            <a:extLst>
              <a:ext uri="{FF2B5EF4-FFF2-40B4-BE49-F238E27FC236}">
                <a16:creationId xmlns:a16="http://schemas.microsoft.com/office/drawing/2014/main" id="{CC03F222-4D10-6055-C958-B009182E8692}"/>
              </a:ext>
            </a:extLst>
          </p:cNvPr>
          <p:cNvSpPr>
            <a:spLocks noGrp="1"/>
          </p:cNvSpPr>
          <p:nvPr>
            <p:ph type="body" sz="quarter" idx="47"/>
          </p:nvPr>
        </p:nvSpPr>
        <p:spPr>
          <a:xfrm>
            <a:off x="212724" y="5128644"/>
            <a:ext cx="1826267" cy="1209905"/>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65" name="Text Placeholder 59">
            <a:extLst>
              <a:ext uri="{FF2B5EF4-FFF2-40B4-BE49-F238E27FC236}">
                <a16:creationId xmlns:a16="http://schemas.microsoft.com/office/drawing/2014/main" id="{D09E59A6-573D-31D0-2044-D61413F3D77D}"/>
              </a:ext>
            </a:extLst>
          </p:cNvPr>
          <p:cNvSpPr>
            <a:spLocks noGrp="1"/>
          </p:cNvSpPr>
          <p:nvPr>
            <p:ph type="body" sz="quarter" idx="48"/>
          </p:nvPr>
        </p:nvSpPr>
        <p:spPr>
          <a:xfrm>
            <a:off x="2217453" y="5128644"/>
            <a:ext cx="2059025" cy="1209905"/>
          </a:xfrm>
        </p:spPr>
        <p:txBody>
          <a:bodyPr wrap="square" tIns="0" rIns="0" bIns="0" anchor="t">
            <a:noAutofit/>
          </a:bodyPr>
          <a:lstStyle>
            <a:lvl1pPr>
              <a:defRPr sz="1050" b="0" i="0" spc="0" baseline="0">
                <a:latin typeface="+mn-lt"/>
              </a:defRPr>
            </a:lvl1pPr>
          </a:lstStyle>
          <a:p>
            <a:pPr lvl="0"/>
            <a:r>
              <a:rPr lang="en-US" dirty="0"/>
              <a:t>Click to edit Master text styles</a:t>
            </a:r>
          </a:p>
        </p:txBody>
      </p:sp>
      <p:sp>
        <p:nvSpPr>
          <p:cNvPr id="66" name="Text Placeholder 59">
            <a:extLst>
              <a:ext uri="{FF2B5EF4-FFF2-40B4-BE49-F238E27FC236}">
                <a16:creationId xmlns:a16="http://schemas.microsoft.com/office/drawing/2014/main" id="{88BC7428-02BE-D03F-1A26-347F052C520E}"/>
              </a:ext>
            </a:extLst>
          </p:cNvPr>
          <p:cNvSpPr>
            <a:spLocks noGrp="1"/>
          </p:cNvSpPr>
          <p:nvPr>
            <p:ph type="body" sz="quarter" idx="49"/>
          </p:nvPr>
        </p:nvSpPr>
        <p:spPr>
          <a:xfrm>
            <a:off x="2217453" y="3354708"/>
            <a:ext cx="2059025" cy="1209905"/>
          </a:xfrm>
        </p:spPr>
        <p:txBody>
          <a:bodyPr wrap="square" tIns="0" rIns="0" bIns="0" anchor="t">
            <a:noAutofit/>
          </a:bodyPr>
          <a:lstStyle>
            <a:lvl1pPr>
              <a:defRPr sz="1050" b="0" i="0" spc="0" baseline="0">
                <a:latin typeface="+mn-lt"/>
              </a:defRPr>
            </a:lvl1pPr>
          </a:lstStyle>
          <a:p>
            <a:pPr lvl="0"/>
            <a:r>
              <a:rPr lang="en-US" dirty="0"/>
              <a:t>Click to edit Master text styles</a:t>
            </a:r>
          </a:p>
        </p:txBody>
      </p:sp>
      <p:sp>
        <p:nvSpPr>
          <p:cNvPr id="67" name="Text Placeholder 59">
            <a:extLst>
              <a:ext uri="{FF2B5EF4-FFF2-40B4-BE49-F238E27FC236}">
                <a16:creationId xmlns:a16="http://schemas.microsoft.com/office/drawing/2014/main" id="{533A9EFB-BD0E-5EDB-A7E7-6AE6518878C4}"/>
              </a:ext>
            </a:extLst>
          </p:cNvPr>
          <p:cNvSpPr>
            <a:spLocks noGrp="1"/>
          </p:cNvSpPr>
          <p:nvPr>
            <p:ph type="body" sz="quarter" idx="50"/>
          </p:nvPr>
        </p:nvSpPr>
        <p:spPr>
          <a:xfrm>
            <a:off x="2217453" y="2348868"/>
            <a:ext cx="2059025" cy="617035"/>
          </a:xfrm>
        </p:spPr>
        <p:txBody>
          <a:bodyPr wrap="square" tIns="0" rIns="0" bIns="0" anchor="t">
            <a:noAutofit/>
          </a:bodyPr>
          <a:lstStyle>
            <a:lvl1pPr>
              <a:defRPr sz="1050" b="0" i="0" spc="0" baseline="0">
                <a:latin typeface="+mn-lt"/>
              </a:defRPr>
            </a:lvl1pPr>
          </a:lstStyle>
          <a:p>
            <a:pPr lvl="0"/>
            <a:r>
              <a:rPr lang="en-US" dirty="0"/>
              <a:t>Click to edit Master text styles</a:t>
            </a:r>
          </a:p>
        </p:txBody>
      </p:sp>
      <p:sp>
        <p:nvSpPr>
          <p:cNvPr id="68" name="Text Placeholder 59">
            <a:extLst>
              <a:ext uri="{FF2B5EF4-FFF2-40B4-BE49-F238E27FC236}">
                <a16:creationId xmlns:a16="http://schemas.microsoft.com/office/drawing/2014/main" id="{5149917C-8D06-672E-0916-3722D6C7EA70}"/>
              </a:ext>
            </a:extLst>
          </p:cNvPr>
          <p:cNvSpPr>
            <a:spLocks noGrp="1"/>
          </p:cNvSpPr>
          <p:nvPr>
            <p:ph type="body" sz="quarter" idx="51"/>
          </p:nvPr>
        </p:nvSpPr>
        <p:spPr>
          <a:xfrm>
            <a:off x="4356141" y="2209307"/>
            <a:ext cx="3798779" cy="2355306"/>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69" name="Text Placeholder 59">
            <a:extLst>
              <a:ext uri="{FF2B5EF4-FFF2-40B4-BE49-F238E27FC236}">
                <a16:creationId xmlns:a16="http://schemas.microsoft.com/office/drawing/2014/main" id="{DEF8E2EE-FFAB-61A7-7DBC-D86B2E5580D7}"/>
              </a:ext>
            </a:extLst>
          </p:cNvPr>
          <p:cNvSpPr>
            <a:spLocks noGrp="1"/>
          </p:cNvSpPr>
          <p:nvPr>
            <p:ph type="body" sz="quarter" idx="52"/>
          </p:nvPr>
        </p:nvSpPr>
        <p:spPr>
          <a:xfrm>
            <a:off x="4356141" y="5128644"/>
            <a:ext cx="3798779" cy="1209905"/>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70" name="Text Placeholder 59">
            <a:extLst>
              <a:ext uri="{FF2B5EF4-FFF2-40B4-BE49-F238E27FC236}">
                <a16:creationId xmlns:a16="http://schemas.microsoft.com/office/drawing/2014/main" id="{1A1864DA-5841-865E-20F2-6CDC3BD353C6}"/>
              </a:ext>
            </a:extLst>
          </p:cNvPr>
          <p:cNvSpPr>
            <a:spLocks noGrp="1"/>
          </p:cNvSpPr>
          <p:nvPr>
            <p:ph type="body" sz="quarter" idx="53"/>
          </p:nvPr>
        </p:nvSpPr>
        <p:spPr>
          <a:xfrm>
            <a:off x="8296130" y="6036901"/>
            <a:ext cx="3724385" cy="613510"/>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71" name="Text Placeholder 59">
            <a:extLst>
              <a:ext uri="{FF2B5EF4-FFF2-40B4-BE49-F238E27FC236}">
                <a16:creationId xmlns:a16="http://schemas.microsoft.com/office/drawing/2014/main" id="{6F062706-0F86-8A68-B460-0047281B79BF}"/>
              </a:ext>
            </a:extLst>
          </p:cNvPr>
          <p:cNvSpPr>
            <a:spLocks noGrp="1"/>
          </p:cNvSpPr>
          <p:nvPr>
            <p:ph type="body" sz="quarter" idx="54"/>
          </p:nvPr>
        </p:nvSpPr>
        <p:spPr>
          <a:xfrm>
            <a:off x="8296130" y="4952452"/>
            <a:ext cx="3724385" cy="707553"/>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72" name="Text Placeholder 59">
            <a:extLst>
              <a:ext uri="{FF2B5EF4-FFF2-40B4-BE49-F238E27FC236}">
                <a16:creationId xmlns:a16="http://schemas.microsoft.com/office/drawing/2014/main" id="{494C5C0C-843C-CD3B-8745-776341D5DC9D}"/>
              </a:ext>
            </a:extLst>
          </p:cNvPr>
          <p:cNvSpPr>
            <a:spLocks noGrp="1"/>
          </p:cNvSpPr>
          <p:nvPr>
            <p:ph type="body" sz="quarter" idx="55"/>
          </p:nvPr>
        </p:nvSpPr>
        <p:spPr>
          <a:xfrm>
            <a:off x="8296130" y="2348868"/>
            <a:ext cx="3724385" cy="2215745"/>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36" name="Slide Number Placeholder 5">
            <a:extLst>
              <a:ext uri="{FF2B5EF4-FFF2-40B4-BE49-F238E27FC236}">
                <a16:creationId xmlns:a16="http://schemas.microsoft.com/office/drawing/2014/main" id="{4678A4C1-1222-4804-9B68-BEBAB8BB01D9}"/>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37" name="TextBox 36">
            <a:extLst>
              <a:ext uri="{FF2B5EF4-FFF2-40B4-BE49-F238E27FC236}">
                <a16:creationId xmlns:a16="http://schemas.microsoft.com/office/drawing/2014/main" id="{5B3D3133-AF57-4B1A-8B0A-7DEA5A57E207}"/>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2923095892"/>
      </p:ext>
    </p:extLst>
  </p:cSld>
  <p:clrMapOvr>
    <a:masterClrMapping/>
  </p:clrMapOvr>
  <p:extLst>
    <p:ext uri="{DCECCB84-F9BA-43D5-87BE-67443E8EF086}">
      <p15:sldGuideLst xmlns:p15="http://schemas.microsoft.com/office/powerpoint/2012/main"/>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ummary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9C1E200-8DFA-9E42-B307-DF304F8A15BC}"/>
              </a:ext>
            </a:extLst>
          </p:cNvPr>
          <p:cNvSpPr/>
          <p:nvPr userDrawn="1"/>
        </p:nvSpPr>
        <p:spPr>
          <a:xfrm>
            <a:off x="0" y="1816962"/>
            <a:ext cx="12192000" cy="50410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j-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3074"/>
          </a:xfrm>
        </p:spPr>
        <p:txBody>
          <a:bodyPr lIns="0" anchor="t">
            <a:noAutofit/>
          </a:bodyPr>
          <a:lstStyle>
            <a:lvl1pPr>
              <a:defRPr lang="en-US" sz="900" b="0" i="0" kern="1200" cap="all" spc="300" baseline="0" dirty="0">
                <a:solidFill>
                  <a:schemeClr val="accent1"/>
                </a:solidFill>
                <a:latin typeface="+mj-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Click to edit copy</a:t>
            </a:r>
          </a:p>
        </p:txBody>
      </p:sp>
      <p:cxnSp>
        <p:nvCxnSpPr>
          <p:cNvPr id="13" name="Straight Connector 12">
            <a:extLst>
              <a:ext uri="{FF2B5EF4-FFF2-40B4-BE49-F238E27FC236}">
                <a16:creationId xmlns:a16="http://schemas.microsoft.com/office/drawing/2014/main" id="{33B54D66-D9A2-A342-8778-8E97E1782828}"/>
              </a:ext>
            </a:extLst>
          </p:cNvPr>
          <p:cNvCxnSpPr>
            <a:cxnSpLocks/>
          </p:cNvCxnSpPr>
          <p:nvPr userDrawn="1"/>
        </p:nvCxnSpPr>
        <p:spPr>
          <a:xfrm>
            <a:off x="8128000"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AE7F39-2379-CF4F-A88B-5D54E32B3408}"/>
              </a:ext>
            </a:extLst>
          </p:cNvPr>
          <p:cNvCxnSpPr>
            <a:cxnSpLocks/>
          </p:cNvCxnSpPr>
          <p:nvPr userDrawn="1"/>
        </p:nvCxnSpPr>
        <p:spPr>
          <a:xfrm>
            <a:off x="4064000"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831261D3-AAF9-A6B4-C539-63F3943DCA27}"/>
              </a:ext>
            </a:extLst>
          </p:cNvPr>
          <p:cNvSpPr>
            <a:spLocks noGrp="1"/>
          </p:cNvSpPr>
          <p:nvPr>
            <p:ph type="body" sz="quarter" idx="29" hasCustomPrompt="1"/>
          </p:nvPr>
        </p:nvSpPr>
        <p:spPr>
          <a:xfrm>
            <a:off x="374904" y="1919710"/>
            <a:ext cx="3441445" cy="260841"/>
          </a:xfrm>
        </p:spPr>
        <p:txBody>
          <a:bodyPr lIns="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Purpose:</a:t>
            </a:r>
          </a:p>
        </p:txBody>
      </p:sp>
      <p:sp>
        <p:nvSpPr>
          <p:cNvPr id="26" name="Text Placeholder 5">
            <a:extLst>
              <a:ext uri="{FF2B5EF4-FFF2-40B4-BE49-F238E27FC236}">
                <a16:creationId xmlns:a16="http://schemas.microsoft.com/office/drawing/2014/main" id="{40655C5A-7261-900D-811F-87EFCE938ED3}"/>
              </a:ext>
            </a:extLst>
          </p:cNvPr>
          <p:cNvSpPr>
            <a:spLocks noGrp="1"/>
          </p:cNvSpPr>
          <p:nvPr>
            <p:ph type="body" sz="quarter" idx="31" hasCustomPrompt="1"/>
          </p:nvPr>
        </p:nvSpPr>
        <p:spPr>
          <a:xfrm>
            <a:off x="4438904" y="1919710"/>
            <a:ext cx="3428995" cy="260841"/>
          </a:xfrm>
        </p:spPr>
        <p:txBody>
          <a:bodyPr lIns="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Areas of Focus:</a:t>
            </a:r>
          </a:p>
        </p:txBody>
      </p:sp>
      <p:sp>
        <p:nvSpPr>
          <p:cNvPr id="29" name="Text Placeholder 5">
            <a:extLst>
              <a:ext uri="{FF2B5EF4-FFF2-40B4-BE49-F238E27FC236}">
                <a16:creationId xmlns:a16="http://schemas.microsoft.com/office/drawing/2014/main" id="{14D97DCA-30D3-FD69-66FA-45E1ACF69CB3}"/>
              </a:ext>
            </a:extLst>
          </p:cNvPr>
          <p:cNvSpPr>
            <a:spLocks noGrp="1"/>
          </p:cNvSpPr>
          <p:nvPr>
            <p:ph type="body" sz="quarter" idx="34" hasCustomPrompt="1"/>
          </p:nvPr>
        </p:nvSpPr>
        <p:spPr>
          <a:xfrm>
            <a:off x="8502904" y="1919710"/>
            <a:ext cx="3453800" cy="260841"/>
          </a:xfrm>
        </p:spPr>
        <p:txBody>
          <a:bodyPr lIns="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Key Takeaways:</a:t>
            </a:r>
          </a:p>
        </p:txBody>
      </p:sp>
      <p:sp>
        <p:nvSpPr>
          <p:cNvPr id="64" name="Text Placeholder 59">
            <a:extLst>
              <a:ext uri="{FF2B5EF4-FFF2-40B4-BE49-F238E27FC236}">
                <a16:creationId xmlns:a16="http://schemas.microsoft.com/office/drawing/2014/main" id="{CC03F222-4D10-6055-C958-B009182E8692}"/>
              </a:ext>
            </a:extLst>
          </p:cNvPr>
          <p:cNvSpPr>
            <a:spLocks noGrp="1"/>
          </p:cNvSpPr>
          <p:nvPr>
            <p:ph type="body" sz="quarter" idx="47"/>
          </p:nvPr>
        </p:nvSpPr>
        <p:spPr>
          <a:xfrm>
            <a:off x="374904" y="2209307"/>
            <a:ext cx="3429000" cy="3791442"/>
          </a:xfrm>
        </p:spPr>
        <p:txBody>
          <a:bodyPr wrap="square" lIns="0" tIns="0" rIns="0" bIns="0" anchor="t">
            <a:noAutofit/>
          </a:bodyPr>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67" name="Text Placeholder 59">
            <a:extLst>
              <a:ext uri="{FF2B5EF4-FFF2-40B4-BE49-F238E27FC236}">
                <a16:creationId xmlns:a16="http://schemas.microsoft.com/office/drawing/2014/main" id="{533A9EFB-BD0E-5EDB-A7E7-6AE6518878C4}"/>
              </a:ext>
            </a:extLst>
          </p:cNvPr>
          <p:cNvSpPr>
            <a:spLocks noGrp="1"/>
          </p:cNvSpPr>
          <p:nvPr>
            <p:ph type="body" sz="quarter" idx="50"/>
          </p:nvPr>
        </p:nvSpPr>
        <p:spPr>
          <a:xfrm>
            <a:off x="4438904" y="2209307"/>
            <a:ext cx="3429000" cy="3791442"/>
          </a:xfrm>
        </p:spPr>
        <p:txBody>
          <a:bodyPr wrap="square" lIns="0" tIns="0" rIns="0" bIns="0" anchor="t">
            <a:noAutofit/>
          </a:bodyPr>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68" name="Text Placeholder 59">
            <a:extLst>
              <a:ext uri="{FF2B5EF4-FFF2-40B4-BE49-F238E27FC236}">
                <a16:creationId xmlns:a16="http://schemas.microsoft.com/office/drawing/2014/main" id="{5149917C-8D06-672E-0916-3722D6C7EA70}"/>
              </a:ext>
            </a:extLst>
          </p:cNvPr>
          <p:cNvSpPr>
            <a:spLocks noGrp="1"/>
          </p:cNvSpPr>
          <p:nvPr>
            <p:ph type="body" sz="quarter" idx="51"/>
          </p:nvPr>
        </p:nvSpPr>
        <p:spPr>
          <a:xfrm>
            <a:off x="8502904" y="2209306"/>
            <a:ext cx="3429000" cy="3791443"/>
          </a:xfrm>
        </p:spPr>
        <p:txBody>
          <a:bodyPr wrap="square" lIns="0" tIns="0" rIns="0" bIns="0" anchor="t">
            <a:noAutofit/>
          </a:bodyPr>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18" name="Slide Number Placeholder 5">
            <a:extLst>
              <a:ext uri="{FF2B5EF4-FFF2-40B4-BE49-F238E27FC236}">
                <a16:creationId xmlns:a16="http://schemas.microsoft.com/office/drawing/2014/main" id="{EC0182AF-0C9F-4E59-A49D-A2D27F54C288}"/>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9" name="TextBox 18">
            <a:extLst>
              <a:ext uri="{FF2B5EF4-FFF2-40B4-BE49-F238E27FC236}">
                <a16:creationId xmlns:a16="http://schemas.microsoft.com/office/drawing/2014/main" id="{6874BA7E-BBC5-440D-AFAF-1BB70638E783}"/>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2324708512"/>
      </p:ext>
    </p:extLst>
  </p:cSld>
  <p:clrMapOvr>
    <a:masterClrMapping/>
  </p:clrMapOvr>
  <p:extLst>
    <p:ext uri="{DCECCB84-F9BA-43D5-87BE-67443E8EF086}">
      <p15:sldGuideLst xmlns:p15="http://schemas.microsoft.com/office/powerpoint/2012/main"/>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ontext_Objective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flipH="1">
            <a:off x="8130746" y="1"/>
            <a:ext cx="4061254"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9" name="Text Placeholder 8"/>
          <p:cNvSpPr>
            <a:spLocks noGrp="1"/>
          </p:cNvSpPr>
          <p:nvPr>
            <p:ph type="body" sz="quarter" idx="13"/>
          </p:nvPr>
        </p:nvSpPr>
        <p:spPr>
          <a:xfrm>
            <a:off x="395000" y="286911"/>
            <a:ext cx="6111557" cy="216010"/>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Click to edit Master text styles</a:t>
            </a:r>
          </a:p>
        </p:txBody>
      </p:sp>
      <p:sp>
        <p:nvSpPr>
          <p:cNvPr id="11" name="Title 1">
            <a:extLst>
              <a:ext uri="{FF2B5EF4-FFF2-40B4-BE49-F238E27FC236}">
                <a16:creationId xmlns:a16="http://schemas.microsoft.com/office/drawing/2014/main" id="{00F984E6-8155-464F-8380-DEDAA20C8B07}"/>
              </a:ext>
            </a:extLst>
          </p:cNvPr>
          <p:cNvSpPr>
            <a:spLocks noGrp="1"/>
          </p:cNvSpPr>
          <p:nvPr>
            <p:ph type="title" hasCustomPrompt="1"/>
          </p:nvPr>
        </p:nvSpPr>
        <p:spPr>
          <a:xfrm>
            <a:off x="374904" y="502920"/>
            <a:ext cx="7237682" cy="770650"/>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10" name="Content Placeholder 2">
            <a:extLst>
              <a:ext uri="{FF2B5EF4-FFF2-40B4-BE49-F238E27FC236}">
                <a16:creationId xmlns:a16="http://schemas.microsoft.com/office/drawing/2014/main" id="{9747DA2B-FC81-AC4B-9837-5F9CBBAD8413}"/>
              </a:ext>
            </a:extLst>
          </p:cNvPr>
          <p:cNvSpPr>
            <a:spLocks noGrp="1"/>
          </p:cNvSpPr>
          <p:nvPr>
            <p:ph idx="18" hasCustomPrompt="1"/>
          </p:nvPr>
        </p:nvSpPr>
        <p:spPr>
          <a:xfrm>
            <a:off x="374904" y="2473297"/>
            <a:ext cx="7237681" cy="3286123"/>
          </a:xfrm>
        </p:spPr>
        <p:txBody>
          <a:bodyPr lIns="0">
            <a:noAutofit/>
          </a:bodyPr>
          <a:lstStyle>
            <a:lvl1pPr marL="0" indent="0" algn="l" defTabSz="914400" rtl="0" eaLnBrk="1" latinLnBrk="0" hangingPunct="1">
              <a:lnSpc>
                <a:spcPct val="110000"/>
              </a:lnSpc>
              <a:spcBef>
                <a:spcPts val="1200"/>
              </a:spcBef>
              <a:buFont typeface="Arial"/>
              <a:buNone/>
              <a:defRPr lang="en-US" sz="1600" b="0" i="0" kern="1200" spc="50" baseline="0" dirty="0">
                <a:solidFill>
                  <a:schemeClr val="tx1"/>
                </a:solidFill>
                <a:latin typeface="+mn-lt"/>
                <a:ea typeface="Avenir Next" panose="020B0503020202020204" pitchFamily="34" charset="0"/>
                <a:cs typeface="Avenir Next" panose="020B0503020202020204" pitchFamily="34" charset="0"/>
              </a:defRPr>
            </a:lvl1pPr>
            <a:lvl2pPr marL="0" indent="0" algn="l" defTabSz="914400" rtl="0" eaLnBrk="1" latinLnBrk="0" hangingPunct="1">
              <a:lnSpc>
                <a:spcPct val="110000"/>
              </a:lnSpc>
              <a:spcBef>
                <a:spcPts val="1200"/>
              </a:spcBef>
              <a:buSzPct val="75000"/>
              <a:buFont typeface="Arial"/>
              <a:buNone/>
              <a:defRPr lang="en-US" sz="1600" b="0" i="0" kern="1200" spc="50" baseline="0" dirty="0">
                <a:solidFill>
                  <a:schemeClr val="tx1"/>
                </a:solidFill>
                <a:latin typeface="+mn-lt"/>
                <a:ea typeface="Avenir Next" panose="020B0503020202020204" pitchFamily="34" charset="0"/>
                <a:cs typeface="Avenir Next" panose="020B0503020202020204" pitchFamily="34"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sp>
        <p:nvSpPr>
          <p:cNvPr id="13" name="Text Placeholder 38">
            <a:extLst>
              <a:ext uri="{FF2B5EF4-FFF2-40B4-BE49-F238E27FC236}">
                <a16:creationId xmlns:a16="http://schemas.microsoft.com/office/drawing/2014/main" id="{08437C7E-89B0-6445-BAC5-D1E4D35E410E}"/>
              </a:ext>
            </a:extLst>
          </p:cNvPr>
          <p:cNvSpPr>
            <a:spLocks noGrp="1"/>
          </p:cNvSpPr>
          <p:nvPr>
            <p:ph type="body" sz="quarter" idx="19"/>
          </p:nvPr>
        </p:nvSpPr>
        <p:spPr>
          <a:xfrm>
            <a:off x="374904" y="2179098"/>
            <a:ext cx="7237682" cy="242161"/>
          </a:xfrm>
        </p:spPr>
        <p:txBody>
          <a:bodyPr lIns="0">
            <a:noAutofit/>
          </a:bodyPr>
          <a:lstStyle>
            <a:lvl1pPr marL="0" indent="0" algn="l" defTabSz="914400" rtl="0" eaLnBrk="1" latinLnBrk="0" hangingPunct="1">
              <a:lnSpc>
                <a:spcPct val="90000"/>
              </a:lnSpc>
              <a:spcBef>
                <a:spcPts val="1000"/>
              </a:spcBef>
              <a:buFont typeface="Arial"/>
              <a:buNone/>
              <a:defRPr lang="en-US" sz="18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8" name="Text Placeholder 38">
            <a:extLst>
              <a:ext uri="{FF2B5EF4-FFF2-40B4-BE49-F238E27FC236}">
                <a16:creationId xmlns:a16="http://schemas.microsoft.com/office/drawing/2014/main" id="{ADA19450-9E07-694E-9C16-2DBF74AD0A2E}"/>
              </a:ext>
            </a:extLst>
          </p:cNvPr>
          <p:cNvSpPr>
            <a:spLocks noGrp="1"/>
          </p:cNvSpPr>
          <p:nvPr>
            <p:ph type="body" sz="quarter" idx="24"/>
          </p:nvPr>
        </p:nvSpPr>
        <p:spPr>
          <a:xfrm>
            <a:off x="8404321" y="2179098"/>
            <a:ext cx="3631156" cy="242161"/>
          </a:xfrm>
        </p:spPr>
        <p:txBody>
          <a:bodyPr lIns="0">
            <a:noAutofit/>
          </a:bodyPr>
          <a:lstStyle>
            <a:lvl1pPr marL="0" indent="0" algn="l" defTabSz="914400" rtl="0" eaLnBrk="1" latinLnBrk="0" hangingPunct="1">
              <a:lnSpc>
                <a:spcPct val="90000"/>
              </a:lnSpc>
              <a:spcBef>
                <a:spcPts val="1000"/>
              </a:spcBef>
              <a:buFont typeface="Arial"/>
              <a:buNone/>
              <a:defRPr lang="en-US" sz="14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9" name="Content Placeholder 2">
            <a:extLst>
              <a:ext uri="{FF2B5EF4-FFF2-40B4-BE49-F238E27FC236}">
                <a16:creationId xmlns:a16="http://schemas.microsoft.com/office/drawing/2014/main" id="{BC30AE18-2C45-744D-A2A7-7BD07B58EFDA}"/>
              </a:ext>
            </a:extLst>
          </p:cNvPr>
          <p:cNvSpPr>
            <a:spLocks noGrp="1"/>
          </p:cNvSpPr>
          <p:nvPr>
            <p:ph idx="25" hasCustomPrompt="1"/>
          </p:nvPr>
        </p:nvSpPr>
        <p:spPr>
          <a:xfrm>
            <a:off x="8404322" y="2473297"/>
            <a:ext cx="3631156" cy="3544393"/>
          </a:xfrm>
        </p:spPr>
        <p:txBody>
          <a:bodyPr lIns="0">
            <a:noAutofit/>
          </a:bodyPr>
          <a:lstStyle>
            <a:lvl1pPr marL="171450" indent="-171450" algn="l" defTabSz="914400" rtl="0" eaLnBrk="1" latinLnBrk="0" hangingPunct="1">
              <a:lnSpc>
                <a:spcPct val="100000"/>
              </a:lnSpc>
              <a:spcBef>
                <a:spcPts val="1200"/>
              </a:spcBef>
              <a:buFont typeface="Arial" panose="020B0604020202020204" pitchFamily="34" charset="0"/>
              <a:buChar char="•"/>
              <a:defRPr lang="en-US" sz="1400" b="0" i="0" kern="1200" spc="0" baseline="0" dirty="0">
                <a:solidFill>
                  <a:schemeClr val="tx1"/>
                </a:solidFill>
                <a:latin typeface="+mn-lt"/>
                <a:ea typeface="Avenir Next" panose="020B0503020202020204" pitchFamily="34" charset="0"/>
                <a:cs typeface="Avenir Next" panose="020B0503020202020204" pitchFamily="34" charset="0"/>
              </a:defRPr>
            </a:lvl1pPr>
            <a:lvl2pPr marL="171450" indent="-171450" algn="l" defTabSz="914400" rtl="0" eaLnBrk="1" latinLnBrk="0" hangingPunct="1">
              <a:lnSpc>
                <a:spcPct val="100000"/>
              </a:lnSpc>
              <a:spcBef>
                <a:spcPts val="1200"/>
              </a:spcBef>
              <a:buSzPct val="75000"/>
              <a:buFont typeface="Arial" panose="020B0604020202020204" pitchFamily="34" charset="0"/>
              <a:buChar char="•"/>
              <a:defRPr lang="en-US" sz="1400" b="0" i="0" kern="1200" spc="0" baseline="0" dirty="0">
                <a:solidFill>
                  <a:schemeClr val="tx1"/>
                </a:solidFill>
                <a:latin typeface="+mn-lt"/>
                <a:ea typeface="Avenir Next" panose="020B0503020202020204" pitchFamily="34" charset="0"/>
                <a:cs typeface="Avenir Next" panose="020B0503020202020204" pitchFamily="34" charset="0"/>
              </a:defRPr>
            </a:lvl2pPr>
            <a:lvl3pPr marL="401638" indent="-158750">
              <a:lnSpc>
                <a:spcPct val="120000"/>
              </a:lnSpc>
              <a:buSzPct val="75000"/>
              <a:buFont typeface="Arial" panose="020B0604020202020204" pitchFamily="34" charset="0"/>
              <a:buChar char="ꟷ"/>
              <a:defRPr sz="1400" spc="0">
                <a:solidFill>
                  <a:srgbClr val="00095B"/>
                </a:solidFill>
                <a:latin typeface="+mn-lt"/>
              </a:defRPr>
            </a:lvl3pPr>
            <a:lvl4pPr>
              <a:defRPr sz="1400">
                <a:latin typeface="+mn-lt"/>
              </a:defRPr>
            </a:lvl4pPr>
          </a:lstStyle>
          <a:p>
            <a:pPr lvl="0"/>
            <a:r>
              <a:rPr lang="en-US" dirty="0"/>
              <a:t>Click to edit master text styles</a:t>
            </a:r>
          </a:p>
          <a:p>
            <a:pPr lvl="2"/>
            <a:r>
              <a:rPr lang="en-US" dirty="0"/>
              <a:t>Second level</a:t>
            </a:r>
          </a:p>
          <a:p>
            <a:pPr lvl="3"/>
            <a:r>
              <a:rPr lang="en-US" dirty="0"/>
              <a:t>Third level</a:t>
            </a:r>
          </a:p>
        </p:txBody>
      </p:sp>
      <p:pic>
        <p:nvPicPr>
          <p:cNvPr id="3" name="Graphic 2">
            <a:extLst>
              <a:ext uri="{FF2B5EF4-FFF2-40B4-BE49-F238E27FC236}">
                <a16:creationId xmlns:a16="http://schemas.microsoft.com/office/drawing/2014/main" id="{6FAB120A-99F5-04D5-F780-F21D0F9825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6" name="Slide Number Placeholder 5">
            <a:extLst>
              <a:ext uri="{FF2B5EF4-FFF2-40B4-BE49-F238E27FC236}">
                <a16:creationId xmlns:a16="http://schemas.microsoft.com/office/drawing/2014/main" id="{085676E5-A1FF-4AB7-B3AB-158C21ABD2BF}"/>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102373851"/>
      </p:ext>
    </p:extLst>
  </p:cSld>
  <p:clrMapOvr>
    <a:masterClrMapping/>
  </p:clrMapOvr>
  <p:extLst>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Ford+">
    <p:spTree>
      <p:nvGrpSpPr>
        <p:cNvPr id="1" name=""/>
        <p:cNvGrpSpPr/>
        <p:nvPr/>
      </p:nvGrpSpPr>
      <p:grpSpPr>
        <a:xfrm>
          <a:off x="0" y="0"/>
          <a:ext cx="0" cy="0"/>
          <a:chOff x="0" y="0"/>
          <a:chExt cx="0" cy="0"/>
        </a:xfrm>
      </p:grpSpPr>
      <p:sp>
        <p:nvSpPr>
          <p:cNvPr id="23" name="Text Placeholder 38">
            <a:extLst>
              <a:ext uri="{FF2B5EF4-FFF2-40B4-BE49-F238E27FC236}">
                <a16:creationId xmlns:a16="http://schemas.microsoft.com/office/drawing/2014/main" id="{099F8885-97DA-1E42-B2AC-AECB0695FC3E}"/>
              </a:ext>
            </a:extLst>
          </p:cNvPr>
          <p:cNvSpPr>
            <a:spLocks noGrp="1"/>
          </p:cNvSpPr>
          <p:nvPr>
            <p:ph type="body" sz="quarter" idx="25" hasCustomPrompt="1"/>
          </p:nvPr>
        </p:nvSpPr>
        <p:spPr>
          <a:xfrm>
            <a:off x="9316564" y="1310139"/>
            <a:ext cx="2412918" cy="685801"/>
          </a:xfrm>
        </p:spPr>
        <p:txBody>
          <a:bodyPr lIns="0">
            <a:noAutofit/>
          </a:bodyPr>
          <a:lstStyle>
            <a:lvl1pPr>
              <a:defRPr b="0" i="0" spc="80" baseline="0">
                <a:solidFill>
                  <a:schemeClr val="tx1"/>
                </a:solidFill>
                <a:latin typeface="+mn-lt"/>
              </a:defRPr>
            </a:lvl1pPr>
          </a:lstStyle>
          <a:p>
            <a:pPr lvl="0"/>
            <a:r>
              <a:rPr lang="en-US" dirty="0"/>
              <a:t>Ford+</a:t>
            </a:r>
            <a:br>
              <a:rPr lang="en-US" dirty="0"/>
            </a:br>
            <a:r>
              <a:rPr lang="en-US" dirty="0"/>
              <a:t>Behaviors</a:t>
            </a:r>
          </a:p>
        </p:txBody>
      </p:sp>
      <p:sp>
        <p:nvSpPr>
          <p:cNvPr id="2" name="Title 1"/>
          <p:cNvSpPr>
            <a:spLocks noGrp="1"/>
          </p:cNvSpPr>
          <p:nvPr>
            <p:ph type="title" hasCustomPrompt="1"/>
          </p:nvPr>
        </p:nvSpPr>
        <p:spPr>
          <a:xfrm>
            <a:off x="3063321" y="1308159"/>
            <a:ext cx="5567871" cy="685800"/>
          </a:xfrm>
        </p:spPr>
        <p:txBody>
          <a:bodyPr lIns="0">
            <a:noAutofit/>
          </a:bodyPr>
          <a:lstStyle>
            <a:lvl1pPr>
              <a:defRPr sz="3200" b="0" i="0" spc="80" baseline="0">
                <a:solidFill>
                  <a:schemeClr val="tx1"/>
                </a:solidFill>
                <a:latin typeface="+mn-lt"/>
              </a:defRPr>
            </a:lvl1pPr>
          </a:lstStyle>
          <a:p>
            <a:r>
              <a:rPr lang="en-US" dirty="0"/>
              <a:t>Ford +</a:t>
            </a:r>
          </a:p>
        </p:txBody>
      </p:sp>
      <p:sp>
        <p:nvSpPr>
          <p:cNvPr id="9" name="Text Placeholder 8"/>
          <p:cNvSpPr>
            <a:spLocks noGrp="1"/>
          </p:cNvSpPr>
          <p:nvPr>
            <p:ph type="body" sz="quarter" idx="13"/>
          </p:nvPr>
        </p:nvSpPr>
        <p:spPr>
          <a:xfrm>
            <a:off x="395000" y="286910"/>
            <a:ext cx="4986298" cy="264121"/>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j-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38">
            <a:extLst>
              <a:ext uri="{FF2B5EF4-FFF2-40B4-BE49-F238E27FC236}">
                <a16:creationId xmlns:a16="http://schemas.microsoft.com/office/drawing/2014/main" id="{CBA7E0DA-2F5B-C74F-905A-612EFE570A8E}"/>
              </a:ext>
            </a:extLst>
          </p:cNvPr>
          <p:cNvSpPr>
            <a:spLocks noGrp="1"/>
          </p:cNvSpPr>
          <p:nvPr>
            <p:ph type="body" sz="quarter" idx="16" hasCustomPrompt="1"/>
          </p:nvPr>
        </p:nvSpPr>
        <p:spPr>
          <a:xfrm>
            <a:off x="374904" y="1310139"/>
            <a:ext cx="2412918" cy="685801"/>
          </a:xfrm>
        </p:spPr>
        <p:txBody>
          <a:bodyPr lIns="0">
            <a:noAutofit/>
          </a:bodyPr>
          <a:lstStyle>
            <a:lvl1pPr>
              <a:defRPr b="0" i="0" spc="80" baseline="0">
                <a:solidFill>
                  <a:schemeClr val="tx1"/>
                </a:solidFill>
                <a:latin typeface="+mn-lt"/>
              </a:defRPr>
            </a:lvl1pPr>
          </a:lstStyle>
          <a:p>
            <a:pPr lvl="0"/>
            <a:r>
              <a:rPr lang="en-US" dirty="0"/>
              <a:t>Our</a:t>
            </a:r>
            <a:br>
              <a:rPr lang="en-US" dirty="0"/>
            </a:br>
            <a:r>
              <a:rPr lang="en-US" dirty="0"/>
              <a:t>Purpose</a:t>
            </a:r>
          </a:p>
        </p:txBody>
      </p:sp>
      <p:cxnSp>
        <p:nvCxnSpPr>
          <p:cNvPr id="18" name="Straight Connector 17">
            <a:extLst>
              <a:ext uri="{FF2B5EF4-FFF2-40B4-BE49-F238E27FC236}">
                <a16:creationId xmlns:a16="http://schemas.microsoft.com/office/drawing/2014/main" id="{BD9C6CD1-D9B5-9F42-8173-83542C1C1811}"/>
              </a:ext>
            </a:extLst>
          </p:cNvPr>
          <p:cNvCxnSpPr>
            <a:cxnSpLocks/>
          </p:cNvCxnSpPr>
          <p:nvPr userDrawn="1"/>
        </p:nvCxnSpPr>
        <p:spPr>
          <a:xfrm>
            <a:off x="2775097" y="1308159"/>
            <a:ext cx="0" cy="450785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EEB3C58-76AE-8949-8FCA-271943EF2093}"/>
              </a:ext>
            </a:extLst>
          </p:cNvPr>
          <p:cNvCxnSpPr>
            <a:cxnSpLocks/>
          </p:cNvCxnSpPr>
          <p:nvPr userDrawn="1"/>
        </p:nvCxnSpPr>
        <p:spPr>
          <a:xfrm>
            <a:off x="8973878" y="1308159"/>
            <a:ext cx="0" cy="450785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5070B464-31EF-494D-AC7D-736E3B1608EA}"/>
              </a:ext>
            </a:extLst>
          </p:cNvPr>
          <p:cNvSpPr>
            <a:spLocks noGrp="1"/>
          </p:cNvSpPr>
          <p:nvPr>
            <p:ph type="body" sz="quarter" idx="23"/>
          </p:nvPr>
        </p:nvSpPr>
        <p:spPr>
          <a:xfrm>
            <a:off x="3063321" y="1995939"/>
            <a:ext cx="5555038" cy="3405187"/>
          </a:xfrm>
        </p:spPr>
        <p:txBody>
          <a:bodyPr lIns="0">
            <a:noAutofit/>
          </a:bodyPr>
          <a:lstStyle>
            <a:lvl1pPr>
              <a:lnSpc>
                <a:spcPct val="100000"/>
              </a:lnSpc>
              <a:spcBef>
                <a:spcPts val="600"/>
              </a:spcBef>
              <a:defRPr sz="1400" b="0" i="0" spc="0" baseline="0">
                <a:latin typeface="+mn-lt"/>
              </a:defRPr>
            </a:lvl1pPr>
          </a:lstStyle>
          <a:p>
            <a:pPr lvl="0"/>
            <a:r>
              <a:rPr lang="en-US" dirty="0"/>
              <a:t>Click to edit Master text styles</a:t>
            </a:r>
          </a:p>
        </p:txBody>
      </p:sp>
      <p:sp>
        <p:nvSpPr>
          <p:cNvPr id="22" name="Text Placeholder 4">
            <a:extLst>
              <a:ext uri="{FF2B5EF4-FFF2-40B4-BE49-F238E27FC236}">
                <a16:creationId xmlns:a16="http://schemas.microsoft.com/office/drawing/2014/main" id="{47F89BCD-8E0E-7246-BB12-D56E074F98A7}"/>
              </a:ext>
            </a:extLst>
          </p:cNvPr>
          <p:cNvSpPr>
            <a:spLocks noGrp="1"/>
          </p:cNvSpPr>
          <p:nvPr>
            <p:ph type="body" sz="quarter" idx="24"/>
          </p:nvPr>
        </p:nvSpPr>
        <p:spPr>
          <a:xfrm>
            <a:off x="374904" y="1995939"/>
            <a:ext cx="2412916" cy="3405187"/>
          </a:xfrm>
        </p:spPr>
        <p:txBody>
          <a:bodyPr lIns="0">
            <a:noAutofit/>
          </a:bodyPr>
          <a:lstStyle>
            <a:lvl1pPr>
              <a:lnSpc>
                <a:spcPct val="100000"/>
              </a:lnSpc>
              <a:spcBef>
                <a:spcPts val="1200"/>
              </a:spcBef>
              <a:defRPr sz="1400" b="0" i="0" spc="0" baseline="0">
                <a:latin typeface="+mn-lt"/>
              </a:defRPr>
            </a:lvl1pPr>
          </a:lstStyle>
          <a:p>
            <a:pPr lvl="0"/>
            <a:r>
              <a:rPr lang="en-US" dirty="0"/>
              <a:t>Click to edit Master text styles</a:t>
            </a:r>
          </a:p>
        </p:txBody>
      </p:sp>
      <p:sp>
        <p:nvSpPr>
          <p:cNvPr id="24" name="Text Placeholder 4">
            <a:extLst>
              <a:ext uri="{FF2B5EF4-FFF2-40B4-BE49-F238E27FC236}">
                <a16:creationId xmlns:a16="http://schemas.microsoft.com/office/drawing/2014/main" id="{59AD0696-8B5D-FF4B-B03A-7DEF33EBF447}"/>
              </a:ext>
            </a:extLst>
          </p:cNvPr>
          <p:cNvSpPr>
            <a:spLocks noGrp="1"/>
          </p:cNvSpPr>
          <p:nvPr>
            <p:ph type="body" sz="quarter" idx="26"/>
          </p:nvPr>
        </p:nvSpPr>
        <p:spPr>
          <a:xfrm>
            <a:off x="9316564" y="1995939"/>
            <a:ext cx="2412916" cy="3405187"/>
          </a:xfrm>
        </p:spPr>
        <p:txBody>
          <a:bodyPr lIns="0">
            <a:noAutofit/>
          </a:bodyPr>
          <a:lstStyle>
            <a:lvl1pPr>
              <a:lnSpc>
                <a:spcPct val="100000"/>
              </a:lnSpc>
              <a:spcBef>
                <a:spcPts val="1200"/>
              </a:spcBef>
              <a:defRPr sz="1400" b="0" i="0" spc="0" baseline="0">
                <a:latin typeface="+mn-lt"/>
              </a:defRPr>
            </a:lvl1pPr>
          </a:lstStyle>
          <a:p>
            <a:pPr lvl="0"/>
            <a:r>
              <a:rPr lang="en-US" dirty="0"/>
              <a:t>Click to edit Master text styles</a:t>
            </a:r>
          </a:p>
        </p:txBody>
      </p:sp>
      <p:sp>
        <p:nvSpPr>
          <p:cNvPr id="14" name="Slide Number Placeholder 5">
            <a:extLst>
              <a:ext uri="{FF2B5EF4-FFF2-40B4-BE49-F238E27FC236}">
                <a16:creationId xmlns:a16="http://schemas.microsoft.com/office/drawing/2014/main" id="{D6EB9DDE-5C83-4407-9A1D-B4E015FBC418}"/>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434393668"/>
      </p:ext>
    </p:extLst>
  </p:cSld>
  <p:clrMapOvr>
    <a:masterClrMapping/>
  </p:clrMapOvr>
  <p:extLst>
    <p:ext uri="{DCECCB84-F9BA-43D5-87BE-67443E8EF086}">
      <p15:sldGuideLst xmlns:p15="http://schemas.microsoft.com/office/powerpoint/2012/main">
        <p15:guide id="2" pos="4848">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Key Decisions">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F1388A60-32B3-812F-3C3D-D48F5117B2A9}"/>
              </a:ext>
            </a:extLst>
          </p:cNvPr>
          <p:cNvSpPr>
            <a:spLocks noGrp="1"/>
          </p:cNvSpPr>
          <p:nvPr>
            <p:ph idx="1" hasCustomPrompt="1"/>
          </p:nvPr>
        </p:nvSpPr>
        <p:spPr>
          <a:xfrm>
            <a:off x="374904" y="2013577"/>
            <a:ext cx="2368296" cy="2648967"/>
          </a:xfrm>
        </p:spPr>
        <p:txBody>
          <a:bodyPr lIns="0">
            <a:noAutofit/>
          </a:bodyPr>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r>
              <a:rPr lang="en-US" dirty="0">
                <a:solidFill>
                  <a:schemeClr val="tx1"/>
                </a:solidFill>
              </a:rPr>
              <a:t>Body copy. Lorem ipsum dolor sit </a:t>
            </a:r>
            <a:r>
              <a:rPr lang="en-US" dirty="0" err="1">
                <a:solidFill>
                  <a:schemeClr val="tx1"/>
                </a:solidFill>
              </a:rPr>
              <a:t>amet</a:t>
            </a:r>
            <a:r>
              <a:rPr lang="en-US" dirty="0">
                <a:solidFill>
                  <a:schemeClr val="tx1"/>
                </a:solidFill>
              </a:rPr>
              <a:t>, </a:t>
            </a:r>
            <a:r>
              <a:rPr lang="en-US" dirty="0" err="1">
                <a:solidFill>
                  <a:schemeClr val="tx1"/>
                </a:solidFill>
              </a:rPr>
              <a:t>consec</a:t>
            </a:r>
            <a:r>
              <a:rPr lang="en-US" dirty="0">
                <a:solidFill>
                  <a:schemeClr val="tx1"/>
                </a:solidFill>
              </a:rPr>
              <a:t> </a:t>
            </a:r>
            <a:r>
              <a:rPr lang="en-US" dirty="0" err="1">
                <a:solidFill>
                  <a:schemeClr val="tx1"/>
                </a:solidFill>
              </a:rPr>
              <a:t>adipiscing</a:t>
            </a:r>
            <a:r>
              <a:rPr lang="en-US" dirty="0">
                <a:solidFill>
                  <a:schemeClr val="tx1"/>
                </a:solidFill>
              </a:rPr>
              <a:t> </a:t>
            </a:r>
            <a:r>
              <a:rPr lang="en-US" dirty="0" err="1">
                <a:solidFill>
                  <a:schemeClr val="tx1"/>
                </a:solidFill>
              </a:rPr>
              <a:t>elit</a:t>
            </a:r>
            <a:r>
              <a:rPr lang="en-US" dirty="0">
                <a:solidFill>
                  <a:schemeClr val="tx1"/>
                </a:solidFill>
              </a:rPr>
              <a:t>. </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0"/>
            <a:ext cx="543845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hasCustomPrompt="1"/>
          </p:nvPr>
        </p:nvSpPr>
        <p:spPr>
          <a:xfrm>
            <a:off x="374904" y="1692462"/>
            <a:ext cx="2368296" cy="321115"/>
          </a:xfrm>
        </p:spPr>
        <p:txBody>
          <a:bodyPr lIns="0">
            <a:noAutofit/>
          </a:bodyPr>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en-US" dirty="0"/>
              <a:t>Decision</a:t>
            </a:r>
          </a:p>
        </p:txBody>
      </p:sp>
      <p:sp>
        <p:nvSpPr>
          <p:cNvPr id="15" name="Content Placeholder 2">
            <a:extLst>
              <a:ext uri="{FF2B5EF4-FFF2-40B4-BE49-F238E27FC236}">
                <a16:creationId xmlns:a16="http://schemas.microsoft.com/office/drawing/2014/main" id="{5836CCC6-ADF6-93EE-8675-E2927B405CD5}"/>
              </a:ext>
            </a:extLst>
          </p:cNvPr>
          <p:cNvSpPr>
            <a:spLocks noGrp="1"/>
          </p:cNvSpPr>
          <p:nvPr>
            <p:ph idx="18" hasCustomPrompt="1"/>
          </p:nvPr>
        </p:nvSpPr>
        <p:spPr>
          <a:xfrm>
            <a:off x="3669792" y="2013577"/>
            <a:ext cx="4000375" cy="2648967"/>
          </a:xfrm>
        </p:spPr>
        <p:txBody>
          <a:bodyPr lIns="0">
            <a:noAutofit/>
          </a:bodyPr>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r>
              <a:rPr lang="en-US" dirty="0">
                <a:solidFill>
                  <a:schemeClr val="tx1"/>
                </a:solidFill>
              </a:rPr>
              <a:t>Body copy. Lorem ipsum dolor sit </a:t>
            </a:r>
            <a:r>
              <a:rPr lang="en-US" dirty="0" err="1">
                <a:solidFill>
                  <a:schemeClr val="tx1"/>
                </a:solidFill>
              </a:rPr>
              <a:t>amet</a:t>
            </a:r>
            <a:r>
              <a:rPr lang="en-US" dirty="0">
                <a:solidFill>
                  <a:schemeClr val="tx1"/>
                </a:solidFill>
              </a:rPr>
              <a:t>, </a:t>
            </a:r>
            <a:r>
              <a:rPr lang="en-US" dirty="0" err="1">
                <a:solidFill>
                  <a:schemeClr val="tx1"/>
                </a:solidFill>
              </a:rPr>
              <a:t>consectetuer</a:t>
            </a:r>
            <a:r>
              <a:rPr lang="en-US" dirty="0">
                <a:solidFill>
                  <a:schemeClr val="tx1"/>
                </a:solidFill>
              </a:rPr>
              <a:t> </a:t>
            </a:r>
            <a:r>
              <a:rPr lang="en-US" dirty="0" err="1">
                <a:solidFill>
                  <a:schemeClr val="tx1"/>
                </a:solidFill>
              </a:rPr>
              <a:t>adipiscing</a:t>
            </a:r>
            <a:r>
              <a:rPr lang="en-US" dirty="0">
                <a:solidFill>
                  <a:schemeClr val="tx1"/>
                </a:solidFill>
              </a:rPr>
              <a:t> </a:t>
            </a:r>
            <a:r>
              <a:rPr lang="en-US" dirty="0" err="1">
                <a:solidFill>
                  <a:schemeClr val="tx1"/>
                </a:solidFill>
              </a:rPr>
              <a:t>elit</a:t>
            </a:r>
            <a:r>
              <a:rPr lang="en-US" dirty="0">
                <a:solidFill>
                  <a:schemeClr val="tx1"/>
                </a:solidFill>
              </a:rPr>
              <a:t>. Maecenas </a:t>
            </a:r>
            <a:r>
              <a:rPr lang="en-US" dirty="0" err="1">
                <a:solidFill>
                  <a:schemeClr val="tx1"/>
                </a:solidFill>
              </a:rPr>
              <a:t>porttitor</a:t>
            </a:r>
            <a:r>
              <a:rPr lang="en-US" dirty="0">
                <a:solidFill>
                  <a:schemeClr val="tx1"/>
                </a:solidFill>
              </a:rPr>
              <a:t> </a:t>
            </a:r>
            <a:r>
              <a:rPr lang="en-US" dirty="0" err="1">
                <a:solidFill>
                  <a:schemeClr val="tx1"/>
                </a:solidFill>
              </a:rPr>
              <a:t>congue</a:t>
            </a:r>
            <a:r>
              <a:rPr lang="en-US" dirty="0">
                <a:solidFill>
                  <a:schemeClr val="tx1"/>
                </a:solidFill>
              </a:rPr>
              <a:t> </a:t>
            </a:r>
            <a:r>
              <a:rPr lang="en-US" dirty="0" err="1">
                <a:solidFill>
                  <a:schemeClr val="tx1"/>
                </a:solidFill>
              </a:rPr>
              <a:t>massa</a:t>
            </a:r>
            <a:r>
              <a:rPr lang="en-US" dirty="0">
                <a:solidFill>
                  <a:schemeClr val="tx1"/>
                </a:solidFill>
              </a:rPr>
              <a:t>. </a:t>
            </a:r>
            <a:r>
              <a:rPr lang="en-US" dirty="0" err="1">
                <a:solidFill>
                  <a:schemeClr val="tx1"/>
                </a:solidFill>
              </a:rPr>
              <a:t>Fusce</a:t>
            </a:r>
            <a:r>
              <a:rPr lang="en-US" dirty="0">
                <a:solidFill>
                  <a:schemeClr val="tx1"/>
                </a:solidFill>
              </a:rPr>
              <a:t> </a:t>
            </a:r>
            <a:r>
              <a:rPr lang="en-US" dirty="0" err="1">
                <a:solidFill>
                  <a:schemeClr val="tx1"/>
                </a:solidFill>
              </a:rPr>
              <a:t>posuere</a:t>
            </a:r>
            <a:r>
              <a:rPr lang="en-US" dirty="0">
                <a:solidFill>
                  <a:schemeClr val="tx1"/>
                </a:solidFill>
              </a:rPr>
              <a:t>, magna sed pulvinar </a:t>
            </a:r>
            <a:r>
              <a:rPr lang="en-US" dirty="0" err="1">
                <a:solidFill>
                  <a:schemeClr val="tx1"/>
                </a:solidFill>
              </a:rPr>
              <a:t>ultricies</a:t>
            </a:r>
            <a:r>
              <a:rPr lang="en-US" dirty="0">
                <a:solidFill>
                  <a:schemeClr val="tx1"/>
                </a:solidFill>
              </a:rPr>
              <a:t>, </a:t>
            </a:r>
            <a:r>
              <a:rPr lang="en-US" dirty="0" err="1">
                <a:solidFill>
                  <a:schemeClr val="tx1"/>
                </a:solidFill>
              </a:rPr>
              <a:t>purus</a:t>
            </a:r>
            <a:r>
              <a:rPr lang="en-US" dirty="0">
                <a:solidFill>
                  <a:schemeClr val="tx1"/>
                </a:solidFill>
              </a:rPr>
              <a:t> </a:t>
            </a:r>
            <a:r>
              <a:rPr lang="en-US" dirty="0" err="1">
                <a:solidFill>
                  <a:schemeClr val="tx1"/>
                </a:solidFill>
              </a:rPr>
              <a:t>lectus</a:t>
            </a:r>
            <a:r>
              <a:rPr lang="en-US" dirty="0">
                <a:solidFill>
                  <a:schemeClr val="tx1"/>
                </a:solidFill>
              </a:rPr>
              <a:t> </a:t>
            </a:r>
            <a:r>
              <a:rPr lang="en-US" dirty="0" err="1">
                <a:solidFill>
                  <a:schemeClr val="tx1"/>
                </a:solidFill>
              </a:rPr>
              <a:t>malesuada</a:t>
            </a:r>
            <a:r>
              <a:rPr lang="en-US" dirty="0">
                <a:solidFill>
                  <a:schemeClr val="tx1"/>
                </a:solidFill>
              </a:rPr>
              <a:t> libero, sit </a:t>
            </a:r>
            <a:r>
              <a:rPr lang="en-US" dirty="0" err="1">
                <a:solidFill>
                  <a:schemeClr val="tx1"/>
                </a:solidFill>
              </a:rPr>
              <a:t>amet</a:t>
            </a:r>
            <a:r>
              <a:rPr lang="en-US" dirty="0">
                <a:solidFill>
                  <a:schemeClr val="tx1"/>
                </a:solidFill>
              </a:rPr>
              <a:t> </a:t>
            </a:r>
            <a:r>
              <a:rPr lang="en-US" dirty="0" err="1">
                <a:solidFill>
                  <a:schemeClr val="tx1"/>
                </a:solidFill>
              </a:rPr>
              <a:t>commodo</a:t>
            </a:r>
            <a:r>
              <a:rPr lang="en-US" dirty="0">
                <a:solidFill>
                  <a:schemeClr val="tx1"/>
                </a:solidFill>
              </a:rPr>
              <a:t> </a:t>
            </a:r>
            <a:br>
              <a:rPr lang="en-US" dirty="0">
                <a:solidFill>
                  <a:schemeClr val="tx1"/>
                </a:solidFill>
              </a:rPr>
            </a:br>
            <a:r>
              <a:rPr lang="en-US" dirty="0">
                <a:solidFill>
                  <a:schemeClr val="tx1"/>
                </a:solidFill>
              </a:rPr>
              <a:t>magna eros </a:t>
            </a:r>
            <a:r>
              <a:rPr lang="en-US" dirty="0" err="1">
                <a:solidFill>
                  <a:schemeClr val="tx1"/>
                </a:solidFill>
              </a:rPr>
              <a:t>quis</a:t>
            </a:r>
            <a:r>
              <a:rPr lang="en-US" dirty="0">
                <a:solidFill>
                  <a:schemeClr val="tx1"/>
                </a:solidFill>
              </a:rPr>
              <a:t> </a:t>
            </a:r>
            <a:r>
              <a:rPr lang="en-US" dirty="0" err="1">
                <a:solidFill>
                  <a:schemeClr val="tx1"/>
                </a:solidFill>
              </a:rPr>
              <a:t>urna</a:t>
            </a:r>
            <a:r>
              <a:rPr lang="en-US" dirty="0">
                <a:solidFill>
                  <a:schemeClr val="tx1"/>
                </a:solidFill>
              </a:rPr>
              <a:t>.</a:t>
            </a:r>
          </a:p>
        </p:txBody>
      </p:sp>
      <p:sp>
        <p:nvSpPr>
          <p:cNvPr id="16" name="Text Placeholder 38">
            <a:extLst>
              <a:ext uri="{FF2B5EF4-FFF2-40B4-BE49-F238E27FC236}">
                <a16:creationId xmlns:a16="http://schemas.microsoft.com/office/drawing/2014/main" id="{908D6FE8-5CD5-81A2-A75E-A989C0EDEF33}"/>
              </a:ext>
            </a:extLst>
          </p:cNvPr>
          <p:cNvSpPr>
            <a:spLocks noGrp="1"/>
          </p:cNvSpPr>
          <p:nvPr>
            <p:ph type="body" sz="quarter" idx="19" hasCustomPrompt="1"/>
          </p:nvPr>
        </p:nvSpPr>
        <p:spPr>
          <a:xfrm>
            <a:off x="3669792" y="1692462"/>
            <a:ext cx="4000375" cy="321115"/>
          </a:xfrm>
        </p:spPr>
        <p:txBody>
          <a:bodyPr lIns="0">
            <a:noAutofit/>
          </a:bodyPr>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sz="1600" dirty="0"/>
              <a:t>Consideration</a:t>
            </a:r>
          </a:p>
        </p:txBody>
      </p:sp>
      <p:sp>
        <p:nvSpPr>
          <p:cNvPr id="17" name="Content Placeholder 2">
            <a:extLst>
              <a:ext uri="{FF2B5EF4-FFF2-40B4-BE49-F238E27FC236}">
                <a16:creationId xmlns:a16="http://schemas.microsoft.com/office/drawing/2014/main" id="{389978CC-AA3A-17C7-2EE0-D57431D83FA6}"/>
              </a:ext>
            </a:extLst>
          </p:cNvPr>
          <p:cNvSpPr>
            <a:spLocks noGrp="1"/>
          </p:cNvSpPr>
          <p:nvPr>
            <p:ph idx="20" hasCustomPrompt="1"/>
          </p:nvPr>
        </p:nvSpPr>
        <p:spPr>
          <a:xfrm>
            <a:off x="8362941" y="2013577"/>
            <a:ext cx="3278598" cy="2648967"/>
          </a:xfrm>
        </p:spPr>
        <p:txBody>
          <a:bodyPr lIns="0">
            <a:noAutofit/>
          </a:bodyPr>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r>
              <a:rPr lang="en-US" dirty="0">
                <a:solidFill>
                  <a:schemeClr val="tx1"/>
                </a:solidFill>
              </a:rPr>
              <a:t>Body copy. Lorem ipsum dolor sit </a:t>
            </a:r>
            <a:r>
              <a:rPr lang="en-US" dirty="0" err="1">
                <a:solidFill>
                  <a:schemeClr val="tx1"/>
                </a:solidFill>
              </a:rPr>
              <a:t>amet</a:t>
            </a:r>
            <a:r>
              <a:rPr lang="en-US" dirty="0">
                <a:solidFill>
                  <a:schemeClr val="tx1"/>
                </a:solidFill>
              </a:rPr>
              <a:t>, </a:t>
            </a:r>
            <a:r>
              <a:rPr lang="en-US" dirty="0" err="1">
                <a:solidFill>
                  <a:schemeClr val="tx1"/>
                </a:solidFill>
              </a:rPr>
              <a:t>consectetuer</a:t>
            </a:r>
            <a:r>
              <a:rPr lang="en-US" dirty="0">
                <a:solidFill>
                  <a:schemeClr val="tx1"/>
                </a:solidFill>
              </a:rPr>
              <a:t> </a:t>
            </a:r>
            <a:r>
              <a:rPr lang="en-US" dirty="0" err="1">
                <a:solidFill>
                  <a:schemeClr val="tx1"/>
                </a:solidFill>
              </a:rPr>
              <a:t>adipiscing</a:t>
            </a:r>
            <a:r>
              <a:rPr lang="en-US" dirty="0">
                <a:solidFill>
                  <a:schemeClr val="tx1"/>
                </a:solidFill>
              </a:rPr>
              <a:t> </a:t>
            </a:r>
            <a:r>
              <a:rPr lang="en-US" dirty="0" err="1">
                <a:solidFill>
                  <a:schemeClr val="tx1"/>
                </a:solidFill>
              </a:rPr>
              <a:t>elit</a:t>
            </a:r>
            <a:r>
              <a:rPr lang="en-US" dirty="0">
                <a:solidFill>
                  <a:schemeClr val="tx1"/>
                </a:solidFill>
              </a:rPr>
              <a:t>. Maecenas </a:t>
            </a:r>
            <a:r>
              <a:rPr lang="en-US" dirty="0" err="1">
                <a:solidFill>
                  <a:schemeClr val="tx1"/>
                </a:solidFill>
              </a:rPr>
              <a:t>porttitor</a:t>
            </a:r>
            <a:r>
              <a:rPr lang="en-US" dirty="0">
                <a:solidFill>
                  <a:schemeClr val="tx1"/>
                </a:solidFill>
              </a:rPr>
              <a:t> </a:t>
            </a:r>
            <a:r>
              <a:rPr lang="en-US" dirty="0" err="1">
                <a:solidFill>
                  <a:schemeClr val="tx1"/>
                </a:solidFill>
              </a:rPr>
              <a:t>congue</a:t>
            </a:r>
            <a:r>
              <a:rPr lang="en-US" dirty="0">
                <a:solidFill>
                  <a:schemeClr val="tx1"/>
                </a:solidFill>
              </a:rPr>
              <a:t> </a:t>
            </a:r>
            <a:r>
              <a:rPr lang="en-US" dirty="0" err="1">
                <a:solidFill>
                  <a:schemeClr val="tx1"/>
                </a:solidFill>
              </a:rPr>
              <a:t>massa</a:t>
            </a:r>
            <a:r>
              <a:rPr lang="en-US" dirty="0">
                <a:solidFill>
                  <a:schemeClr val="tx1"/>
                </a:solidFill>
              </a:rPr>
              <a:t>. </a:t>
            </a:r>
            <a:r>
              <a:rPr lang="en-US" dirty="0" err="1">
                <a:solidFill>
                  <a:schemeClr val="tx1"/>
                </a:solidFill>
              </a:rPr>
              <a:t>Fusce</a:t>
            </a:r>
            <a:r>
              <a:rPr lang="en-US" dirty="0">
                <a:solidFill>
                  <a:schemeClr val="tx1"/>
                </a:solidFill>
              </a:rPr>
              <a:t> </a:t>
            </a:r>
            <a:r>
              <a:rPr lang="en-US" dirty="0" err="1">
                <a:solidFill>
                  <a:schemeClr val="tx1"/>
                </a:solidFill>
              </a:rPr>
              <a:t>posuere</a:t>
            </a:r>
            <a:r>
              <a:rPr lang="en-US" dirty="0">
                <a:solidFill>
                  <a:schemeClr val="tx1"/>
                </a:solidFill>
              </a:rPr>
              <a:t>, magna sed pulvinar </a:t>
            </a:r>
            <a:r>
              <a:rPr lang="en-US" dirty="0" err="1">
                <a:solidFill>
                  <a:schemeClr val="tx1"/>
                </a:solidFill>
              </a:rPr>
              <a:t>ultricies</a:t>
            </a:r>
            <a:r>
              <a:rPr lang="en-US" dirty="0">
                <a:solidFill>
                  <a:schemeClr val="tx1"/>
                </a:solidFill>
              </a:rPr>
              <a:t>, </a:t>
            </a:r>
            <a:r>
              <a:rPr lang="en-US" dirty="0" err="1">
                <a:solidFill>
                  <a:schemeClr val="tx1"/>
                </a:solidFill>
              </a:rPr>
              <a:t>purus</a:t>
            </a:r>
            <a:r>
              <a:rPr lang="en-US" dirty="0">
                <a:solidFill>
                  <a:schemeClr val="tx1"/>
                </a:solidFill>
              </a:rPr>
              <a:t> </a:t>
            </a:r>
            <a:r>
              <a:rPr lang="en-US" dirty="0" err="1">
                <a:solidFill>
                  <a:schemeClr val="tx1"/>
                </a:solidFill>
              </a:rPr>
              <a:t>lectus</a:t>
            </a:r>
            <a:r>
              <a:rPr lang="en-US" dirty="0">
                <a:solidFill>
                  <a:schemeClr val="tx1"/>
                </a:solidFill>
              </a:rPr>
              <a:t> </a:t>
            </a:r>
            <a:r>
              <a:rPr lang="en-US" dirty="0" err="1">
                <a:solidFill>
                  <a:schemeClr val="tx1"/>
                </a:solidFill>
              </a:rPr>
              <a:t>malesuada</a:t>
            </a:r>
            <a:r>
              <a:rPr lang="en-US" dirty="0">
                <a:solidFill>
                  <a:schemeClr val="tx1"/>
                </a:solidFill>
              </a:rPr>
              <a:t> libero, sit </a:t>
            </a:r>
            <a:r>
              <a:rPr lang="en-US" dirty="0" err="1">
                <a:solidFill>
                  <a:schemeClr val="tx1"/>
                </a:solidFill>
              </a:rPr>
              <a:t>amet</a:t>
            </a:r>
            <a:r>
              <a:rPr lang="en-US" dirty="0">
                <a:solidFill>
                  <a:schemeClr val="tx1"/>
                </a:solidFill>
              </a:rPr>
              <a:t> </a:t>
            </a:r>
            <a:r>
              <a:rPr lang="en-US" dirty="0" err="1">
                <a:solidFill>
                  <a:schemeClr val="tx1"/>
                </a:solidFill>
              </a:rPr>
              <a:t>commodo</a:t>
            </a:r>
            <a:r>
              <a:rPr lang="en-US" dirty="0">
                <a:solidFill>
                  <a:schemeClr val="tx1"/>
                </a:solidFill>
              </a:rPr>
              <a:t> magna </a:t>
            </a:r>
            <a:br>
              <a:rPr lang="en-US" dirty="0">
                <a:solidFill>
                  <a:schemeClr val="tx1"/>
                </a:solidFill>
              </a:rPr>
            </a:br>
            <a:r>
              <a:rPr lang="en-US" dirty="0">
                <a:solidFill>
                  <a:schemeClr val="tx1"/>
                </a:solidFill>
              </a:rPr>
              <a:t>eros </a:t>
            </a:r>
            <a:r>
              <a:rPr lang="en-US" dirty="0" err="1">
                <a:solidFill>
                  <a:schemeClr val="tx1"/>
                </a:solidFill>
              </a:rPr>
              <a:t>quis</a:t>
            </a:r>
            <a:r>
              <a:rPr lang="en-US" dirty="0">
                <a:solidFill>
                  <a:schemeClr val="tx1"/>
                </a:solidFill>
              </a:rPr>
              <a:t> </a:t>
            </a:r>
            <a:r>
              <a:rPr lang="en-US" dirty="0" err="1">
                <a:solidFill>
                  <a:schemeClr val="tx1"/>
                </a:solidFill>
              </a:rPr>
              <a:t>urna</a:t>
            </a:r>
            <a:r>
              <a:rPr lang="en-US" dirty="0">
                <a:solidFill>
                  <a:schemeClr val="tx1"/>
                </a:solidFill>
              </a:rPr>
              <a:t>.</a:t>
            </a:r>
          </a:p>
        </p:txBody>
      </p:sp>
      <p:sp>
        <p:nvSpPr>
          <p:cNvPr id="18" name="Text Placeholder 38">
            <a:extLst>
              <a:ext uri="{FF2B5EF4-FFF2-40B4-BE49-F238E27FC236}">
                <a16:creationId xmlns:a16="http://schemas.microsoft.com/office/drawing/2014/main" id="{44665AA2-911B-2EB0-2A04-BD894ED79285}"/>
              </a:ext>
            </a:extLst>
          </p:cNvPr>
          <p:cNvSpPr>
            <a:spLocks noGrp="1"/>
          </p:cNvSpPr>
          <p:nvPr>
            <p:ph type="body" sz="quarter" idx="21" hasCustomPrompt="1"/>
          </p:nvPr>
        </p:nvSpPr>
        <p:spPr>
          <a:xfrm>
            <a:off x="8362941" y="1692462"/>
            <a:ext cx="3278598" cy="321115"/>
          </a:xfrm>
        </p:spPr>
        <p:txBody>
          <a:bodyPr lIns="0">
            <a:noAutofit/>
          </a:bodyPr>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sz="1600" dirty="0"/>
              <a:t>Recommendation</a:t>
            </a:r>
          </a:p>
        </p:txBody>
      </p:sp>
      <p:sp>
        <p:nvSpPr>
          <p:cNvPr id="19" name="Slide Number Placeholder 5">
            <a:extLst>
              <a:ext uri="{FF2B5EF4-FFF2-40B4-BE49-F238E27FC236}">
                <a16:creationId xmlns:a16="http://schemas.microsoft.com/office/drawing/2014/main" id="{81AB0859-C580-4401-8C8C-85EE70F4A551}"/>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374334148"/>
      </p:ext>
    </p:extLst>
  </p:cSld>
  <p:clrMapOvr>
    <a:masterClrMapping/>
  </p:clrMapOvr>
  <p:extLst>
    <p:ext uri="{DCECCB84-F9BA-43D5-87BE-67443E8EF086}">
      <p15:sldGuideLst xmlns:p15="http://schemas.microsoft.com/office/powerpoint/2012/main">
        <p15:guide id="2" pos="4848">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Large Statement">
    <p:bg>
      <p:bgPr>
        <a:solidFill>
          <a:schemeClr val="bg1"/>
        </a:solidFill>
        <a:effectLst/>
      </p:bgPr>
    </p:bg>
    <p:spTree>
      <p:nvGrpSpPr>
        <p:cNvPr id="1" name=""/>
        <p:cNvGrpSpPr/>
        <p:nvPr/>
      </p:nvGrpSpPr>
      <p:grpSpPr>
        <a:xfrm>
          <a:off x="0" y="0"/>
          <a:ext cx="0" cy="0"/>
          <a:chOff x="0" y="0"/>
          <a:chExt cx="0" cy="0"/>
        </a:xfrm>
      </p:grpSpPr>
      <p:sp>
        <p:nvSpPr>
          <p:cNvPr id="6" name="Text Placeholder 38">
            <a:extLst>
              <a:ext uri="{FF2B5EF4-FFF2-40B4-BE49-F238E27FC236}">
                <a16:creationId xmlns:a16="http://schemas.microsoft.com/office/drawing/2014/main" id="{EC158C82-B576-314A-98A5-F40206B7133B}"/>
              </a:ext>
            </a:extLst>
          </p:cNvPr>
          <p:cNvSpPr>
            <a:spLocks noGrp="1"/>
          </p:cNvSpPr>
          <p:nvPr>
            <p:ph type="body" sz="quarter" idx="16"/>
          </p:nvPr>
        </p:nvSpPr>
        <p:spPr>
          <a:xfrm>
            <a:off x="1566880" y="1475536"/>
            <a:ext cx="9058241" cy="3657966"/>
          </a:xfrm>
        </p:spPr>
        <p:txBody>
          <a:bodyPr lIns="0" rIns="0" anchor="ctr">
            <a:noAutofit/>
          </a:bodyPr>
          <a:lstStyle>
            <a:lvl1pPr algn="ctr">
              <a:lnSpc>
                <a:spcPct val="110000"/>
              </a:lnSpc>
              <a:defRPr sz="3600" b="0" i="0" spc="0">
                <a:solidFill>
                  <a:schemeClr val="tx1"/>
                </a:solidFill>
                <a:latin typeface="+mn-lt"/>
              </a:defRPr>
            </a:lvl1pPr>
          </a:lstStyle>
          <a:p>
            <a:pPr lvl="0"/>
            <a:r>
              <a:rPr lang="en-US" dirty="0"/>
              <a:t>Click to edit Master text styles</a:t>
            </a:r>
          </a:p>
        </p:txBody>
      </p:sp>
      <p:sp>
        <p:nvSpPr>
          <p:cNvPr id="7" name="Slide Number Placeholder 5">
            <a:extLst>
              <a:ext uri="{FF2B5EF4-FFF2-40B4-BE49-F238E27FC236}">
                <a16:creationId xmlns:a16="http://schemas.microsoft.com/office/drawing/2014/main" id="{F558F1A9-F4F7-43B6-AF6C-37D02CE4DDA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995432951"/>
      </p:ext>
    </p:extLst>
  </p:cSld>
  <p:clrMapOvr>
    <a:masterClrMapping/>
  </p:clrMapOvr>
  <p:extLst>
    <p:ext uri="{DCECCB84-F9BA-43D5-87BE-67443E8EF086}">
      <p15:sldGuideLst xmlns:p15="http://schemas.microsoft.com/office/powerpoint/2012/main"/>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Full Bod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0" name="Content Placeholder 2">
            <a:extLst>
              <a:ext uri="{FF2B5EF4-FFF2-40B4-BE49-F238E27FC236}">
                <a16:creationId xmlns:a16="http://schemas.microsoft.com/office/drawing/2014/main" id="{741A42FA-80FE-6E4C-95DB-AF4CBA777B60}"/>
              </a:ext>
            </a:extLst>
          </p:cNvPr>
          <p:cNvSpPr>
            <a:spLocks noGrp="1"/>
          </p:cNvSpPr>
          <p:nvPr>
            <p:ph idx="1" hasCustomPrompt="1"/>
          </p:nvPr>
        </p:nvSpPr>
        <p:spPr>
          <a:xfrm>
            <a:off x="374904" y="1948330"/>
            <a:ext cx="8630819" cy="2648967"/>
          </a:xfrm>
        </p:spPr>
        <p:txBody>
          <a:bodyPr lIns="0">
            <a:noAutofit/>
          </a:bodyPr>
          <a:lstStyle>
            <a:lvl1pPr marL="171450" indent="-171450">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1638" indent="-16510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t>Third Level</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29"/>
            <a:ext cx="8631395" cy="685801"/>
          </a:xfrm>
        </p:spPr>
        <p:txBody>
          <a:bodyPr lIns="0">
            <a:noAutofit/>
          </a:bodyPr>
          <a:lstStyle>
            <a:lvl1pPr>
              <a:lnSpc>
                <a:spcPct val="100000"/>
              </a:lnSpc>
              <a:defRPr sz="1600" b="1" i="0" spc="40" baseline="0">
                <a:solidFill>
                  <a:schemeClr val="tx1"/>
                </a:solidFill>
                <a:latin typeface="+mn-lt"/>
              </a:defRPr>
            </a:lvl1pPr>
          </a:lstStyle>
          <a:p>
            <a:pPr lvl="0"/>
            <a:r>
              <a:rPr lang="en-US" dirty="0"/>
              <a:t>Click to edit Master text styles</a:t>
            </a:r>
          </a:p>
        </p:txBody>
      </p:sp>
      <p:sp>
        <p:nvSpPr>
          <p:cNvPr id="12" name="Slide Number Placeholder 5">
            <a:extLst>
              <a:ext uri="{FF2B5EF4-FFF2-40B4-BE49-F238E27FC236}">
                <a16:creationId xmlns:a16="http://schemas.microsoft.com/office/drawing/2014/main" id="{89968970-92B7-45BF-8B97-CA7E480A1F1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397916779"/>
      </p:ext>
    </p:extLst>
  </p:cSld>
  <p:clrMapOvr>
    <a:masterClrMapping/>
  </p:clrMapOvr>
  <p:extLst>
    <p:ext uri="{DCECCB84-F9BA-43D5-87BE-67443E8EF086}">
      <p15:sldGuideLst xmlns:p15="http://schemas.microsoft.com/office/powerpoint/2012/main"/>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Full Body">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F37A00DA-1ABC-5DCF-EA7F-D40C38610326}"/>
              </a:ext>
            </a:extLst>
          </p:cNvPr>
          <p:cNvSpPr>
            <a:spLocks noGrp="1" noChangeAspect="1"/>
          </p:cNvSpPr>
          <p:nvPr>
            <p:ph type="body" sz="quarter" idx="33" hasCustomPrompt="1"/>
          </p:nvPr>
        </p:nvSpPr>
        <p:spPr>
          <a:xfrm>
            <a:off x="4378231" y="617006"/>
            <a:ext cx="7242048" cy="7242048"/>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rtlCol="0" anchor="ctr"/>
          <a:lstStyle>
            <a:lvl1pPr marL="7938" indent="0" algn="ctr">
              <a:tabLst/>
              <a:defRPr lang="en-US" sz="1600" b="1" i="0" cap="all" baseline="0" dirty="0" smtClean="0">
                <a:solidFill>
                  <a:schemeClr val="accent1"/>
                </a:solidFill>
                <a:latin typeface="+mn-lt"/>
                <a:ea typeface="+mn-ea"/>
                <a:cs typeface="+mn-cs"/>
              </a:defRPr>
            </a:lvl1pPr>
          </a:lstStyle>
          <a:p>
            <a:pPr lvl="0" algn="ctr"/>
            <a:r>
              <a:rPr lang="en-US" dirty="0"/>
              <a:t>series</a:t>
            </a:r>
          </a:p>
        </p:txBody>
      </p:sp>
      <p:sp>
        <p:nvSpPr>
          <p:cNvPr id="6" name="Text Placeholder 5">
            <a:extLst>
              <a:ext uri="{FF2B5EF4-FFF2-40B4-BE49-F238E27FC236}">
                <a16:creationId xmlns:a16="http://schemas.microsoft.com/office/drawing/2014/main" id="{B065B7A6-1800-D9BF-3521-00D4B7BFCA7E}"/>
              </a:ext>
            </a:extLst>
          </p:cNvPr>
          <p:cNvSpPr>
            <a:spLocks noGrp="1" noChangeAspect="1"/>
          </p:cNvSpPr>
          <p:nvPr>
            <p:ph type="body" sz="quarter" idx="25" hasCustomPrompt="1"/>
          </p:nvPr>
        </p:nvSpPr>
        <p:spPr>
          <a:xfrm>
            <a:off x="4378231" y="617006"/>
            <a:ext cx="7239242" cy="7239242"/>
          </a:xfrm>
          <a:prstGeom prst="chord">
            <a:avLst>
              <a:gd name="adj1" fmla="val 10800151"/>
              <a:gd name="adj2" fmla="val 21598022"/>
            </a:avLst>
          </a:prstGeom>
          <a:solidFill>
            <a:schemeClr val="bg1"/>
          </a:solidFill>
          <a:ln>
            <a:noFill/>
          </a:ln>
          <a:effectLst>
            <a:outerShdw blurRad="6096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280160" rtlCol="0" anchor="t"/>
          <a:lstStyle>
            <a:lvl1pPr algn="ctr">
              <a:defRPr lang="en-US" sz="9000" dirty="0" smtClean="0">
                <a:solidFill>
                  <a:schemeClr val="accent1"/>
                </a:solidFill>
                <a:latin typeface="+mn-lt"/>
                <a:ea typeface="+mn-ea"/>
                <a:cs typeface="+mn-cs"/>
              </a:defRPr>
            </a:lvl1pPr>
          </a:lstStyle>
          <a:p>
            <a:pPr lvl="0" algn="ctr"/>
            <a:r>
              <a:rPr lang="en-US" dirty="0"/>
              <a:t>$XX</a:t>
            </a:r>
          </a:p>
        </p:txBody>
      </p:sp>
      <p:sp>
        <p:nvSpPr>
          <p:cNvPr id="5" name="Text Placeholder 5">
            <a:extLst>
              <a:ext uri="{FF2B5EF4-FFF2-40B4-BE49-F238E27FC236}">
                <a16:creationId xmlns:a16="http://schemas.microsoft.com/office/drawing/2014/main" id="{B98117EE-9CAE-BB39-5E25-86EC35A6DA2B}"/>
              </a:ext>
            </a:extLst>
          </p:cNvPr>
          <p:cNvSpPr>
            <a:spLocks noGrp="1" noChangeAspect="1"/>
          </p:cNvSpPr>
          <p:nvPr>
            <p:ph type="body" sz="quarter" idx="32" hasCustomPrompt="1"/>
          </p:nvPr>
        </p:nvSpPr>
        <p:spPr>
          <a:xfrm>
            <a:off x="2521162" y="2297544"/>
            <a:ext cx="3878167" cy="3878167"/>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rtlCol="0" anchor="ctr"/>
          <a:lstStyle>
            <a:lvl1pPr marL="7938" indent="0" algn="ctr">
              <a:tabLst/>
              <a:defRPr lang="en-US" sz="1600" b="1" i="0" cap="all" baseline="0" dirty="0" smtClean="0">
                <a:solidFill>
                  <a:schemeClr val="accent1"/>
                </a:solidFill>
                <a:latin typeface="+mn-lt"/>
                <a:ea typeface="+mn-ea"/>
                <a:cs typeface="+mn-cs"/>
              </a:defRPr>
            </a:lvl1pPr>
          </a:lstStyle>
          <a:p>
            <a:pPr lvl="0" algn="ctr"/>
            <a:r>
              <a:rPr lang="en-US" dirty="0"/>
              <a:t>series</a:t>
            </a:r>
          </a:p>
        </p:txBody>
      </p:sp>
      <p:sp>
        <p:nvSpPr>
          <p:cNvPr id="16" name="Text Placeholder 5">
            <a:extLst>
              <a:ext uri="{FF2B5EF4-FFF2-40B4-BE49-F238E27FC236}">
                <a16:creationId xmlns:a16="http://schemas.microsoft.com/office/drawing/2014/main" id="{97E3A8A1-CDAB-3897-116D-233CE8B024D9}"/>
              </a:ext>
            </a:extLst>
          </p:cNvPr>
          <p:cNvSpPr>
            <a:spLocks noGrp="1" noChangeAspect="1"/>
          </p:cNvSpPr>
          <p:nvPr>
            <p:ph type="body" sz="quarter" idx="26" hasCustomPrompt="1"/>
          </p:nvPr>
        </p:nvSpPr>
        <p:spPr>
          <a:xfrm>
            <a:off x="2521162" y="2297544"/>
            <a:ext cx="3878167" cy="3878167"/>
          </a:xfrm>
          <a:prstGeom prst="chord">
            <a:avLst>
              <a:gd name="adj1" fmla="val 10795454"/>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548640" rtlCol="0" anchor="t"/>
          <a:lstStyle>
            <a:lvl1pPr marL="7938" indent="0" algn="ctr">
              <a:tabLst/>
              <a:defRPr lang="en-US" sz="4800" dirty="0" smtClean="0">
                <a:solidFill>
                  <a:schemeClr val="accent1"/>
                </a:solidFill>
                <a:latin typeface="+mn-lt"/>
                <a:ea typeface="+mn-ea"/>
                <a:cs typeface="+mn-cs"/>
              </a:defRPr>
            </a:lvl1pPr>
          </a:lstStyle>
          <a:p>
            <a:pPr lvl="0" algn="ctr"/>
            <a:r>
              <a:rPr lang="en-US" dirty="0"/>
              <a:t>$XX</a:t>
            </a:r>
          </a:p>
        </p:txBody>
      </p:sp>
      <p:sp>
        <p:nvSpPr>
          <p:cNvPr id="2" name="Title 1"/>
          <p:cNvSpPr>
            <a:spLocks noGrp="1"/>
          </p:cNvSpPr>
          <p:nvPr>
            <p:ph type="title" hasCustomPrompt="1"/>
          </p:nvPr>
        </p:nvSpPr>
        <p:spPr>
          <a:xfrm>
            <a:off x="374904" y="502920"/>
            <a:ext cx="598364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5" y="1262529"/>
            <a:ext cx="4911480" cy="685801"/>
          </a:xfrm>
        </p:spPr>
        <p:txBody>
          <a:bodyPr lIns="0">
            <a:noAutofit/>
          </a:bodyPr>
          <a:lstStyle>
            <a:lvl1pPr>
              <a:lnSpc>
                <a:spcPct val="100000"/>
              </a:lnSpc>
              <a:defRPr sz="1600" b="1" i="0" spc="40" baseline="0">
                <a:solidFill>
                  <a:schemeClr val="tx1"/>
                </a:solidFill>
                <a:latin typeface="+mj-lt"/>
              </a:defRPr>
            </a:lvl1pPr>
          </a:lstStyle>
          <a:p>
            <a:pPr lvl="0"/>
            <a:r>
              <a:rPr lang="en-US" dirty="0"/>
              <a:t>Click to edit Master text styles</a:t>
            </a:r>
          </a:p>
        </p:txBody>
      </p:sp>
      <p:sp>
        <p:nvSpPr>
          <p:cNvPr id="17" name="Text Placeholder 5">
            <a:extLst>
              <a:ext uri="{FF2B5EF4-FFF2-40B4-BE49-F238E27FC236}">
                <a16:creationId xmlns:a16="http://schemas.microsoft.com/office/drawing/2014/main" id="{4EDADF96-3C42-243F-4442-9ADD85D3EA4A}"/>
              </a:ext>
            </a:extLst>
          </p:cNvPr>
          <p:cNvSpPr>
            <a:spLocks noGrp="1" noChangeAspect="1"/>
          </p:cNvSpPr>
          <p:nvPr>
            <p:ph type="body" sz="quarter" idx="27" hasCustomPrompt="1"/>
          </p:nvPr>
        </p:nvSpPr>
        <p:spPr>
          <a:xfrm>
            <a:off x="511590" y="3008377"/>
            <a:ext cx="2456501" cy="2456501"/>
          </a:xfrm>
          <a:prstGeom prst="chord">
            <a:avLst>
              <a:gd name="adj1" fmla="val 21590024"/>
              <a:gd name="adj2" fmla="val 10817800"/>
            </a:avLst>
          </a:prstGeom>
          <a:solidFill>
            <a:schemeClr val="accent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1188720" rIns="0" bIns="0" rtlCol="0" anchor="t"/>
          <a:lstStyle>
            <a:lvl1pPr algn="ctr">
              <a:defRPr lang="en-US" sz="3600" dirty="0" smtClean="0">
                <a:solidFill>
                  <a:schemeClr val="bg1"/>
                </a:solidFill>
                <a:latin typeface="+mn-lt"/>
                <a:ea typeface="+mn-ea"/>
                <a:cs typeface="+mn-cs"/>
              </a:defRPr>
            </a:lvl1pPr>
          </a:lstStyle>
          <a:p>
            <a:pPr lvl="0" algn="ctr"/>
            <a:r>
              <a:rPr lang="en-US" dirty="0"/>
              <a:t>$XX</a:t>
            </a:r>
          </a:p>
        </p:txBody>
      </p:sp>
      <p:sp>
        <p:nvSpPr>
          <p:cNvPr id="19" name="Text Placeholder 18">
            <a:extLst>
              <a:ext uri="{FF2B5EF4-FFF2-40B4-BE49-F238E27FC236}">
                <a16:creationId xmlns:a16="http://schemas.microsoft.com/office/drawing/2014/main" id="{7BD26C42-079E-0D49-32B5-E87D5611D4EE}"/>
              </a:ext>
            </a:extLst>
          </p:cNvPr>
          <p:cNvSpPr>
            <a:spLocks noGrp="1"/>
          </p:cNvSpPr>
          <p:nvPr>
            <p:ph type="body" sz="quarter" idx="28" hasCustomPrompt="1"/>
          </p:nvPr>
        </p:nvSpPr>
        <p:spPr>
          <a:xfrm>
            <a:off x="656371" y="3741185"/>
            <a:ext cx="2166938" cy="455612"/>
          </a:xfrm>
        </p:spPr>
        <p:txBody>
          <a:bodyPr anchor="b"/>
          <a:lstStyle>
            <a:lvl1pPr algn="ctr">
              <a:defRPr sz="1600" b="1" i="0" cap="all" baseline="0">
                <a:solidFill>
                  <a:schemeClr val="accent1"/>
                </a:solidFill>
                <a:latin typeface="+mn-lt"/>
              </a:defRPr>
            </a:lvl1pPr>
          </a:lstStyle>
          <a:p>
            <a:pPr lvl="0"/>
            <a:r>
              <a:rPr lang="en-US" dirty="0"/>
              <a:t>series</a:t>
            </a:r>
          </a:p>
        </p:txBody>
      </p:sp>
      <p:sp>
        <p:nvSpPr>
          <p:cNvPr id="18" name="Slide Number Placeholder 5">
            <a:extLst>
              <a:ext uri="{FF2B5EF4-FFF2-40B4-BE49-F238E27FC236}">
                <a16:creationId xmlns:a16="http://schemas.microsoft.com/office/drawing/2014/main" id="{E3C6AC80-4E50-4DE2-856D-100BA2890F88}"/>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925893347"/>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2" name="Rectangle 364">
            <a:extLst>
              <a:ext uri="{FF2B5EF4-FFF2-40B4-BE49-F238E27FC236}">
                <a16:creationId xmlns:a16="http://schemas.microsoft.com/office/drawing/2014/main" id="{2A7272C8-1C55-1CFF-38A6-6A3D66F2E502}"/>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a:extLst>
              <a:ext uri="{FF2B5EF4-FFF2-40B4-BE49-F238E27FC236}">
                <a16:creationId xmlns:a16="http://schemas.microsoft.com/office/drawing/2014/main" id="{392EFA3F-3E04-5E2E-C679-49A00C7212DB}"/>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4" name="Text Box 365">
            <a:extLst>
              <a:ext uri="{FF2B5EF4-FFF2-40B4-BE49-F238E27FC236}">
                <a16:creationId xmlns:a16="http://schemas.microsoft.com/office/drawing/2014/main" id="{E5B47E4E-8586-8C88-D34B-BB0B1871DA0A}"/>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5" name="Text Box 366">
            <a:extLst>
              <a:ext uri="{FF2B5EF4-FFF2-40B4-BE49-F238E27FC236}">
                <a16:creationId xmlns:a16="http://schemas.microsoft.com/office/drawing/2014/main" id="{0553E63C-59E3-A3BC-E9C4-75FE48519201}"/>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6" name="Text Box 367">
            <a:extLst>
              <a:ext uri="{FF2B5EF4-FFF2-40B4-BE49-F238E27FC236}">
                <a16:creationId xmlns:a16="http://schemas.microsoft.com/office/drawing/2014/main" id="{9929F069-1DDE-41E9-2F1D-CA82205A1536}"/>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7" name="Rectangle 364">
            <a:extLst>
              <a:ext uri="{FF2B5EF4-FFF2-40B4-BE49-F238E27FC236}">
                <a16:creationId xmlns:a16="http://schemas.microsoft.com/office/drawing/2014/main" id="{E7968A58-9FEA-14BF-4E3A-D4918C1EDC54}"/>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8" name="TextBox 7">
            <a:extLst>
              <a:ext uri="{FF2B5EF4-FFF2-40B4-BE49-F238E27FC236}">
                <a16:creationId xmlns:a16="http://schemas.microsoft.com/office/drawing/2014/main" id="{6D19D510-47A0-600A-03D3-F4AF7FCEA7EA}"/>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0" name="TextBox 9">
            <a:extLst>
              <a:ext uri="{FF2B5EF4-FFF2-40B4-BE49-F238E27FC236}">
                <a16:creationId xmlns:a16="http://schemas.microsoft.com/office/drawing/2014/main" id="{8489969C-124E-9E30-D24D-F6C3518F9CCA}"/>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1" name="Rectangle 364">
            <a:extLst>
              <a:ext uri="{FF2B5EF4-FFF2-40B4-BE49-F238E27FC236}">
                <a16:creationId xmlns:a16="http://schemas.microsoft.com/office/drawing/2014/main" id="{45821122-94BF-2AB0-9379-E90BF16D05B3}"/>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2" name="Rectangle 364">
            <a:extLst>
              <a:ext uri="{FF2B5EF4-FFF2-40B4-BE49-F238E27FC236}">
                <a16:creationId xmlns:a16="http://schemas.microsoft.com/office/drawing/2014/main" id="{48E8EDC1-BE3F-E32F-B3C0-3E21D28CE37E}"/>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3" name="TextBox 12">
            <a:extLst>
              <a:ext uri="{FF2B5EF4-FFF2-40B4-BE49-F238E27FC236}">
                <a16:creationId xmlns:a16="http://schemas.microsoft.com/office/drawing/2014/main" id="{1CCCE6CD-4E4F-723B-6863-E0B6D95433B4}"/>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4" name="TextBox 3">
            <a:extLst>
              <a:ext uri="{FF2B5EF4-FFF2-40B4-BE49-F238E27FC236}">
                <a16:creationId xmlns:a16="http://schemas.microsoft.com/office/drawing/2014/main" id="{39B4ED65-6EBC-656D-11E2-05A2D65E2BA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DF545BD-472F-4DCD-857C-ABF3892EE046}"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5" name="Picture 13">
            <a:extLst>
              <a:ext uri="{FF2B5EF4-FFF2-40B4-BE49-F238E27FC236}">
                <a16:creationId xmlns:a16="http://schemas.microsoft.com/office/drawing/2014/main" id="{16F7BD81-4B28-40F8-C363-093B62BE684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02660095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ull Body with Bump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E67DF8E-1673-354F-9EA0-20DAB3790698}"/>
              </a:ext>
            </a:extLst>
          </p:cNvPr>
          <p:cNvSpPr/>
          <p:nvPr userDrawn="1"/>
        </p:nvSpPr>
        <p:spPr>
          <a:xfrm>
            <a:off x="178633" y="6031336"/>
            <a:ext cx="11834735" cy="685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3" name="Content Placeholder 2"/>
          <p:cNvSpPr>
            <a:spLocks noGrp="1"/>
          </p:cNvSpPr>
          <p:nvPr>
            <p:ph idx="1" hasCustomPrompt="1"/>
          </p:nvPr>
        </p:nvSpPr>
        <p:spPr>
          <a:xfrm>
            <a:off x="374904" y="1948330"/>
            <a:ext cx="8630819" cy="2648967"/>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t>Third Level</a:t>
            </a:r>
          </a:p>
        </p:txBody>
      </p:sp>
      <p:sp>
        <p:nvSpPr>
          <p:cNvPr id="9" name="Text Placeholder 8"/>
          <p:cNvSpPr>
            <a:spLocks noGrp="1"/>
          </p:cNvSpPr>
          <p:nvPr>
            <p:ph type="body" sz="quarter" idx="13"/>
          </p:nvPr>
        </p:nvSpPr>
        <p:spPr>
          <a:xfrm>
            <a:off x="395000" y="286910"/>
            <a:ext cx="4536461"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4" name="Content Placeholder 2">
            <a:extLst>
              <a:ext uri="{FF2B5EF4-FFF2-40B4-BE49-F238E27FC236}">
                <a16:creationId xmlns:a16="http://schemas.microsoft.com/office/drawing/2014/main" id="{34484729-F5EC-DF0C-F078-5358290CACDE}"/>
              </a:ext>
            </a:extLst>
          </p:cNvPr>
          <p:cNvSpPr>
            <a:spLocks noGrp="1"/>
          </p:cNvSpPr>
          <p:nvPr>
            <p:ph idx="18" hasCustomPrompt="1"/>
          </p:nvPr>
        </p:nvSpPr>
        <p:spPr>
          <a:xfrm>
            <a:off x="185979" y="6227064"/>
            <a:ext cx="11827388" cy="294344"/>
          </a:xfrm>
        </p:spPr>
        <p:txBody>
          <a:bodyPr anchor="ctr">
            <a:noAutofit/>
          </a:bodyP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10" name="Slide Number Placeholder 5">
            <a:extLst>
              <a:ext uri="{FF2B5EF4-FFF2-40B4-BE49-F238E27FC236}">
                <a16:creationId xmlns:a16="http://schemas.microsoft.com/office/drawing/2014/main" id="{21C3A33B-9532-46B5-95D4-7215EEB3D25E}"/>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bg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2" name="TextBox 11">
            <a:extLst>
              <a:ext uri="{FF2B5EF4-FFF2-40B4-BE49-F238E27FC236}">
                <a16:creationId xmlns:a16="http://schemas.microsoft.com/office/drawing/2014/main" id="{19187D3C-21D0-4277-B0E2-F0A0B04E7809}"/>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430961813"/>
      </p:ext>
    </p:extLst>
  </p:cSld>
  <p:clrMapOvr>
    <a:masterClrMapping/>
  </p:clrMapOvr>
  <p:extLst>
    <p:ext uri="{DCECCB84-F9BA-43D5-87BE-67443E8EF086}">
      <p15:sldGuideLst xmlns:p15="http://schemas.microsoft.com/office/powerpoint/2012/main"/>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4999" y="286911"/>
            <a:ext cx="4838119" cy="198802"/>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Content Placeholder 2">
            <a:extLst>
              <a:ext uri="{FF2B5EF4-FFF2-40B4-BE49-F238E27FC236}">
                <a16:creationId xmlns:a16="http://schemas.microsoft.com/office/drawing/2014/main" id="{A7816E41-F362-3A42-B3B9-08E8809BBE56}"/>
              </a:ext>
            </a:extLst>
          </p:cNvPr>
          <p:cNvSpPr>
            <a:spLocks noGrp="1"/>
          </p:cNvSpPr>
          <p:nvPr>
            <p:ph idx="17" hasCustomPrompt="1"/>
          </p:nvPr>
        </p:nvSpPr>
        <p:spPr>
          <a:xfrm>
            <a:off x="6111801" y="1948330"/>
            <a:ext cx="5413248" cy="3286123"/>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latin typeface="+mn-lt"/>
              </a:rPr>
              <a:t>Third Level</a:t>
            </a:r>
            <a:endParaRPr lang="en-US" dirty="0"/>
          </a:p>
        </p:txBody>
      </p:sp>
      <p:sp>
        <p:nvSpPr>
          <p:cNvPr id="11" name="Content Placeholder 2">
            <a:extLst>
              <a:ext uri="{FF2B5EF4-FFF2-40B4-BE49-F238E27FC236}">
                <a16:creationId xmlns:a16="http://schemas.microsoft.com/office/drawing/2014/main" id="{64B47EF6-66B2-914E-8CB4-09B82765B357}"/>
              </a:ext>
            </a:extLst>
          </p:cNvPr>
          <p:cNvSpPr>
            <a:spLocks noGrp="1"/>
          </p:cNvSpPr>
          <p:nvPr>
            <p:ph idx="1" hasCustomPrompt="1"/>
          </p:nvPr>
        </p:nvSpPr>
        <p:spPr>
          <a:xfrm>
            <a:off x="374904" y="1948330"/>
            <a:ext cx="5410326" cy="3286123"/>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t>Third Level</a:t>
            </a:r>
          </a:p>
        </p:txBody>
      </p:sp>
      <p:sp>
        <p:nvSpPr>
          <p:cNvPr id="12" name="Text Placeholder 38">
            <a:extLst>
              <a:ext uri="{FF2B5EF4-FFF2-40B4-BE49-F238E27FC236}">
                <a16:creationId xmlns:a16="http://schemas.microsoft.com/office/drawing/2014/main" id="{16E527E8-D863-0E4F-B7F6-40B77A53A728}"/>
              </a:ext>
            </a:extLst>
          </p:cNvPr>
          <p:cNvSpPr>
            <a:spLocks noGrp="1"/>
          </p:cNvSpPr>
          <p:nvPr>
            <p:ph type="body" sz="quarter" idx="16"/>
          </p:nvPr>
        </p:nvSpPr>
        <p:spPr>
          <a:xfrm>
            <a:off x="374904" y="1262529"/>
            <a:ext cx="10515600"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8" name="Slide Number Placeholder 5">
            <a:extLst>
              <a:ext uri="{FF2B5EF4-FFF2-40B4-BE49-F238E27FC236}">
                <a16:creationId xmlns:a16="http://schemas.microsoft.com/office/drawing/2014/main" id="{49649A7C-E8AF-485D-8B78-81FD758EC5BF}"/>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595827181"/>
      </p:ext>
    </p:extLst>
  </p:cSld>
  <p:clrMapOvr>
    <a:masterClrMapping/>
  </p:clrMapOvr>
  <p:extLst>
    <p:ext uri="{DCECCB84-F9BA-43D5-87BE-67443E8EF086}">
      <p15:sldGuideLst xmlns:p15="http://schemas.microsoft.com/office/powerpoint/2012/main"/>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wo Column Bump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DE0E22C-D709-F287-06F2-BFAD672F2B71}"/>
              </a:ext>
            </a:extLst>
          </p:cNvPr>
          <p:cNvSpPr/>
          <p:nvPr userDrawn="1"/>
        </p:nvSpPr>
        <p:spPr>
          <a:xfrm>
            <a:off x="178633" y="6031336"/>
            <a:ext cx="11834735" cy="685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B831EB8F-2065-1045-8C6C-C5844FBCD9BA}"/>
              </a:ext>
            </a:extLst>
          </p:cNvPr>
          <p:cNvSpPr>
            <a:spLocks noGrp="1"/>
          </p:cNvSpPr>
          <p:nvPr>
            <p:ph idx="18" hasCustomPrompt="1"/>
          </p:nvPr>
        </p:nvSpPr>
        <p:spPr>
          <a:xfrm>
            <a:off x="185978" y="6227064"/>
            <a:ext cx="11834735" cy="294344"/>
          </a:xfrm>
        </p:spPr>
        <p:txBody>
          <a:bodyPr anchor="ctr">
            <a:noAutofit/>
          </a:bodyP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1"/>
            <a:ext cx="4986298" cy="198802"/>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38">
            <a:extLst>
              <a:ext uri="{FF2B5EF4-FFF2-40B4-BE49-F238E27FC236}">
                <a16:creationId xmlns:a16="http://schemas.microsoft.com/office/drawing/2014/main" id="{CBA7E0DA-2F5B-C74F-905A-612EFE570A8E}"/>
              </a:ext>
            </a:extLst>
          </p:cNvPr>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4" name="Content Placeholder 2">
            <a:extLst>
              <a:ext uri="{FF2B5EF4-FFF2-40B4-BE49-F238E27FC236}">
                <a16:creationId xmlns:a16="http://schemas.microsoft.com/office/drawing/2014/main" id="{A3AD5C45-36F0-3A28-BB9C-D2D32A16DCE3}"/>
              </a:ext>
            </a:extLst>
          </p:cNvPr>
          <p:cNvSpPr>
            <a:spLocks noGrp="1"/>
          </p:cNvSpPr>
          <p:nvPr>
            <p:ph idx="17" hasCustomPrompt="1"/>
          </p:nvPr>
        </p:nvSpPr>
        <p:spPr>
          <a:xfrm>
            <a:off x="6111801" y="1948330"/>
            <a:ext cx="5413248" cy="3286123"/>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0050" indent="-16351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0238" indent="-171450">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latin typeface="+mn-lt"/>
              </a:rPr>
              <a:t>Third level</a:t>
            </a:r>
            <a:endParaRPr lang="en-US" dirty="0"/>
          </a:p>
        </p:txBody>
      </p:sp>
      <p:sp>
        <p:nvSpPr>
          <p:cNvPr id="7" name="Content Placeholder 2">
            <a:extLst>
              <a:ext uri="{FF2B5EF4-FFF2-40B4-BE49-F238E27FC236}">
                <a16:creationId xmlns:a16="http://schemas.microsoft.com/office/drawing/2014/main" id="{9A5C8C9B-8CCA-DB22-1AC1-1A74A2EB44F5}"/>
              </a:ext>
            </a:extLst>
          </p:cNvPr>
          <p:cNvSpPr>
            <a:spLocks noGrp="1"/>
          </p:cNvSpPr>
          <p:nvPr>
            <p:ph idx="1" hasCustomPrompt="1"/>
          </p:nvPr>
        </p:nvSpPr>
        <p:spPr>
          <a:xfrm>
            <a:off x="374904" y="1948330"/>
            <a:ext cx="5410326" cy="3286123"/>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0050" indent="-16351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0238" indent="-171450">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t>Third level</a:t>
            </a:r>
          </a:p>
        </p:txBody>
      </p:sp>
      <p:sp>
        <p:nvSpPr>
          <p:cNvPr id="11" name="Slide Number Placeholder 5">
            <a:extLst>
              <a:ext uri="{FF2B5EF4-FFF2-40B4-BE49-F238E27FC236}">
                <a16:creationId xmlns:a16="http://schemas.microsoft.com/office/drawing/2014/main" id="{83BEE39F-9E38-468C-ACA4-F2230DF1058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bg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2" name="TextBox 11">
            <a:extLst>
              <a:ext uri="{FF2B5EF4-FFF2-40B4-BE49-F238E27FC236}">
                <a16:creationId xmlns:a16="http://schemas.microsoft.com/office/drawing/2014/main" id="{30E69CC1-938A-479B-8FD5-48C81D468C3C}"/>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794849059"/>
      </p:ext>
    </p:extLst>
  </p:cSld>
  <p:clrMapOvr>
    <a:masterClrMapping/>
  </p:clrMapOvr>
  <p:extLst>
    <p:ext uri="{DCECCB84-F9BA-43D5-87BE-67443E8EF086}">
      <p15:sldGuideLst xmlns:p15="http://schemas.microsoft.com/office/powerpoint/2012/main"/>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Full Body w/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2C0E4A-9912-D97D-1512-44B15F19D743}"/>
              </a:ext>
            </a:extLst>
          </p:cNvPr>
          <p:cNvSpPr>
            <a:spLocks noGrp="1"/>
          </p:cNvSpPr>
          <p:nvPr>
            <p:ph type="pic" sz="quarter" idx="20"/>
          </p:nvPr>
        </p:nvSpPr>
        <p:spPr>
          <a:xfrm>
            <a:off x="6096000" y="0"/>
            <a:ext cx="6096000" cy="6858000"/>
          </a:xfrm>
          <a:solidFill>
            <a:schemeClr val="bg2"/>
          </a:solidFill>
        </p:spPr>
        <p:txBody>
          <a:bodyPr>
            <a:normAutofit/>
          </a:bodyPr>
          <a:lstStyle>
            <a:lvl1pPr>
              <a:defRPr sz="1100">
                <a:latin typeface="+mn-lt"/>
              </a:defRPr>
            </a:lvl1pPr>
          </a:lstStyle>
          <a:p>
            <a:endParaRPr lang="en-US" dirty="0"/>
          </a:p>
        </p:txBody>
      </p:sp>
      <p:sp>
        <p:nvSpPr>
          <p:cNvPr id="18" name="Content Placeholder 2">
            <a:extLst>
              <a:ext uri="{FF2B5EF4-FFF2-40B4-BE49-F238E27FC236}">
                <a16:creationId xmlns:a16="http://schemas.microsoft.com/office/drawing/2014/main" id="{A33DA785-DBDC-474D-ABAE-8A5F7523F364}"/>
              </a:ext>
            </a:extLst>
          </p:cNvPr>
          <p:cNvSpPr>
            <a:spLocks noGrp="1"/>
          </p:cNvSpPr>
          <p:nvPr>
            <p:ph idx="18" hasCustomPrompt="1"/>
          </p:nvPr>
        </p:nvSpPr>
        <p:spPr>
          <a:xfrm>
            <a:off x="374904" y="1947672"/>
            <a:ext cx="5410326" cy="3286123"/>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latin typeface="+mn-lt"/>
              </a:rPr>
              <a:t>Third level</a:t>
            </a:r>
            <a:endParaRPr lang="en-US" dirty="0"/>
          </a:p>
        </p:txBody>
      </p:sp>
      <p:sp>
        <p:nvSpPr>
          <p:cNvPr id="19" name="Text Placeholder 38">
            <a:extLst>
              <a:ext uri="{FF2B5EF4-FFF2-40B4-BE49-F238E27FC236}">
                <a16:creationId xmlns:a16="http://schemas.microsoft.com/office/drawing/2014/main" id="{BFF6EACA-9341-CD4B-8917-BBB894851201}"/>
              </a:ext>
            </a:extLst>
          </p:cNvPr>
          <p:cNvSpPr>
            <a:spLocks noGrp="1"/>
          </p:cNvSpPr>
          <p:nvPr>
            <p:ph type="body" sz="quarter" idx="19"/>
          </p:nvPr>
        </p:nvSpPr>
        <p:spPr>
          <a:xfrm>
            <a:off x="374904" y="1261872"/>
            <a:ext cx="5410327"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9" name="Text Placeholder 8"/>
          <p:cNvSpPr>
            <a:spLocks noGrp="1"/>
          </p:cNvSpPr>
          <p:nvPr>
            <p:ph type="body" sz="quarter" idx="13"/>
          </p:nvPr>
        </p:nvSpPr>
        <p:spPr>
          <a:xfrm>
            <a:off x="395000" y="286910"/>
            <a:ext cx="5335305" cy="216009"/>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hasCustomPrompt="1"/>
          </p:nvPr>
        </p:nvSpPr>
        <p:spPr>
          <a:xfrm>
            <a:off x="374904" y="502920"/>
            <a:ext cx="5335305"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pic>
        <p:nvPicPr>
          <p:cNvPr id="2" name="Graphic 1">
            <a:extLst>
              <a:ext uri="{FF2B5EF4-FFF2-40B4-BE49-F238E27FC236}">
                <a16:creationId xmlns:a16="http://schemas.microsoft.com/office/drawing/2014/main" id="{A56CB69C-D6DB-7C94-0C1E-8B071D941BE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1" name="Slide Number Placeholder 5">
            <a:extLst>
              <a:ext uri="{FF2B5EF4-FFF2-40B4-BE49-F238E27FC236}">
                <a16:creationId xmlns:a16="http://schemas.microsoft.com/office/drawing/2014/main" id="{C1293C8C-9088-4215-A3CA-A72FEC890811}"/>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971495292"/>
      </p:ext>
    </p:extLst>
  </p:cSld>
  <p:clrMapOvr>
    <a:masterClrMapping/>
  </p:clrMapOvr>
  <p:extLst>
    <p:ext uri="{DCECCB84-F9BA-43D5-87BE-67443E8EF086}">
      <p15:sldGuideLst xmlns:p15="http://schemas.microsoft.com/office/powerpoint/2012/main"/>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plit White/Gre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521E54-4036-439D-6327-07DB07E8B620}"/>
              </a:ext>
            </a:extLst>
          </p:cNvPr>
          <p:cNvSpPr/>
          <p:nvPr userDrawn="1"/>
        </p:nvSpPr>
        <p:spPr>
          <a:xfrm>
            <a:off x="609600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ontent Placeholder 2">
            <a:extLst>
              <a:ext uri="{FF2B5EF4-FFF2-40B4-BE49-F238E27FC236}">
                <a16:creationId xmlns:a16="http://schemas.microsoft.com/office/drawing/2014/main" id="{A33DA785-DBDC-474D-ABAE-8A5F7523F364}"/>
              </a:ext>
            </a:extLst>
          </p:cNvPr>
          <p:cNvSpPr>
            <a:spLocks noGrp="1"/>
          </p:cNvSpPr>
          <p:nvPr>
            <p:ph idx="18" hasCustomPrompt="1"/>
          </p:nvPr>
        </p:nvSpPr>
        <p:spPr>
          <a:xfrm>
            <a:off x="374904" y="1947672"/>
            <a:ext cx="4897312" cy="3286123"/>
          </a:xfrm>
        </p:spPr>
        <p:txBody>
          <a:bodyPr lIns="0">
            <a:noAutofit/>
          </a:bodyPr>
          <a:lstStyle>
            <a:lvl1pPr marL="171450" indent="-171450">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1638" indent="-16986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latin typeface="+mn-lt"/>
              </a:rPr>
              <a:t>Third level</a:t>
            </a:r>
            <a:endParaRPr lang="en-US" dirty="0"/>
          </a:p>
        </p:txBody>
      </p:sp>
      <p:sp>
        <p:nvSpPr>
          <p:cNvPr id="19" name="Text Placeholder 38">
            <a:extLst>
              <a:ext uri="{FF2B5EF4-FFF2-40B4-BE49-F238E27FC236}">
                <a16:creationId xmlns:a16="http://schemas.microsoft.com/office/drawing/2014/main" id="{BFF6EACA-9341-CD4B-8917-BBB894851201}"/>
              </a:ext>
            </a:extLst>
          </p:cNvPr>
          <p:cNvSpPr>
            <a:spLocks noGrp="1"/>
          </p:cNvSpPr>
          <p:nvPr>
            <p:ph type="body" sz="quarter" idx="19"/>
          </p:nvPr>
        </p:nvSpPr>
        <p:spPr>
          <a:xfrm>
            <a:off x="374904" y="1261872"/>
            <a:ext cx="4897313"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9" name="Text Placeholder 8"/>
          <p:cNvSpPr>
            <a:spLocks noGrp="1"/>
          </p:cNvSpPr>
          <p:nvPr>
            <p:ph type="body" sz="quarter" idx="13"/>
          </p:nvPr>
        </p:nvSpPr>
        <p:spPr>
          <a:xfrm>
            <a:off x="395000" y="286910"/>
            <a:ext cx="5335305" cy="216009"/>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hasCustomPrompt="1"/>
          </p:nvPr>
        </p:nvSpPr>
        <p:spPr>
          <a:xfrm>
            <a:off x="374904" y="502920"/>
            <a:ext cx="5335305"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pic>
        <p:nvPicPr>
          <p:cNvPr id="3" name="Graphic 2">
            <a:extLst>
              <a:ext uri="{FF2B5EF4-FFF2-40B4-BE49-F238E27FC236}">
                <a16:creationId xmlns:a16="http://schemas.microsoft.com/office/drawing/2014/main" id="{FCEC3387-5A02-2B1F-3CC4-C5CF425BA56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1" name="Slide Number Placeholder 5">
            <a:extLst>
              <a:ext uri="{FF2B5EF4-FFF2-40B4-BE49-F238E27FC236}">
                <a16:creationId xmlns:a16="http://schemas.microsoft.com/office/drawing/2014/main" id="{7F7CC174-319B-4215-92FE-532C391E109E}"/>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814692588"/>
      </p:ext>
    </p:extLst>
  </p:cSld>
  <p:clrMapOvr>
    <a:masterClrMapping/>
  </p:clrMapOvr>
  <p:extLst>
    <p:ext uri="{DCECCB84-F9BA-43D5-87BE-67443E8EF086}">
      <p15:sldGuideLst xmlns:p15="http://schemas.microsoft.com/office/powerpoint/2012/main"/>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2_Three Colum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9ED5FFB-CC4E-F385-566B-A18BF8B943C4}"/>
              </a:ext>
            </a:extLst>
          </p:cNvPr>
          <p:cNvSpPr/>
          <p:nvPr userDrawn="1"/>
        </p:nvSpPr>
        <p:spPr>
          <a:xfrm flipV="1">
            <a:off x="0" y="0"/>
            <a:ext cx="12192000" cy="1816962"/>
          </a:xfrm>
          <a:prstGeom prst="rect">
            <a:avLst/>
          </a:prstGeom>
          <a:solidFill>
            <a:schemeClr val="bg1"/>
          </a:solidFill>
          <a:ln>
            <a:noFill/>
          </a:ln>
          <a:effectLst>
            <a:outerShdw blurRad="635000" sx="105000" sy="105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8" name="Rounded Rectangle 7">
            <a:extLst>
              <a:ext uri="{FF2B5EF4-FFF2-40B4-BE49-F238E27FC236}">
                <a16:creationId xmlns:a16="http://schemas.microsoft.com/office/drawing/2014/main" id="{47AD5D69-64A3-4C74-1FD4-1CCE82FB8A84}"/>
              </a:ext>
            </a:extLst>
          </p:cNvPr>
          <p:cNvSpPr/>
          <p:nvPr userDrawn="1"/>
        </p:nvSpPr>
        <p:spPr>
          <a:xfrm>
            <a:off x="549187" y="2671006"/>
            <a:ext cx="2959539" cy="35619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ounded Rectangle 9">
            <a:extLst>
              <a:ext uri="{FF2B5EF4-FFF2-40B4-BE49-F238E27FC236}">
                <a16:creationId xmlns:a16="http://schemas.microsoft.com/office/drawing/2014/main" id="{0664F654-C0F2-7D70-12F0-5C73A10164D8}"/>
              </a:ext>
            </a:extLst>
          </p:cNvPr>
          <p:cNvSpPr/>
          <p:nvPr userDrawn="1"/>
        </p:nvSpPr>
        <p:spPr>
          <a:xfrm>
            <a:off x="4629262" y="2671006"/>
            <a:ext cx="2959539" cy="35619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ounded Rectangle 11">
            <a:extLst>
              <a:ext uri="{FF2B5EF4-FFF2-40B4-BE49-F238E27FC236}">
                <a16:creationId xmlns:a16="http://schemas.microsoft.com/office/drawing/2014/main" id="{537A6078-53C8-4BCE-FA7F-89D22C57CB22}"/>
              </a:ext>
            </a:extLst>
          </p:cNvPr>
          <p:cNvSpPr/>
          <p:nvPr userDrawn="1"/>
        </p:nvSpPr>
        <p:spPr>
          <a:xfrm>
            <a:off x="8709338" y="2671006"/>
            <a:ext cx="2959539" cy="35619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Content Placeholder 2">
            <a:extLst>
              <a:ext uri="{FF2B5EF4-FFF2-40B4-BE49-F238E27FC236}">
                <a16:creationId xmlns:a16="http://schemas.microsoft.com/office/drawing/2014/main" id="{09D3A4FA-CF4E-D649-8903-34BEF45A27F7}"/>
              </a:ext>
            </a:extLst>
          </p:cNvPr>
          <p:cNvSpPr>
            <a:spLocks noGrp="1"/>
          </p:cNvSpPr>
          <p:nvPr>
            <p:ph idx="1" hasCustomPrompt="1"/>
          </p:nvPr>
        </p:nvSpPr>
        <p:spPr>
          <a:xfrm>
            <a:off x="549187" y="2133607"/>
            <a:ext cx="1826900" cy="412399"/>
          </a:xfrm>
          <a:noFill/>
        </p:spPr>
        <p:txBody>
          <a:bodyPr lIns="0">
            <a:noAutofit/>
          </a:bodyPr>
          <a:lstStyle>
            <a:lvl1pPr marL="0" indent="0" algn="l" defTabSz="914400" rtl="0" eaLnBrk="1" latinLnBrk="0" hangingPunct="1">
              <a:lnSpc>
                <a:spcPct val="100000"/>
              </a:lnSpc>
              <a:spcBef>
                <a:spcPts val="0"/>
              </a:spcBef>
              <a:buNone/>
              <a:defRPr lang="en-US" sz="1400" b="0" i="0" kern="1200" dirty="0">
                <a:solidFill>
                  <a:schemeClr val="tx1"/>
                </a:solidFill>
                <a:latin typeface="+mj-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Header</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0"/>
            <a:ext cx="543845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30"/>
            <a:ext cx="10515600" cy="500130"/>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5" name="Cross 14">
            <a:extLst>
              <a:ext uri="{FF2B5EF4-FFF2-40B4-BE49-F238E27FC236}">
                <a16:creationId xmlns:a16="http://schemas.microsoft.com/office/drawing/2014/main" id="{F02E0607-8917-AC40-BC70-8FD1135114FE}"/>
              </a:ext>
            </a:extLst>
          </p:cNvPr>
          <p:cNvSpPr>
            <a:spLocks noChangeAspect="1"/>
          </p:cNvSpPr>
          <p:nvPr userDrawn="1"/>
        </p:nvSpPr>
        <p:spPr>
          <a:xfrm>
            <a:off x="3764183" y="4116893"/>
            <a:ext cx="602145" cy="602145"/>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Avenir Next" panose="020B0503020202020204" pitchFamily="34" charset="0"/>
            </a:endParaRPr>
          </a:p>
        </p:txBody>
      </p:sp>
      <p:sp>
        <p:nvSpPr>
          <p:cNvPr id="16" name="Equal 15">
            <a:extLst>
              <a:ext uri="{FF2B5EF4-FFF2-40B4-BE49-F238E27FC236}">
                <a16:creationId xmlns:a16="http://schemas.microsoft.com/office/drawing/2014/main" id="{6F2F1E6A-702C-4249-8B4E-DB4E4FFC92DD}"/>
              </a:ext>
            </a:extLst>
          </p:cNvPr>
          <p:cNvSpPr>
            <a:spLocks/>
          </p:cNvSpPr>
          <p:nvPr userDrawn="1"/>
        </p:nvSpPr>
        <p:spPr>
          <a:xfrm>
            <a:off x="7741283" y="4116213"/>
            <a:ext cx="824336" cy="603504"/>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Avenir Next" panose="020B0503020202020204" pitchFamily="34" charset="0"/>
            </a:endParaRPr>
          </a:p>
        </p:txBody>
      </p:sp>
      <p:sp>
        <p:nvSpPr>
          <p:cNvPr id="21" name="Text Placeholder 6">
            <a:extLst>
              <a:ext uri="{FF2B5EF4-FFF2-40B4-BE49-F238E27FC236}">
                <a16:creationId xmlns:a16="http://schemas.microsoft.com/office/drawing/2014/main" id="{E200AC3F-45AF-6741-8199-8568421AD62F}"/>
              </a:ext>
            </a:extLst>
          </p:cNvPr>
          <p:cNvSpPr>
            <a:spLocks noGrp="1"/>
          </p:cNvSpPr>
          <p:nvPr>
            <p:ph type="body" sz="quarter" idx="20" hasCustomPrompt="1"/>
          </p:nvPr>
        </p:nvSpPr>
        <p:spPr>
          <a:xfrm>
            <a:off x="69751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p:txBody>
      </p:sp>
      <p:sp>
        <p:nvSpPr>
          <p:cNvPr id="24" name="Text Placeholder 6">
            <a:extLst>
              <a:ext uri="{FF2B5EF4-FFF2-40B4-BE49-F238E27FC236}">
                <a16:creationId xmlns:a16="http://schemas.microsoft.com/office/drawing/2014/main" id="{45AACC7F-D51C-854F-9377-4DE3E7E30560}"/>
              </a:ext>
            </a:extLst>
          </p:cNvPr>
          <p:cNvSpPr>
            <a:spLocks noGrp="1"/>
          </p:cNvSpPr>
          <p:nvPr>
            <p:ph type="body" sz="quarter" idx="23" hasCustomPrompt="1"/>
          </p:nvPr>
        </p:nvSpPr>
        <p:spPr>
          <a:xfrm>
            <a:off x="477167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p:txBody>
      </p:sp>
      <p:sp>
        <p:nvSpPr>
          <p:cNvPr id="27" name="Text Placeholder 6">
            <a:extLst>
              <a:ext uri="{FF2B5EF4-FFF2-40B4-BE49-F238E27FC236}">
                <a16:creationId xmlns:a16="http://schemas.microsoft.com/office/drawing/2014/main" id="{3DDC3310-9A03-7848-A0B6-B9EE4174A06E}"/>
              </a:ext>
            </a:extLst>
          </p:cNvPr>
          <p:cNvSpPr>
            <a:spLocks noGrp="1"/>
          </p:cNvSpPr>
          <p:nvPr>
            <p:ph type="body" sz="quarter" idx="26" hasCustomPrompt="1"/>
          </p:nvPr>
        </p:nvSpPr>
        <p:spPr>
          <a:xfrm>
            <a:off x="884583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p:txBody>
      </p:sp>
      <p:sp>
        <p:nvSpPr>
          <p:cNvPr id="19" name="Text Placeholder 4">
            <a:extLst>
              <a:ext uri="{FF2B5EF4-FFF2-40B4-BE49-F238E27FC236}">
                <a16:creationId xmlns:a16="http://schemas.microsoft.com/office/drawing/2014/main" id="{7384C527-0CD4-A948-B9DA-6CF0CB520B19}"/>
              </a:ext>
            </a:extLst>
          </p:cNvPr>
          <p:cNvSpPr>
            <a:spLocks noGrp="1"/>
          </p:cNvSpPr>
          <p:nvPr>
            <p:ph type="body" sz="quarter" idx="18" hasCustomPrompt="1"/>
          </p:nvPr>
        </p:nvSpPr>
        <p:spPr>
          <a:xfrm>
            <a:off x="69750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22" name="Text Placeholder 4">
            <a:extLst>
              <a:ext uri="{FF2B5EF4-FFF2-40B4-BE49-F238E27FC236}">
                <a16:creationId xmlns:a16="http://schemas.microsoft.com/office/drawing/2014/main" id="{D511FC0D-B46D-BE48-B824-84090F564D19}"/>
              </a:ext>
            </a:extLst>
          </p:cNvPr>
          <p:cNvSpPr>
            <a:spLocks noGrp="1"/>
          </p:cNvSpPr>
          <p:nvPr>
            <p:ph type="body" sz="quarter" idx="21" hasCustomPrompt="1"/>
          </p:nvPr>
        </p:nvSpPr>
        <p:spPr>
          <a:xfrm>
            <a:off x="477166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25" name="Text Placeholder 4">
            <a:extLst>
              <a:ext uri="{FF2B5EF4-FFF2-40B4-BE49-F238E27FC236}">
                <a16:creationId xmlns:a16="http://schemas.microsoft.com/office/drawing/2014/main" id="{0F82C114-47CD-A745-8838-6795228FE5AF}"/>
              </a:ext>
            </a:extLst>
          </p:cNvPr>
          <p:cNvSpPr>
            <a:spLocks noGrp="1"/>
          </p:cNvSpPr>
          <p:nvPr>
            <p:ph type="body" sz="quarter" idx="24" hasCustomPrompt="1"/>
          </p:nvPr>
        </p:nvSpPr>
        <p:spPr>
          <a:xfrm>
            <a:off x="884582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3" name="Text Placeholder 4">
            <a:extLst>
              <a:ext uri="{FF2B5EF4-FFF2-40B4-BE49-F238E27FC236}">
                <a16:creationId xmlns:a16="http://schemas.microsoft.com/office/drawing/2014/main" id="{406DE37B-3588-4FEA-1927-1346103AE0FD}"/>
              </a:ext>
            </a:extLst>
          </p:cNvPr>
          <p:cNvSpPr>
            <a:spLocks noGrp="1"/>
          </p:cNvSpPr>
          <p:nvPr>
            <p:ph type="body" sz="quarter" idx="27" hasCustomPrompt="1"/>
          </p:nvPr>
        </p:nvSpPr>
        <p:spPr>
          <a:xfrm>
            <a:off x="69751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4" name="Text Placeholder 4">
            <a:extLst>
              <a:ext uri="{FF2B5EF4-FFF2-40B4-BE49-F238E27FC236}">
                <a16:creationId xmlns:a16="http://schemas.microsoft.com/office/drawing/2014/main" id="{489CA32D-24A4-A00F-E46D-FEB64D27BD5D}"/>
              </a:ext>
            </a:extLst>
          </p:cNvPr>
          <p:cNvSpPr>
            <a:spLocks noGrp="1"/>
          </p:cNvSpPr>
          <p:nvPr>
            <p:ph type="body" sz="quarter" idx="28" hasCustomPrompt="1"/>
          </p:nvPr>
        </p:nvSpPr>
        <p:spPr>
          <a:xfrm>
            <a:off x="477167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7" name="Text Placeholder 4">
            <a:extLst>
              <a:ext uri="{FF2B5EF4-FFF2-40B4-BE49-F238E27FC236}">
                <a16:creationId xmlns:a16="http://schemas.microsoft.com/office/drawing/2014/main" id="{64961219-2E9E-6740-64B9-CFB0723813E2}"/>
              </a:ext>
            </a:extLst>
          </p:cNvPr>
          <p:cNvSpPr>
            <a:spLocks noGrp="1"/>
          </p:cNvSpPr>
          <p:nvPr>
            <p:ph type="body" sz="quarter" idx="29" hasCustomPrompt="1"/>
          </p:nvPr>
        </p:nvSpPr>
        <p:spPr>
          <a:xfrm>
            <a:off x="884583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pic>
        <p:nvPicPr>
          <p:cNvPr id="14" name="Graphic 13">
            <a:extLst>
              <a:ext uri="{FF2B5EF4-FFF2-40B4-BE49-F238E27FC236}">
                <a16:creationId xmlns:a16="http://schemas.microsoft.com/office/drawing/2014/main" id="{F8C2FAE1-C3F0-29BA-8131-95C0802A3D7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23" name="Slide Number Placeholder 5">
            <a:extLst>
              <a:ext uri="{FF2B5EF4-FFF2-40B4-BE49-F238E27FC236}">
                <a16:creationId xmlns:a16="http://schemas.microsoft.com/office/drawing/2014/main" id="{DFE6B274-B8A2-4AB7-9785-2C8C40F466AB}"/>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199294130"/>
      </p:ext>
    </p:extLst>
  </p:cSld>
  <p:clrMapOvr>
    <a:masterClrMapping/>
  </p:clrMapOvr>
  <p:extLst>
    <p:ext uri="{DCECCB84-F9BA-43D5-87BE-67443E8EF086}">
      <p15:sldGuideLst xmlns:p15="http://schemas.microsoft.com/office/powerpoint/2012/main"/>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Three statements">
    <p:bg>
      <p:bgPr>
        <a:solidFill>
          <a:schemeClr val="bg1"/>
        </a:solidFill>
        <a:effectLst/>
      </p:bgPr>
    </p:bg>
    <p:spTree>
      <p:nvGrpSpPr>
        <p:cNvPr id="1" name=""/>
        <p:cNvGrpSpPr/>
        <p:nvPr/>
      </p:nvGrpSpPr>
      <p:grpSpPr>
        <a:xfrm>
          <a:off x="0" y="0"/>
          <a:ext cx="0" cy="0"/>
          <a:chOff x="0" y="0"/>
          <a:chExt cx="0" cy="0"/>
        </a:xfrm>
      </p:grpSpPr>
      <p:sp>
        <p:nvSpPr>
          <p:cNvPr id="14" name="Text Placeholder 38">
            <a:extLst>
              <a:ext uri="{FF2B5EF4-FFF2-40B4-BE49-F238E27FC236}">
                <a16:creationId xmlns:a16="http://schemas.microsoft.com/office/drawing/2014/main" id="{3483B524-8591-0646-977B-9200FFB1D8C2}"/>
              </a:ext>
            </a:extLst>
          </p:cNvPr>
          <p:cNvSpPr>
            <a:spLocks noGrp="1"/>
          </p:cNvSpPr>
          <p:nvPr>
            <p:ph type="body" sz="quarter" idx="20"/>
          </p:nvPr>
        </p:nvSpPr>
        <p:spPr>
          <a:xfrm>
            <a:off x="374904" y="3086099"/>
            <a:ext cx="2644097" cy="2035916"/>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16" name="Text Placeholder 38">
            <a:extLst>
              <a:ext uri="{FF2B5EF4-FFF2-40B4-BE49-F238E27FC236}">
                <a16:creationId xmlns:a16="http://schemas.microsoft.com/office/drawing/2014/main" id="{15BB0645-F9A6-1D4C-9762-86AE6115F210}"/>
              </a:ext>
            </a:extLst>
          </p:cNvPr>
          <p:cNvSpPr>
            <a:spLocks noGrp="1"/>
          </p:cNvSpPr>
          <p:nvPr>
            <p:ph type="body" sz="quarter" idx="22"/>
          </p:nvPr>
        </p:nvSpPr>
        <p:spPr>
          <a:xfrm>
            <a:off x="4580636" y="3086099"/>
            <a:ext cx="2704675" cy="2035916"/>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17" name="Text Placeholder 38">
            <a:extLst>
              <a:ext uri="{FF2B5EF4-FFF2-40B4-BE49-F238E27FC236}">
                <a16:creationId xmlns:a16="http://schemas.microsoft.com/office/drawing/2014/main" id="{B3B21BC9-6225-B643-8723-8DEA0C8708B5}"/>
              </a:ext>
            </a:extLst>
          </p:cNvPr>
          <p:cNvSpPr>
            <a:spLocks noGrp="1"/>
          </p:cNvSpPr>
          <p:nvPr>
            <p:ph type="body" sz="quarter" idx="23"/>
          </p:nvPr>
        </p:nvSpPr>
        <p:spPr>
          <a:xfrm>
            <a:off x="8736478" y="3086099"/>
            <a:ext cx="2704675" cy="2035916"/>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2" name="Title 1"/>
          <p:cNvSpPr>
            <a:spLocks noGrp="1"/>
          </p:cNvSpPr>
          <p:nvPr>
            <p:ph type="title" hasCustomPrompt="1"/>
          </p:nvPr>
        </p:nvSpPr>
        <p:spPr>
          <a:xfrm>
            <a:off x="374904" y="502920"/>
            <a:ext cx="7702296" cy="1027176"/>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11" name="Text Placeholder 8">
            <a:extLst>
              <a:ext uri="{FF2B5EF4-FFF2-40B4-BE49-F238E27FC236}">
                <a16:creationId xmlns:a16="http://schemas.microsoft.com/office/drawing/2014/main" id="{E845B4B4-8CAF-AACF-CEC2-94CE408CE155}"/>
              </a:ext>
            </a:extLst>
          </p:cNvPr>
          <p:cNvSpPr>
            <a:spLocks noGrp="1"/>
          </p:cNvSpPr>
          <p:nvPr>
            <p:ph type="body" sz="quarter" idx="13" hasCustomPrompt="1"/>
          </p:nvPr>
        </p:nvSpPr>
        <p:spPr>
          <a:xfrm>
            <a:off x="394999" y="286911"/>
            <a:ext cx="5639397" cy="198802"/>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6" name="Cross 5">
            <a:extLst>
              <a:ext uri="{FF2B5EF4-FFF2-40B4-BE49-F238E27FC236}">
                <a16:creationId xmlns:a16="http://schemas.microsoft.com/office/drawing/2014/main" id="{0F202F20-6052-CCF4-DE5F-4455EBDD6D9A}"/>
              </a:ext>
            </a:extLst>
          </p:cNvPr>
          <p:cNvSpPr>
            <a:spLocks noChangeAspect="1"/>
          </p:cNvSpPr>
          <p:nvPr userDrawn="1"/>
        </p:nvSpPr>
        <p:spPr>
          <a:xfrm>
            <a:off x="3297103" y="3127926"/>
            <a:ext cx="602145" cy="602145"/>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7" name="Cross 6">
            <a:extLst>
              <a:ext uri="{FF2B5EF4-FFF2-40B4-BE49-F238E27FC236}">
                <a16:creationId xmlns:a16="http://schemas.microsoft.com/office/drawing/2014/main" id="{4B5D3ADE-07F4-FC3B-9545-3C27389D5CD5}"/>
              </a:ext>
            </a:extLst>
          </p:cNvPr>
          <p:cNvSpPr>
            <a:spLocks noChangeAspect="1"/>
          </p:cNvSpPr>
          <p:nvPr userDrawn="1"/>
        </p:nvSpPr>
        <p:spPr>
          <a:xfrm>
            <a:off x="7475055" y="3127926"/>
            <a:ext cx="602145" cy="602145"/>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10" name="Slide Number Placeholder 5">
            <a:extLst>
              <a:ext uri="{FF2B5EF4-FFF2-40B4-BE49-F238E27FC236}">
                <a16:creationId xmlns:a16="http://schemas.microsoft.com/office/drawing/2014/main" id="{E6BC3A10-498E-41A9-9186-6F4975C1C7F6}"/>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506629829"/>
      </p:ext>
    </p:extLst>
  </p:cSld>
  <p:clrMapOvr>
    <a:masterClrMapping/>
  </p:clrMapOvr>
  <p:extLst>
    <p:ext uri="{DCECCB84-F9BA-43D5-87BE-67443E8EF086}">
      <p15:sldGuideLst xmlns:p15="http://schemas.microsoft.com/office/powerpoint/2012/main"/>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Numbers">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DD5E35D-5AE2-F446-89F4-375D4A9D959C}"/>
              </a:ext>
            </a:extLst>
          </p:cNvPr>
          <p:cNvSpPr>
            <a:spLocks noGrp="1"/>
          </p:cNvSpPr>
          <p:nvPr>
            <p:ph type="body" sz="quarter" idx="23" hasCustomPrompt="1"/>
          </p:nvPr>
        </p:nvSpPr>
        <p:spPr>
          <a:xfrm>
            <a:off x="464197"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p>
        </p:txBody>
      </p:sp>
      <p:sp>
        <p:nvSpPr>
          <p:cNvPr id="24" name="Text Placeholder 6">
            <a:extLst>
              <a:ext uri="{FF2B5EF4-FFF2-40B4-BE49-F238E27FC236}">
                <a16:creationId xmlns:a16="http://schemas.microsoft.com/office/drawing/2014/main" id="{A4007E17-4686-8742-8110-4CE17413C018}"/>
              </a:ext>
            </a:extLst>
          </p:cNvPr>
          <p:cNvSpPr>
            <a:spLocks noGrp="1"/>
          </p:cNvSpPr>
          <p:nvPr>
            <p:ph type="body" sz="quarter" idx="24" hasCustomPrompt="1"/>
          </p:nvPr>
        </p:nvSpPr>
        <p:spPr>
          <a:xfrm>
            <a:off x="3287573"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p>
        </p:txBody>
      </p:sp>
      <p:sp>
        <p:nvSpPr>
          <p:cNvPr id="25" name="Text Placeholder 6">
            <a:extLst>
              <a:ext uri="{FF2B5EF4-FFF2-40B4-BE49-F238E27FC236}">
                <a16:creationId xmlns:a16="http://schemas.microsoft.com/office/drawing/2014/main" id="{13E507FB-C728-BD4E-AC86-17909FC6F634}"/>
              </a:ext>
            </a:extLst>
          </p:cNvPr>
          <p:cNvSpPr>
            <a:spLocks noGrp="1"/>
          </p:cNvSpPr>
          <p:nvPr>
            <p:ph type="body" sz="quarter" idx="25" hasCustomPrompt="1"/>
          </p:nvPr>
        </p:nvSpPr>
        <p:spPr>
          <a:xfrm>
            <a:off x="6370138"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p>
        </p:txBody>
      </p:sp>
      <p:sp>
        <p:nvSpPr>
          <p:cNvPr id="26" name="Text Placeholder 6">
            <a:extLst>
              <a:ext uri="{FF2B5EF4-FFF2-40B4-BE49-F238E27FC236}">
                <a16:creationId xmlns:a16="http://schemas.microsoft.com/office/drawing/2014/main" id="{538408B9-6368-1241-8B2F-0732DB2BDC10}"/>
              </a:ext>
            </a:extLst>
          </p:cNvPr>
          <p:cNvSpPr>
            <a:spLocks noGrp="1"/>
          </p:cNvSpPr>
          <p:nvPr>
            <p:ph type="body" sz="quarter" idx="26" hasCustomPrompt="1"/>
          </p:nvPr>
        </p:nvSpPr>
        <p:spPr>
          <a:xfrm>
            <a:off x="9513928"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p>
        </p:txBody>
      </p:sp>
      <p:sp>
        <p:nvSpPr>
          <p:cNvPr id="5" name="Text Placeholder 4">
            <a:extLst>
              <a:ext uri="{FF2B5EF4-FFF2-40B4-BE49-F238E27FC236}">
                <a16:creationId xmlns:a16="http://schemas.microsoft.com/office/drawing/2014/main" id="{4E4CC85A-0F5F-3347-8BC9-AB55553117FD}"/>
              </a:ext>
            </a:extLst>
          </p:cNvPr>
          <p:cNvSpPr>
            <a:spLocks noGrp="1"/>
          </p:cNvSpPr>
          <p:nvPr>
            <p:ph type="body" sz="quarter" idx="19" hasCustomPrompt="1"/>
          </p:nvPr>
        </p:nvSpPr>
        <p:spPr>
          <a:xfrm>
            <a:off x="378894" y="2659099"/>
            <a:ext cx="1543922"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01</a:t>
            </a:r>
          </a:p>
        </p:txBody>
      </p:sp>
      <p:sp>
        <p:nvSpPr>
          <p:cNvPr id="21" name="Text Placeholder 4">
            <a:extLst>
              <a:ext uri="{FF2B5EF4-FFF2-40B4-BE49-F238E27FC236}">
                <a16:creationId xmlns:a16="http://schemas.microsoft.com/office/drawing/2014/main" id="{9D86CC6E-95FC-934B-B527-C60F7831BC0A}"/>
              </a:ext>
            </a:extLst>
          </p:cNvPr>
          <p:cNvSpPr>
            <a:spLocks noGrp="1"/>
          </p:cNvSpPr>
          <p:nvPr>
            <p:ph type="body" sz="quarter" idx="20" hasCustomPrompt="1"/>
          </p:nvPr>
        </p:nvSpPr>
        <p:spPr>
          <a:xfrm>
            <a:off x="3207003" y="2659099"/>
            <a:ext cx="1543922"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02</a:t>
            </a:r>
          </a:p>
        </p:txBody>
      </p:sp>
      <p:sp>
        <p:nvSpPr>
          <p:cNvPr id="22" name="Text Placeholder 4">
            <a:extLst>
              <a:ext uri="{FF2B5EF4-FFF2-40B4-BE49-F238E27FC236}">
                <a16:creationId xmlns:a16="http://schemas.microsoft.com/office/drawing/2014/main" id="{0CB12631-32EA-DF4B-8C0D-600A9B9BAC14}"/>
              </a:ext>
            </a:extLst>
          </p:cNvPr>
          <p:cNvSpPr>
            <a:spLocks noGrp="1"/>
          </p:cNvSpPr>
          <p:nvPr>
            <p:ph type="body" sz="quarter" idx="21" hasCustomPrompt="1"/>
          </p:nvPr>
        </p:nvSpPr>
        <p:spPr>
          <a:xfrm>
            <a:off x="6296369" y="2659099"/>
            <a:ext cx="1809134"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03</a:t>
            </a:r>
          </a:p>
        </p:txBody>
      </p:sp>
      <p:sp>
        <p:nvSpPr>
          <p:cNvPr id="23" name="Text Placeholder 4">
            <a:extLst>
              <a:ext uri="{FF2B5EF4-FFF2-40B4-BE49-F238E27FC236}">
                <a16:creationId xmlns:a16="http://schemas.microsoft.com/office/drawing/2014/main" id="{9F436F58-0423-3245-AF5B-9261955C0912}"/>
              </a:ext>
            </a:extLst>
          </p:cNvPr>
          <p:cNvSpPr>
            <a:spLocks noGrp="1"/>
          </p:cNvSpPr>
          <p:nvPr>
            <p:ph type="body" sz="quarter" idx="22" hasCustomPrompt="1"/>
          </p:nvPr>
        </p:nvSpPr>
        <p:spPr>
          <a:xfrm>
            <a:off x="9424924" y="2659099"/>
            <a:ext cx="1809134"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04</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2" name="Text Placeholder 38">
            <a:extLst>
              <a:ext uri="{FF2B5EF4-FFF2-40B4-BE49-F238E27FC236}">
                <a16:creationId xmlns:a16="http://schemas.microsoft.com/office/drawing/2014/main" id="{16E527E8-D863-0E4F-B7F6-40B77A53A728}"/>
              </a:ext>
            </a:extLst>
          </p:cNvPr>
          <p:cNvSpPr>
            <a:spLocks noGrp="1"/>
          </p:cNvSpPr>
          <p:nvPr>
            <p:ph type="body" sz="quarter" idx="16"/>
          </p:nvPr>
        </p:nvSpPr>
        <p:spPr>
          <a:xfrm>
            <a:off x="374904" y="1261872"/>
            <a:ext cx="10515600"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Slide Number Placeholder 5">
            <a:extLst>
              <a:ext uri="{FF2B5EF4-FFF2-40B4-BE49-F238E27FC236}">
                <a16:creationId xmlns:a16="http://schemas.microsoft.com/office/drawing/2014/main" id="{3ADDF294-71B8-449B-87D8-66DAD861EC0E}"/>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778345905"/>
      </p:ext>
    </p:extLst>
  </p:cSld>
  <p:clrMapOvr>
    <a:masterClrMapping/>
  </p:clrMapOvr>
  <p:extLst>
    <p:ext uri="{DCECCB84-F9BA-43D5-87BE-67443E8EF086}">
      <p15:sldGuideLst xmlns:p15="http://schemas.microsoft.com/office/powerpoint/2012/main"/>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4 column-Icons">
    <p:spTree>
      <p:nvGrpSpPr>
        <p:cNvPr id="1" name=""/>
        <p:cNvGrpSpPr/>
        <p:nvPr/>
      </p:nvGrpSpPr>
      <p:grpSpPr>
        <a:xfrm>
          <a:off x="0" y="0"/>
          <a:ext cx="0" cy="0"/>
          <a:chOff x="0" y="0"/>
          <a:chExt cx="0" cy="0"/>
        </a:xfrm>
      </p:grpSpPr>
      <p:sp>
        <p:nvSpPr>
          <p:cNvPr id="29" name="Picture Placeholder 27">
            <a:extLst>
              <a:ext uri="{FF2B5EF4-FFF2-40B4-BE49-F238E27FC236}">
                <a16:creationId xmlns:a16="http://schemas.microsoft.com/office/drawing/2014/main" id="{BE0E0EBC-3886-9EF0-DD88-9291802844AD}"/>
              </a:ext>
            </a:extLst>
          </p:cNvPr>
          <p:cNvSpPr>
            <a:spLocks noGrp="1"/>
          </p:cNvSpPr>
          <p:nvPr>
            <p:ph type="pic" sz="quarter" idx="20"/>
          </p:nvPr>
        </p:nvSpPr>
        <p:spPr>
          <a:xfrm>
            <a:off x="4190297" y="2630707"/>
            <a:ext cx="869941" cy="869938"/>
          </a:xfrm>
          <a:noFill/>
        </p:spPr>
        <p:txBody>
          <a:bodyPr>
            <a:normAutofit/>
          </a:bodyPr>
          <a:lstStyle>
            <a:lvl1pPr>
              <a:defRPr sz="1100">
                <a:latin typeface="+mj-lt"/>
              </a:defRPr>
            </a:lvl1pPr>
          </a:lstStyle>
          <a:p>
            <a:endParaRPr lang="en-US" dirty="0"/>
          </a:p>
        </p:txBody>
      </p:sp>
      <p:sp>
        <p:nvSpPr>
          <p:cNvPr id="28" name="Picture Placeholder 27">
            <a:extLst>
              <a:ext uri="{FF2B5EF4-FFF2-40B4-BE49-F238E27FC236}">
                <a16:creationId xmlns:a16="http://schemas.microsoft.com/office/drawing/2014/main" id="{43FB68AB-3A29-80A6-8B0E-EE129CF01FE1}"/>
              </a:ext>
            </a:extLst>
          </p:cNvPr>
          <p:cNvSpPr>
            <a:spLocks noGrp="1"/>
          </p:cNvSpPr>
          <p:nvPr>
            <p:ph type="pic" sz="quarter" idx="19"/>
          </p:nvPr>
        </p:nvSpPr>
        <p:spPr>
          <a:xfrm>
            <a:off x="1088283" y="2630707"/>
            <a:ext cx="869941" cy="869938"/>
          </a:xfrm>
          <a:noFill/>
        </p:spPr>
        <p:txBody>
          <a:bodyPr>
            <a:normAutofit/>
          </a:bodyPr>
          <a:lstStyle>
            <a:lvl1pPr>
              <a:defRPr sz="1100">
                <a:latin typeface="+mj-lt"/>
              </a:defRPr>
            </a:lvl1pPr>
          </a:lstStyle>
          <a:p>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2" name="Text Placeholder 38">
            <a:extLst>
              <a:ext uri="{FF2B5EF4-FFF2-40B4-BE49-F238E27FC236}">
                <a16:creationId xmlns:a16="http://schemas.microsoft.com/office/drawing/2014/main" id="{16E527E8-D863-0E4F-B7F6-40B77A53A728}"/>
              </a:ext>
            </a:extLst>
          </p:cNvPr>
          <p:cNvSpPr>
            <a:spLocks noGrp="1"/>
          </p:cNvSpPr>
          <p:nvPr>
            <p:ph type="body" sz="quarter" idx="16"/>
          </p:nvPr>
        </p:nvSpPr>
        <p:spPr>
          <a:xfrm>
            <a:off x="374904" y="1261872"/>
            <a:ext cx="10515600"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30" name="Picture Placeholder 27">
            <a:extLst>
              <a:ext uri="{FF2B5EF4-FFF2-40B4-BE49-F238E27FC236}">
                <a16:creationId xmlns:a16="http://schemas.microsoft.com/office/drawing/2014/main" id="{8499464B-874B-802D-8A4B-32526ED1CE7C}"/>
              </a:ext>
            </a:extLst>
          </p:cNvPr>
          <p:cNvSpPr>
            <a:spLocks noGrp="1"/>
          </p:cNvSpPr>
          <p:nvPr>
            <p:ph type="pic" sz="quarter" idx="21"/>
          </p:nvPr>
        </p:nvSpPr>
        <p:spPr>
          <a:xfrm>
            <a:off x="7118690" y="2630707"/>
            <a:ext cx="869941" cy="869938"/>
          </a:xfrm>
          <a:noFill/>
        </p:spPr>
        <p:txBody>
          <a:bodyPr>
            <a:normAutofit/>
          </a:bodyPr>
          <a:lstStyle>
            <a:lvl1pPr>
              <a:defRPr sz="1100">
                <a:latin typeface="+mj-lt"/>
              </a:defRPr>
            </a:lvl1pPr>
          </a:lstStyle>
          <a:p>
            <a:endParaRPr lang="en-US" dirty="0"/>
          </a:p>
        </p:txBody>
      </p:sp>
      <p:sp>
        <p:nvSpPr>
          <p:cNvPr id="31" name="Picture Placeholder 27">
            <a:extLst>
              <a:ext uri="{FF2B5EF4-FFF2-40B4-BE49-F238E27FC236}">
                <a16:creationId xmlns:a16="http://schemas.microsoft.com/office/drawing/2014/main" id="{9CF229FE-6488-48BA-DA2E-82361B61DAF1}"/>
              </a:ext>
            </a:extLst>
          </p:cNvPr>
          <p:cNvSpPr>
            <a:spLocks noGrp="1"/>
          </p:cNvSpPr>
          <p:nvPr>
            <p:ph type="pic" sz="quarter" idx="22"/>
          </p:nvPr>
        </p:nvSpPr>
        <p:spPr>
          <a:xfrm>
            <a:off x="10267003" y="2630707"/>
            <a:ext cx="869941" cy="869938"/>
          </a:xfrm>
          <a:noFill/>
        </p:spPr>
        <p:txBody>
          <a:bodyPr>
            <a:normAutofit/>
          </a:bodyPr>
          <a:lstStyle>
            <a:lvl1pPr>
              <a:defRPr sz="1100">
                <a:latin typeface="+mj-lt"/>
              </a:defRPr>
            </a:lvl1pPr>
          </a:lstStyle>
          <a:p>
            <a:endParaRPr lang="en-US" dirty="0"/>
          </a:p>
        </p:txBody>
      </p:sp>
      <p:sp>
        <p:nvSpPr>
          <p:cNvPr id="35" name="Text Placeholder 34">
            <a:extLst>
              <a:ext uri="{FF2B5EF4-FFF2-40B4-BE49-F238E27FC236}">
                <a16:creationId xmlns:a16="http://schemas.microsoft.com/office/drawing/2014/main" id="{591639CB-4489-62DA-7A0C-290A92BA1080}"/>
              </a:ext>
            </a:extLst>
          </p:cNvPr>
          <p:cNvSpPr>
            <a:spLocks noGrp="1"/>
          </p:cNvSpPr>
          <p:nvPr>
            <p:ph type="body" sz="quarter" idx="23"/>
          </p:nvPr>
        </p:nvSpPr>
        <p:spPr>
          <a:xfrm>
            <a:off x="234297"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37" name="Text Placeholder 36">
            <a:extLst>
              <a:ext uri="{FF2B5EF4-FFF2-40B4-BE49-F238E27FC236}">
                <a16:creationId xmlns:a16="http://schemas.microsoft.com/office/drawing/2014/main" id="{9469E976-9C22-4536-C065-4379EEAA6056}"/>
              </a:ext>
            </a:extLst>
          </p:cNvPr>
          <p:cNvSpPr>
            <a:spLocks noGrp="1"/>
          </p:cNvSpPr>
          <p:nvPr>
            <p:ph type="body" sz="quarter" idx="24" hasCustomPrompt="1"/>
          </p:nvPr>
        </p:nvSpPr>
        <p:spPr>
          <a:xfrm>
            <a:off x="340973"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p>
          <a:p>
            <a:pPr algn="ctr"/>
            <a:endParaRPr lang="en-US" sz="1200" baseline="0" dirty="0"/>
          </a:p>
        </p:txBody>
      </p:sp>
      <p:sp>
        <p:nvSpPr>
          <p:cNvPr id="38" name="Text Placeholder 34">
            <a:extLst>
              <a:ext uri="{FF2B5EF4-FFF2-40B4-BE49-F238E27FC236}">
                <a16:creationId xmlns:a16="http://schemas.microsoft.com/office/drawing/2014/main" id="{03F4C52B-A433-C4E4-2DA3-27646DDBF002}"/>
              </a:ext>
            </a:extLst>
          </p:cNvPr>
          <p:cNvSpPr>
            <a:spLocks noGrp="1"/>
          </p:cNvSpPr>
          <p:nvPr>
            <p:ph type="body" sz="quarter" idx="25"/>
          </p:nvPr>
        </p:nvSpPr>
        <p:spPr>
          <a:xfrm>
            <a:off x="3336311"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39" name="Text Placeholder 36">
            <a:extLst>
              <a:ext uri="{FF2B5EF4-FFF2-40B4-BE49-F238E27FC236}">
                <a16:creationId xmlns:a16="http://schemas.microsoft.com/office/drawing/2014/main" id="{0AD240DB-4345-8D20-63DE-15E531C134F9}"/>
              </a:ext>
            </a:extLst>
          </p:cNvPr>
          <p:cNvSpPr>
            <a:spLocks noGrp="1"/>
          </p:cNvSpPr>
          <p:nvPr>
            <p:ph type="body" sz="quarter" idx="26" hasCustomPrompt="1"/>
          </p:nvPr>
        </p:nvSpPr>
        <p:spPr>
          <a:xfrm>
            <a:off x="3442987"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p>
          <a:p>
            <a:pPr algn="ctr"/>
            <a:endParaRPr lang="en-US" sz="1200" baseline="0" dirty="0"/>
          </a:p>
        </p:txBody>
      </p:sp>
      <p:sp>
        <p:nvSpPr>
          <p:cNvPr id="40" name="Text Placeholder 34">
            <a:extLst>
              <a:ext uri="{FF2B5EF4-FFF2-40B4-BE49-F238E27FC236}">
                <a16:creationId xmlns:a16="http://schemas.microsoft.com/office/drawing/2014/main" id="{B204A7FB-297F-0B35-16C6-B5720A68B92E}"/>
              </a:ext>
            </a:extLst>
          </p:cNvPr>
          <p:cNvSpPr>
            <a:spLocks noGrp="1"/>
          </p:cNvSpPr>
          <p:nvPr>
            <p:ph type="body" sz="quarter" idx="27"/>
          </p:nvPr>
        </p:nvSpPr>
        <p:spPr>
          <a:xfrm>
            <a:off x="6264704"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41" name="Text Placeholder 36">
            <a:extLst>
              <a:ext uri="{FF2B5EF4-FFF2-40B4-BE49-F238E27FC236}">
                <a16:creationId xmlns:a16="http://schemas.microsoft.com/office/drawing/2014/main" id="{4C36607D-C527-0351-7CF2-7FAE986FD941}"/>
              </a:ext>
            </a:extLst>
          </p:cNvPr>
          <p:cNvSpPr>
            <a:spLocks noGrp="1"/>
          </p:cNvSpPr>
          <p:nvPr>
            <p:ph type="body" sz="quarter" idx="28" hasCustomPrompt="1"/>
          </p:nvPr>
        </p:nvSpPr>
        <p:spPr>
          <a:xfrm>
            <a:off x="6371380"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p>
          <a:p>
            <a:pPr algn="ctr"/>
            <a:endParaRPr lang="en-US" sz="1200" baseline="0" dirty="0"/>
          </a:p>
        </p:txBody>
      </p:sp>
      <p:sp>
        <p:nvSpPr>
          <p:cNvPr id="42" name="Text Placeholder 34">
            <a:extLst>
              <a:ext uri="{FF2B5EF4-FFF2-40B4-BE49-F238E27FC236}">
                <a16:creationId xmlns:a16="http://schemas.microsoft.com/office/drawing/2014/main" id="{159264D6-D76D-8FD7-733E-8F7B3D18525C}"/>
              </a:ext>
            </a:extLst>
          </p:cNvPr>
          <p:cNvSpPr>
            <a:spLocks noGrp="1"/>
          </p:cNvSpPr>
          <p:nvPr>
            <p:ph type="body" sz="quarter" idx="29"/>
          </p:nvPr>
        </p:nvSpPr>
        <p:spPr>
          <a:xfrm>
            <a:off x="9413017"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43" name="Text Placeholder 36">
            <a:extLst>
              <a:ext uri="{FF2B5EF4-FFF2-40B4-BE49-F238E27FC236}">
                <a16:creationId xmlns:a16="http://schemas.microsoft.com/office/drawing/2014/main" id="{17E4FA82-05A7-C3C6-C39F-6BCFBFB5E0E4}"/>
              </a:ext>
            </a:extLst>
          </p:cNvPr>
          <p:cNvSpPr>
            <a:spLocks noGrp="1"/>
          </p:cNvSpPr>
          <p:nvPr>
            <p:ph type="body" sz="quarter" idx="30" hasCustomPrompt="1"/>
          </p:nvPr>
        </p:nvSpPr>
        <p:spPr>
          <a:xfrm>
            <a:off x="9519693"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p>
          <a:p>
            <a:pPr algn="ctr"/>
            <a:endParaRPr lang="en-US" sz="1200" baseline="0" dirty="0"/>
          </a:p>
        </p:txBody>
      </p:sp>
      <p:sp>
        <p:nvSpPr>
          <p:cNvPr id="18" name="Slide Number Placeholder 5">
            <a:extLst>
              <a:ext uri="{FF2B5EF4-FFF2-40B4-BE49-F238E27FC236}">
                <a16:creationId xmlns:a16="http://schemas.microsoft.com/office/drawing/2014/main" id="{EFFFD388-7980-40BD-B2CD-7647F69CC5C1}"/>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851674861"/>
      </p:ext>
    </p:extLst>
  </p:cSld>
  <p:clrMapOvr>
    <a:masterClrMapping/>
  </p:clrMapOvr>
  <p:extLst>
    <p:ext uri="{DCECCB84-F9BA-43D5-87BE-67443E8EF086}">
      <p15:sldGuideLst xmlns:p15="http://schemas.microsoft.com/office/powerpoint/2012/main"/>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_Now Near Fa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9EB4F2-4492-FB43-213C-A14B49B05E95}"/>
              </a:ext>
            </a:extLst>
          </p:cNvPr>
          <p:cNvSpPr/>
          <p:nvPr userDrawn="1"/>
        </p:nvSpPr>
        <p:spPr>
          <a:xfrm>
            <a:off x="4064000" y="1"/>
            <a:ext cx="4064000"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latin typeface="Avenir Next" panose="020B0503020202020204" pitchFamily="34" charset="0"/>
            </a:endParaRPr>
          </a:p>
        </p:txBody>
      </p:sp>
      <p:sp>
        <p:nvSpPr>
          <p:cNvPr id="6" name="Text Placeholder 5">
            <a:extLst>
              <a:ext uri="{FF2B5EF4-FFF2-40B4-BE49-F238E27FC236}">
                <a16:creationId xmlns:a16="http://schemas.microsoft.com/office/drawing/2014/main" id="{E6312E81-DBEB-0943-A804-A28C8E3ED66F}"/>
              </a:ext>
            </a:extLst>
          </p:cNvPr>
          <p:cNvSpPr>
            <a:spLocks noGrp="1"/>
          </p:cNvSpPr>
          <p:nvPr>
            <p:ph type="body" sz="quarter" idx="34"/>
          </p:nvPr>
        </p:nvSpPr>
        <p:spPr>
          <a:xfrm>
            <a:off x="8484139" y="3878838"/>
            <a:ext cx="3371416" cy="2376445"/>
          </a:xfrm>
          <a:prstGeom prst="roundRect">
            <a:avLst>
              <a:gd name="adj" fmla="val 3710"/>
            </a:avLst>
          </a:prstGeom>
          <a:solidFill>
            <a:schemeClr val="bg1"/>
          </a:solidFill>
          <a:ln w="28575">
            <a:noFill/>
            <a:miter lim="800000"/>
          </a:ln>
          <a:effectLst>
            <a:outerShdw blurRad="166588" sx="102000" sy="102000" algn="ctr" rotWithShape="0">
              <a:prstClr val="black">
                <a:alpha val="20000"/>
              </a:prstClr>
            </a:outerShdw>
          </a:effectLst>
        </p:spPr>
        <p:txBody>
          <a:bodyPr lIns="182880" anchor="ctr">
            <a:noAutofit/>
          </a:bodyPr>
          <a:lstStyle>
            <a:lvl1pPr>
              <a:lnSpc>
                <a:spcPct val="100000"/>
              </a:lnSpc>
              <a:defRPr sz="1900" b="0" i="0" spc="0">
                <a:solidFill>
                  <a:schemeClr val="tx1"/>
                </a:solidFill>
                <a:latin typeface="+mn-lt"/>
              </a:defRPr>
            </a:lvl1pPr>
          </a:lstStyle>
          <a:p>
            <a:pPr lvl="0"/>
            <a:r>
              <a:rPr lang="en-US" dirty="0"/>
              <a:t>Click to edit Master text styles</a:t>
            </a:r>
          </a:p>
        </p:txBody>
      </p:sp>
      <p:sp>
        <p:nvSpPr>
          <p:cNvPr id="35" name="Text Placeholder 38">
            <a:extLst>
              <a:ext uri="{FF2B5EF4-FFF2-40B4-BE49-F238E27FC236}">
                <a16:creationId xmlns:a16="http://schemas.microsoft.com/office/drawing/2014/main" id="{46FB8C5C-80B8-BD40-B4CE-8A23B3636141}"/>
              </a:ext>
            </a:extLst>
          </p:cNvPr>
          <p:cNvSpPr>
            <a:spLocks noGrp="1"/>
          </p:cNvSpPr>
          <p:nvPr>
            <p:ph type="body" sz="quarter" idx="19" hasCustomPrompt="1"/>
          </p:nvPr>
        </p:nvSpPr>
        <p:spPr>
          <a:xfrm>
            <a:off x="8415628" y="893484"/>
            <a:ext cx="3492908" cy="416143"/>
          </a:xfrm>
        </p:spPr>
        <p:txBody>
          <a:bodyPr>
            <a:noAutofit/>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Far</a:t>
            </a:r>
          </a:p>
        </p:txBody>
      </p:sp>
      <p:sp>
        <p:nvSpPr>
          <p:cNvPr id="34" name="Text Placeholder 38">
            <a:extLst>
              <a:ext uri="{FF2B5EF4-FFF2-40B4-BE49-F238E27FC236}">
                <a16:creationId xmlns:a16="http://schemas.microsoft.com/office/drawing/2014/main" id="{5DAC1CDD-5D48-FB48-95AB-5B748E352D0F}"/>
              </a:ext>
            </a:extLst>
          </p:cNvPr>
          <p:cNvSpPr>
            <a:spLocks noGrp="1"/>
          </p:cNvSpPr>
          <p:nvPr>
            <p:ph type="body" sz="quarter" idx="18" hasCustomPrompt="1"/>
          </p:nvPr>
        </p:nvSpPr>
        <p:spPr>
          <a:xfrm>
            <a:off x="4345799" y="893484"/>
            <a:ext cx="3492908" cy="416143"/>
          </a:xfrm>
        </p:spPr>
        <p:txBody>
          <a:bodyPr>
            <a:noAutofit/>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Near</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hasCustomPrompt="1"/>
          </p:nvPr>
        </p:nvSpPr>
        <p:spPr>
          <a:xfrm>
            <a:off x="283464" y="893484"/>
            <a:ext cx="3492908" cy="416143"/>
          </a:xfrm>
        </p:spPr>
        <p:txBody>
          <a:bodyPr>
            <a:noAutofit/>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Now </a:t>
            </a:r>
          </a:p>
        </p:txBody>
      </p:sp>
      <p:sp>
        <p:nvSpPr>
          <p:cNvPr id="36" name="Text Placeholder 5">
            <a:extLst>
              <a:ext uri="{FF2B5EF4-FFF2-40B4-BE49-F238E27FC236}">
                <a16:creationId xmlns:a16="http://schemas.microsoft.com/office/drawing/2014/main" id="{7D36B5F9-79E9-A348-B7F2-07E98F189CCE}"/>
              </a:ext>
            </a:extLst>
          </p:cNvPr>
          <p:cNvSpPr>
            <a:spLocks noGrp="1"/>
          </p:cNvSpPr>
          <p:nvPr>
            <p:ph type="body" sz="quarter" idx="20" hasCustomPrompt="1"/>
          </p:nvPr>
        </p:nvSpPr>
        <p:spPr>
          <a:xfrm>
            <a:off x="283463" y="1484567"/>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37" name="Text Placeholder 10">
            <a:extLst>
              <a:ext uri="{FF2B5EF4-FFF2-40B4-BE49-F238E27FC236}">
                <a16:creationId xmlns:a16="http://schemas.microsoft.com/office/drawing/2014/main" id="{5EA7023B-9670-284B-BCE9-D7E0AC250F87}"/>
              </a:ext>
            </a:extLst>
          </p:cNvPr>
          <p:cNvSpPr>
            <a:spLocks noGrp="1"/>
          </p:cNvSpPr>
          <p:nvPr>
            <p:ph type="body" sz="quarter" idx="22"/>
          </p:nvPr>
        </p:nvSpPr>
        <p:spPr>
          <a:xfrm>
            <a:off x="283463" y="1717398"/>
            <a:ext cx="3439927" cy="159872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0" name="Text Placeholder 5">
            <a:extLst>
              <a:ext uri="{FF2B5EF4-FFF2-40B4-BE49-F238E27FC236}">
                <a16:creationId xmlns:a16="http://schemas.microsoft.com/office/drawing/2014/main" id="{725F91B0-0A9A-6A48-A155-0A80275D1B0C}"/>
              </a:ext>
            </a:extLst>
          </p:cNvPr>
          <p:cNvSpPr>
            <a:spLocks noGrp="1"/>
          </p:cNvSpPr>
          <p:nvPr>
            <p:ph type="body" sz="quarter" idx="23" hasCustomPrompt="1"/>
          </p:nvPr>
        </p:nvSpPr>
        <p:spPr>
          <a:xfrm>
            <a:off x="283463" y="3646008"/>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41" name="Text Placeholder 10">
            <a:extLst>
              <a:ext uri="{FF2B5EF4-FFF2-40B4-BE49-F238E27FC236}">
                <a16:creationId xmlns:a16="http://schemas.microsoft.com/office/drawing/2014/main" id="{C79BAC07-5A48-724A-B13F-56B2CF5E29F7}"/>
              </a:ext>
            </a:extLst>
          </p:cNvPr>
          <p:cNvSpPr>
            <a:spLocks noGrp="1"/>
          </p:cNvSpPr>
          <p:nvPr>
            <p:ph type="body" sz="quarter" idx="24"/>
          </p:nvPr>
        </p:nvSpPr>
        <p:spPr>
          <a:xfrm>
            <a:off x="283463" y="3878839"/>
            <a:ext cx="3439927" cy="159872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2" name="Text Placeholder 5">
            <a:extLst>
              <a:ext uri="{FF2B5EF4-FFF2-40B4-BE49-F238E27FC236}">
                <a16:creationId xmlns:a16="http://schemas.microsoft.com/office/drawing/2014/main" id="{9EE16261-EDC9-6E42-AC22-1795D34528B4}"/>
              </a:ext>
            </a:extLst>
          </p:cNvPr>
          <p:cNvSpPr>
            <a:spLocks noGrp="1"/>
          </p:cNvSpPr>
          <p:nvPr>
            <p:ph type="body" sz="quarter" idx="25" hasCustomPrompt="1"/>
          </p:nvPr>
        </p:nvSpPr>
        <p:spPr>
          <a:xfrm>
            <a:off x="4345799" y="1484567"/>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43" name="Text Placeholder 10">
            <a:extLst>
              <a:ext uri="{FF2B5EF4-FFF2-40B4-BE49-F238E27FC236}">
                <a16:creationId xmlns:a16="http://schemas.microsoft.com/office/drawing/2014/main" id="{A44F0197-7C6C-E148-A94F-A606917BF6A6}"/>
              </a:ext>
            </a:extLst>
          </p:cNvPr>
          <p:cNvSpPr>
            <a:spLocks noGrp="1"/>
          </p:cNvSpPr>
          <p:nvPr>
            <p:ph type="body" sz="quarter" idx="26"/>
          </p:nvPr>
        </p:nvSpPr>
        <p:spPr>
          <a:xfrm>
            <a:off x="4345799" y="1717398"/>
            <a:ext cx="3439927" cy="159872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4" name="Text Placeholder 5">
            <a:extLst>
              <a:ext uri="{FF2B5EF4-FFF2-40B4-BE49-F238E27FC236}">
                <a16:creationId xmlns:a16="http://schemas.microsoft.com/office/drawing/2014/main" id="{E1BF1D4B-7043-DA46-B80E-28E490DCE95B}"/>
              </a:ext>
            </a:extLst>
          </p:cNvPr>
          <p:cNvSpPr>
            <a:spLocks noGrp="1"/>
          </p:cNvSpPr>
          <p:nvPr>
            <p:ph type="body" sz="quarter" idx="27" hasCustomPrompt="1"/>
          </p:nvPr>
        </p:nvSpPr>
        <p:spPr>
          <a:xfrm>
            <a:off x="4345799" y="3646008"/>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45" name="Text Placeholder 10">
            <a:extLst>
              <a:ext uri="{FF2B5EF4-FFF2-40B4-BE49-F238E27FC236}">
                <a16:creationId xmlns:a16="http://schemas.microsoft.com/office/drawing/2014/main" id="{9C2B2D7E-6B86-CC44-A7B2-A55BA69C92F4}"/>
              </a:ext>
            </a:extLst>
          </p:cNvPr>
          <p:cNvSpPr>
            <a:spLocks noGrp="1"/>
          </p:cNvSpPr>
          <p:nvPr>
            <p:ph type="body" sz="quarter" idx="28"/>
          </p:nvPr>
        </p:nvSpPr>
        <p:spPr>
          <a:xfrm>
            <a:off x="4345799" y="3878839"/>
            <a:ext cx="3439927" cy="159872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6" name="Text Placeholder 5">
            <a:extLst>
              <a:ext uri="{FF2B5EF4-FFF2-40B4-BE49-F238E27FC236}">
                <a16:creationId xmlns:a16="http://schemas.microsoft.com/office/drawing/2014/main" id="{1214F9E5-2575-964B-8C1E-52048E415E9D}"/>
              </a:ext>
            </a:extLst>
          </p:cNvPr>
          <p:cNvSpPr>
            <a:spLocks noGrp="1"/>
          </p:cNvSpPr>
          <p:nvPr>
            <p:ph type="body" sz="quarter" idx="29" hasCustomPrompt="1"/>
          </p:nvPr>
        </p:nvSpPr>
        <p:spPr>
          <a:xfrm>
            <a:off x="8415628" y="1484567"/>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47" name="Text Placeholder 10">
            <a:extLst>
              <a:ext uri="{FF2B5EF4-FFF2-40B4-BE49-F238E27FC236}">
                <a16:creationId xmlns:a16="http://schemas.microsoft.com/office/drawing/2014/main" id="{5CD6203E-2B6C-7541-BF23-8D5466D78CC2}"/>
              </a:ext>
            </a:extLst>
          </p:cNvPr>
          <p:cNvSpPr>
            <a:spLocks noGrp="1"/>
          </p:cNvSpPr>
          <p:nvPr>
            <p:ph type="body" sz="quarter" idx="30"/>
          </p:nvPr>
        </p:nvSpPr>
        <p:spPr>
          <a:xfrm>
            <a:off x="8415628" y="1717398"/>
            <a:ext cx="3439927" cy="87628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63" name="Text Placeholder 5">
            <a:extLst>
              <a:ext uri="{FF2B5EF4-FFF2-40B4-BE49-F238E27FC236}">
                <a16:creationId xmlns:a16="http://schemas.microsoft.com/office/drawing/2014/main" id="{16419C8A-B8CE-314C-B124-6BA462D25F91}"/>
              </a:ext>
            </a:extLst>
          </p:cNvPr>
          <p:cNvSpPr>
            <a:spLocks noGrp="1"/>
          </p:cNvSpPr>
          <p:nvPr>
            <p:ph type="body" sz="quarter" idx="32" hasCustomPrompt="1"/>
          </p:nvPr>
        </p:nvSpPr>
        <p:spPr>
          <a:xfrm>
            <a:off x="8415628" y="2740343"/>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64" name="Text Placeholder 10">
            <a:extLst>
              <a:ext uri="{FF2B5EF4-FFF2-40B4-BE49-F238E27FC236}">
                <a16:creationId xmlns:a16="http://schemas.microsoft.com/office/drawing/2014/main" id="{3E2992C2-A104-3040-B3D1-840B1A47C113}"/>
              </a:ext>
            </a:extLst>
          </p:cNvPr>
          <p:cNvSpPr>
            <a:spLocks noGrp="1"/>
          </p:cNvSpPr>
          <p:nvPr>
            <p:ph type="body" sz="quarter" idx="33"/>
          </p:nvPr>
        </p:nvSpPr>
        <p:spPr>
          <a:xfrm>
            <a:off x="8415628" y="2973174"/>
            <a:ext cx="3439927" cy="87628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5" name="Text Placeholder 8">
            <a:extLst>
              <a:ext uri="{FF2B5EF4-FFF2-40B4-BE49-F238E27FC236}">
                <a16:creationId xmlns:a16="http://schemas.microsoft.com/office/drawing/2014/main" id="{4BCC7C6A-9374-5EFC-331D-37478B276769}"/>
              </a:ext>
            </a:extLst>
          </p:cNvPr>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21" name="Slide Number Placeholder 5">
            <a:extLst>
              <a:ext uri="{FF2B5EF4-FFF2-40B4-BE49-F238E27FC236}">
                <a16:creationId xmlns:a16="http://schemas.microsoft.com/office/drawing/2014/main" id="{181A9155-2B8B-42ED-969A-C7B6951AFC8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710878086"/>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73A623-BDEB-808F-31B2-D089E7A5972D}"/>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6BE19EF8-DC51-8F0C-5606-1741272975B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E45F9F3-91A1-4EDF-84F4-D631F87AA9B3}"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A9528FAD-6D0D-1B43-10F4-F62066E9A0E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1973994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Creativ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B90E50E-7B02-4247-A2CC-074E388021E6}"/>
              </a:ext>
            </a:extLst>
          </p:cNvPr>
          <p:cNvSpPr>
            <a:spLocks noGrp="1"/>
          </p:cNvSpPr>
          <p:nvPr>
            <p:ph type="pic" sz="quarter" idx="18"/>
          </p:nvPr>
        </p:nvSpPr>
        <p:spPr>
          <a:xfrm>
            <a:off x="1" y="1447800"/>
            <a:ext cx="12192000" cy="5410200"/>
          </a:xfrm>
        </p:spPr>
        <p:txBody>
          <a:bodyPr/>
          <a:lstStyle>
            <a:lvl1pPr>
              <a:defRPr>
                <a:latin typeface="Avenir Next" panose="020B0503020202020204" pitchFamily="34" charset="0"/>
              </a:defRPr>
            </a:lvl1pPr>
          </a:lstStyle>
          <a:p>
            <a:endParaRPr lang="en-US" dirty="0"/>
          </a:p>
        </p:txBody>
      </p:sp>
      <p:sp>
        <p:nvSpPr>
          <p:cNvPr id="2" name="Title 1"/>
          <p:cNvSpPr>
            <a:spLocks noGrp="1"/>
          </p:cNvSpPr>
          <p:nvPr>
            <p:ph type="title" hasCustomPrompt="1"/>
          </p:nvPr>
        </p:nvSpPr>
        <p:spPr>
          <a:xfrm>
            <a:off x="374904" y="502920"/>
            <a:ext cx="10536936" cy="1058974"/>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4621302"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7" name="Slide Number Placeholder 5">
            <a:extLst>
              <a:ext uri="{FF2B5EF4-FFF2-40B4-BE49-F238E27FC236}">
                <a16:creationId xmlns:a16="http://schemas.microsoft.com/office/drawing/2014/main" id="{373FAEB3-46FD-46B3-ACE7-C63CA93E706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490216484"/>
      </p:ext>
    </p:extLst>
  </p:cSld>
  <p:clrMapOvr>
    <a:masterClrMapping/>
  </p:clrMapOvr>
  <p:extLst>
    <p:ext uri="{DCECCB84-F9BA-43D5-87BE-67443E8EF086}">
      <p15:sldGuideLst xmlns:p15="http://schemas.microsoft.com/office/powerpoint/2012/main"/>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Global Brand Framewo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10536936" cy="50142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4621302"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16">
            <a:extLst>
              <a:ext uri="{FF2B5EF4-FFF2-40B4-BE49-F238E27FC236}">
                <a16:creationId xmlns:a16="http://schemas.microsoft.com/office/drawing/2014/main" id="{02DF828D-D3BB-B911-F951-360B9D78A16B}"/>
              </a:ext>
            </a:extLst>
          </p:cNvPr>
          <p:cNvSpPr>
            <a:spLocks noGrp="1"/>
          </p:cNvSpPr>
          <p:nvPr>
            <p:ph type="body" sz="quarter" idx="18"/>
          </p:nvPr>
        </p:nvSpPr>
        <p:spPr>
          <a:xfrm>
            <a:off x="831850" y="1051660"/>
            <a:ext cx="10528300" cy="310003"/>
          </a:xfrm>
        </p:spPr>
        <p:txBody>
          <a:bodyPr tIns="91440">
            <a:noAutofit/>
          </a:bodyPr>
          <a:lstStyle>
            <a:lvl1pPr algn="ctr">
              <a:defRPr sz="900" b="0" i="0" spc="20" baseline="0">
                <a:latin typeface="+mn-lt"/>
              </a:defRPr>
            </a:lvl1pPr>
            <a:lvl2pPr marL="0" indent="0">
              <a:buNone/>
              <a:defRPr/>
            </a:lvl2pPr>
          </a:lstStyle>
          <a:p>
            <a:pPr lvl="0"/>
            <a:r>
              <a:rPr lang="en-US" dirty="0"/>
              <a:t>Click to edit Master text styles</a:t>
            </a:r>
          </a:p>
        </p:txBody>
      </p:sp>
      <p:sp>
        <p:nvSpPr>
          <p:cNvPr id="19" name="Text Placeholder 18">
            <a:extLst>
              <a:ext uri="{FF2B5EF4-FFF2-40B4-BE49-F238E27FC236}">
                <a16:creationId xmlns:a16="http://schemas.microsoft.com/office/drawing/2014/main" id="{FDAF99ED-6631-2E2D-F6D6-D6F908509530}"/>
              </a:ext>
            </a:extLst>
          </p:cNvPr>
          <p:cNvSpPr>
            <a:spLocks noGrp="1"/>
          </p:cNvSpPr>
          <p:nvPr>
            <p:ph type="body" sz="quarter" idx="19"/>
          </p:nvPr>
        </p:nvSpPr>
        <p:spPr>
          <a:xfrm>
            <a:off x="358140" y="1374297"/>
            <a:ext cx="11475720" cy="685800"/>
          </a:xfrm>
          <a:solidFill>
            <a:schemeClr val="tx1"/>
          </a:solidFill>
        </p:spPr>
        <p:txBody>
          <a:bodyPr lIns="0" tIns="0" rIns="0" bIns="0" anchor="ctr">
            <a:noAutofit/>
          </a:bodyPr>
          <a:lstStyle>
            <a:lvl1pPr marL="0" indent="0" algn="ctr">
              <a:lnSpc>
                <a:spcPct val="100000"/>
              </a:lnSpc>
              <a:spcBef>
                <a:spcPts val="0"/>
              </a:spcBef>
              <a:buFont typeface="Arial" panose="020B060402020202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2888" indent="0" algn="ctr">
              <a:buNone/>
              <a:defRPr/>
            </a:lvl3pPr>
          </a:lstStyle>
          <a:p>
            <a:pPr lvl="0"/>
            <a:r>
              <a:rPr lang="en-US" dirty="0"/>
              <a:t>Click to edit Master text styles</a:t>
            </a:r>
          </a:p>
          <a:p>
            <a:pPr lvl="1"/>
            <a:r>
              <a:rPr lang="en-US" dirty="0"/>
              <a:t>Second level</a:t>
            </a:r>
          </a:p>
        </p:txBody>
      </p:sp>
      <p:sp>
        <p:nvSpPr>
          <p:cNvPr id="22" name="Text Placeholder 16">
            <a:extLst>
              <a:ext uri="{FF2B5EF4-FFF2-40B4-BE49-F238E27FC236}">
                <a16:creationId xmlns:a16="http://schemas.microsoft.com/office/drawing/2014/main" id="{1E05D93A-E801-AE15-0263-31D1FAFB2072}"/>
              </a:ext>
            </a:extLst>
          </p:cNvPr>
          <p:cNvSpPr>
            <a:spLocks noGrp="1"/>
          </p:cNvSpPr>
          <p:nvPr>
            <p:ph type="body" sz="quarter" idx="20"/>
          </p:nvPr>
        </p:nvSpPr>
        <p:spPr>
          <a:xfrm>
            <a:off x="831850" y="2162304"/>
            <a:ext cx="10528300" cy="310003"/>
          </a:xfrm>
        </p:spPr>
        <p:txBody>
          <a:bodyPr tIns="91440">
            <a:noAutofit/>
          </a:bodyPr>
          <a:lstStyle>
            <a:lvl1pPr algn="ctr">
              <a:defRPr sz="900" b="0" i="0" spc="20" baseline="0">
                <a:latin typeface="+mn-lt"/>
              </a:defRPr>
            </a:lvl1pPr>
            <a:lvl2pPr marL="0" indent="0">
              <a:buNone/>
              <a:defRPr/>
            </a:lvl2pPr>
          </a:lstStyle>
          <a:p>
            <a:pPr lvl="0"/>
            <a:r>
              <a:rPr lang="en-US" dirty="0"/>
              <a:t>Click to edit Master text styles</a:t>
            </a:r>
          </a:p>
        </p:txBody>
      </p:sp>
      <p:sp>
        <p:nvSpPr>
          <p:cNvPr id="23" name="Text Placeholder 18">
            <a:extLst>
              <a:ext uri="{FF2B5EF4-FFF2-40B4-BE49-F238E27FC236}">
                <a16:creationId xmlns:a16="http://schemas.microsoft.com/office/drawing/2014/main" id="{288D6D0E-23C8-6326-D882-95361864AE71}"/>
              </a:ext>
            </a:extLst>
          </p:cNvPr>
          <p:cNvSpPr>
            <a:spLocks noGrp="1"/>
          </p:cNvSpPr>
          <p:nvPr>
            <p:ph type="body" sz="quarter" idx="21"/>
          </p:nvPr>
        </p:nvSpPr>
        <p:spPr>
          <a:xfrm>
            <a:off x="358140" y="2484941"/>
            <a:ext cx="11475720" cy="685800"/>
          </a:xfrm>
          <a:solidFill>
            <a:schemeClr val="accent1"/>
          </a:solidFill>
        </p:spPr>
        <p:txBody>
          <a:bodyPr lIns="0" tIns="0" rIns="0" bIns="0" anchor="ctr">
            <a:noAutofit/>
          </a:bodyPr>
          <a:lstStyle>
            <a:lvl1pPr marL="0" indent="0" algn="ctr">
              <a:lnSpc>
                <a:spcPct val="100000"/>
              </a:lnSpc>
              <a:spcBef>
                <a:spcPts val="0"/>
              </a:spcBef>
              <a:buFont typeface="Arial" panose="020B060402020202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2888" indent="0" algn="ctr">
              <a:buNone/>
              <a:defRPr/>
            </a:lvl3pPr>
          </a:lstStyle>
          <a:p>
            <a:pPr lvl="0"/>
            <a:r>
              <a:rPr lang="en-US" dirty="0"/>
              <a:t>Click to edit Master text styles</a:t>
            </a:r>
          </a:p>
          <a:p>
            <a:pPr lvl="1"/>
            <a:r>
              <a:rPr lang="en-US" dirty="0"/>
              <a:t>Second level</a:t>
            </a:r>
          </a:p>
        </p:txBody>
      </p:sp>
      <p:sp>
        <p:nvSpPr>
          <p:cNvPr id="24" name="Text Placeholder 16">
            <a:extLst>
              <a:ext uri="{FF2B5EF4-FFF2-40B4-BE49-F238E27FC236}">
                <a16:creationId xmlns:a16="http://schemas.microsoft.com/office/drawing/2014/main" id="{7BDCFA48-3DA2-39A2-9BC6-687453A91065}"/>
              </a:ext>
            </a:extLst>
          </p:cNvPr>
          <p:cNvSpPr>
            <a:spLocks noGrp="1"/>
          </p:cNvSpPr>
          <p:nvPr>
            <p:ph type="body" sz="quarter" idx="22"/>
          </p:nvPr>
        </p:nvSpPr>
        <p:spPr>
          <a:xfrm>
            <a:off x="831850" y="3335218"/>
            <a:ext cx="10528300" cy="310003"/>
          </a:xfrm>
        </p:spPr>
        <p:txBody>
          <a:bodyPr tIns="91440">
            <a:noAutofit/>
          </a:bodyPr>
          <a:lstStyle>
            <a:lvl1pPr algn="ctr">
              <a:defRPr sz="900" b="0" i="0" spc="20" baseline="0">
                <a:latin typeface="+mn-lt"/>
              </a:defRPr>
            </a:lvl1pPr>
            <a:lvl2pPr marL="0" indent="0">
              <a:buNone/>
              <a:defRPr/>
            </a:lvl2pPr>
          </a:lstStyle>
          <a:p>
            <a:pPr lvl="0"/>
            <a:r>
              <a:rPr lang="en-US" dirty="0"/>
              <a:t>Click to edit Master text styles</a:t>
            </a:r>
          </a:p>
        </p:txBody>
      </p:sp>
      <p:sp>
        <p:nvSpPr>
          <p:cNvPr id="25" name="Text Placeholder 18">
            <a:extLst>
              <a:ext uri="{FF2B5EF4-FFF2-40B4-BE49-F238E27FC236}">
                <a16:creationId xmlns:a16="http://schemas.microsoft.com/office/drawing/2014/main" id="{C68A877B-AE32-C56F-AE3B-A121961E1B7C}"/>
              </a:ext>
            </a:extLst>
          </p:cNvPr>
          <p:cNvSpPr>
            <a:spLocks noGrp="1"/>
          </p:cNvSpPr>
          <p:nvPr>
            <p:ph type="body" sz="quarter" idx="23"/>
          </p:nvPr>
        </p:nvSpPr>
        <p:spPr>
          <a:xfrm>
            <a:off x="35814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29" name="Text Placeholder 18">
            <a:extLst>
              <a:ext uri="{FF2B5EF4-FFF2-40B4-BE49-F238E27FC236}">
                <a16:creationId xmlns:a16="http://schemas.microsoft.com/office/drawing/2014/main" id="{0D570F4E-63EF-6BC9-F252-746333886A79}"/>
              </a:ext>
            </a:extLst>
          </p:cNvPr>
          <p:cNvSpPr>
            <a:spLocks noGrp="1"/>
          </p:cNvSpPr>
          <p:nvPr>
            <p:ph type="body" sz="quarter" idx="24"/>
          </p:nvPr>
        </p:nvSpPr>
        <p:spPr>
          <a:xfrm>
            <a:off x="326898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30" name="Text Placeholder 18">
            <a:extLst>
              <a:ext uri="{FF2B5EF4-FFF2-40B4-BE49-F238E27FC236}">
                <a16:creationId xmlns:a16="http://schemas.microsoft.com/office/drawing/2014/main" id="{192C898C-FB30-F19C-9056-DECE6080545B}"/>
              </a:ext>
            </a:extLst>
          </p:cNvPr>
          <p:cNvSpPr>
            <a:spLocks noGrp="1"/>
          </p:cNvSpPr>
          <p:nvPr>
            <p:ph type="body" sz="quarter" idx="25"/>
          </p:nvPr>
        </p:nvSpPr>
        <p:spPr>
          <a:xfrm>
            <a:off x="617982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31" name="Text Placeholder 18">
            <a:extLst>
              <a:ext uri="{FF2B5EF4-FFF2-40B4-BE49-F238E27FC236}">
                <a16:creationId xmlns:a16="http://schemas.microsoft.com/office/drawing/2014/main" id="{FC805F5A-9B8F-39A2-B8D9-F4E755ECE1C1}"/>
              </a:ext>
            </a:extLst>
          </p:cNvPr>
          <p:cNvSpPr>
            <a:spLocks noGrp="1"/>
          </p:cNvSpPr>
          <p:nvPr>
            <p:ph type="body" sz="quarter" idx="26"/>
          </p:nvPr>
        </p:nvSpPr>
        <p:spPr>
          <a:xfrm>
            <a:off x="909066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4" name="Text Placeholder 39">
            <a:extLst>
              <a:ext uri="{FF2B5EF4-FFF2-40B4-BE49-F238E27FC236}">
                <a16:creationId xmlns:a16="http://schemas.microsoft.com/office/drawing/2014/main" id="{4266C747-9853-B6AB-0040-A0A2CF21127D}"/>
              </a:ext>
            </a:extLst>
          </p:cNvPr>
          <p:cNvSpPr>
            <a:spLocks noGrp="1"/>
          </p:cNvSpPr>
          <p:nvPr>
            <p:ph type="body" sz="quarter" idx="30" hasCustomPrompt="1"/>
          </p:nvPr>
        </p:nvSpPr>
        <p:spPr>
          <a:xfrm>
            <a:off x="388654"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p>
          <a:p>
            <a:pPr lvl="0"/>
            <a:r>
              <a:rPr lang="en-US" dirty="0"/>
              <a:t>Maecenas porttitor </a:t>
            </a:r>
            <a:r>
              <a:rPr lang="en-US" dirty="0" err="1"/>
              <a:t>congue</a:t>
            </a:r>
            <a:r>
              <a:rPr lang="en-US" dirty="0"/>
              <a:t> </a:t>
            </a:r>
            <a:r>
              <a:rPr lang="en-US" dirty="0" err="1"/>
              <a:t>massa</a:t>
            </a:r>
            <a:r>
              <a:rPr lang="en-US" dirty="0"/>
              <a:t> Fusce posuere, magna sed pulvinar</a:t>
            </a:r>
          </a:p>
          <a:p>
            <a:pPr lvl="0"/>
            <a:r>
              <a:rPr lang="en-US" dirty="0"/>
              <a:t>Nunc viverra imperdiet enim. Fusce est. Vivamus a tellus.</a:t>
            </a:r>
          </a:p>
          <a:p>
            <a:pPr lvl="0"/>
            <a:endParaRPr lang="en-US" dirty="0"/>
          </a:p>
        </p:txBody>
      </p:sp>
      <p:sp>
        <p:nvSpPr>
          <p:cNvPr id="5" name="Text Placeholder 39">
            <a:extLst>
              <a:ext uri="{FF2B5EF4-FFF2-40B4-BE49-F238E27FC236}">
                <a16:creationId xmlns:a16="http://schemas.microsoft.com/office/drawing/2014/main" id="{56153E62-6485-3051-1CA5-767A5A0CB89B}"/>
              </a:ext>
            </a:extLst>
          </p:cNvPr>
          <p:cNvSpPr>
            <a:spLocks noGrp="1"/>
          </p:cNvSpPr>
          <p:nvPr>
            <p:ph type="body" sz="quarter" idx="31" hasCustomPrompt="1"/>
          </p:nvPr>
        </p:nvSpPr>
        <p:spPr>
          <a:xfrm>
            <a:off x="3303734"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p>
          <a:p>
            <a:pPr lvl="0"/>
            <a:r>
              <a:rPr lang="en-US" dirty="0"/>
              <a:t>Maecenas porttitor </a:t>
            </a:r>
            <a:r>
              <a:rPr lang="en-US" dirty="0" err="1"/>
              <a:t>congue</a:t>
            </a:r>
            <a:r>
              <a:rPr lang="en-US" dirty="0"/>
              <a:t> </a:t>
            </a:r>
            <a:r>
              <a:rPr lang="en-US" dirty="0" err="1"/>
              <a:t>massa</a:t>
            </a:r>
            <a:r>
              <a:rPr lang="en-US" dirty="0"/>
              <a:t> Fusce posuere, magna sed pulvinar</a:t>
            </a:r>
          </a:p>
          <a:p>
            <a:pPr lvl="0"/>
            <a:r>
              <a:rPr lang="en-US" dirty="0"/>
              <a:t>Nunc viverra imperdiet enim. Fusce est. Vivamus a tellus.</a:t>
            </a:r>
          </a:p>
          <a:p>
            <a:pPr lvl="0"/>
            <a:endParaRPr lang="en-US" dirty="0"/>
          </a:p>
        </p:txBody>
      </p:sp>
      <p:sp>
        <p:nvSpPr>
          <p:cNvPr id="6" name="Text Placeholder 39">
            <a:extLst>
              <a:ext uri="{FF2B5EF4-FFF2-40B4-BE49-F238E27FC236}">
                <a16:creationId xmlns:a16="http://schemas.microsoft.com/office/drawing/2014/main" id="{2617D596-21BB-8CFE-310F-A04F6D051B1B}"/>
              </a:ext>
            </a:extLst>
          </p:cNvPr>
          <p:cNvSpPr>
            <a:spLocks noGrp="1"/>
          </p:cNvSpPr>
          <p:nvPr>
            <p:ph type="body" sz="quarter" idx="32" hasCustomPrompt="1"/>
          </p:nvPr>
        </p:nvSpPr>
        <p:spPr>
          <a:xfrm>
            <a:off x="6205063"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p>
          <a:p>
            <a:pPr lvl="0"/>
            <a:r>
              <a:rPr lang="en-US" dirty="0"/>
              <a:t>Maecenas porttitor </a:t>
            </a:r>
            <a:r>
              <a:rPr lang="en-US" dirty="0" err="1"/>
              <a:t>congue</a:t>
            </a:r>
            <a:r>
              <a:rPr lang="en-US" dirty="0"/>
              <a:t> </a:t>
            </a:r>
            <a:r>
              <a:rPr lang="en-US" dirty="0" err="1"/>
              <a:t>massa</a:t>
            </a:r>
            <a:r>
              <a:rPr lang="en-US" dirty="0"/>
              <a:t> Fusce posuere, magna sed pulvinar</a:t>
            </a:r>
          </a:p>
          <a:p>
            <a:pPr lvl="0"/>
            <a:r>
              <a:rPr lang="en-US" dirty="0"/>
              <a:t>Nunc viverra imperdiet enim. Fusce est. Vivamus a tellus.</a:t>
            </a:r>
          </a:p>
          <a:p>
            <a:pPr lvl="0"/>
            <a:endParaRPr lang="en-US" dirty="0"/>
          </a:p>
        </p:txBody>
      </p:sp>
      <p:sp>
        <p:nvSpPr>
          <p:cNvPr id="7" name="Text Placeholder 39">
            <a:extLst>
              <a:ext uri="{FF2B5EF4-FFF2-40B4-BE49-F238E27FC236}">
                <a16:creationId xmlns:a16="http://schemas.microsoft.com/office/drawing/2014/main" id="{21ADC22D-B47A-5B97-8CAD-D379ACC42C67}"/>
              </a:ext>
            </a:extLst>
          </p:cNvPr>
          <p:cNvSpPr>
            <a:spLocks noGrp="1"/>
          </p:cNvSpPr>
          <p:nvPr>
            <p:ph type="body" sz="quarter" idx="33" hasCustomPrompt="1"/>
          </p:nvPr>
        </p:nvSpPr>
        <p:spPr>
          <a:xfrm>
            <a:off x="9127018"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p>
          <a:p>
            <a:pPr lvl="0"/>
            <a:r>
              <a:rPr lang="en-US" dirty="0"/>
              <a:t>Maecenas porttitor </a:t>
            </a:r>
            <a:r>
              <a:rPr lang="en-US" dirty="0" err="1"/>
              <a:t>congue</a:t>
            </a:r>
            <a:r>
              <a:rPr lang="en-US" dirty="0"/>
              <a:t> </a:t>
            </a:r>
            <a:r>
              <a:rPr lang="en-US" dirty="0" err="1"/>
              <a:t>massa</a:t>
            </a:r>
            <a:r>
              <a:rPr lang="en-US" dirty="0"/>
              <a:t> Fusce posuere, magna sed pulvinar</a:t>
            </a:r>
          </a:p>
          <a:p>
            <a:pPr lvl="0"/>
            <a:r>
              <a:rPr lang="en-US" dirty="0"/>
              <a:t>Nunc viverra imperdiet enim. Fusce est. Vivamus a tellus.</a:t>
            </a:r>
          </a:p>
          <a:p>
            <a:pPr lvl="0"/>
            <a:endParaRPr lang="en-US" dirty="0"/>
          </a:p>
        </p:txBody>
      </p:sp>
      <p:sp>
        <p:nvSpPr>
          <p:cNvPr id="18" name="Slide Number Placeholder 5">
            <a:extLst>
              <a:ext uri="{FF2B5EF4-FFF2-40B4-BE49-F238E27FC236}">
                <a16:creationId xmlns:a16="http://schemas.microsoft.com/office/drawing/2014/main" id="{8E123C85-FB61-4101-AA60-437CD6803D23}"/>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50123089"/>
      </p:ext>
    </p:extLst>
  </p:cSld>
  <p:clrMapOvr>
    <a:masterClrMapping/>
  </p:clrMapOvr>
  <p:extLst>
    <p:ext uri="{DCECCB84-F9BA-43D5-87BE-67443E8EF086}">
      <p15:sldGuideLst xmlns:p15="http://schemas.microsoft.com/office/powerpoint/2012/main"/>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rand Health Performanc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47F228-FFD7-61E3-79F3-A93961D6890B}"/>
              </a:ext>
            </a:extLst>
          </p:cNvPr>
          <p:cNvSpPr/>
          <p:nvPr userDrawn="1"/>
        </p:nvSpPr>
        <p:spPr>
          <a:xfrm>
            <a:off x="0" y="1076446"/>
            <a:ext cx="12192000" cy="578155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latin typeface="Avenir Next" panose="020B0503020202020204" pitchFamily="34" charset="0"/>
            </a:endParaRPr>
          </a:p>
        </p:txBody>
      </p:sp>
      <p:grpSp>
        <p:nvGrpSpPr>
          <p:cNvPr id="27" name="Group 26">
            <a:extLst>
              <a:ext uri="{FF2B5EF4-FFF2-40B4-BE49-F238E27FC236}">
                <a16:creationId xmlns:a16="http://schemas.microsoft.com/office/drawing/2014/main" id="{9137D0C1-D335-CD10-1B9D-655393F04655}"/>
              </a:ext>
            </a:extLst>
          </p:cNvPr>
          <p:cNvGrpSpPr/>
          <p:nvPr userDrawn="1"/>
        </p:nvGrpSpPr>
        <p:grpSpPr>
          <a:xfrm>
            <a:off x="5075525" y="3254228"/>
            <a:ext cx="4747426" cy="3228950"/>
            <a:chOff x="5075525" y="1335397"/>
            <a:chExt cx="4747426" cy="3754719"/>
          </a:xfrm>
        </p:grpSpPr>
        <p:cxnSp>
          <p:nvCxnSpPr>
            <p:cNvPr id="28" name="Straight Connector 27">
              <a:extLst>
                <a:ext uri="{FF2B5EF4-FFF2-40B4-BE49-F238E27FC236}">
                  <a16:creationId xmlns:a16="http://schemas.microsoft.com/office/drawing/2014/main" id="{B7B50E7C-15ED-ECA1-7339-BD1DA4507E6B}"/>
                </a:ext>
              </a:extLst>
            </p:cNvPr>
            <p:cNvCxnSpPr>
              <a:cxnSpLocks/>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FF57B9B-1710-F2F8-D573-021931ED186B}"/>
                </a:ext>
              </a:extLst>
            </p:cNvPr>
            <p:cNvCxnSpPr>
              <a:cxnSpLocks/>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B75A4F5F-47B1-1A18-7B9B-1BCC5C36013C}"/>
              </a:ext>
            </a:extLst>
          </p:cNvPr>
          <p:cNvGrpSpPr/>
          <p:nvPr userDrawn="1"/>
        </p:nvGrpSpPr>
        <p:grpSpPr>
          <a:xfrm>
            <a:off x="5075525" y="1353095"/>
            <a:ext cx="4747426" cy="1651238"/>
            <a:chOff x="5075525" y="1335397"/>
            <a:chExt cx="4747426" cy="3754719"/>
          </a:xfrm>
        </p:grpSpPr>
        <p:cxnSp>
          <p:nvCxnSpPr>
            <p:cNvPr id="67" name="Straight Connector 66">
              <a:extLst>
                <a:ext uri="{FF2B5EF4-FFF2-40B4-BE49-F238E27FC236}">
                  <a16:creationId xmlns:a16="http://schemas.microsoft.com/office/drawing/2014/main" id="{4FDE63FE-41CB-21CB-40E5-B0E3D96FF00C}"/>
                </a:ext>
              </a:extLst>
            </p:cNvPr>
            <p:cNvCxnSpPr>
              <a:cxnSpLocks/>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5FE5995-F2E2-9E92-B902-12D6F00BC3E6}"/>
                </a:ext>
              </a:extLst>
            </p:cNvPr>
            <p:cNvCxnSpPr>
              <a:cxnSpLocks/>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272151AE-F33A-2E37-9849-0E66DD0CC5A9}"/>
              </a:ext>
            </a:extLst>
          </p:cNvPr>
          <p:cNvCxnSpPr>
            <a:cxnSpLocks/>
          </p:cNvCxnSpPr>
          <p:nvPr userDrawn="1"/>
        </p:nvCxnSpPr>
        <p:spPr>
          <a:xfrm rot="16200000">
            <a:off x="7476161" y="415372"/>
            <a:ext cx="0" cy="9042811"/>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374904" y="502920"/>
            <a:ext cx="10515600" cy="56326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20" name="Text Placeholder 19">
            <a:extLst>
              <a:ext uri="{FF2B5EF4-FFF2-40B4-BE49-F238E27FC236}">
                <a16:creationId xmlns:a16="http://schemas.microsoft.com/office/drawing/2014/main" id="{32D199D6-61E5-FCF2-8241-60F214008D26}"/>
              </a:ext>
            </a:extLst>
          </p:cNvPr>
          <p:cNvSpPr>
            <a:spLocks noGrp="1"/>
          </p:cNvSpPr>
          <p:nvPr>
            <p:ph type="body" sz="quarter" idx="54"/>
          </p:nvPr>
        </p:nvSpPr>
        <p:spPr>
          <a:xfrm>
            <a:off x="256033" y="1233489"/>
            <a:ext cx="2445780" cy="5157046"/>
          </a:xfrm>
        </p:spPr>
        <p:txBody>
          <a:bodyPr lIns="0">
            <a:noAutofit/>
          </a:bodyPr>
          <a:lstStyle>
            <a:lvl1pPr>
              <a:lnSpc>
                <a:spcPct val="110000"/>
              </a:lnSpc>
              <a:spcBef>
                <a:spcPts val="1600"/>
              </a:spcBef>
              <a:defRPr sz="1100" b="1" i="0" spc="30" baseline="0">
                <a:solidFill>
                  <a:schemeClr val="accent1"/>
                </a:solidFill>
                <a:latin typeface="+mn-lt"/>
              </a:defRPr>
            </a:lvl1pPr>
            <a:lvl2pPr marL="230188" indent="-169863">
              <a:lnSpc>
                <a:spcPct val="110000"/>
              </a:lnSpc>
              <a:tabLst/>
              <a:defRPr sz="1100">
                <a:latin typeface="+mn-lt"/>
              </a:defRPr>
            </a:lvl2pPr>
            <a:lvl3pPr>
              <a:lnSpc>
                <a:spcPct val="110000"/>
              </a:lnSpc>
              <a:defRPr sz="900">
                <a:latin typeface="+mn-lt"/>
              </a:defRPr>
            </a:lvl3pPr>
          </a:lstStyle>
          <a:p>
            <a:pPr lvl="0"/>
            <a:r>
              <a:rPr lang="en-US" dirty="0"/>
              <a:t>Click to edit Master text styles</a:t>
            </a:r>
          </a:p>
          <a:p>
            <a:pPr lvl="1"/>
            <a:r>
              <a:rPr lang="en-US" dirty="0"/>
              <a:t>Second level</a:t>
            </a:r>
          </a:p>
          <a:p>
            <a:pPr lvl="2"/>
            <a:endParaRPr lang="en-US" dirty="0"/>
          </a:p>
        </p:txBody>
      </p:sp>
      <p:cxnSp>
        <p:nvCxnSpPr>
          <p:cNvPr id="5" name="Straight Connector 4">
            <a:extLst>
              <a:ext uri="{FF2B5EF4-FFF2-40B4-BE49-F238E27FC236}">
                <a16:creationId xmlns:a16="http://schemas.microsoft.com/office/drawing/2014/main" id="{A46862F5-4890-55F5-90C7-327B76EB8D2C}"/>
              </a:ext>
            </a:extLst>
          </p:cNvPr>
          <p:cNvCxnSpPr>
            <a:cxnSpLocks/>
          </p:cNvCxnSpPr>
          <p:nvPr userDrawn="1"/>
        </p:nvCxnSpPr>
        <p:spPr>
          <a:xfrm>
            <a:off x="2701812" y="1076446"/>
            <a:ext cx="0" cy="578155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1E8DEDA-C6F2-37BE-D08C-558DB4B0EFF5}"/>
              </a:ext>
            </a:extLst>
          </p:cNvPr>
          <p:cNvCxnSpPr>
            <a:cxnSpLocks/>
          </p:cNvCxnSpPr>
          <p:nvPr userDrawn="1"/>
        </p:nvCxnSpPr>
        <p:spPr>
          <a:xfrm>
            <a:off x="7446907" y="1076446"/>
            <a:ext cx="0" cy="578155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24" name="Text Placeholder 23">
            <a:extLst>
              <a:ext uri="{FF2B5EF4-FFF2-40B4-BE49-F238E27FC236}">
                <a16:creationId xmlns:a16="http://schemas.microsoft.com/office/drawing/2014/main" id="{FCADA94C-B5A9-89F2-0F63-7D8B8822816F}"/>
              </a:ext>
            </a:extLst>
          </p:cNvPr>
          <p:cNvSpPr>
            <a:spLocks noGrp="1"/>
          </p:cNvSpPr>
          <p:nvPr>
            <p:ph type="body" sz="quarter" idx="55"/>
          </p:nvPr>
        </p:nvSpPr>
        <p:spPr>
          <a:xfrm>
            <a:off x="2701813" y="1076446"/>
            <a:ext cx="9490188" cy="201168"/>
          </a:xfrm>
          <a:solidFill>
            <a:schemeClr val="tx1"/>
          </a:solidFill>
        </p:spPr>
        <p:txBody>
          <a:bodyPr anchor="ctr">
            <a:noAutofit/>
          </a:bodyPr>
          <a:lstStyle>
            <a:lvl1pPr algn="ctr">
              <a:defRPr sz="1000" b="1" i="0" spc="40" baseline="0">
                <a:solidFill>
                  <a:schemeClr val="bg1"/>
                </a:solidFill>
                <a:latin typeface="+mn-lt"/>
              </a:defRPr>
            </a:lvl1pPr>
            <a:lvl2pPr marL="0" indent="0">
              <a:buNone/>
              <a:defRPr/>
            </a:lvl2pPr>
          </a:lstStyle>
          <a:p>
            <a:pPr lvl="0"/>
            <a:r>
              <a:rPr lang="en-US" dirty="0"/>
              <a:t>Click to edit Master text styles</a:t>
            </a:r>
          </a:p>
        </p:txBody>
      </p:sp>
      <p:sp>
        <p:nvSpPr>
          <p:cNvPr id="25" name="Text Placeholder 23">
            <a:extLst>
              <a:ext uri="{FF2B5EF4-FFF2-40B4-BE49-F238E27FC236}">
                <a16:creationId xmlns:a16="http://schemas.microsoft.com/office/drawing/2014/main" id="{7961B9FD-0C6B-BAD3-6E4A-6D20A49817DC}"/>
              </a:ext>
            </a:extLst>
          </p:cNvPr>
          <p:cNvSpPr>
            <a:spLocks noGrp="1"/>
          </p:cNvSpPr>
          <p:nvPr>
            <p:ph type="body" sz="quarter" idx="56"/>
          </p:nvPr>
        </p:nvSpPr>
        <p:spPr>
          <a:xfrm>
            <a:off x="2701813" y="2917329"/>
            <a:ext cx="9490188" cy="201168"/>
          </a:xfrm>
          <a:solidFill>
            <a:schemeClr val="tx1"/>
          </a:solidFill>
        </p:spPr>
        <p:txBody>
          <a:bodyPr anchor="ctr">
            <a:noAutofit/>
          </a:bodyPr>
          <a:lstStyle>
            <a:lvl1pPr algn="ctr">
              <a:defRPr sz="1000" b="1" i="0" spc="40" baseline="0">
                <a:solidFill>
                  <a:schemeClr val="bg1"/>
                </a:solidFill>
                <a:latin typeface="+mn-lt"/>
              </a:defRPr>
            </a:lvl1pPr>
            <a:lvl2pPr marL="0" indent="0">
              <a:buNone/>
              <a:defRPr/>
            </a:lvl2pPr>
          </a:lstStyle>
          <a:p>
            <a:pPr lvl="0"/>
            <a:r>
              <a:rPr lang="en-US" dirty="0"/>
              <a:t>Click to edit Master text styles</a:t>
            </a:r>
          </a:p>
        </p:txBody>
      </p:sp>
      <p:sp>
        <p:nvSpPr>
          <p:cNvPr id="33" name="Text Placeholder 19">
            <a:extLst>
              <a:ext uri="{FF2B5EF4-FFF2-40B4-BE49-F238E27FC236}">
                <a16:creationId xmlns:a16="http://schemas.microsoft.com/office/drawing/2014/main" id="{22306D12-E3FC-06AD-E42E-11E7614201CF}"/>
              </a:ext>
            </a:extLst>
          </p:cNvPr>
          <p:cNvSpPr>
            <a:spLocks noGrp="1"/>
          </p:cNvSpPr>
          <p:nvPr>
            <p:ph type="body" sz="quarter" idx="57" hasCustomPrompt="1"/>
          </p:nvPr>
        </p:nvSpPr>
        <p:spPr>
          <a:xfrm>
            <a:off x="3855721" y="1310766"/>
            <a:ext cx="2445780"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en-US" dirty="0"/>
              <a:t>More emotional</a:t>
            </a:r>
          </a:p>
        </p:txBody>
      </p:sp>
      <p:sp>
        <p:nvSpPr>
          <p:cNvPr id="34" name="Text Placeholder 19">
            <a:extLst>
              <a:ext uri="{FF2B5EF4-FFF2-40B4-BE49-F238E27FC236}">
                <a16:creationId xmlns:a16="http://schemas.microsoft.com/office/drawing/2014/main" id="{8C735E17-51A9-E84F-5E51-CA9ED6B2C220}"/>
              </a:ext>
            </a:extLst>
          </p:cNvPr>
          <p:cNvSpPr>
            <a:spLocks noGrp="1"/>
          </p:cNvSpPr>
          <p:nvPr>
            <p:ph type="body" sz="quarter" idx="58" hasCustomPrompt="1"/>
          </p:nvPr>
        </p:nvSpPr>
        <p:spPr>
          <a:xfrm>
            <a:off x="8610601" y="1310766"/>
            <a:ext cx="2445780"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en-US" dirty="0"/>
              <a:t>More rational</a:t>
            </a:r>
          </a:p>
        </p:txBody>
      </p:sp>
      <p:sp>
        <p:nvSpPr>
          <p:cNvPr id="35" name="Text Placeholder 19">
            <a:extLst>
              <a:ext uri="{FF2B5EF4-FFF2-40B4-BE49-F238E27FC236}">
                <a16:creationId xmlns:a16="http://schemas.microsoft.com/office/drawing/2014/main" id="{59116D1C-7B08-C1D1-1C09-0A145B8B675E}"/>
              </a:ext>
            </a:extLst>
          </p:cNvPr>
          <p:cNvSpPr>
            <a:spLocks noGrp="1"/>
          </p:cNvSpPr>
          <p:nvPr>
            <p:ph type="body" sz="quarter" idx="59" hasCustomPrompt="1"/>
          </p:nvPr>
        </p:nvSpPr>
        <p:spPr>
          <a:xfrm>
            <a:off x="3733432" y="3149472"/>
            <a:ext cx="2690358"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en-US" dirty="0"/>
              <a:t>Consideration indicators</a:t>
            </a:r>
          </a:p>
        </p:txBody>
      </p:sp>
      <p:sp>
        <p:nvSpPr>
          <p:cNvPr id="36" name="Text Placeholder 19">
            <a:extLst>
              <a:ext uri="{FF2B5EF4-FFF2-40B4-BE49-F238E27FC236}">
                <a16:creationId xmlns:a16="http://schemas.microsoft.com/office/drawing/2014/main" id="{F3D4F679-41F1-90D1-1995-423979A543FC}"/>
              </a:ext>
            </a:extLst>
          </p:cNvPr>
          <p:cNvSpPr>
            <a:spLocks noGrp="1"/>
          </p:cNvSpPr>
          <p:nvPr>
            <p:ph type="body" sz="quarter" idx="60" hasCustomPrompt="1"/>
          </p:nvPr>
        </p:nvSpPr>
        <p:spPr>
          <a:xfrm>
            <a:off x="8610601" y="3149472"/>
            <a:ext cx="2445780"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en-US" dirty="0"/>
              <a:t>Intent indicators</a:t>
            </a:r>
          </a:p>
        </p:txBody>
      </p:sp>
      <p:sp>
        <p:nvSpPr>
          <p:cNvPr id="37" name="Text Placeholder 19">
            <a:extLst>
              <a:ext uri="{FF2B5EF4-FFF2-40B4-BE49-F238E27FC236}">
                <a16:creationId xmlns:a16="http://schemas.microsoft.com/office/drawing/2014/main" id="{3CF971AF-6563-7A5A-174F-7FDD27C30948}"/>
              </a:ext>
            </a:extLst>
          </p:cNvPr>
          <p:cNvSpPr>
            <a:spLocks noGrp="1"/>
          </p:cNvSpPr>
          <p:nvPr>
            <p:ph type="body" sz="quarter" idx="61"/>
          </p:nvPr>
        </p:nvSpPr>
        <p:spPr>
          <a:xfrm>
            <a:off x="2701811" y="142647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2" name="Text Placeholder 19">
            <a:extLst>
              <a:ext uri="{FF2B5EF4-FFF2-40B4-BE49-F238E27FC236}">
                <a16:creationId xmlns:a16="http://schemas.microsoft.com/office/drawing/2014/main" id="{82CA5E92-3143-18B5-3FAD-78F360ABD51C}"/>
              </a:ext>
            </a:extLst>
          </p:cNvPr>
          <p:cNvSpPr>
            <a:spLocks noGrp="1"/>
          </p:cNvSpPr>
          <p:nvPr>
            <p:ph type="body" sz="quarter" idx="62"/>
          </p:nvPr>
        </p:nvSpPr>
        <p:spPr>
          <a:xfrm>
            <a:off x="5073751" y="142647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3" name="Text Placeholder 19">
            <a:extLst>
              <a:ext uri="{FF2B5EF4-FFF2-40B4-BE49-F238E27FC236}">
                <a16:creationId xmlns:a16="http://schemas.microsoft.com/office/drawing/2014/main" id="{41013219-8197-500F-5A0E-417C06E0391C}"/>
              </a:ext>
            </a:extLst>
          </p:cNvPr>
          <p:cNvSpPr>
            <a:spLocks noGrp="1"/>
          </p:cNvSpPr>
          <p:nvPr>
            <p:ph type="body" sz="quarter" idx="63"/>
          </p:nvPr>
        </p:nvSpPr>
        <p:spPr>
          <a:xfrm>
            <a:off x="7445690" y="142647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4" name="Text Placeholder 19">
            <a:extLst>
              <a:ext uri="{FF2B5EF4-FFF2-40B4-BE49-F238E27FC236}">
                <a16:creationId xmlns:a16="http://schemas.microsoft.com/office/drawing/2014/main" id="{C82DD306-1A3E-16E9-32D8-729BC8E47DF9}"/>
              </a:ext>
            </a:extLst>
          </p:cNvPr>
          <p:cNvSpPr>
            <a:spLocks noGrp="1"/>
          </p:cNvSpPr>
          <p:nvPr>
            <p:ph type="body" sz="quarter" idx="64"/>
          </p:nvPr>
        </p:nvSpPr>
        <p:spPr>
          <a:xfrm>
            <a:off x="9817630" y="142647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5" name="Text Placeholder 19">
            <a:extLst>
              <a:ext uri="{FF2B5EF4-FFF2-40B4-BE49-F238E27FC236}">
                <a16:creationId xmlns:a16="http://schemas.microsoft.com/office/drawing/2014/main" id="{BA462CDE-F266-41F6-9968-82849F6F0F05}"/>
              </a:ext>
            </a:extLst>
          </p:cNvPr>
          <p:cNvSpPr>
            <a:spLocks noGrp="1"/>
          </p:cNvSpPr>
          <p:nvPr>
            <p:ph type="body" sz="quarter" idx="65"/>
          </p:nvPr>
        </p:nvSpPr>
        <p:spPr>
          <a:xfrm>
            <a:off x="2701811" y="325422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6" name="Text Placeholder 19">
            <a:extLst>
              <a:ext uri="{FF2B5EF4-FFF2-40B4-BE49-F238E27FC236}">
                <a16:creationId xmlns:a16="http://schemas.microsoft.com/office/drawing/2014/main" id="{4DC67940-3863-28B8-45C3-7247D3A3C802}"/>
              </a:ext>
            </a:extLst>
          </p:cNvPr>
          <p:cNvSpPr>
            <a:spLocks noGrp="1"/>
          </p:cNvSpPr>
          <p:nvPr>
            <p:ph type="body" sz="quarter" idx="66"/>
          </p:nvPr>
        </p:nvSpPr>
        <p:spPr>
          <a:xfrm>
            <a:off x="5073751" y="325422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7" name="Text Placeholder 19">
            <a:extLst>
              <a:ext uri="{FF2B5EF4-FFF2-40B4-BE49-F238E27FC236}">
                <a16:creationId xmlns:a16="http://schemas.microsoft.com/office/drawing/2014/main" id="{AB8268BA-BFA2-48E0-D9C8-B0A085AC40F2}"/>
              </a:ext>
            </a:extLst>
          </p:cNvPr>
          <p:cNvSpPr>
            <a:spLocks noGrp="1"/>
          </p:cNvSpPr>
          <p:nvPr>
            <p:ph type="body" sz="quarter" idx="67"/>
          </p:nvPr>
        </p:nvSpPr>
        <p:spPr>
          <a:xfrm>
            <a:off x="7445690" y="325422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8" name="Text Placeholder 19">
            <a:extLst>
              <a:ext uri="{FF2B5EF4-FFF2-40B4-BE49-F238E27FC236}">
                <a16:creationId xmlns:a16="http://schemas.microsoft.com/office/drawing/2014/main" id="{D6FFCE78-6016-49C5-1903-6B564AE055BE}"/>
              </a:ext>
            </a:extLst>
          </p:cNvPr>
          <p:cNvSpPr>
            <a:spLocks noGrp="1"/>
          </p:cNvSpPr>
          <p:nvPr>
            <p:ph type="body" sz="quarter" idx="68"/>
          </p:nvPr>
        </p:nvSpPr>
        <p:spPr>
          <a:xfrm>
            <a:off x="9817630" y="325422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9" name="Text Placeholder 19">
            <a:extLst>
              <a:ext uri="{FF2B5EF4-FFF2-40B4-BE49-F238E27FC236}">
                <a16:creationId xmlns:a16="http://schemas.microsoft.com/office/drawing/2014/main" id="{EE85C94F-9D8D-57AA-533F-5AE49D3FC071}"/>
              </a:ext>
            </a:extLst>
          </p:cNvPr>
          <p:cNvSpPr>
            <a:spLocks noGrp="1"/>
          </p:cNvSpPr>
          <p:nvPr>
            <p:ph type="body" sz="quarter" idx="69"/>
          </p:nvPr>
        </p:nvSpPr>
        <p:spPr>
          <a:xfrm>
            <a:off x="2701811" y="4993650"/>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0" name="Text Placeholder 19">
            <a:extLst>
              <a:ext uri="{FF2B5EF4-FFF2-40B4-BE49-F238E27FC236}">
                <a16:creationId xmlns:a16="http://schemas.microsoft.com/office/drawing/2014/main" id="{BF105D0D-EF84-93CB-34FB-07F1C6CCAFF9}"/>
              </a:ext>
            </a:extLst>
          </p:cNvPr>
          <p:cNvSpPr>
            <a:spLocks noGrp="1"/>
          </p:cNvSpPr>
          <p:nvPr>
            <p:ph type="body" sz="quarter" idx="70"/>
          </p:nvPr>
        </p:nvSpPr>
        <p:spPr>
          <a:xfrm>
            <a:off x="5073751" y="4993650"/>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1" name="Text Placeholder 19">
            <a:extLst>
              <a:ext uri="{FF2B5EF4-FFF2-40B4-BE49-F238E27FC236}">
                <a16:creationId xmlns:a16="http://schemas.microsoft.com/office/drawing/2014/main" id="{CD0C5218-D2D3-D3C4-C68D-7DB72EAA32A4}"/>
              </a:ext>
            </a:extLst>
          </p:cNvPr>
          <p:cNvSpPr>
            <a:spLocks noGrp="1"/>
          </p:cNvSpPr>
          <p:nvPr>
            <p:ph type="body" sz="quarter" idx="71"/>
          </p:nvPr>
        </p:nvSpPr>
        <p:spPr>
          <a:xfrm>
            <a:off x="7445690" y="4993650"/>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2" name="Text Placeholder 19">
            <a:extLst>
              <a:ext uri="{FF2B5EF4-FFF2-40B4-BE49-F238E27FC236}">
                <a16:creationId xmlns:a16="http://schemas.microsoft.com/office/drawing/2014/main" id="{1286D1F9-E54B-BC55-2CDF-EFAEEE140A7C}"/>
              </a:ext>
            </a:extLst>
          </p:cNvPr>
          <p:cNvSpPr>
            <a:spLocks noGrp="1"/>
          </p:cNvSpPr>
          <p:nvPr>
            <p:ph type="body" sz="quarter" idx="72"/>
          </p:nvPr>
        </p:nvSpPr>
        <p:spPr>
          <a:xfrm>
            <a:off x="9817630" y="4993650"/>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4" name="Text Placeholder 53">
            <a:extLst>
              <a:ext uri="{FF2B5EF4-FFF2-40B4-BE49-F238E27FC236}">
                <a16:creationId xmlns:a16="http://schemas.microsoft.com/office/drawing/2014/main" id="{828B1C7F-0449-0623-724A-2AA0FF2E3AC1}"/>
              </a:ext>
            </a:extLst>
          </p:cNvPr>
          <p:cNvSpPr>
            <a:spLocks noGrp="1"/>
          </p:cNvSpPr>
          <p:nvPr>
            <p:ph type="body" sz="quarter" idx="73"/>
          </p:nvPr>
        </p:nvSpPr>
        <p:spPr>
          <a:xfrm>
            <a:off x="270192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5" name="Text Placeholder 53">
            <a:extLst>
              <a:ext uri="{FF2B5EF4-FFF2-40B4-BE49-F238E27FC236}">
                <a16:creationId xmlns:a16="http://schemas.microsoft.com/office/drawing/2014/main" id="{153D72E3-3501-F44A-AF2C-C900F6B33C01}"/>
              </a:ext>
            </a:extLst>
          </p:cNvPr>
          <p:cNvSpPr>
            <a:spLocks noGrp="1"/>
          </p:cNvSpPr>
          <p:nvPr>
            <p:ph type="body" sz="quarter" idx="74"/>
          </p:nvPr>
        </p:nvSpPr>
        <p:spPr>
          <a:xfrm>
            <a:off x="507936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6" name="Text Placeholder 53">
            <a:extLst>
              <a:ext uri="{FF2B5EF4-FFF2-40B4-BE49-F238E27FC236}">
                <a16:creationId xmlns:a16="http://schemas.microsoft.com/office/drawing/2014/main" id="{21732FA7-65B1-0793-530C-0E8170839BEC}"/>
              </a:ext>
            </a:extLst>
          </p:cNvPr>
          <p:cNvSpPr>
            <a:spLocks noGrp="1"/>
          </p:cNvSpPr>
          <p:nvPr>
            <p:ph type="body" sz="quarter" idx="75"/>
          </p:nvPr>
        </p:nvSpPr>
        <p:spPr>
          <a:xfrm>
            <a:off x="745680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7" name="Text Placeholder 53">
            <a:extLst>
              <a:ext uri="{FF2B5EF4-FFF2-40B4-BE49-F238E27FC236}">
                <a16:creationId xmlns:a16="http://schemas.microsoft.com/office/drawing/2014/main" id="{AEC2544F-C33E-FCFD-74D5-39C18A8432FC}"/>
              </a:ext>
            </a:extLst>
          </p:cNvPr>
          <p:cNvSpPr>
            <a:spLocks noGrp="1"/>
          </p:cNvSpPr>
          <p:nvPr>
            <p:ph type="body" sz="quarter" idx="76"/>
          </p:nvPr>
        </p:nvSpPr>
        <p:spPr>
          <a:xfrm>
            <a:off x="983424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8" name="Text Placeholder 53">
            <a:extLst>
              <a:ext uri="{FF2B5EF4-FFF2-40B4-BE49-F238E27FC236}">
                <a16:creationId xmlns:a16="http://schemas.microsoft.com/office/drawing/2014/main" id="{FF862DDB-E549-E2B2-7EB8-BDEA0A2CDAC5}"/>
              </a:ext>
            </a:extLst>
          </p:cNvPr>
          <p:cNvSpPr>
            <a:spLocks noGrp="1"/>
          </p:cNvSpPr>
          <p:nvPr>
            <p:ph type="body" sz="quarter" idx="77"/>
          </p:nvPr>
        </p:nvSpPr>
        <p:spPr>
          <a:xfrm>
            <a:off x="270192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9" name="Text Placeholder 53">
            <a:extLst>
              <a:ext uri="{FF2B5EF4-FFF2-40B4-BE49-F238E27FC236}">
                <a16:creationId xmlns:a16="http://schemas.microsoft.com/office/drawing/2014/main" id="{8FA32677-0CDE-BE7F-B212-7DF792DD74EB}"/>
              </a:ext>
            </a:extLst>
          </p:cNvPr>
          <p:cNvSpPr>
            <a:spLocks noGrp="1"/>
          </p:cNvSpPr>
          <p:nvPr>
            <p:ph type="body" sz="quarter" idx="78"/>
          </p:nvPr>
        </p:nvSpPr>
        <p:spPr>
          <a:xfrm>
            <a:off x="507936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0" name="Text Placeholder 53">
            <a:extLst>
              <a:ext uri="{FF2B5EF4-FFF2-40B4-BE49-F238E27FC236}">
                <a16:creationId xmlns:a16="http://schemas.microsoft.com/office/drawing/2014/main" id="{1C74913B-D56E-5CE2-120D-47ECAAC2CF5D}"/>
              </a:ext>
            </a:extLst>
          </p:cNvPr>
          <p:cNvSpPr>
            <a:spLocks noGrp="1"/>
          </p:cNvSpPr>
          <p:nvPr>
            <p:ph type="body" sz="quarter" idx="79"/>
          </p:nvPr>
        </p:nvSpPr>
        <p:spPr>
          <a:xfrm>
            <a:off x="745680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1" name="Text Placeholder 53">
            <a:extLst>
              <a:ext uri="{FF2B5EF4-FFF2-40B4-BE49-F238E27FC236}">
                <a16:creationId xmlns:a16="http://schemas.microsoft.com/office/drawing/2014/main" id="{851641B6-844E-A925-B4FE-9A118C11686B}"/>
              </a:ext>
            </a:extLst>
          </p:cNvPr>
          <p:cNvSpPr>
            <a:spLocks noGrp="1"/>
          </p:cNvSpPr>
          <p:nvPr>
            <p:ph type="body" sz="quarter" idx="80"/>
          </p:nvPr>
        </p:nvSpPr>
        <p:spPr>
          <a:xfrm>
            <a:off x="983424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2" name="Text Placeholder 53">
            <a:extLst>
              <a:ext uri="{FF2B5EF4-FFF2-40B4-BE49-F238E27FC236}">
                <a16:creationId xmlns:a16="http://schemas.microsoft.com/office/drawing/2014/main" id="{6EC909BC-1BD7-824D-FC4F-D9AF250CBC13}"/>
              </a:ext>
            </a:extLst>
          </p:cNvPr>
          <p:cNvSpPr>
            <a:spLocks noGrp="1"/>
          </p:cNvSpPr>
          <p:nvPr>
            <p:ph type="body" sz="quarter" idx="81"/>
          </p:nvPr>
        </p:nvSpPr>
        <p:spPr>
          <a:xfrm>
            <a:off x="270192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3" name="Text Placeholder 53">
            <a:extLst>
              <a:ext uri="{FF2B5EF4-FFF2-40B4-BE49-F238E27FC236}">
                <a16:creationId xmlns:a16="http://schemas.microsoft.com/office/drawing/2014/main" id="{CC99A97F-C85A-A244-4EBE-AE50FCCFBBE1}"/>
              </a:ext>
            </a:extLst>
          </p:cNvPr>
          <p:cNvSpPr>
            <a:spLocks noGrp="1"/>
          </p:cNvSpPr>
          <p:nvPr>
            <p:ph type="body" sz="quarter" idx="82"/>
          </p:nvPr>
        </p:nvSpPr>
        <p:spPr>
          <a:xfrm>
            <a:off x="507936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4" name="Text Placeholder 53">
            <a:extLst>
              <a:ext uri="{FF2B5EF4-FFF2-40B4-BE49-F238E27FC236}">
                <a16:creationId xmlns:a16="http://schemas.microsoft.com/office/drawing/2014/main" id="{E4FCDA82-2C56-47FE-A5BE-F25EE091D5C4}"/>
              </a:ext>
            </a:extLst>
          </p:cNvPr>
          <p:cNvSpPr>
            <a:spLocks noGrp="1"/>
          </p:cNvSpPr>
          <p:nvPr>
            <p:ph type="body" sz="quarter" idx="83"/>
          </p:nvPr>
        </p:nvSpPr>
        <p:spPr>
          <a:xfrm>
            <a:off x="745680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5" name="Text Placeholder 53">
            <a:extLst>
              <a:ext uri="{FF2B5EF4-FFF2-40B4-BE49-F238E27FC236}">
                <a16:creationId xmlns:a16="http://schemas.microsoft.com/office/drawing/2014/main" id="{9AFE6FF9-D7A6-815A-2C9A-C20DD22FB276}"/>
              </a:ext>
            </a:extLst>
          </p:cNvPr>
          <p:cNvSpPr>
            <a:spLocks noGrp="1"/>
          </p:cNvSpPr>
          <p:nvPr>
            <p:ph type="body" sz="quarter" idx="84"/>
          </p:nvPr>
        </p:nvSpPr>
        <p:spPr>
          <a:xfrm>
            <a:off x="983424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3" name="Slide Number Placeholder 5">
            <a:extLst>
              <a:ext uri="{FF2B5EF4-FFF2-40B4-BE49-F238E27FC236}">
                <a16:creationId xmlns:a16="http://schemas.microsoft.com/office/drawing/2014/main" id="{518CD8C5-405E-4A27-BDD9-8A71A240D2A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69" name="TextBox 68">
            <a:extLst>
              <a:ext uri="{FF2B5EF4-FFF2-40B4-BE49-F238E27FC236}">
                <a16:creationId xmlns:a16="http://schemas.microsoft.com/office/drawing/2014/main" id="{AFF50E81-1C24-44D6-A179-5C4FDA19E7E9}"/>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1103500896"/>
      </p:ext>
    </p:extLst>
  </p:cSld>
  <p:clrMapOvr>
    <a:masterClrMapping/>
  </p:clrMapOvr>
  <p:extLst>
    <p:ext uri="{DCECCB84-F9BA-43D5-87BE-67443E8EF086}">
      <p15:sldGuideLst xmlns:p15="http://schemas.microsoft.com/office/powerpoint/2012/main"/>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2/3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B90E50E-7B02-4247-A2CC-074E388021E6}"/>
              </a:ext>
            </a:extLst>
          </p:cNvPr>
          <p:cNvSpPr>
            <a:spLocks noGrp="1"/>
          </p:cNvSpPr>
          <p:nvPr>
            <p:ph type="pic" sz="quarter" idx="18"/>
          </p:nvPr>
        </p:nvSpPr>
        <p:spPr>
          <a:xfrm>
            <a:off x="4060825" y="0"/>
            <a:ext cx="8131175" cy="6858000"/>
          </a:xfrm>
        </p:spPr>
        <p:txBody>
          <a:bodyPr>
            <a:normAutofit/>
          </a:bodyPr>
          <a:lstStyle>
            <a:lvl1pPr>
              <a:defRPr sz="1100">
                <a:latin typeface="+mn-lt"/>
              </a:defRPr>
            </a:lvl1pPr>
          </a:lstStyle>
          <a:p>
            <a:endParaRPr lang="en-US" dirty="0"/>
          </a:p>
        </p:txBody>
      </p:sp>
      <p:sp>
        <p:nvSpPr>
          <p:cNvPr id="2" name="Title 1"/>
          <p:cNvSpPr>
            <a:spLocks noGrp="1"/>
          </p:cNvSpPr>
          <p:nvPr>
            <p:ph type="title" hasCustomPrompt="1"/>
          </p:nvPr>
        </p:nvSpPr>
        <p:spPr>
          <a:xfrm>
            <a:off x="374904" y="502920"/>
            <a:ext cx="3555111" cy="845113"/>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1"/>
            <a:ext cx="3740261"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374904" y="1261872"/>
            <a:ext cx="3685921" cy="657815"/>
          </a:xfrm>
        </p:spPr>
        <p:txBody>
          <a:bodyPr lIns="0" r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0" name="Content Placeholder 2">
            <a:extLst>
              <a:ext uri="{FF2B5EF4-FFF2-40B4-BE49-F238E27FC236}">
                <a16:creationId xmlns:a16="http://schemas.microsoft.com/office/drawing/2014/main" id="{48DDCCDA-B4AC-6346-B43F-EF9A192D0DFD}"/>
              </a:ext>
            </a:extLst>
          </p:cNvPr>
          <p:cNvSpPr>
            <a:spLocks noGrp="1"/>
          </p:cNvSpPr>
          <p:nvPr>
            <p:ph idx="1" hasCustomPrompt="1"/>
          </p:nvPr>
        </p:nvSpPr>
        <p:spPr>
          <a:xfrm>
            <a:off x="374904" y="1947672"/>
            <a:ext cx="3685921" cy="3416226"/>
          </a:xfrm>
        </p:spPr>
        <p:txBody>
          <a:bodyPr lIns="0">
            <a:noAutofit/>
          </a:bodyPr>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sp>
        <p:nvSpPr>
          <p:cNvPr id="8" name="Slide Number Placeholder 5">
            <a:extLst>
              <a:ext uri="{FF2B5EF4-FFF2-40B4-BE49-F238E27FC236}">
                <a16:creationId xmlns:a16="http://schemas.microsoft.com/office/drawing/2014/main" id="{23A46A91-C3DE-4E7C-BE6B-667EBDF480EC}"/>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301401896"/>
      </p:ext>
    </p:extLst>
  </p:cSld>
  <p:clrMapOvr>
    <a:masterClrMapping/>
  </p:clrMapOvr>
  <p:extLst>
    <p:ext uri="{DCECCB84-F9BA-43D5-87BE-67443E8EF086}">
      <p15:sldGuideLst xmlns:p15="http://schemas.microsoft.com/office/powerpoint/2012/main"/>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1_2/3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3555111" cy="845113"/>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1"/>
            <a:ext cx="3740261"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374904" y="1261872"/>
            <a:ext cx="3685921" cy="657815"/>
          </a:xfrm>
        </p:spPr>
        <p:txBody>
          <a:bodyPr lIns="0" r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0" name="Content Placeholder 2">
            <a:extLst>
              <a:ext uri="{FF2B5EF4-FFF2-40B4-BE49-F238E27FC236}">
                <a16:creationId xmlns:a16="http://schemas.microsoft.com/office/drawing/2014/main" id="{48DDCCDA-B4AC-6346-B43F-EF9A192D0DFD}"/>
              </a:ext>
            </a:extLst>
          </p:cNvPr>
          <p:cNvSpPr>
            <a:spLocks noGrp="1"/>
          </p:cNvSpPr>
          <p:nvPr>
            <p:ph idx="1" hasCustomPrompt="1"/>
          </p:nvPr>
        </p:nvSpPr>
        <p:spPr>
          <a:xfrm>
            <a:off x="374904" y="1947672"/>
            <a:ext cx="3685921" cy="3416226"/>
          </a:xfrm>
        </p:spPr>
        <p:txBody>
          <a:bodyPr lIns="0">
            <a:noAutofit/>
          </a:bodyPr>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sp>
        <p:nvSpPr>
          <p:cNvPr id="3" name="Rounded Rectangle 2">
            <a:extLst>
              <a:ext uri="{FF2B5EF4-FFF2-40B4-BE49-F238E27FC236}">
                <a16:creationId xmlns:a16="http://schemas.microsoft.com/office/drawing/2014/main" id="{3F904C87-7AC8-E5CF-50A2-89E7F4DDEB1A}"/>
              </a:ext>
            </a:extLst>
          </p:cNvPr>
          <p:cNvSpPr/>
          <p:nvPr userDrawn="1"/>
        </p:nvSpPr>
        <p:spPr>
          <a:xfrm>
            <a:off x="4275474" y="197278"/>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ounded Rectangle 3">
            <a:extLst>
              <a:ext uri="{FF2B5EF4-FFF2-40B4-BE49-F238E27FC236}">
                <a16:creationId xmlns:a16="http://schemas.microsoft.com/office/drawing/2014/main" id="{3E3DD09B-ED33-642A-4C40-53D32D631CDF}"/>
              </a:ext>
            </a:extLst>
          </p:cNvPr>
          <p:cNvSpPr/>
          <p:nvPr userDrawn="1"/>
        </p:nvSpPr>
        <p:spPr>
          <a:xfrm>
            <a:off x="8218640" y="197278"/>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ounded Rectangle 6">
            <a:extLst>
              <a:ext uri="{FF2B5EF4-FFF2-40B4-BE49-F238E27FC236}">
                <a16:creationId xmlns:a16="http://schemas.microsoft.com/office/drawing/2014/main" id="{DD579D83-02DF-C839-424B-46E5B8B78A2A}"/>
              </a:ext>
            </a:extLst>
          </p:cNvPr>
          <p:cNvSpPr/>
          <p:nvPr userDrawn="1"/>
        </p:nvSpPr>
        <p:spPr>
          <a:xfrm>
            <a:off x="4275474" y="3385454"/>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a:extLst>
              <a:ext uri="{FF2B5EF4-FFF2-40B4-BE49-F238E27FC236}">
                <a16:creationId xmlns:a16="http://schemas.microsoft.com/office/drawing/2014/main" id="{D91A852E-A232-56A9-9527-EAE882E9A374}"/>
              </a:ext>
            </a:extLst>
          </p:cNvPr>
          <p:cNvSpPr/>
          <p:nvPr userDrawn="1"/>
        </p:nvSpPr>
        <p:spPr>
          <a:xfrm>
            <a:off x="8218640" y="3385454"/>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Slide Number Placeholder 5">
            <a:extLst>
              <a:ext uri="{FF2B5EF4-FFF2-40B4-BE49-F238E27FC236}">
                <a16:creationId xmlns:a16="http://schemas.microsoft.com/office/drawing/2014/main" id="{44D61920-C006-4D71-9247-8317EFCA95EE}"/>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2" name="TextBox 11">
            <a:extLst>
              <a:ext uri="{FF2B5EF4-FFF2-40B4-BE49-F238E27FC236}">
                <a16:creationId xmlns:a16="http://schemas.microsoft.com/office/drawing/2014/main" id="{22C3DD06-87CF-4DF5-8BBB-63F3E854760B}"/>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823712873"/>
      </p:ext>
    </p:extLst>
  </p:cSld>
  <p:clrMapOvr>
    <a:masterClrMapping/>
  </p:clrMapOvr>
  <p:extLst>
    <p:ext uri="{DCECCB84-F9BA-43D5-87BE-67443E8EF086}">
      <p15:sldGuideLst xmlns:p15="http://schemas.microsoft.com/office/powerpoint/2012/main"/>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Split_Data+Image">
    <p:bg>
      <p:bgPr>
        <a:solidFill>
          <a:schemeClr val="bg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F57A811E-83B9-1249-8042-B156D5585F93}"/>
              </a:ext>
            </a:extLst>
          </p:cNvPr>
          <p:cNvSpPr>
            <a:spLocks noGrp="1"/>
          </p:cNvSpPr>
          <p:nvPr>
            <p:ph type="pic" sz="quarter" idx="24"/>
          </p:nvPr>
        </p:nvSpPr>
        <p:spPr>
          <a:xfrm>
            <a:off x="4061254" y="0"/>
            <a:ext cx="8130747" cy="6858000"/>
          </a:xfrm>
          <a:solidFill>
            <a:schemeClr val="bg2"/>
          </a:solidFill>
        </p:spPr>
        <p:txBody>
          <a:bodyPr anchor="ctr">
            <a:normAutofit/>
          </a:bodyPr>
          <a:lstStyle>
            <a:lvl1pPr algn="ctr">
              <a:defRPr sz="1100">
                <a:latin typeface="+mj-lt"/>
              </a:defRPr>
            </a:lvl1pPr>
          </a:lstStyle>
          <a:p>
            <a:endParaRPr lang="en-US" dirty="0"/>
          </a:p>
        </p:txBody>
      </p:sp>
      <p:sp>
        <p:nvSpPr>
          <p:cNvPr id="7" name="Text Placeholder 6">
            <a:extLst>
              <a:ext uri="{FF2B5EF4-FFF2-40B4-BE49-F238E27FC236}">
                <a16:creationId xmlns:a16="http://schemas.microsoft.com/office/drawing/2014/main" id="{B62750DD-61E4-B844-85EC-F5EAA97C1798}"/>
              </a:ext>
            </a:extLst>
          </p:cNvPr>
          <p:cNvSpPr>
            <a:spLocks noGrp="1"/>
          </p:cNvSpPr>
          <p:nvPr>
            <p:ph type="body" sz="quarter" idx="21" hasCustomPrompt="1"/>
          </p:nvPr>
        </p:nvSpPr>
        <p:spPr>
          <a:xfrm>
            <a:off x="320676" y="989720"/>
            <a:ext cx="3535042" cy="3563471"/>
          </a:xfrm>
          <a:prstGeom prst="rect">
            <a:avLst/>
          </a:prstGeom>
          <a:noFill/>
        </p:spPr>
        <p:txBody>
          <a:bodyPr wrap="none" lIns="0" rIns="0" bIns="0" anchor="b">
            <a:noAutofit/>
          </a:bodyPr>
          <a:lstStyle>
            <a:lvl1pPr marL="0" indent="0" algn="l" defTabSz="914400" rtl="0" eaLnBrk="1" latinLnBrk="0" hangingPunct="1">
              <a:lnSpc>
                <a:spcPct val="90000"/>
              </a:lnSpc>
              <a:spcBef>
                <a:spcPts val="1000"/>
              </a:spcBef>
              <a:buFont typeface="Arial"/>
              <a:buNone/>
              <a:defRPr lang="en-US" sz="15000" b="0" i="0" kern="1200" spc="5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320676" y="4331598"/>
            <a:ext cx="3526298" cy="1857329"/>
          </a:xfrm>
        </p:spPr>
        <p:txBody>
          <a:bodyPr lIns="0" anchor="t">
            <a:noAutofit/>
          </a:bodyPr>
          <a:lstStyle>
            <a:lvl1pPr marL="0" indent="0" algn="l" defTabSz="914400" rtl="0" eaLnBrk="1" latinLnBrk="0" hangingPunct="1">
              <a:lnSpc>
                <a:spcPct val="90000"/>
              </a:lnSpc>
              <a:spcBef>
                <a:spcPts val="1000"/>
              </a:spcBef>
              <a:buFont typeface="Arial"/>
              <a:buNone/>
              <a:defRPr lang="en-US" sz="2200" b="0" i="0" kern="1200" spc="50" baseline="0" dirty="0">
                <a:solidFill>
                  <a:schemeClr val="tx1"/>
                </a:solidFill>
                <a:latin typeface="+mn-lt"/>
                <a:ea typeface="Avenir Next LT Pro" panose="020B0504020202020204" pitchFamily="34" charset="77"/>
                <a:cs typeface="Avenir Next LT Pro" panose="020B0504020202020204" pitchFamily="34" charset="77"/>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E68F50D7-C3D6-32B6-BB88-A3C2F0136D0B}"/>
              </a:ext>
            </a:extLst>
          </p:cNvPr>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pic>
        <p:nvPicPr>
          <p:cNvPr id="2" name="Graphic 1">
            <a:extLst>
              <a:ext uri="{FF2B5EF4-FFF2-40B4-BE49-F238E27FC236}">
                <a16:creationId xmlns:a16="http://schemas.microsoft.com/office/drawing/2014/main" id="{4438E21F-5FB3-AE84-DF2B-C9CC9DC2131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8" name="Slide Number Placeholder 5">
            <a:extLst>
              <a:ext uri="{FF2B5EF4-FFF2-40B4-BE49-F238E27FC236}">
                <a16:creationId xmlns:a16="http://schemas.microsoft.com/office/drawing/2014/main" id="{4B0EEFDC-3C24-43D0-B215-7EA4332FCA99}"/>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206869208"/>
      </p:ext>
    </p:extLst>
  </p:cSld>
  <p:clrMapOvr>
    <a:masterClrMapping/>
  </p:clrMapOvr>
  <p:extLst>
    <p:ext uri="{DCECCB84-F9BA-43D5-87BE-67443E8EF086}">
      <p15:sldGuideLst xmlns:p15="http://schemas.microsoft.com/office/powerpoint/2012/main"/>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Three Column+Small Data callouts">
    <p:spTree>
      <p:nvGrpSpPr>
        <p:cNvPr id="1" name=""/>
        <p:cNvGrpSpPr/>
        <p:nvPr/>
      </p:nvGrpSpPr>
      <p:grpSpPr>
        <a:xfrm>
          <a:off x="0" y="0"/>
          <a:ext cx="0" cy="0"/>
          <a:chOff x="0" y="0"/>
          <a:chExt cx="0" cy="0"/>
        </a:xfrm>
      </p:grpSpPr>
      <p:sp>
        <p:nvSpPr>
          <p:cNvPr id="44" name="Picture Placeholder 3">
            <a:extLst>
              <a:ext uri="{FF2B5EF4-FFF2-40B4-BE49-F238E27FC236}">
                <a16:creationId xmlns:a16="http://schemas.microsoft.com/office/drawing/2014/main" id="{C802A0FB-C7A1-D447-BCB2-18AC1B8F0F04}"/>
              </a:ext>
            </a:extLst>
          </p:cNvPr>
          <p:cNvSpPr>
            <a:spLocks noGrp="1"/>
          </p:cNvSpPr>
          <p:nvPr>
            <p:ph type="pic" sz="quarter" idx="18"/>
          </p:nvPr>
        </p:nvSpPr>
        <p:spPr>
          <a:xfrm>
            <a:off x="0" y="0"/>
            <a:ext cx="4127326" cy="3987683"/>
          </a:xfrm>
          <a:solidFill>
            <a:schemeClr val="bg2"/>
          </a:solidFill>
        </p:spPr>
        <p:txBody>
          <a:bodyPr>
            <a:normAutofit/>
          </a:bodyPr>
          <a:lstStyle>
            <a:lvl1pPr>
              <a:defRPr sz="1100">
                <a:solidFill>
                  <a:schemeClr val="tx1"/>
                </a:solidFill>
                <a:latin typeface="+mn-lt"/>
              </a:defRPr>
            </a:lvl1pPr>
          </a:lstStyle>
          <a:p>
            <a:r>
              <a:rPr lang="en-US" dirty="0"/>
              <a:t>Click icon to add picture</a:t>
            </a:r>
          </a:p>
        </p:txBody>
      </p:sp>
      <p:sp>
        <p:nvSpPr>
          <p:cNvPr id="48" name="Picture Placeholder 3">
            <a:extLst>
              <a:ext uri="{FF2B5EF4-FFF2-40B4-BE49-F238E27FC236}">
                <a16:creationId xmlns:a16="http://schemas.microsoft.com/office/drawing/2014/main" id="{7BBEDEAB-1AA2-BC4E-A916-CB901E1EF7DF}"/>
              </a:ext>
            </a:extLst>
          </p:cNvPr>
          <p:cNvSpPr>
            <a:spLocks noGrp="1"/>
          </p:cNvSpPr>
          <p:nvPr>
            <p:ph type="pic" sz="quarter" idx="27"/>
          </p:nvPr>
        </p:nvSpPr>
        <p:spPr>
          <a:xfrm>
            <a:off x="8122024" y="-3"/>
            <a:ext cx="4069976" cy="3987683"/>
          </a:xfrm>
          <a:solidFill>
            <a:schemeClr val="bg2"/>
          </a:solidFill>
        </p:spPr>
        <p:txBody>
          <a:bodyPr>
            <a:normAutofit/>
          </a:bodyPr>
          <a:lstStyle>
            <a:lvl1pPr>
              <a:defRPr sz="1100">
                <a:solidFill>
                  <a:schemeClr val="tx1"/>
                </a:solidFill>
                <a:latin typeface="+mn-lt"/>
              </a:defRPr>
            </a:lvl1pPr>
          </a:lstStyle>
          <a:p>
            <a:r>
              <a:rPr lang="en-US" dirty="0"/>
              <a:t>Click icon to add picture</a:t>
            </a:r>
          </a:p>
        </p:txBody>
      </p:sp>
      <p:sp>
        <p:nvSpPr>
          <p:cNvPr id="16" name="Rectangle 15">
            <a:extLst>
              <a:ext uri="{FF2B5EF4-FFF2-40B4-BE49-F238E27FC236}">
                <a16:creationId xmlns:a16="http://schemas.microsoft.com/office/drawing/2014/main" id="{9F89377A-4E13-2A43-97CC-FE1DAE5F5F08}"/>
              </a:ext>
            </a:extLst>
          </p:cNvPr>
          <p:cNvSpPr/>
          <p:nvPr/>
        </p:nvSpPr>
        <p:spPr>
          <a:xfrm>
            <a:off x="4064000" y="0"/>
            <a:ext cx="4064000" cy="685799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32" name="Text Placeholder 38">
            <a:extLst>
              <a:ext uri="{FF2B5EF4-FFF2-40B4-BE49-F238E27FC236}">
                <a16:creationId xmlns:a16="http://schemas.microsoft.com/office/drawing/2014/main" id="{431F5E9D-ACDE-3748-86BF-6659A4EE76D7}"/>
              </a:ext>
            </a:extLst>
          </p:cNvPr>
          <p:cNvSpPr>
            <a:spLocks noGrp="1"/>
          </p:cNvSpPr>
          <p:nvPr>
            <p:ph type="body" sz="quarter" idx="16"/>
          </p:nvPr>
        </p:nvSpPr>
        <p:spPr>
          <a:xfrm>
            <a:off x="348640" y="5241067"/>
            <a:ext cx="3376365" cy="1021948"/>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33" name="Text Placeholder 6">
            <a:extLst>
              <a:ext uri="{FF2B5EF4-FFF2-40B4-BE49-F238E27FC236}">
                <a16:creationId xmlns:a16="http://schemas.microsoft.com/office/drawing/2014/main" id="{5BE7624B-B718-2F49-804D-F7762432859A}"/>
              </a:ext>
            </a:extLst>
          </p:cNvPr>
          <p:cNvSpPr>
            <a:spLocks noGrp="1"/>
          </p:cNvSpPr>
          <p:nvPr>
            <p:ph type="body" sz="quarter" idx="21" hasCustomPrompt="1"/>
          </p:nvPr>
        </p:nvSpPr>
        <p:spPr>
          <a:xfrm>
            <a:off x="348640" y="4252769"/>
            <a:ext cx="3311189" cy="1088289"/>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38" name="Text Placeholder 38">
            <a:extLst>
              <a:ext uri="{FF2B5EF4-FFF2-40B4-BE49-F238E27FC236}">
                <a16:creationId xmlns:a16="http://schemas.microsoft.com/office/drawing/2014/main" id="{36511B17-30D2-154D-B266-262CF62DEEAF}"/>
              </a:ext>
            </a:extLst>
          </p:cNvPr>
          <p:cNvSpPr>
            <a:spLocks noGrp="1"/>
          </p:cNvSpPr>
          <p:nvPr>
            <p:ph type="body" sz="quarter" idx="22"/>
          </p:nvPr>
        </p:nvSpPr>
        <p:spPr>
          <a:xfrm>
            <a:off x="4382758" y="5241067"/>
            <a:ext cx="3376365" cy="1021948"/>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39" name="Text Placeholder 6">
            <a:extLst>
              <a:ext uri="{FF2B5EF4-FFF2-40B4-BE49-F238E27FC236}">
                <a16:creationId xmlns:a16="http://schemas.microsoft.com/office/drawing/2014/main" id="{6C8DF35C-B430-6140-9C50-F7126BF21DDE}"/>
              </a:ext>
            </a:extLst>
          </p:cNvPr>
          <p:cNvSpPr>
            <a:spLocks noGrp="1"/>
          </p:cNvSpPr>
          <p:nvPr>
            <p:ph type="body" sz="quarter" idx="23" hasCustomPrompt="1"/>
          </p:nvPr>
        </p:nvSpPr>
        <p:spPr>
          <a:xfrm>
            <a:off x="4382758" y="4252769"/>
            <a:ext cx="3311189" cy="1088289"/>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40" name="Text Placeholder 38">
            <a:extLst>
              <a:ext uri="{FF2B5EF4-FFF2-40B4-BE49-F238E27FC236}">
                <a16:creationId xmlns:a16="http://schemas.microsoft.com/office/drawing/2014/main" id="{F11435E4-3EC8-8641-B725-4EEBD5951D82}"/>
              </a:ext>
            </a:extLst>
          </p:cNvPr>
          <p:cNvSpPr>
            <a:spLocks noGrp="1"/>
          </p:cNvSpPr>
          <p:nvPr>
            <p:ph type="body" sz="quarter" idx="24"/>
          </p:nvPr>
        </p:nvSpPr>
        <p:spPr>
          <a:xfrm>
            <a:off x="8457217" y="5241067"/>
            <a:ext cx="3376365" cy="1021948"/>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41" name="Text Placeholder 6">
            <a:extLst>
              <a:ext uri="{FF2B5EF4-FFF2-40B4-BE49-F238E27FC236}">
                <a16:creationId xmlns:a16="http://schemas.microsoft.com/office/drawing/2014/main" id="{1B84F539-EBAA-3049-BAB2-2187B857EF02}"/>
              </a:ext>
            </a:extLst>
          </p:cNvPr>
          <p:cNvSpPr>
            <a:spLocks noGrp="1"/>
          </p:cNvSpPr>
          <p:nvPr>
            <p:ph type="body" sz="quarter" idx="25" hasCustomPrompt="1"/>
          </p:nvPr>
        </p:nvSpPr>
        <p:spPr>
          <a:xfrm>
            <a:off x="8457217" y="4252769"/>
            <a:ext cx="3311189" cy="1088289"/>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45" name="Picture Placeholder 3">
            <a:extLst>
              <a:ext uri="{FF2B5EF4-FFF2-40B4-BE49-F238E27FC236}">
                <a16:creationId xmlns:a16="http://schemas.microsoft.com/office/drawing/2014/main" id="{C7324422-4DB7-2F44-9E38-7AC0F3A411FB}"/>
              </a:ext>
            </a:extLst>
          </p:cNvPr>
          <p:cNvSpPr>
            <a:spLocks noGrp="1"/>
          </p:cNvSpPr>
          <p:nvPr>
            <p:ph type="pic" sz="quarter" idx="26"/>
          </p:nvPr>
        </p:nvSpPr>
        <p:spPr>
          <a:xfrm>
            <a:off x="4065874" y="-3"/>
            <a:ext cx="4060252" cy="3987683"/>
          </a:xfrm>
          <a:solidFill>
            <a:schemeClr val="bg1"/>
          </a:solidFill>
        </p:spPr>
        <p:txBody>
          <a:bodyPr>
            <a:normAutofit/>
          </a:bodyPr>
          <a:lstStyle>
            <a:lvl1pPr>
              <a:defRPr sz="1100">
                <a:solidFill>
                  <a:schemeClr val="tx1"/>
                </a:solidFill>
                <a:latin typeface="+mn-lt"/>
              </a:defRPr>
            </a:lvl1pPr>
          </a:lstStyle>
          <a:p>
            <a:r>
              <a:rPr lang="en-US" dirty="0"/>
              <a:t>Click icon to add picture</a:t>
            </a:r>
          </a:p>
        </p:txBody>
      </p:sp>
      <p:grpSp>
        <p:nvGrpSpPr>
          <p:cNvPr id="7" name="Group 6">
            <a:extLst>
              <a:ext uri="{FF2B5EF4-FFF2-40B4-BE49-F238E27FC236}">
                <a16:creationId xmlns:a16="http://schemas.microsoft.com/office/drawing/2014/main" id="{0FC77CD5-08C0-71DF-22FC-D90FC8D82341}"/>
              </a:ext>
            </a:extLst>
          </p:cNvPr>
          <p:cNvGrpSpPr/>
          <p:nvPr userDrawn="1"/>
        </p:nvGrpSpPr>
        <p:grpSpPr>
          <a:xfrm>
            <a:off x="836" y="3986114"/>
            <a:ext cx="12191164" cy="64008"/>
            <a:chOff x="836" y="3993779"/>
            <a:chExt cx="12191164" cy="215149"/>
          </a:xfrm>
        </p:grpSpPr>
        <p:sp>
          <p:nvSpPr>
            <p:cNvPr id="4" name="Rectangle 3">
              <a:extLst>
                <a:ext uri="{FF2B5EF4-FFF2-40B4-BE49-F238E27FC236}">
                  <a16:creationId xmlns:a16="http://schemas.microsoft.com/office/drawing/2014/main" id="{27E1E229-A50D-CB6E-7070-A7AC926C8ABB}"/>
                </a:ext>
              </a:extLst>
            </p:cNvPr>
            <p:cNvSpPr/>
            <p:nvPr userDrawn="1"/>
          </p:nvSpPr>
          <p:spPr>
            <a:xfrm>
              <a:off x="836" y="3993779"/>
              <a:ext cx="4062884" cy="2151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5" name="Rectangle 4">
              <a:extLst>
                <a:ext uri="{FF2B5EF4-FFF2-40B4-BE49-F238E27FC236}">
                  <a16:creationId xmlns:a16="http://schemas.microsoft.com/office/drawing/2014/main" id="{6BC356EC-83E4-AA37-A824-417C67D0F6D2}"/>
                </a:ext>
              </a:extLst>
            </p:cNvPr>
            <p:cNvSpPr/>
            <p:nvPr userDrawn="1"/>
          </p:nvSpPr>
          <p:spPr>
            <a:xfrm>
              <a:off x="4063242" y="3993779"/>
              <a:ext cx="4069080" cy="215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6" name="Rectangle 5">
              <a:extLst>
                <a:ext uri="{FF2B5EF4-FFF2-40B4-BE49-F238E27FC236}">
                  <a16:creationId xmlns:a16="http://schemas.microsoft.com/office/drawing/2014/main" id="{101246F1-A1F6-12DE-07B1-8C6C2858F8FB}"/>
                </a:ext>
              </a:extLst>
            </p:cNvPr>
            <p:cNvSpPr/>
            <p:nvPr userDrawn="1"/>
          </p:nvSpPr>
          <p:spPr>
            <a:xfrm>
              <a:off x="8129116" y="3993779"/>
              <a:ext cx="4062884" cy="215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grpSp>
      <p:sp>
        <p:nvSpPr>
          <p:cNvPr id="17" name="Slide Number Placeholder 5">
            <a:extLst>
              <a:ext uri="{FF2B5EF4-FFF2-40B4-BE49-F238E27FC236}">
                <a16:creationId xmlns:a16="http://schemas.microsoft.com/office/drawing/2014/main" id="{8DD9DEE3-A92D-4C67-A4EE-8F5D2918C58B}"/>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84684446"/>
      </p:ext>
    </p:extLst>
  </p:cSld>
  <p:clrMapOvr>
    <a:masterClrMapping/>
  </p:clrMapOvr>
  <p:extLst>
    <p:ext uri="{DCECCB84-F9BA-43D5-87BE-67443E8EF086}">
      <p15:sldGuideLst xmlns:p15="http://schemas.microsoft.com/office/powerpoint/2012/main"/>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From 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a:off x="6108589" y="1"/>
            <a:ext cx="6099728"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 Placeholder 8"/>
          <p:cNvSpPr>
            <a:spLocks noGrp="1"/>
          </p:cNvSpPr>
          <p:nvPr>
            <p:ph type="body" sz="quarter" idx="13"/>
          </p:nvPr>
        </p:nvSpPr>
        <p:spPr>
          <a:xfrm>
            <a:off x="395000" y="286911"/>
            <a:ext cx="5335305" cy="216010"/>
          </a:xfrm>
        </p:spPr>
        <p:txBody>
          <a:bodyPr lIns="0" anchor="t">
            <a:noAutofit/>
          </a:bodyPr>
          <a:lstStyle>
            <a:lvl1pPr>
              <a:defRPr lang="en-US" sz="900" b="0" i="0" kern="1200" cap="all" spc="300" baseline="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p:nvPr>
        </p:nvSpPr>
        <p:spPr>
          <a:xfrm>
            <a:off x="374904" y="502920"/>
            <a:ext cx="5335305" cy="1058974"/>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endParaRPr lang="en-US" dirty="0"/>
          </a:p>
        </p:txBody>
      </p:sp>
      <p:sp>
        <p:nvSpPr>
          <p:cNvPr id="4" name="Text Placeholder 3">
            <a:extLst>
              <a:ext uri="{FF2B5EF4-FFF2-40B4-BE49-F238E27FC236}">
                <a16:creationId xmlns:a16="http://schemas.microsoft.com/office/drawing/2014/main" id="{B3CAEB70-2603-7843-90E6-621093D2F0AC}"/>
              </a:ext>
            </a:extLst>
          </p:cNvPr>
          <p:cNvSpPr>
            <a:spLocks noGrp="1"/>
          </p:cNvSpPr>
          <p:nvPr>
            <p:ph type="body" sz="quarter" idx="19"/>
          </p:nvPr>
        </p:nvSpPr>
        <p:spPr>
          <a:xfrm>
            <a:off x="6545263" y="502920"/>
            <a:ext cx="4732338" cy="914400"/>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p>
        </p:txBody>
      </p:sp>
      <p:sp>
        <p:nvSpPr>
          <p:cNvPr id="6" name="Text Placeholder 5">
            <a:extLst>
              <a:ext uri="{FF2B5EF4-FFF2-40B4-BE49-F238E27FC236}">
                <a16:creationId xmlns:a16="http://schemas.microsoft.com/office/drawing/2014/main" id="{5751DD1E-B300-B342-B2A1-9E05758A5B80}"/>
              </a:ext>
            </a:extLst>
          </p:cNvPr>
          <p:cNvSpPr>
            <a:spLocks noGrp="1"/>
          </p:cNvSpPr>
          <p:nvPr>
            <p:ph type="body" sz="quarter" idx="21"/>
          </p:nvPr>
        </p:nvSpPr>
        <p:spPr>
          <a:xfrm>
            <a:off x="374904" y="2564802"/>
            <a:ext cx="4852303" cy="3368485"/>
          </a:xfrm>
        </p:spPr>
        <p:txBody>
          <a:bodyPr lIns="0">
            <a:noAutofit/>
          </a:bodyPr>
          <a:lstStyle>
            <a:lvl1pPr>
              <a:lnSpc>
                <a:spcPct val="110000"/>
              </a:lnSpc>
              <a:spcBef>
                <a:spcPts val="1200"/>
              </a:spcBef>
              <a:defRPr sz="2200" b="0" i="0" spc="0">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24" name="Text Placeholder 5">
            <a:extLst>
              <a:ext uri="{FF2B5EF4-FFF2-40B4-BE49-F238E27FC236}">
                <a16:creationId xmlns:a16="http://schemas.microsoft.com/office/drawing/2014/main" id="{439F9038-0812-1D4F-8B28-C0F2AE4F053E}"/>
              </a:ext>
            </a:extLst>
          </p:cNvPr>
          <p:cNvSpPr>
            <a:spLocks noGrp="1"/>
          </p:cNvSpPr>
          <p:nvPr>
            <p:ph type="body" sz="quarter" idx="22"/>
          </p:nvPr>
        </p:nvSpPr>
        <p:spPr>
          <a:xfrm>
            <a:off x="6556344" y="2564802"/>
            <a:ext cx="4852303" cy="3368485"/>
          </a:xfrm>
        </p:spPr>
        <p:txBody>
          <a:bodyPr lIns="0">
            <a:noAutofit/>
          </a:bodyPr>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pic>
        <p:nvPicPr>
          <p:cNvPr id="2" name="Graphic 1">
            <a:extLst>
              <a:ext uri="{FF2B5EF4-FFF2-40B4-BE49-F238E27FC236}">
                <a16:creationId xmlns:a16="http://schemas.microsoft.com/office/drawing/2014/main" id="{E00E325B-A44A-65E4-6C84-A7306AC7A70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1" name="Slide Number Placeholder 5">
            <a:extLst>
              <a:ext uri="{FF2B5EF4-FFF2-40B4-BE49-F238E27FC236}">
                <a16:creationId xmlns:a16="http://schemas.microsoft.com/office/drawing/2014/main" id="{A7BBC982-4C6F-432D-8A35-5F45EB11075F}"/>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744183040"/>
      </p:ext>
    </p:extLst>
  </p:cSld>
  <p:clrMapOvr>
    <a:masterClrMapping/>
  </p:clrMapOvr>
  <p:extLst>
    <p:ext uri="{DCECCB84-F9BA-43D5-87BE-67443E8EF086}">
      <p15:sldGuideLst xmlns:p15="http://schemas.microsoft.com/office/powerpoint/2012/main"/>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rom To w/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a:off x="6092272" y="1"/>
            <a:ext cx="6099728"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Picture Placeholder 4">
            <a:extLst>
              <a:ext uri="{FF2B5EF4-FFF2-40B4-BE49-F238E27FC236}">
                <a16:creationId xmlns:a16="http://schemas.microsoft.com/office/drawing/2014/main" id="{09F620C6-DC94-1944-A0D8-E02DB2A52116}"/>
              </a:ext>
            </a:extLst>
          </p:cNvPr>
          <p:cNvSpPr>
            <a:spLocks noGrp="1"/>
          </p:cNvSpPr>
          <p:nvPr>
            <p:ph type="pic" sz="quarter" idx="24"/>
          </p:nvPr>
        </p:nvSpPr>
        <p:spPr>
          <a:xfrm>
            <a:off x="6581247" y="1619250"/>
            <a:ext cx="4344987" cy="2751138"/>
          </a:xfrm>
          <a:solidFill>
            <a:schemeClr val="bg1"/>
          </a:solidFill>
        </p:spPr>
        <p:txBody>
          <a:bodyPr>
            <a:normAutofit/>
          </a:bodyPr>
          <a:lstStyle>
            <a:lvl1pPr>
              <a:defRPr sz="1100">
                <a:latin typeface="+mn-lt"/>
              </a:defRPr>
            </a:lvl1pPr>
          </a:lstStyle>
          <a:p>
            <a:endParaRPr lang="en-US"/>
          </a:p>
        </p:txBody>
      </p:sp>
      <p:sp>
        <p:nvSpPr>
          <p:cNvPr id="5" name="Picture Placeholder 4">
            <a:extLst>
              <a:ext uri="{FF2B5EF4-FFF2-40B4-BE49-F238E27FC236}">
                <a16:creationId xmlns:a16="http://schemas.microsoft.com/office/drawing/2014/main" id="{DB579F9C-631C-4446-B3CC-EE81CFF91AB6}"/>
              </a:ext>
            </a:extLst>
          </p:cNvPr>
          <p:cNvSpPr>
            <a:spLocks noGrp="1"/>
          </p:cNvSpPr>
          <p:nvPr>
            <p:ph type="pic" sz="quarter" idx="23"/>
          </p:nvPr>
        </p:nvSpPr>
        <p:spPr>
          <a:xfrm>
            <a:off x="366713" y="1619250"/>
            <a:ext cx="4344987" cy="2751138"/>
          </a:xfrm>
          <a:solidFill>
            <a:schemeClr val="bg2"/>
          </a:solidFill>
        </p:spPr>
        <p:txBody>
          <a:bodyPr>
            <a:normAutofit/>
          </a:bodyPr>
          <a:lstStyle>
            <a:lvl1pPr>
              <a:defRPr sz="1100">
                <a:latin typeface="+mn-lt"/>
              </a:defRPr>
            </a:lvl1pPr>
          </a:lstStyle>
          <a:p>
            <a:endParaRPr lang="en-US" dirty="0"/>
          </a:p>
        </p:txBody>
      </p:sp>
      <p:sp>
        <p:nvSpPr>
          <p:cNvPr id="9" name="Text Placeholder 8"/>
          <p:cNvSpPr>
            <a:spLocks noGrp="1"/>
          </p:cNvSpPr>
          <p:nvPr>
            <p:ph type="body" sz="quarter" idx="13"/>
          </p:nvPr>
        </p:nvSpPr>
        <p:spPr>
          <a:xfrm>
            <a:off x="395000" y="286911"/>
            <a:ext cx="5335305" cy="216010"/>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p:nvPr>
        </p:nvSpPr>
        <p:spPr>
          <a:xfrm>
            <a:off x="374904" y="502920"/>
            <a:ext cx="5335305" cy="1058974"/>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endParaRPr lang="en-US" dirty="0"/>
          </a:p>
        </p:txBody>
      </p:sp>
      <p:sp>
        <p:nvSpPr>
          <p:cNvPr id="4" name="Text Placeholder 3">
            <a:extLst>
              <a:ext uri="{FF2B5EF4-FFF2-40B4-BE49-F238E27FC236}">
                <a16:creationId xmlns:a16="http://schemas.microsoft.com/office/drawing/2014/main" id="{B3CAEB70-2603-7843-90E6-621093D2F0AC}"/>
              </a:ext>
            </a:extLst>
          </p:cNvPr>
          <p:cNvSpPr>
            <a:spLocks noGrp="1"/>
          </p:cNvSpPr>
          <p:nvPr>
            <p:ph type="body" sz="quarter" idx="19"/>
          </p:nvPr>
        </p:nvSpPr>
        <p:spPr>
          <a:xfrm>
            <a:off x="6545263" y="502920"/>
            <a:ext cx="4732338" cy="914400"/>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p>
        </p:txBody>
      </p:sp>
      <p:sp>
        <p:nvSpPr>
          <p:cNvPr id="6" name="Text Placeholder 5">
            <a:extLst>
              <a:ext uri="{FF2B5EF4-FFF2-40B4-BE49-F238E27FC236}">
                <a16:creationId xmlns:a16="http://schemas.microsoft.com/office/drawing/2014/main" id="{5751DD1E-B300-B342-B2A1-9E05758A5B80}"/>
              </a:ext>
            </a:extLst>
          </p:cNvPr>
          <p:cNvSpPr>
            <a:spLocks noGrp="1"/>
          </p:cNvSpPr>
          <p:nvPr>
            <p:ph type="body" sz="quarter" idx="21"/>
          </p:nvPr>
        </p:nvSpPr>
        <p:spPr>
          <a:xfrm>
            <a:off x="374904" y="4526281"/>
            <a:ext cx="4852303" cy="1895158"/>
          </a:xfrm>
        </p:spPr>
        <p:txBody>
          <a:bodyPr lIns="0">
            <a:noAutofit/>
          </a:bodyPr>
          <a:lstStyle>
            <a:lvl1pPr>
              <a:lnSpc>
                <a:spcPct val="110000"/>
              </a:lnSpc>
              <a:spcBef>
                <a:spcPts val="1200"/>
              </a:spcBef>
              <a:defRPr sz="2200" b="0" i="0" spc="0">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24" name="Text Placeholder 5">
            <a:extLst>
              <a:ext uri="{FF2B5EF4-FFF2-40B4-BE49-F238E27FC236}">
                <a16:creationId xmlns:a16="http://schemas.microsoft.com/office/drawing/2014/main" id="{439F9038-0812-1D4F-8B28-C0F2AE4F053E}"/>
              </a:ext>
            </a:extLst>
          </p:cNvPr>
          <p:cNvSpPr>
            <a:spLocks noGrp="1"/>
          </p:cNvSpPr>
          <p:nvPr>
            <p:ph type="body" sz="quarter" idx="22"/>
          </p:nvPr>
        </p:nvSpPr>
        <p:spPr>
          <a:xfrm>
            <a:off x="6556344" y="4526281"/>
            <a:ext cx="4852303" cy="1895158"/>
          </a:xfrm>
        </p:spPr>
        <p:txBody>
          <a:bodyPr lIns="0">
            <a:noAutofit/>
          </a:bodyPr>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pic>
        <p:nvPicPr>
          <p:cNvPr id="2" name="Graphic 1">
            <a:extLst>
              <a:ext uri="{FF2B5EF4-FFF2-40B4-BE49-F238E27FC236}">
                <a16:creationId xmlns:a16="http://schemas.microsoft.com/office/drawing/2014/main" id="{0358D205-8B5F-99D3-C297-8F443EC79C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3" name="Slide Number Placeholder 5">
            <a:extLst>
              <a:ext uri="{FF2B5EF4-FFF2-40B4-BE49-F238E27FC236}">
                <a16:creationId xmlns:a16="http://schemas.microsoft.com/office/drawing/2014/main" id="{56A661B7-5A9F-422F-AE3F-5B480E9AD2D4}"/>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4" name="TextBox 13">
            <a:extLst>
              <a:ext uri="{FF2B5EF4-FFF2-40B4-BE49-F238E27FC236}">
                <a16:creationId xmlns:a16="http://schemas.microsoft.com/office/drawing/2014/main" id="{8D32765A-E9EB-450E-86D8-9A4020004DE1}"/>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782524990"/>
      </p:ext>
    </p:extLst>
  </p:cSld>
  <p:clrMapOvr>
    <a:masterClrMapping/>
  </p:clrMapOvr>
  <p:extLst>
    <p:ext uri="{DCECCB84-F9BA-43D5-87BE-67443E8EF086}">
      <p15:sldGuideLst xmlns:p15="http://schemas.microsoft.com/office/powerpoint/2012/main"/>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3 Image w/Description">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54E4E67-C21D-1843-B14A-AB260357B703}"/>
              </a:ext>
            </a:extLst>
          </p:cNvPr>
          <p:cNvSpPr>
            <a:spLocks noGrp="1"/>
          </p:cNvSpPr>
          <p:nvPr>
            <p:ph type="pic" sz="quarter" idx="21"/>
          </p:nvPr>
        </p:nvSpPr>
        <p:spPr>
          <a:xfrm>
            <a:off x="392113" y="1839913"/>
            <a:ext cx="3317875" cy="3674767"/>
          </a:xfrm>
          <a:solidFill>
            <a:schemeClr val="bg2"/>
          </a:solidFill>
        </p:spPr>
        <p:txBody>
          <a:bodyPr>
            <a:normAutofit/>
          </a:bodyPr>
          <a:lstStyle>
            <a:lvl1pPr>
              <a:defRPr sz="1100">
                <a:latin typeface="+mn-lt"/>
              </a:defRPr>
            </a:lvl1pPr>
          </a:lstStyle>
          <a:p>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721096" cy="198802"/>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30"/>
            <a:ext cx="8631395" cy="481030"/>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80ED89F9-50DD-454D-A065-AF15CF955F11}"/>
              </a:ext>
            </a:extLst>
          </p:cNvPr>
          <p:cNvSpPr>
            <a:spLocks noGrp="1"/>
          </p:cNvSpPr>
          <p:nvPr>
            <p:ph type="body" sz="quarter" idx="18"/>
          </p:nvPr>
        </p:nvSpPr>
        <p:spPr>
          <a:xfrm>
            <a:off x="391855" y="5584358"/>
            <a:ext cx="3333002" cy="816442"/>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8" name="Text Placeholder 4">
            <a:extLst>
              <a:ext uri="{FF2B5EF4-FFF2-40B4-BE49-F238E27FC236}">
                <a16:creationId xmlns:a16="http://schemas.microsoft.com/office/drawing/2014/main" id="{FFFB9FA3-8587-4D4E-A5AB-B666508239E1}"/>
              </a:ext>
            </a:extLst>
          </p:cNvPr>
          <p:cNvSpPr>
            <a:spLocks noGrp="1"/>
          </p:cNvSpPr>
          <p:nvPr>
            <p:ph type="body" sz="quarter" idx="19"/>
          </p:nvPr>
        </p:nvSpPr>
        <p:spPr>
          <a:xfrm>
            <a:off x="4432326" y="5584358"/>
            <a:ext cx="3333002" cy="816442"/>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9" name="Text Placeholder 4">
            <a:extLst>
              <a:ext uri="{FF2B5EF4-FFF2-40B4-BE49-F238E27FC236}">
                <a16:creationId xmlns:a16="http://schemas.microsoft.com/office/drawing/2014/main" id="{044471A3-E547-BF42-8E20-A1A0974300C5}"/>
              </a:ext>
            </a:extLst>
          </p:cNvPr>
          <p:cNvSpPr>
            <a:spLocks noGrp="1"/>
          </p:cNvSpPr>
          <p:nvPr>
            <p:ph type="body" sz="quarter" idx="20"/>
          </p:nvPr>
        </p:nvSpPr>
        <p:spPr>
          <a:xfrm>
            <a:off x="8483783" y="5584358"/>
            <a:ext cx="3333002" cy="816442"/>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20" name="Picture Placeholder 6">
            <a:extLst>
              <a:ext uri="{FF2B5EF4-FFF2-40B4-BE49-F238E27FC236}">
                <a16:creationId xmlns:a16="http://schemas.microsoft.com/office/drawing/2014/main" id="{928A9042-40AD-AF45-ADD0-FF5B10D9864B}"/>
              </a:ext>
            </a:extLst>
          </p:cNvPr>
          <p:cNvSpPr>
            <a:spLocks noGrp="1"/>
          </p:cNvSpPr>
          <p:nvPr>
            <p:ph type="pic" sz="quarter" idx="22"/>
          </p:nvPr>
        </p:nvSpPr>
        <p:spPr>
          <a:xfrm>
            <a:off x="4432326" y="1839913"/>
            <a:ext cx="3317875" cy="3674767"/>
          </a:xfrm>
          <a:solidFill>
            <a:schemeClr val="bg2"/>
          </a:solidFill>
        </p:spPr>
        <p:txBody>
          <a:bodyPr>
            <a:normAutofit/>
          </a:bodyPr>
          <a:lstStyle>
            <a:lvl1pPr>
              <a:defRPr sz="1100">
                <a:latin typeface="+mn-lt"/>
              </a:defRPr>
            </a:lvl1pPr>
          </a:lstStyle>
          <a:p>
            <a:endParaRPr lang="en-US"/>
          </a:p>
        </p:txBody>
      </p:sp>
      <p:sp>
        <p:nvSpPr>
          <p:cNvPr id="21" name="Picture Placeholder 6">
            <a:extLst>
              <a:ext uri="{FF2B5EF4-FFF2-40B4-BE49-F238E27FC236}">
                <a16:creationId xmlns:a16="http://schemas.microsoft.com/office/drawing/2014/main" id="{8D002F8E-BD7E-AF4D-A76C-29E72CE73D35}"/>
              </a:ext>
            </a:extLst>
          </p:cNvPr>
          <p:cNvSpPr>
            <a:spLocks noGrp="1"/>
          </p:cNvSpPr>
          <p:nvPr>
            <p:ph type="pic" sz="quarter" idx="23"/>
          </p:nvPr>
        </p:nvSpPr>
        <p:spPr>
          <a:xfrm>
            <a:off x="8483783" y="1839913"/>
            <a:ext cx="3317875" cy="3674767"/>
          </a:xfrm>
          <a:solidFill>
            <a:schemeClr val="bg2"/>
          </a:solidFill>
        </p:spPr>
        <p:txBody>
          <a:bodyPr>
            <a:normAutofit/>
          </a:bodyPr>
          <a:lstStyle>
            <a:lvl1pPr>
              <a:defRPr sz="1100">
                <a:latin typeface="+mn-lt"/>
              </a:defRPr>
            </a:lvl1pPr>
          </a:lstStyle>
          <a:p>
            <a:endParaRPr lang="en-US"/>
          </a:p>
        </p:txBody>
      </p:sp>
      <p:sp>
        <p:nvSpPr>
          <p:cNvPr id="12" name="Slide Number Placeholder 5">
            <a:extLst>
              <a:ext uri="{FF2B5EF4-FFF2-40B4-BE49-F238E27FC236}">
                <a16:creationId xmlns:a16="http://schemas.microsoft.com/office/drawing/2014/main" id="{F17549A1-7811-4B89-BC88-A332367A30A3}"/>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87652863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2142D3-0F09-0C09-5C02-C6868E2C7E40}"/>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3A1F2CBF-9957-B1EB-1CC3-5665A8BD4B2E}"/>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D1B265A-3B7A-4C9C-BC09-F6E2C37BFE99}"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871280C8-2CD9-45C1-BB31-BB18C5A6B40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64">
            <a:extLst>
              <a:ext uri="{FF2B5EF4-FFF2-40B4-BE49-F238E27FC236}">
                <a16:creationId xmlns:a16="http://schemas.microsoft.com/office/drawing/2014/main" id="{4DB89520-92B8-10EB-EBB3-63397D1CD98D}"/>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 name="Text Box 363">
            <a:extLst>
              <a:ext uri="{FF2B5EF4-FFF2-40B4-BE49-F238E27FC236}">
                <a16:creationId xmlns:a16="http://schemas.microsoft.com/office/drawing/2014/main" id="{406F9FCD-AE20-E342-62FA-67626AA04A45}"/>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9" name="Text Box 365">
            <a:extLst>
              <a:ext uri="{FF2B5EF4-FFF2-40B4-BE49-F238E27FC236}">
                <a16:creationId xmlns:a16="http://schemas.microsoft.com/office/drawing/2014/main" id="{07867E36-8989-1ADB-5FD0-2E823C869E6F}"/>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0" name="Text Box 366">
            <a:extLst>
              <a:ext uri="{FF2B5EF4-FFF2-40B4-BE49-F238E27FC236}">
                <a16:creationId xmlns:a16="http://schemas.microsoft.com/office/drawing/2014/main" id="{3EF9976A-7AAE-57A1-8150-C839CD607D35}"/>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1" name="Text Box 367">
            <a:extLst>
              <a:ext uri="{FF2B5EF4-FFF2-40B4-BE49-F238E27FC236}">
                <a16:creationId xmlns:a16="http://schemas.microsoft.com/office/drawing/2014/main" id="{19A1E64F-7B37-2D44-633C-04B80CFC718C}"/>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2" name="Rectangle 364">
            <a:extLst>
              <a:ext uri="{FF2B5EF4-FFF2-40B4-BE49-F238E27FC236}">
                <a16:creationId xmlns:a16="http://schemas.microsoft.com/office/drawing/2014/main" id="{C0BE3610-DE37-B5C1-EFD2-6545F285F1EF}"/>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3" name="TextBox 12">
            <a:extLst>
              <a:ext uri="{FF2B5EF4-FFF2-40B4-BE49-F238E27FC236}">
                <a16:creationId xmlns:a16="http://schemas.microsoft.com/office/drawing/2014/main" id="{3CF0AE05-52B0-7572-F819-F5E451117BF5}"/>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4" name="TextBox 13">
            <a:extLst>
              <a:ext uri="{FF2B5EF4-FFF2-40B4-BE49-F238E27FC236}">
                <a16:creationId xmlns:a16="http://schemas.microsoft.com/office/drawing/2014/main" id="{E8CF2738-81B5-ED01-181B-585EEAAE998E}"/>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5" name="Rectangle 364">
            <a:extLst>
              <a:ext uri="{FF2B5EF4-FFF2-40B4-BE49-F238E27FC236}">
                <a16:creationId xmlns:a16="http://schemas.microsoft.com/office/drawing/2014/main" id="{B8F92A15-B17B-844B-F6CB-194958E6306C}"/>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6" name="Rectangle 364">
            <a:extLst>
              <a:ext uri="{FF2B5EF4-FFF2-40B4-BE49-F238E27FC236}">
                <a16:creationId xmlns:a16="http://schemas.microsoft.com/office/drawing/2014/main" id="{0712ED06-63A7-C760-6200-C3D3C5AC7E66}"/>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9131742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hree Column_image">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8F72C6D-FEDD-4140-AA6F-32682BE0821E}"/>
              </a:ext>
            </a:extLst>
          </p:cNvPr>
          <p:cNvSpPr/>
          <p:nvPr userDrawn="1"/>
        </p:nvSpPr>
        <p:spPr>
          <a:xfrm>
            <a:off x="0" y="1625829"/>
            <a:ext cx="12192000" cy="52321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Picture Placeholder 17">
            <a:extLst>
              <a:ext uri="{FF2B5EF4-FFF2-40B4-BE49-F238E27FC236}">
                <a16:creationId xmlns:a16="http://schemas.microsoft.com/office/drawing/2014/main" id="{677F6321-1A6A-374C-B42B-BCC70C8B0241}"/>
              </a:ext>
            </a:extLst>
          </p:cNvPr>
          <p:cNvSpPr>
            <a:spLocks noGrp="1"/>
          </p:cNvSpPr>
          <p:nvPr>
            <p:ph type="pic" sz="quarter" idx="41"/>
          </p:nvPr>
        </p:nvSpPr>
        <p:spPr>
          <a:xfrm>
            <a:off x="368300" y="1822450"/>
            <a:ext cx="3536950" cy="1462088"/>
          </a:xfrm>
          <a:solidFill>
            <a:schemeClr val="bg1"/>
          </a:solidFill>
        </p:spPr>
        <p:txBody>
          <a:bodyPr>
            <a:normAutofit/>
          </a:bodyPr>
          <a:lstStyle>
            <a:lvl1pPr>
              <a:defRPr sz="1100">
                <a:latin typeface="+mj-lt"/>
              </a:defRPr>
            </a:lvl1pPr>
          </a:lstStyle>
          <a:p>
            <a:endParaRPr lang="en-US" dirty="0"/>
          </a:p>
        </p:txBody>
      </p:sp>
      <p:sp>
        <p:nvSpPr>
          <p:cNvPr id="10" name="Content Placeholder 2">
            <a:extLst>
              <a:ext uri="{FF2B5EF4-FFF2-40B4-BE49-F238E27FC236}">
                <a16:creationId xmlns:a16="http://schemas.microsoft.com/office/drawing/2014/main" id="{741A42FA-80FE-6E4C-95DB-AF4CBA777B60}"/>
              </a:ext>
            </a:extLst>
          </p:cNvPr>
          <p:cNvSpPr>
            <a:spLocks noGrp="1"/>
          </p:cNvSpPr>
          <p:nvPr>
            <p:ph idx="1" hasCustomPrompt="1"/>
          </p:nvPr>
        </p:nvSpPr>
        <p:spPr>
          <a:xfrm>
            <a:off x="368300" y="3305862"/>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2" name="Title 1"/>
          <p:cNvSpPr>
            <a:spLocks noGrp="1"/>
          </p:cNvSpPr>
          <p:nvPr>
            <p:ph type="title" hasCustomPrompt="1"/>
          </p:nvPr>
        </p:nvSpPr>
        <p:spPr>
          <a:xfrm>
            <a:off x="374904" y="502920"/>
            <a:ext cx="10515600" cy="553008"/>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0"/>
            <a:ext cx="543845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5" name="Text Placeholder 4">
            <a:extLst>
              <a:ext uri="{FF2B5EF4-FFF2-40B4-BE49-F238E27FC236}">
                <a16:creationId xmlns:a16="http://schemas.microsoft.com/office/drawing/2014/main" id="{DB38FF6C-835E-454A-B907-92018F49F007}"/>
              </a:ext>
            </a:extLst>
          </p:cNvPr>
          <p:cNvSpPr>
            <a:spLocks noGrp="1"/>
          </p:cNvSpPr>
          <p:nvPr>
            <p:ph type="body" sz="quarter" idx="18" hasCustomPrompt="1"/>
          </p:nvPr>
        </p:nvSpPr>
        <p:spPr>
          <a:xfrm>
            <a:off x="113207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 Ipsum</a:t>
            </a:r>
          </a:p>
        </p:txBody>
      </p:sp>
      <p:grpSp>
        <p:nvGrpSpPr>
          <p:cNvPr id="25" name="Group 24">
            <a:extLst>
              <a:ext uri="{FF2B5EF4-FFF2-40B4-BE49-F238E27FC236}">
                <a16:creationId xmlns:a16="http://schemas.microsoft.com/office/drawing/2014/main" id="{A1C3515B-8995-BE4C-B92A-13033409B05B}"/>
              </a:ext>
            </a:extLst>
          </p:cNvPr>
          <p:cNvGrpSpPr/>
          <p:nvPr userDrawn="1"/>
        </p:nvGrpSpPr>
        <p:grpSpPr>
          <a:xfrm>
            <a:off x="4071203" y="1473039"/>
            <a:ext cx="4060398" cy="5384961"/>
            <a:chOff x="4071203" y="3316224"/>
            <a:chExt cx="4060398" cy="3541776"/>
          </a:xfrm>
        </p:grpSpPr>
        <p:cxnSp>
          <p:nvCxnSpPr>
            <p:cNvPr id="26" name="Straight Connector 25">
              <a:extLst>
                <a:ext uri="{FF2B5EF4-FFF2-40B4-BE49-F238E27FC236}">
                  <a16:creationId xmlns:a16="http://schemas.microsoft.com/office/drawing/2014/main" id="{C21A8F57-3D81-EB45-8B82-9346833369D7}"/>
                </a:ext>
              </a:extLst>
            </p:cNvPr>
            <p:cNvCxnSpPr>
              <a:cxnSpLocks/>
            </p:cNvCxnSpPr>
            <p:nvPr/>
          </p:nvCxnSpPr>
          <p:spPr>
            <a:xfrm>
              <a:off x="4071203"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2D40E7D-654D-4D47-994C-C825037C903A}"/>
                </a:ext>
              </a:extLst>
            </p:cNvPr>
            <p:cNvCxnSpPr>
              <a:cxnSpLocks/>
            </p:cNvCxnSpPr>
            <p:nvPr/>
          </p:nvCxnSpPr>
          <p:spPr>
            <a:xfrm>
              <a:off x="8131601"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30" name="Cross 29">
            <a:extLst>
              <a:ext uri="{FF2B5EF4-FFF2-40B4-BE49-F238E27FC236}">
                <a16:creationId xmlns:a16="http://schemas.microsoft.com/office/drawing/2014/main" id="{8A2E4043-4A53-7A47-AEB8-6D6BFF9CAF4A}"/>
              </a:ext>
            </a:extLst>
          </p:cNvPr>
          <p:cNvSpPr>
            <a:spLocks noChangeAspect="1"/>
          </p:cNvSpPr>
          <p:nvPr/>
        </p:nvSpPr>
        <p:spPr>
          <a:xfrm>
            <a:off x="3919915" y="1190946"/>
            <a:ext cx="302576" cy="302576"/>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Equal 30">
            <a:extLst>
              <a:ext uri="{FF2B5EF4-FFF2-40B4-BE49-F238E27FC236}">
                <a16:creationId xmlns:a16="http://schemas.microsoft.com/office/drawing/2014/main" id="{A495D6D5-AE1E-3940-B2C5-EEE82259A12D}"/>
              </a:ext>
            </a:extLst>
          </p:cNvPr>
          <p:cNvSpPr>
            <a:spLocks/>
          </p:cNvSpPr>
          <p:nvPr/>
        </p:nvSpPr>
        <p:spPr>
          <a:xfrm>
            <a:off x="7924488" y="1190605"/>
            <a:ext cx="414226" cy="303258"/>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Text Placeholder 4">
            <a:extLst>
              <a:ext uri="{FF2B5EF4-FFF2-40B4-BE49-F238E27FC236}">
                <a16:creationId xmlns:a16="http://schemas.microsoft.com/office/drawing/2014/main" id="{3DB85B74-8E47-654A-8456-B3F82C34200A}"/>
              </a:ext>
            </a:extLst>
          </p:cNvPr>
          <p:cNvSpPr>
            <a:spLocks noGrp="1"/>
          </p:cNvSpPr>
          <p:nvPr>
            <p:ph type="body" sz="quarter" idx="27" hasCustomPrompt="1"/>
          </p:nvPr>
        </p:nvSpPr>
        <p:spPr>
          <a:xfrm>
            <a:off x="5192478"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 Ipsum</a:t>
            </a:r>
          </a:p>
        </p:txBody>
      </p:sp>
      <p:sp>
        <p:nvSpPr>
          <p:cNvPr id="42" name="Text Placeholder 4">
            <a:extLst>
              <a:ext uri="{FF2B5EF4-FFF2-40B4-BE49-F238E27FC236}">
                <a16:creationId xmlns:a16="http://schemas.microsoft.com/office/drawing/2014/main" id="{35B158E7-81BE-6F42-A749-B2C5BBB45FED}"/>
              </a:ext>
            </a:extLst>
          </p:cNvPr>
          <p:cNvSpPr>
            <a:spLocks noGrp="1"/>
          </p:cNvSpPr>
          <p:nvPr>
            <p:ph type="body" sz="quarter" idx="28" hasCustomPrompt="1"/>
          </p:nvPr>
        </p:nvSpPr>
        <p:spPr>
          <a:xfrm>
            <a:off x="925348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 Ipsum</a:t>
            </a:r>
          </a:p>
        </p:txBody>
      </p:sp>
      <p:sp>
        <p:nvSpPr>
          <p:cNvPr id="13" name="Text Placeholder 12">
            <a:extLst>
              <a:ext uri="{FF2B5EF4-FFF2-40B4-BE49-F238E27FC236}">
                <a16:creationId xmlns:a16="http://schemas.microsoft.com/office/drawing/2014/main" id="{73F12C01-467F-424D-B100-4481B245A62C}"/>
              </a:ext>
            </a:extLst>
          </p:cNvPr>
          <p:cNvSpPr>
            <a:spLocks noGrp="1"/>
          </p:cNvSpPr>
          <p:nvPr>
            <p:ph type="body" sz="quarter" idx="30"/>
          </p:nvPr>
        </p:nvSpPr>
        <p:spPr>
          <a:xfrm>
            <a:off x="368300" y="3521897"/>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2" name="Content Placeholder 2">
            <a:extLst>
              <a:ext uri="{FF2B5EF4-FFF2-40B4-BE49-F238E27FC236}">
                <a16:creationId xmlns:a16="http://schemas.microsoft.com/office/drawing/2014/main" id="{A0049311-2A03-3247-817A-1247995888DB}"/>
              </a:ext>
            </a:extLst>
          </p:cNvPr>
          <p:cNvSpPr>
            <a:spLocks noGrp="1"/>
          </p:cNvSpPr>
          <p:nvPr>
            <p:ph idx="31" hasCustomPrompt="1"/>
          </p:nvPr>
        </p:nvSpPr>
        <p:spPr>
          <a:xfrm>
            <a:off x="4364654" y="3305862"/>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63" name="Text Placeholder 12">
            <a:extLst>
              <a:ext uri="{FF2B5EF4-FFF2-40B4-BE49-F238E27FC236}">
                <a16:creationId xmlns:a16="http://schemas.microsoft.com/office/drawing/2014/main" id="{AF380AA1-F806-C944-948A-5E628E81C152}"/>
              </a:ext>
            </a:extLst>
          </p:cNvPr>
          <p:cNvSpPr>
            <a:spLocks noGrp="1"/>
          </p:cNvSpPr>
          <p:nvPr>
            <p:ph type="body" sz="quarter" idx="32"/>
          </p:nvPr>
        </p:nvSpPr>
        <p:spPr>
          <a:xfrm>
            <a:off x="4364654" y="3521897"/>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4" name="Content Placeholder 2">
            <a:extLst>
              <a:ext uri="{FF2B5EF4-FFF2-40B4-BE49-F238E27FC236}">
                <a16:creationId xmlns:a16="http://schemas.microsoft.com/office/drawing/2014/main" id="{65FBF07C-02F9-6141-B29E-9CCBC18F4B9D}"/>
              </a:ext>
            </a:extLst>
          </p:cNvPr>
          <p:cNvSpPr>
            <a:spLocks noGrp="1"/>
          </p:cNvSpPr>
          <p:nvPr>
            <p:ph idx="33" hasCustomPrompt="1"/>
          </p:nvPr>
        </p:nvSpPr>
        <p:spPr>
          <a:xfrm>
            <a:off x="8479454" y="3305862"/>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65" name="Text Placeholder 12">
            <a:extLst>
              <a:ext uri="{FF2B5EF4-FFF2-40B4-BE49-F238E27FC236}">
                <a16:creationId xmlns:a16="http://schemas.microsoft.com/office/drawing/2014/main" id="{7AEC188E-D50C-9043-A2A6-17D5A7ADFDFC}"/>
              </a:ext>
            </a:extLst>
          </p:cNvPr>
          <p:cNvSpPr>
            <a:spLocks noGrp="1"/>
          </p:cNvSpPr>
          <p:nvPr>
            <p:ph type="body" sz="quarter" idx="34"/>
          </p:nvPr>
        </p:nvSpPr>
        <p:spPr>
          <a:xfrm>
            <a:off x="8479454" y="3521897"/>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6" name="Content Placeholder 2">
            <a:extLst>
              <a:ext uri="{FF2B5EF4-FFF2-40B4-BE49-F238E27FC236}">
                <a16:creationId xmlns:a16="http://schemas.microsoft.com/office/drawing/2014/main" id="{D6661C21-879C-9449-8D20-C64ED8C99B23}"/>
              </a:ext>
            </a:extLst>
          </p:cNvPr>
          <p:cNvSpPr>
            <a:spLocks noGrp="1"/>
          </p:cNvSpPr>
          <p:nvPr>
            <p:ph idx="35" hasCustomPrompt="1"/>
          </p:nvPr>
        </p:nvSpPr>
        <p:spPr>
          <a:xfrm>
            <a:off x="368710" y="5618756"/>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67" name="Text Placeholder 12">
            <a:extLst>
              <a:ext uri="{FF2B5EF4-FFF2-40B4-BE49-F238E27FC236}">
                <a16:creationId xmlns:a16="http://schemas.microsoft.com/office/drawing/2014/main" id="{027AFEB3-4298-1443-8BCE-5DBD9C152274}"/>
              </a:ext>
            </a:extLst>
          </p:cNvPr>
          <p:cNvSpPr>
            <a:spLocks noGrp="1"/>
          </p:cNvSpPr>
          <p:nvPr>
            <p:ph type="body" sz="quarter" idx="36"/>
          </p:nvPr>
        </p:nvSpPr>
        <p:spPr>
          <a:xfrm>
            <a:off x="368300" y="5834791"/>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8" name="Content Placeholder 2">
            <a:extLst>
              <a:ext uri="{FF2B5EF4-FFF2-40B4-BE49-F238E27FC236}">
                <a16:creationId xmlns:a16="http://schemas.microsoft.com/office/drawing/2014/main" id="{09022635-7D68-6443-9A71-2EBF840F4C87}"/>
              </a:ext>
            </a:extLst>
          </p:cNvPr>
          <p:cNvSpPr>
            <a:spLocks noGrp="1"/>
          </p:cNvSpPr>
          <p:nvPr>
            <p:ph idx="37" hasCustomPrompt="1"/>
          </p:nvPr>
        </p:nvSpPr>
        <p:spPr>
          <a:xfrm>
            <a:off x="4364654" y="5618756"/>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69" name="Text Placeholder 12">
            <a:extLst>
              <a:ext uri="{FF2B5EF4-FFF2-40B4-BE49-F238E27FC236}">
                <a16:creationId xmlns:a16="http://schemas.microsoft.com/office/drawing/2014/main" id="{1184E930-7844-F24A-AAF0-515CC94F9DD9}"/>
              </a:ext>
            </a:extLst>
          </p:cNvPr>
          <p:cNvSpPr>
            <a:spLocks noGrp="1"/>
          </p:cNvSpPr>
          <p:nvPr>
            <p:ph type="body" sz="quarter" idx="38"/>
          </p:nvPr>
        </p:nvSpPr>
        <p:spPr>
          <a:xfrm>
            <a:off x="4364654" y="5834791"/>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70" name="Content Placeholder 2">
            <a:extLst>
              <a:ext uri="{FF2B5EF4-FFF2-40B4-BE49-F238E27FC236}">
                <a16:creationId xmlns:a16="http://schemas.microsoft.com/office/drawing/2014/main" id="{95AAC3D5-9814-4E44-BF3F-D2796317B21E}"/>
              </a:ext>
            </a:extLst>
          </p:cNvPr>
          <p:cNvSpPr>
            <a:spLocks noGrp="1"/>
          </p:cNvSpPr>
          <p:nvPr>
            <p:ph idx="39" hasCustomPrompt="1"/>
          </p:nvPr>
        </p:nvSpPr>
        <p:spPr>
          <a:xfrm>
            <a:off x="8479454" y="5618756"/>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71" name="Text Placeholder 12">
            <a:extLst>
              <a:ext uri="{FF2B5EF4-FFF2-40B4-BE49-F238E27FC236}">
                <a16:creationId xmlns:a16="http://schemas.microsoft.com/office/drawing/2014/main" id="{61E88373-6AF7-2645-BD72-13A1FC4C83E4}"/>
              </a:ext>
            </a:extLst>
          </p:cNvPr>
          <p:cNvSpPr>
            <a:spLocks noGrp="1"/>
          </p:cNvSpPr>
          <p:nvPr>
            <p:ph type="body" sz="quarter" idx="40"/>
          </p:nvPr>
        </p:nvSpPr>
        <p:spPr>
          <a:xfrm>
            <a:off x="8479454" y="5834791"/>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72" name="Picture Placeholder 17">
            <a:extLst>
              <a:ext uri="{FF2B5EF4-FFF2-40B4-BE49-F238E27FC236}">
                <a16:creationId xmlns:a16="http://schemas.microsoft.com/office/drawing/2014/main" id="{2175BF62-C310-2044-AEB0-48866C555CA1}"/>
              </a:ext>
            </a:extLst>
          </p:cNvPr>
          <p:cNvSpPr>
            <a:spLocks noGrp="1"/>
          </p:cNvSpPr>
          <p:nvPr>
            <p:ph type="pic" sz="quarter" idx="42"/>
          </p:nvPr>
        </p:nvSpPr>
        <p:spPr>
          <a:xfrm>
            <a:off x="368300" y="4144512"/>
            <a:ext cx="3536950" cy="1462088"/>
          </a:xfrm>
          <a:solidFill>
            <a:schemeClr val="bg1"/>
          </a:solidFill>
        </p:spPr>
        <p:txBody>
          <a:bodyPr>
            <a:normAutofit/>
          </a:bodyPr>
          <a:lstStyle>
            <a:lvl1pPr>
              <a:defRPr sz="1100">
                <a:latin typeface="+mj-lt"/>
              </a:defRPr>
            </a:lvl1pPr>
          </a:lstStyle>
          <a:p>
            <a:endParaRPr lang="en-US" dirty="0"/>
          </a:p>
        </p:txBody>
      </p:sp>
      <p:sp>
        <p:nvSpPr>
          <p:cNvPr id="73" name="Picture Placeholder 17">
            <a:extLst>
              <a:ext uri="{FF2B5EF4-FFF2-40B4-BE49-F238E27FC236}">
                <a16:creationId xmlns:a16="http://schemas.microsoft.com/office/drawing/2014/main" id="{D365766F-0E63-9E4F-9FE3-8DBE612EC510}"/>
              </a:ext>
            </a:extLst>
          </p:cNvPr>
          <p:cNvSpPr>
            <a:spLocks noGrp="1"/>
          </p:cNvSpPr>
          <p:nvPr>
            <p:ph type="pic" sz="quarter" idx="43"/>
          </p:nvPr>
        </p:nvSpPr>
        <p:spPr>
          <a:xfrm>
            <a:off x="4364654" y="1822450"/>
            <a:ext cx="3536950" cy="1462088"/>
          </a:xfrm>
          <a:solidFill>
            <a:schemeClr val="bg1"/>
          </a:solidFill>
        </p:spPr>
        <p:txBody>
          <a:bodyPr>
            <a:normAutofit/>
          </a:bodyPr>
          <a:lstStyle>
            <a:lvl1pPr>
              <a:defRPr sz="1100">
                <a:latin typeface="+mj-lt"/>
              </a:defRPr>
            </a:lvl1pPr>
          </a:lstStyle>
          <a:p>
            <a:endParaRPr lang="en-US" dirty="0"/>
          </a:p>
        </p:txBody>
      </p:sp>
      <p:sp>
        <p:nvSpPr>
          <p:cNvPr id="74" name="Picture Placeholder 17">
            <a:extLst>
              <a:ext uri="{FF2B5EF4-FFF2-40B4-BE49-F238E27FC236}">
                <a16:creationId xmlns:a16="http://schemas.microsoft.com/office/drawing/2014/main" id="{284992ED-E1E0-A343-9224-AD949FCDEC9B}"/>
              </a:ext>
            </a:extLst>
          </p:cNvPr>
          <p:cNvSpPr>
            <a:spLocks noGrp="1"/>
          </p:cNvSpPr>
          <p:nvPr>
            <p:ph type="pic" sz="quarter" idx="44"/>
          </p:nvPr>
        </p:nvSpPr>
        <p:spPr>
          <a:xfrm>
            <a:off x="4364654" y="4144512"/>
            <a:ext cx="3536950" cy="1462088"/>
          </a:xfrm>
          <a:solidFill>
            <a:schemeClr val="bg1"/>
          </a:solidFill>
        </p:spPr>
        <p:txBody>
          <a:bodyPr>
            <a:normAutofit/>
          </a:bodyPr>
          <a:lstStyle>
            <a:lvl1pPr>
              <a:defRPr sz="1100">
                <a:latin typeface="+mj-lt"/>
              </a:defRPr>
            </a:lvl1pPr>
          </a:lstStyle>
          <a:p>
            <a:endParaRPr lang="en-US" dirty="0"/>
          </a:p>
        </p:txBody>
      </p:sp>
      <p:sp>
        <p:nvSpPr>
          <p:cNvPr id="75" name="Picture Placeholder 17">
            <a:extLst>
              <a:ext uri="{FF2B5EF4-FFF2-40B4-BE49-F238E27FC236}">
                <a16:creationId xmlns:a16="http://schemas.microsoft.com/office/drawing/2014/main" id="{4B3C6B33-035E-AE43-B6EF-1804D1720004}"/>
              </a:ext>
            </a:extLst>
          </p:cNvPr>
          <p:cNvSpPr>
            <a:spLocks noGrp="1"/>
          </p:cNvSpPr>
          <p:nvPr>
            <p:ph type="pic" sz="quarter" idx="45"/>
          </p:nvPr>
        </p:nvSpPr>
        <p:spPr>
          <a:xfrm>
            <a:off x="8479454" y="1822450"/>
            <a:ext cx="3536950" cy="1462088"/>
          </a:xfrm>
          <a:solidFill>
            <a:schemeClr val="bg1"/>
          </a:solidFill>
        </p:spPr>
        <p:txBody>
          <a:bodyPr>
            <a:normAutofit/>
          </a:bodyPr>
          <a:lstStyle>
            <a:lvl1pPr>
              <a:defRPr sz="1100">
                <a:latin typeface="+mj-lt"/>
              </a:defRPr>
            </a:lvl1pPr>
          </a:lstStyle>
          <a:p>
            <a:endParaRPr lang="en-US" dirty="0"/>
          </a:p>
        </p:txBody>
      </p:sp>
      <p:sp>
        <p:nvSpPr>
          <p:cNvPr id="76" name="Picture Placeholder 17">
            <a:extLst>
              <a:ext uri="{FF2B5EF4-FFF2-40B4-BE49-F238E27FC236}">
                <a16:creationId xmlns:a16="http://schemas.microsoft.com/office/drawing/2014/main" id="{1AE28BA1-3CDE-C34B-AE01-24624F9DD69E}"/>
              </a:ext>
            </a:extLst>
          </p:cNvPr>
          <p:cNvSpPr>
            <a:spLocks noGrp="1"/>
          </p:cNvSpPr>
          <p:nvPr>
            <p:ph type="pic" sz="quarter" idx="46"/>
          </p:nvPr>
        </p:nvSpPr>
        <p:spPr>
          <a:xfrm>
            <a:off x="8479454" y="4144512"/>
            <a:ext cx="3536950" cy="1462088"/>
          </a:xfrm>
          <a:solidFill>
            <a:schemeClr val="bg1"/>
          </a:solidFill>
        </p:spPr>
        <p:txBody>
          <a:bodyPr>
            <a:normAutofit/>
          </a:bodyPr>
          <a:lstStyle>
            <a:lvl1pPr>
              <a:defRPr sz="1100">
                <a:latin typeface="+mj-lt"/>
              </a:defRPr>
            </a:lvl1pPr>
          </a:lstStyle>
          <a:p>
            <a:endParaRPr lang="en-US" dirty="0"/>
          </a:p>
        </p:txBody>
      </p:sp>
      <p:sp>
        <p:nvSpPr>
          <p:cNvPr id="33" name="Slide Number Placeholder 5">
            <a:extLst>
              <a:ext uri="{FF2B5EF4-FFF2-40B4-BE49-F238E27FC236}">
                <a16:creationId xmlns:a16="http://schemas.microsoft.com/office/drawing/2014/main" id="{64B1819A-0F40-4E2D-8156-B894C45C2D2B}"/>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34" name="TextBox 33">
            <a:extLst>
              <a:ext uri="{FF2B5EF4-FFF2-40B4-BE49-F238E27FC236}">
                <a16:creationId xmlns:a16="http://schemas.microsoft.com/office/drawing/2014/main" id="{D55DE3E4-B1BD-45A1-A430-5A373F84FEA3}"/>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603637560"/>
      </p:ext>
    </p:extLst>
  </p:cSld>
  <p:clrMapOvr>
    <a:masterClrMapping/>
  </p:clrMapOvr>
  <p:extLst>
    <p:ext uri="{DCECCB84-F9BA-43D5-87BE-67443E8EF086}">
      <p15:sldGuideLst xmlns:p15="http://schemas.microsoft.com/office/powerpoint/2012/main"/>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Montage Slide">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7926220-4014-A441-BE3B-A7487A4F58FA}"/>
              </a:ext>
            </a:extLst>
          </p:cNvPr>
          <p:cNvSpPr>
            <a:spLocks noGrp="1"/>
          </p:cNvSpPr>
          <p:nvPr>
            <p:ph type="pic" sz="quarter" idx="18"/>
          </p:nvPr>
        </p:nvSpPr>
        <p:spPr>
          <a:xfrm>
            <a:off x="6096000" y="-2"/>
            <a:ext cx="3684607" cy="3656342"/>
          </a:xfrm>
          <a:solidFill>
            <a:schemeClr val="bg1"/>
          </a:solidFill>
        </p:spPr>
        <p:txBody>
          <a:bodyPr>
            <a:normAutofit/>
          </a:bodyPr>
          <a:lstStyle>
            <a:lvl1pPr>
              <a:defRPr sz="1100">
                <a:solidFill>
                  <a:schemeClr val="tx1"/>
                </a:solidFill>
                <a:latin typeface="+mn-lt"/>
              </a:defRPr>
            </a:lvl1pPr>
          </a:lstStyle>
          <a:p>
            <a:r>
              <a:rPr lang="en-US"/>
              <a:t>Click icon to add picture</a:t>
            </a:r>
          </a:p>
        </p:txBody>
      </p:sp>
      <p:sp>
        <p:nvSpPr>
          <p:cNvPr id="13" name="Picture Placeholder 3">
            <a:extLst>
              <a:ext uri="{FF2B5EF4-FFF2-40B4-BE49-F238E27FC236}">
                <a16:creationId xmlns:a16="http://schemas.microsoft.com/office/drawing/2014/main" id="{D93D4DEF-4B41-8045-A30D-021341548DD2}"/>
              </a:ext>
            </a:extLst>
          </p:cNvPr>
          <p:cNvSpPr>
            <a:spLocks noGrp="1"/>
          </p:cNvSpPr>
          <p:nvPr>
            <p:ph type="pic" sz="quarter" idx="19"/>
          </p:nvPr>
        </p:nvSpPr>
        <p:spPr>
          <a:xfrm>
            <a:off x="9780607" y="2"/>
            <a:ext cx="2411393" cy="3656338"/>
          </a:xfrm>
          <a:solidFill>
            <a:schemeClr val="bg2"/>
          </a:solidFill>
        </p:spPr>
        <p:txBody>
          <a:bodyPr>
            <a:normAutofit/>
          </a:bodyPr>
          <a:lstStyle>
            <a:lvl1pPr>
              <a:defRPr sz="1100">
                <a:solidFill>
                  <a:schemeClr val="tx1"/>
                </a:solidFill>
                <a:latin typeface="+mn-lt"/>
              </a:defRPr>
            </a:lvl1pPr>
          </a:lstStyle>
          <a:p>
            <a:r>
              <a:rPr lang="en-US"/>
              <a:t>Click icon to add picture</a:t>
            </a:r>
          </a:p>
        </p:txBody>
      </p:sp>
      <p:sp>
        <p:nvSpPr>
          <p:cNvPr id="14" name="Picture Placeholder 3">
            <a:extLst>
              <a:ext uri="{FF2B5EF4-FFF2-40B4-BE49-F238E27FC236}">
                <a16:creationId xmlns:a16="http://schemas.microsoft.com/office/drawing/2014/main" id="{4C6B1392-F7A6-0642-B38A-F44020081C93}"/>
              </a:ext>
            </a:extLst>
          </p:cNvPr>
          <p:cNvSpPr>
            <a:spLocks noGrp="1"/>
          </p:cNvSpPr>
          <p:nvPr>
            <p:ph type="pic" sz="quarter" idx="20"/>
          </p:nvPr>
        </p:nvSpPr>
        <p:spPr>
          <a:xfrm>
            <a:off x="6096000" y="3656342"/>
            <a:ext cx="3411124" cy="3201658"/>
          </a:xfrm>
          <a:solidFill>
            <a:schemeClr val="bg2"/>
          </a:solidFill>
        </p:spPr>
        <p:txBody>
          <a:bodyPr>
            <a:normAutofit/>
          </a:bodyPr>
          <a:lstStyle>
            <a:lvl1pPr>
              <a:defRPr sz="1100">
                <a:solidFill>
                  <a:schemeClr val="tx1"/>
                </a:solidFill>
                <a:latin typeface="+mn-lt"/>
              </a:defRPr>
            </a:lvl1pPr>
          </a:lstStyle>
          <a:p>
            <a:r>
              <a:rPr lang="en-US" dirty="0"/>
              <a:t>Click icon to add picture</a:t>
            </a:r>
          </a:p>
        </p:txBody>
      </p:sp>
      <p:sp>
        <p:nvSpPr>
          <p:cNvPr id="15" name="Picture Placeholder 3">
            <a:extLst>
              <a:ext uri="{FF2B5EF4-FFF2-40B4-BE49-F238E27FC236}">
                <a16:creationId xmlns:a16="http://schemas.microsoft.com/office/drawing/2014/main" id="{00D83697-2122-3546-B9A9-85A6D0D0EE7A}"/>
              </a:ext>
            </a:extLst>
          </p:cNvPr>
          <p:cNvSpPr>
            <a:spLocks noGrp="1"/>
          </p:cNvSpPr>
          <p:nvPr>
            <p:ph type="pic" sz="quarter" idx="21"/>
          </p:nvPr>
        </p:nvSpPr>
        <p:spPr>
          <a:xfrm>
            <a:off x="9507124" y="3656342"/>
            <a:ext cx="2684876" cy="3201658"/>
          </a:xfrm>
          <a:solidFill>
            <a:schemeClr val="bg1"/>
          </a:solidFill>
        </p:spPr>
        <p:txBody>
          <a:bodyPr>
            <a:normAutofit/>
          </a:bodyPr>
          <a:lstStyle>
            <a:lvl1pPr>
              <a:defRPr sz="1100">
                <a:solidFill>
                  <a:schemeClr val="tx1"/>
                </a:solidFill>
                <a:latin typeface="+mn-lt"/>
              </a:defRPr>
            </a:lvl1pPr>
          </a:lstStyle>
          <a:p>
            <a:r>
              <a:rPr lang="en-US"/>
              <a:t>Click icon to add picture</a:t>
            </a:r>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374904" y="1600017"/>
            <a:ext cx="4988948" cy="3657966"/>
          </a:xfrm>
        </p:spPr>
        <p:txBody>
          <a:bodyPr lIns="0" anchor="ctr">
            <a:noAutofit/>
          </a:bodyPr>
          <a:lstStyle>
            <a:lvl1pPr>
              <a:lnSpc>
                <a:spcPct val="110000"/>
              </a:lnSpc>
              <a:defRPr sz="4000" b="0" i="0" spc="0">
                <a:solidFill>
                  <a:schemeClr val="tx1"/>
                </a:solidFill>
                <a:latin typeface="+mn-lt"/>
              </a:defRPr>
            </a:lvl1pPr>
          </a:lstStyle>
          <a:p>
            <a:pPr lvl="0"/>
            <a:r>
              <a:rPr lang="en-US" dirty="0"/>
              <a:t>Click to edit Master text styles</a:t>
            </a:r>
          </a:p>
        </p:txBody>
      </p:sp>
      <p:sp>
        <p:nvSpPr>
          <p:cNvPr id="5" name="Text Placeholder 8">
            <a:extLst>
              <a:ext uri="{FF2B5EF4-FFF2-40B4-BE49-F238E27FC236}">
                <a16:creationId xmlns:a16="http://schemas.microsoft.com/office/drawing/2014/main" id="{1D458478-5446-A0C2-6F04-76407514A7B9}"/>
              </a:ext>
            </a:extLst>
          </p:cNvPr>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9" name="Slide Number Placeholder 5">
            <a:extLst>
              <a:ext uri="{FF2B5EF4-FFF2-40B4-BE49-F238E27FC236}">
                <a16:creationId xmlns:a16="http://schemas.microsoft.com/office/drawing/2014/main" id="{D39D77B5-0F37-4EA7-BAB9-8C7FCCD13B26}"/>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802821847"/>
      </p:ext>
    </p:extLst>
  </p:cSld>
  <p:clrMapOvr>
    <a:masterClrMapping/>
  </p:clrMapOvr>
  <p:extLst>
    <p:ext uri="{DCECCB84-F9BA-43D5-87BE-67443E8EF086}">
      <p15:sldGuideLst xmlns:p15="http://schemas.microsoft.com/office/powerpoint/2012/main"/>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3 column Image+data callout">
    <p:spTree>
      <p:nvGrpSpPr>
        <p:cNvPr id="1" name=""/>
        <p:cNvGrpSpPr/>
        <p:nvPr/>
      </p:nvGrpSpPr>
      <p:grpSpPr>
        <a:xfrm>
          <a:off x="0" y="0"/>
          <a:ext cx="0" cy="0"/>
          <a:chOff x="0" y="0"/>
          <a:chExt cx="0" cy="0"/>
        </a:xfrm>
      </p:grpSpPr>
      <p:sp>
        <p:nvSpPr>
          <p:cNvPr id="34" name="Text Placeholder 6">
            <a:extLst>
              <a:ext uri="{FF2B5EF4-FFF2-40B4-BE49-F238E27FC236}">
                <a16:creationId xmlns:a16="http://schemas.microsoft.com/office/drawing/2014/main" id="{DA998B97-BAC1-6F4D-B3BD-C9BBC0C2CD29}"/>
              </a:ext>
            </a:extLst>
          </p:cNvPr>
          <p:cNvSpPr>
            <a:spLocks noGrp="1"/>
          </p:cNvSpPr>
          <p:nvPr>
            <p:ph type="body" sz="quarter" idx="26" hasCustomPrompt="1"/>
          </p:nvPr>
        </p:nvSpPr>
        <p:spPr>
          <a:xfrm>
            <a:off x="5428646" y="2169830"/>
            <a:ext cx="1306744" cy="1306744"/>
          </a:xfrm>
          <a:prstGeom prst="ellipse">
            <a:avLst/>
          </a:prstGeom>
          <a:noFill/>
        </p:spPr>
        <p:txBody>
          <a:bodyPr wrap="none" lIns="0" rIns="0" bIns="274320" anchor="ctr">
            <a:noAutofit/>
          </a:bodyPr>
          <a:lstStyle>
            <a:lvl1pPr algn="ctr">
              <a:defRPr sz="4400" b="0" i="0" baseline="0">
                <a:solidFill>
                  <a:schemeClr val="tx1"/>
                </a:solidFill>
                <a:latin typeface="+mn-lt"/>
              </a:defRPr>
            </a:lvl1pPr>
          </a:lstStyle>
          <a:p>
            <a:pPr lvl="0"/>
            <a:r>
              <a:rPr lang="en-US" dirty="0"/>
              <a:t>XX</a:t>
            </a:r>
          </a:p>
        </p:txBody>
      </p:sp>
      <p:sp>
        <p:nvSpPr>
          <p:cNvPr id="35" name="Text Placeholder 19">
            <a:extLst>
              <a:ext uri="{FF2B5EF4-FFF2-40B4-BE49-F238E27FC236}">
                <a16:creationId xmlns:a16="http://schemas.microsoft.com/office/drawing/2014/main" id="{D90505D5-DC37-CF47-BADB-E290D8EB1668}"/>
              </a:ext>
            </a:extLst>
          </p:cNvPr>
          <p:cNvSpPr>
            <a:spLocks noGrp="1"/>
          </p:cNvSpPr>
          <p:nvPr>
            <p:ph type="body" sz="quarter" idx="27" hasCustomPrompt="1"/>
          </p:nvPr>
        </p:nvSpPr>
        <p:spPr>
          <a:xfrm>
            <a:off x="5217666" y="2903119"/>
            <a:ext cx="1709737" cy="322263"/>
          </a:xfrm>
        </p:spPr>
        <p:txBody>
          <a:bodyPr>
            <a:normAutofit/>
          </a:bodyPr>
          <a:lstStyle>
            <a:lvl1pPr algn="ctr">
              <a:defRPr sz="1000" spc="0" baseline="0">
                <a:solidFill>
                  <a:schemeClr val="tx1"/>
                </a:solidFill>
                <a:latin typeface="+mn-lt"/>
              </a:defRPr>
            </a:lvl1pPr>
          </a:lstStyle>
          <a:p>
            <a:pPr lvl="0"/>
            <a:r>
              <a:rPr lang="en-US" dirty="0"/>
              <a:t>Key Data Point</a:t>
            </a:r>
          </a:p>
        </p:txBody>
      </p:sp>
      <p:sp>
        <p:nvSpPr>
          <p:cNvPr id="36" name="Text Placeholder 6">
            <a:extLst>
              <a:ext uri="{FF2B5EF4-FFF2-40B4-BE49-F238E27FC236}">
                <a16:creationId xmlns:a16="http://schemas.microsoft.com/office/drawing/2014/main" id="{5FB0FB3B-B867-5747-ABAE-5CA4ADE1FA3C}"/>
              </a:ext>
            </a:extLst>
          </p:cNvPr>
          <p:cNvSpPr>
            <a:spLocks noGrp="1"/>
          </p:cNvSpPr>
          <p:nvPr>
            <p:ph type="body" sz="quarter" idx="28" hasCustomPrompt="1"/>
          </p:nvPr>
        </p:nvSpPr>
        <p:spPr>
          <a:xfrm>
            <a:off x="9454841" y="2169830"/>
            <a:ext cx="1306744" cy="1306744"/>
          </a:xfrm>
          <a:prstGeom prst="ellipse">
            <a:avLst/>
          </a:prstGeom>
          <a:noFill/>
        </p:spPr>
        <p:txBody>
          <a:bodyPr wrap="none" lIns="0" rIns="0" bIns="274320" anchor="ctr">
            <a:noAutofit/>
          </a:bodyPr>
          <a:lstStyle>
            <a:lvl1pPr algn="ctr">
              <a:defRPr sz="4400" b="0" i="0" baseline="0">
                <a:solidFill>
                  <a:schemeClr val="tx1"/>
                </a:solidFill>
                <a:latin typeface="+mn-lt"/>
              </a:defRPr>
            </a:lvl1pPr>
          </a:lstStyle>
          <a:p>
            <a:pPr lvl="0"/>
            <a:r>
              <a:rPr lang="en-US" dirty="0"/>
              <a:t>XX</a:t>
            </a:r>
          </a:p>
        </p:txBody>
      </p:sp>
      <p:sp>
        <p:nvSpPr>
          <p:cNvPr id="37" name="Text Placeholder 19">
            <a:extLst>
              <a:ext uri="{FF2B5EF4-FFF2-40B4-BE49-F238E27FC236}">
                <a16:creationId xmlns:a16="http://schemas.microsoft.com/office/drawing/2014/main" id="{735EF4B4-37E3-444F-A201-4DBD727E19DC}"/>
              </a:ext>
            </a:extLst>
          </p:cNvPr>
          <p:cNvSpPr>
            <a:spLocks noGrp="1"/>
          </p:cNvSpPr>
          <p:nvPr>
            <p:ph type="body" sz="quarter" idx="29" hasCustomPrompt="1"/>
          </p:nvPr>
        </p:nvSpPr>
        <p:spPr>
          <a:xfrm>
            <a:off x="9243861" y="2903119"/>
            <a:ext cx="1709737" cy="322263"/>
          </a:xfrm>
        </p:spPr>
        <p:txBody>
          <a:bodyPr>
            <a:normAutofit/>
          </a:bodyPr>
          <a:lstStyle>
            <a:lvl1pPr algn="ctr">
              <a:defRPr sz="1000" spc="0" baseline="0">
                <a:solidFill>
                  <a:schemeClr val="tx1"/>
                </a:solidFill>
                <a:latin typeface="+mn-lt"/>
              </a:defRPr>
            </a:lvl1pPr>
          </a:lstStyle>
          <a:p>
            <a:pPr lvl="0"/>
            <a:r>
              <a:rPr lang="en-US" dirty="0"/>
              <a:t>Key Data Point</a:t>
            </a:r>
          </a:p>
        </p:txBody>
      </p:sp>
      <p:sp>
        <p:nvSpPr>
          <p:cNvPr id="7" name="Picture Placeholder 6">
            <a:extLst>
              <a:ext uri="{FF2B5EF4-FFF2-40B4-BE49-F238E27FC236}">
                <a16:creationId xmlns:a16="http://schemas.microsoft.com/office/drawing/2014/main" id="{D54E4E67-C21D-1843-B14A-AB260357B703}"/>
              </a:ext>
            </a:extLst>
          </p:cNvPr>
          <p:cNvSpPr>
            <a:spLocks noGrp="1"/>
          </p:cNvSpPr>
          <p:nvPr>
            <p:ph type="pic" sz="quarter" idx="21"/>
          </p:nvPr>
        </p:nvSpPr>
        <p:spPr>
          <a:xfrm>
            <a:off x="392113" y="3962544"/>
            <a:ext cx="3317875" cy="1851815"/>
          </a:xfrm>
          <a:solidFill>
            <a:schemeClr val="bg2"/>
          </a:solidFill>
        </p:spPr>
        <p:txBody>
          <a:bodyPr>
            <a:normAutofit/>
          </a:bodyPr>
          <a:lstStyle>
            <a:lvl1pPr>
              <a:defRPr sz="1050">
                <a:latin typeface="+mn-lt"/>
              </a:defRPr>
            </a:lvl1pPr>
          </a:lstStyle>
          <a:p>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198802"/>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30"/>
            <a:ext cx="8631395" cy="526436"/>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80ED89F9-50DD-454D-A065-AF15CF955F11}"/>
              </a:ext>
            </a:extLst>
          </p:cNvPr>
          <p:cNvSpPr>
            <a:spLocks noGrp="1"/>
          </p:cNvSpPr>
          <p:nvPr>
            <p:ph type="body" sz="quarter" idx="18"/>
          </p:nvPr>
        </p:nvSpPr>
        <p:spPr>
          <a:xfrm>
            <a:off x="391855" y="5862033"/>
            <a:ext cx="3333002" cy="586441"/>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8" name="Text Placeholder 4">
            <a:extLst>
              <a:ext uri="{FF2B5EF4-FFF2-40B4-BE49-F238E27FC236}">
                <a16:creationId xmlns:a16="http://schemas.microsoft.com/office/drawing/2014/main" id="{FFFB9FA3-8587-4D4E-A5AB-B666508239E1}"/>
              </a:ext>
            </a:extLst>
          </p:cNvPr>
          <p:cNvSpPr>
            <a:spLocks noGrp="1"/>
          </p:cNvSpPr>
          <p:nvPr>
            <p:ph type="body" sz="quarter" idx="19"/>
          </p:nvPr>
        </p:nvSpPr>
        <p:spPr>
          <a:xfrm>
            <a:off x="4432326" y="5862033"/>
            <a:ext cx="3333002" cy="586441"/>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9" name="Text Placeholder 4">
            <a:extLst>
              <a:ext uri="{FF2B5EF4-FFF2-40B4-BE49-F238E27FC236}">
                <a16:creationId xmlns:a16="http://schemas.microsoft.com/office/drawing/2014/main" id="{044471A3-E547-BF42-8E20-A1A0974300C5}"/>
              </a:ext>
            </a:extLst>
          </p:cNvPr>
          <p:cNvSpPr>
            <a:spLocks noGrp="1"/>
          </p:cNvSpPr>
          <p:nvPr>
            <p:ph type="body" sz="quarter" idx="20"/>
          </p:nvPr>
        </p:nvSpPr>
        <p:spPr>
          <a:xfrm>
            <a:off x="8483783" y="5862033"/>
            <a:ext cx="3333002" cy="586441"/>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20" name="Picture Placeholder 6">
            <a:extLst>
              <a:ext uri="{FF2B5EF4-FFF2-40B4-BE49-F238E27FC236}">
                <a16:creationId xmlns:a16="http://schemas.microsoft.com/office/drawing/2014/main" id="{928A9042-40AD-AF45-ADD0-FF5B10D9864B}"/>
              </a:ext>
            </a:extLst>
          </p:cNvPr>
          <p:cNvSpPr>
            <a:spLocks noGrp="1"/>
          </p:cNvSpPr>
          <p:nvPr>
            <p:ph type="pic" sz="quarter" idx="22"/>
          </p:nvPr>
        </p:nvSpPr>
        <p:spPr>
          <a:xfrm>
            <a:off x="4432326" y="3959538"/>
            <a:ext cx="3317875" cy="1854822"/>
          </a:xfrm>
          <a:solidFill>
            <a:schemeClr val="bg2"/>
          </a:solidFill>
        </p:spPr>
        <p:txBody>
          <a:bodyPr>
            <a:normAutofit/>
          </a:bodyPr>
          <a:lstStyle>
            <a:lvl1pPr>
              <a:defRPr sz="1050">
                <a:latin typeface="+mn-lt"/>
              </a:defRPr>
            </a:lvl1pPr>
          </a:lstStyle>
          <a:p>
            <a:endParaRPr lang="en-US"/>
          </a:p>
        </p:txBody>
      </p:sp>
      <p:sp>
        <p:nvSpPr>
          <p:cNvPr id="21" name="Picture Placeholder 6">
            <a:extLst>
              <a:ext uri="{FF2B5EF4-FFF2-40B4-BE49-F238E27FC236}">
                <a16:creationId xmlns:a16="http://schemas.microsoft.com/office/drawing/2014/main" id="{8D002F8E-BD7E-AF4D-A76C-29E72CE73D35}"/>
              </a:ext>
            </a:extLst>
          </p:cNvPr>
          <p:cNvSpPr>
            <a:spLocks noGrp="1"/>
          </p:cNvSpPr>
          <p:nvPr>
            <p:ph type="pic" sz="quarter" idx="23"/>
          </p:nvPr>
        </p:nvSpPr>
        <p:spPr>
          <a:xfrm>
            <a:off x="8483783" y="3959538"/>
            <a:ext cx="3317875" cy="1854822"/>
          </a:xfrm>
          <a:solidFill>
            <a:schemeClr val="bg2"/>
          </a:solidFill>
        </p:spPr>
        <p:txBody>
          <a:bodyPr>
            <a:normAutofit/>
          </a:bodyPr>
          <a:lstStyle>
            <a:lvl1pPr>
              <a:defRPr sz="1050">
                <a:latin typeface="+mn-lt"/>
              </a:defRPr>
            </a:lvl1pPr>
          </a:lstStyle>
          <a:p>
            <a:endParaRPr lang="en-US"/>
          </a:p>
        </p:txBody>
      </p:sp>
      <p:grpSp>
        <p:nvGrpSpPr>
          <p:cNvPr id="23" name="Group 22">
            <a:extLst>
              <a:ext uri="{FF2B5EF4-FFF2-40B4-BE49-F238E27FC236}">
                <a16:creationId xmlns:a16="http://schemas.microsoft.com/office/drawing/2014/main" id="{F1465085-9978-DD49-AA11-90E315D7A8E9}"/>
              </a:ext>
            </a:extLst>
          </p:cNvPr>
          <p:cNvGrpSpPr/>
          <p:nvPr userDrawn="1"/>
        </p:nvGrpSpPr>
        <p:grpSpPr>
          <a:xfrm>
            <a:off x="4064000" y="1967696"/>
            <a:ext cx="4064000" cy="4356904"/>
            <a:chOff x="4064000" y="1967696"/>
            <a:chExt cx="4064000" cy="3183038"/>
          </a:xfrm>
        </p:grpSpPr>
        <p:cxnSp>
          <p:nvCxnSpPr>
            <p:cNvPr id="24" name="Straight Connector 23">
              <a:extLst>
                <a:ext uri="{FF2B5EF4-FFF2-40B4-BE49-F238E27FC236}">
                  <a16:creationId xmlns:a16="http://schemas.microsoft.com/office/drawing/2014/main" id="{39041BF2-91B0-7847-8543-B141419F9CB1}"/>
                </a:ext>
              </a:extLst>
            </p:cNvPr>
            <p:cNvCxnSpPr>
              <a:cxnSpLocks/>
            </p:cNvCxnSpPr>
            <p:nvPr/>
          </p:nvCxnSpPr>
          <p:spPr>
            <a:xfrm>
              <a:off x="4064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2DCD8B5-B4EC-1346-BF3E-F5EADBEA64EF}"/>
                </a:ext>
              </a:extLst>
            </p:cNvPr>
            <p:cNvCxnSpPr>
              <a:cxnSpLocks/>
            </p:cNvCxnSpPr>
            <p:nvPr/>
          </p:nvCxnSpPr>
          <p:spPr>
            <a:xfrm>
              <a:off x="8128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32" name="Text Placeholder 6">
            <a:extLst>
              <a:ext uri="{FF2B5EF4-FFF2-40B4-BE49-F238E27FC236}">
                <a16:creationId xmlns:a16="http://schemas.microsoft.com/office/drawing/2014/main" id="{185C7567-B1FA-EB43-931F-BC451D28D4BA}"/>
              </a:ext>
            </a:extLst>
          </p:cNvPr>
          <p:cNvSpPr>
            <a:spLocks noGrp="1"/>
          </p:cNvSpPr>
          <p:nvPr>
            <p:ph type="body" sz="quarter" idx="24" hasCustomPrompt="1"/>
          </p:nvPr>
        </p:nvSpPr>
        <p:spPr>
          <a:xfrm>
            <a:off x="1397678" y="2169830"/>
            <a:ext cx="1306744" cy="1306744"/>
          </a:xfrm>
          <a:prstGeom prst="ellipse">
            <a:avLst/>
          </a:prstGeom>
          <a:noFill/>
        </p:spPr>
        <p:txBody>
          <a:bodyPr wrap="none" lIns="0" rIns="0" bIns="274320" anchor="ctr">
            <a:noAutofit/>
          </a:bodyPr>
          <a:lstStyle>
            <a:lvl1pPr algn="ctr">
              <a:defRPr sz="4400" b="0" i="0" baseline="0">
                <a:solidFill>
                  <a:schemeClr val="tx1"/>
                </a:solidFill>
                <a:latin typeface="+mn-lt"/>
              </a:defRPr>
            </a:lvl1pPr>
          </a:lstStyle>
          <a:p>
            <a:pPr lvl="0"/>
            <a:r>
              <a:rPr lang="en-US" dirty="0"/>
              <a:t>XX</a:t>
            </a:r>
          </a:p>
        </p:txBody>
      </p:sp>
      <p:sp>
        <p:nvSpPr>
          <p:cNvPr id="33" name="Text Placeholder 19">
            <a:extLst>
              <a:ext uri="{FF2B5EF4-FFF2-40B4-BE49-F238E27FC236}">
                <a16:creationId xmlns:a16="http://schemas.microsoft.com/office/drawing/2014/main" id="{B59745CF-DEE6-E14B-9EAA-6E11D711816C}"/>
              </a:ext>
            </a:extLst>
          </p:cNvPr>
          <p:cNvSpPr>
            <a:spLocks noGrp="1"/>
          </p:cNvSpPr>
          <p:nvPr>
            <p:ph type="body" sz="quarter" idx="25" hasCustomPrompt="1"/>
          </p:nvPr>
        </p:nvSpPr>
        <p:spPr>
          <a:xfrm>
            <a:off x="1196182" y="2903119"/>
            <a:ext cx="1709737" cy="322263"/>
          </a:xfrm>
        </p:spPr>
        <p:txBody>
          <a:bodyPr>
            <a:normAutofit/>
          </a:bodyPr>
          <a:lstStyle>
            <a:lvl1pPr algn="ctr">
              <a:defRPr sz="1000" spc="0" baseline="0">
                <a:solidFill>
                  <a:schemeClr val="tx1"/>
                </a:solidFill>
                <a:latin typeface="+mn-lt"/>
              </a:defRPr>
            </a:lvl1pPr>
          </a:lstStyle>
          <a:p>
            <a:pPr lvl="0"/>
            <a:r>
              <a:rPr lang="en-US" dirty="0"/>
              <a:t>Key Data Point</a:t>
            </a:r>
          </a:p>
        </p:txBody>
      </p:sp>
      <p:sp>
        <p:nvSpPr>
          <p:cNvPr id="22" name="Slide Number Placeholder 5">
            <a:extLst>
              <a:ext uri="{FF2B5EF4-FFF2-40B4-BE49-F238E27FC236}">
                <a16:creationId xmlns:a16="http://schemas.microsoft.com/office/drawing/2014/main" id="{252C4DF2-93F9-4E0B-95FC-38330A4ECE0E}"/>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445317825"/>
      </p:ext>
    </p:extLst>
  </p:cSld>
  <p:clrMapOvr>
    <a:masterClrMapping/>
  </p:clrMapOvr>
  <p:extLst>
    <p:ext uri="{DCECCB84-F9BA-43D5-87BE-67443E8EF086}">
      <p15:sldGuideLst xmlns:p15="http://schemas.microsoft.com/office/powerpoint/2012/main"/>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Quote">
    <p:bg>
      <p:bgPr>
        <a:solidFill>
          <a:schemeClr val="bg1"/>
        </a:solidFill>
        <a:effectLst/>
      </p:bgPr>
    </p:bg>
    <p:spTree>
      <p:nvGrpSpPr>
        <p:cNvPr id="1" name=""/>
        <p:cNvGrpSpPr/>
        <p:nvPr/>
      </p:nvGrpSpPr>
      <p:grpSpPr>
        <a:xfrm>
          <a:off x="0" y="0"/>
          <a:ext cx="0" cy="0"/>
          <a:chOff x="0" y="0"/>
          <a:chExt cx="0" cy="0"/>
        </a:xfrm>
      </p:grpSpPr>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hasCustomPrompt="1"/>
          </p:nvPr>
        </p:nvSpPr>
        <p:spPr>
          <a:xfrm>
            <a:off x="2741388" y="1600017"/>
            <a:ext cx="6709225" cy="3657966"/>
          </a:xfrm>
        </p:spPr>
        <p:txBody>
          <a:bodyPr anchor="ctr">
            <a:noAutofit/>
          </a:bodyPr>
          <a:lstStyle>
            <a:lvl1pPr algn="ctr">
              <a:lnSpc>
                <a:spcPct val="120000"/>
              </a:lnSpc>
              <a:defRPr sz="2400" b="0" i="0" spc="0" baseline="0">
                <a:solidFill>
                  <a:schemeClr val="tx1"/>
                </a:solidFill>
                <a:latin typeface="+mn-lt"/>
              </a:defRPr>
            </a:lvl1pPr>
          </a:lstStyle>
          <a:p>
            <a:pPr>
              <a:lnSpc>
                <a:spcPct val="110000"/>
              </a:lnSpc>
            </a:pPr>
            <a:r>
              <a:rPr lang="en-US" sz="2400" dirty="0"/>
              <a:t>This is an important quote slide. Lorem ipsum dolor sit </a:t>
            </a:r>
            <a:r>
              <a:rPr lang="en-US" sz="2400" dirty="0" err="1"/>
              <a:t>amet</a:t>
            </a:r>
            <a:r>
              <a:rPr lang="en-US" sz="2400" dirty="0"/>
              <a:t>, </a:t>
            </a:r>
            <a:r>
              <a:rPr lang="en-US" sz="2400" dirty="0" err="1"/>
              <a:t>consectetuer</a:t>
            </a:r>
            <a:r>
              <a:rPr lang="en-US" sz="2400" dirty="0"/>
              <a:t> </a:t>
            </a:r>
            <a:r>
              <a:rPr lang="en-US" sz="2400" dirty="0" err="1"/>
              <a:t>adipiscing</a:t>
            </a:r>
            <a:r>
              <a:rPr lang="en-US" sz="2400" dirty="0"/>
              <a:t> </a:t>
            </a:r>
            <a:r>
              <a:rPr lang="en-US" sz="2400" dirty="0" err="1"/>
              <a:t>elit</a:t>
            </a:r>
            <a:r>
              <a:rPr lang="en-US" sz="2400" dirty="0"/>
              <a:t>. Maecenas </a:t>
            </a:r>
            <a:r>
              <a:rPr lang="en-US" sz="2400" dirty="0" err="1"/>
              <a:t>porttitor</a:t>
            </a:r>
            <a:r>
              <a:rPr lang="en-US" sz="2400" dirty="0"/>
              <a:t> </a:t>
            </a:r>
            <a:r>
              <a:rPr lang="en-US" sz="2400" dirty="0" err="1"/>
              <a:t>congue</a:t>
            </a:r>
            <a:r>
              <a:rPr lang="en-US" sz="2400" dirty="0"/>
              <a:t> </a:t>
            </a:r>
            <a:r>
              <a:rPr lang="en-US" sz="2400" dirty="0" err="1"/>
              <a:t>massa</a:t>
            </a:r>
            <a:r>
              <a:rPr lang="en-US" sz="2400" dirty="0"/>
              <a:t>. Maecenas </a:t>
            </a:r>
            <a:r>
              <a:rPr lang="en-US" sz="2400" dirty="0" err="1"/>
              <a:t>porttitor</a:t>
            </a:r>
            <a:r>
              <a:rPr lang="en-US" sz="2400" dirty="0"/>
              <a:t> </a:t>
            </a:r>
            <a:r>
              <a:rPr lang="en-US" sz="2400" dirty="0" err="1"/>
              <a:t>congue</a:t>
            </a:r>
            <a:r>
              <a:rPr lang="en-US" sz="2400" dirty="0"/>
              <a:t> </a:t>
            </a:r>
            <a:r>
              <a:rPr lang="en-US" sz="2400" dirty="0" err="1"/>
              <a:t>massa</a:t>
            </a:r>
            <a:r>
              <a:rPr lang="en-US" sz="2400" dirty="0"/>
              <a:t>. </a:t>
            </a:r>
          </a:p>
        </p:txBody>
      </p:sp>
      <p:sp>
        <p:nvSpPr>
          <p:cNvPr id="4" name="Text Placeholder 3">
            <a:extLst>
              <a:ext uri="{FF2B5EF4-FFF2-40B4-BE49-F238E27FC236}">
                <a16:creationId xmlns:a16="http://schemas.microsoft.com/office/drawing/2014/main" id="{16E71273-EE0B-2144-9E0B-7155C6F3F3B5}"/>
              </a:ext>
            </a:extLst>
          </p:cNvPr>
          <p:cNvSpPr>
            <a:spLocks noGrp="1"/>
          </p:cNvSpPr>
          <p:nvPr>
            <p:ph type="body" sz="quarter" idx="19"/>
          </p:nvPr>
        </p:nvSpPr>
        <p:spPr>
          <a:xfrm>
            <a:off x="7330111" y="4978678"/>
            <a:ext cx="3410365" cy="915370"/>
          </a:xfrm>
        </p:spPr>
        <p:txBody>
          <a:bodyPr>
            <a:normAutofit/>
          </a:bodyPr>
          <a:lstStyle>
            <a:lvl1pPr>
              <a:defRPr sz="1200" spc="0" baseline="0">
                <a:solidFill>
                  <a:schemeClr val="tx1"/>
                </a:solidFill>
                <a:latin typeface="+mn-lt"/>
              </a:defRPr>
            </a:lvl1pPr>
          </a:lstStyle>
          <a:p>
            <a:pPr lvl="0"/>
            <a:endParaRPr lang="en-US" dirty="0"/>
          </a:p>
        </p:txBody>
      </p:sp>
      <p:sp>
        <p:nvSpPr>
          <p:cNvPr id="6" name="Slide Number Placeholder 5">
            <a:extLst>
              <a:ext uri="{FF2B5EF4-FFF2-40B4-BE49-F238E27FC236}">
                <a16:creationId xmlns:a16="http://schemas.microsoft.com/office/drawing/2014/main" id="{B837F166-34B6-4B37-BD99-677B11C88E0F}"/>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210667319"/>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Split Image+Quote">
    <p:bg>
      <p:bgPr>
        <a:solidFill>
          <a:schemeClr val="bg1"/>
        </a:solidFill>
        <a:effectLst/>
      </p:bgPr>
    </p:bg>
    <p:spTree>
      <p:nvGrpSpPr>
        <p:cNvPr id="1" name=""/>
        <p:cNvGrpSpPr/>
        <p:nvPr/>
      </p:nvGrpSpPr>
      <p:grpSpPr>
        <a:xfrm>
          <a:off x="0" y="0"/>
          <a:ext cx="0" cy="0"/>
          <a:chOff x="0" y="0"/>
          <a:chExt cx="0" cy="0"/>
        </a:xfrm>
      </p:grpSpPr>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hasCustomPrompt="1"/>
          </p:nvPr>
        </p:nvSpPr>
        <p:spPr>
          <a:xfrm>
            <a:off x="6434232" y="1600017"/>
            <a:ext cx="5481669" cy="3657966"/>
          </a:xfrm>
        </p:spPr>
        <p:txBody>
          <a:bodyPr anchor="ctr">
            <a:noAutofit/>
          </a:bodyPr>
          <a:lstStyle>
            <a:lvl1pPr algn="ctr">
              <a:lnSpc>
                <a:spcPct val="100000"/>
              </a:lnSpc>
              <a:defRPr sz="2400" b="0" i="0" spc="0" baseline="0">
                <a:solidFill>
                  <a:schemeClr val="tx1"/>
                </a:solidFill>
                <a:latin typeface="+mn-lt"/>
              </a:defRPr>
            </a:lvl1pPr>
          </a:lstStyle>
          <a:p>
            <a:pPr>
              <a:lnSpc>
                <a:spcPct val="110000"/>
              </a:lnSpc>
            </a:pPr>
            <a:r>
              <a:rPr lang="en-US" sz="2400" dirty="0"/>
              <a:t>This is an important quote slide. Lorem ipsum dolor sit </a:t>
            </a:r>
            <a:r>
              <a:rPr lang="en-US" sz="2400" dirty="0" err="1"/>
              <a:t>amet</a:t>
            </a:r>
            <a:r>
              <a:rPr lang="en-US" sz="2400" dirty="0"/>
              <a:t>, </a:t>
            </a:r>
            <a:r>
              <a:rPr lang="en-US" sz="2400" dirty="0" err="1"/>
              <a:t>consectetuer</a:t>
            </a:r>
            <a:r>
              <a:rPr lang="en-US" sz="2400" dirty="0"/>
              <a:t> </a:t>
            </a:r>
            <a:r>
              <a:rPr lang="en-US" sz="2400" dirty="0" err="1"/>
              <a:t>adipiscing</a:t>
            </a:r>
            <a:r>
              <a:rPr lang="en-US" sz="2400" dirty="0"/>
              <a:t> </a:t>
            </a:r>
            <a:r>
              <a:rPr lang="en-US" sz="2400" dirty="0" err="1"/>
              <a:t>elit</a:t>
            </a:r>
            <a:r>
              <a:rPr lang="en-US" sz="2400" dirty="0"/>
              <a:t>. Maecenas </a:t>
            </a:r>
            <a:r>
              <a:rPr lang="en-US" sz="2400" dirty="0" err="1"/>
              <a:t>porttitor</a:t>
            </a:r>
            <a:r>
              <a:rPr lang="en-US" sz="2400" dirty="0"/>
              <a:t>.</a:t>
            </a:r>
          </a:p>
        </p:txBody>
      </p:sp>
      <p:sp>
        <p:nvSpPr>
          <p:cNvPr id="4" name="Text Placeholder 3">
            <a:extLst>
              <a:ext uri="{FF2B5EF4-FFF2-40B4-BE49-F238E27FC236}">
                <a16:creationId xmlns:a16="http://schemas.microsoft.com/office/drawing/2014/main" id="{16E71273-EE0B-2144-9E0B-7155C6F3F3B5}"/>
              </a:ext>
            </a:extLst>
          </p:cNvPr>
          <p:cNvSpPr>
            <a:spLocks noGrp="1"/>
          </p:cNvSpPr>
          <p:nvPr>
            <p:ph type="body" sz="quarter" idx="19"/>
          </p:nvPr>
        </p:nvSpPr>
        <p:spPr>
          <a:xfrm>
            <a:off x="9694518" y="4978678"/>
            <a:ext cx="2147712" cy="870793"/>
          </a:xfrm>
        </p:spPr>
        <p:txBody>
          <a:bodyPr>
            <a:normAutofit/>
          </a:bodyPr>
          <a:lstStyle>
            <a:lvl1pPr>
              <a:defRPr sz="1200" spc="0" baseline="0">
                <a:solidFill>
                  <a:schemeClr val="tx1"/>
                </a:solidFill>
                <a:latin typeface="+mn-lt"/>
              </a:defRPr>
            </a:lvl1pPr>
          </a:lstStyle>
          <a:p>
            <a:pPr lvl="0"/>
            <a:endParaRPr lang="en-US" dirty="0"/>
          </a:p>
        </p:txBody>
      </p:sp>
      <p:sp>
        <p:nvSpPr>
          <p:cNvPr id="6" name="Picture Placeholder 2">
            <a:extLst>
              <a:ext uri="{FF2B5EF4-FFF2-40B4-BE49-F238E27FC236}">
                <a16:creationId xmlns:a16="http://schemas.microsoft.com/office/drawing/2014/main" id="{4E70D287-8297-0A43-815D-889926D593FE}"/>
              </a:ext>
            </a:extLst>
          </p:cNvPr>
          <p:cNvSpPr>
            <a:spLocks noGrp="1"/>
          </p:cNvSpPr>
          <p:nvPr>
            <p:ph type="pic" sz="quarter" idx="23"/>
          </p:nvPr>
        </p:nvSpPr>
        <p:spPr>
          <a:xfrm>
            <a:off x="-4763" y="0"/>
            <a:ext cx="6100763" cy="6858000"/>
          </a:xfrm>
        </p:spPr>
        <p:txBody>
          <a:bodyPr anchor="ctr">
            <a:normAutofit/>
          </a:bodyPr>
          <a:lstStyle>
            <a:lvl1pPr algn="ctr">
              <a:defRPr sz="1400">
                <a:latin typeface="+mn-lt"/>
              </a:defRPr>
            </a:lvl1pPr>
          </a:lstStyle>
          <a:p>
            <a:endParaRPr lang="en-US" dirty="0"/>
          </a:p>
        </p:txBody>
      </p:sp>
      <p:sp>
        <p:nvSpPr>
          <p:cNvPr id="7" name="Slide Number Placeholder 5">
            <a:extLst>
              <a:ext uri="{FF2B5EF4-FFF2-40B4-BE49-F238E27FC236}">
                <a16:creationId xmlns:a16="http://schemas.microsoft.com/office/drawing/2014/main" id="{AE516723-1519-452B-86C6-EC5F6755145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134371151"/>
      </p:ext>
    </p:extLst>
  </p:cSld>
  <p:clrMapOvr>
    <a:masterClrMapping/>
  </p:clrMapOvr>
  <p:extLst>
    <p:ext uri="{DCECCB84-F9BA-43D5-87BE-67443E8EF086}">
      <p15:sldGuideLst xmlns:p15="http://schemas.microsoft.com/office/powerpoint/2012/main"/>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6982D12-01CF-1E40-AF4F-5D4F16C64380}"/>
              </a:ext>
            </a:extLst>
          </p:cNvPr>
          <p:cNvSpPr/>
          <p:nvPr userDrawn="1"/>
        </p:nvSpPr>
        <p:spPr>
          <a:xfrm>
            <a:off x="0" y="1"/>
            <a:ext cx="1220986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 Placeholder 10">
            <a:extLst>
              <a:ext uri="{FF2B5EF4-FFF2-40B4-BE49-F238E27FC236}">
                <a16:creationId xmlns:a16="http://schemas.microsoft.com/office/drawing/2014/main" id="{060B1C8F-5EB5-824E-B759-B9CAC0972D7A}"/>
              </a:ext>
            </a:extLst>
          </p:cNvPr>
          <p:cNvSpPr>
            <a:spLocks noGrp="1"/>
          </p:cNvSpPr>
          <p:nvPr>
            <p:ph type="body" sz="quarter" idx="10" hasCustomPrompt="1"/>
          </p:nvPr>
        </p:nvSpPr>
        <p:spPr>
          <a:xfrm>
            <a:off x="172721" y="184526"/>
            <a:ext cx="2591272" cy="512763"/>
          </a:xfrm>
        </p:spPr>
        <p:txBody>
          <a:bodyPr>
            <a:normAutofit/>
          </a:bodyPr>
          <a:lstStyle>
            <a:lvl1pPr>
              <a:defRPr sz="1600" b="0" i="0">
                <a:latin typeface="+mn-lt"/>
              </a:defRPr>
            </a:lvl1pPr>
          </a:lstStyle>
          <a:p>
            <a:pPr lvl="0"/>
            <a:r>
              <a:rPr lang="en-US" dirty="0"/>
              <a:t>Q1</a:t>
            </a:r>
          </a:p>
        </p:txBody>
      </p:sp>
      <p:cxnSp>
        <p:nvCxnSpPr>
          <p:cNvPr id="7" name="Straight Connector 6">
            <a:extLst>
              <a:ext uri="{FF2B5EF4-FFF2-40B4-BE49-F238E27FC236}">
                <a16:creationId xmlns:a16="http://schemas.microsoft.com/office/drawing/2014/main" id="{7EE36FC0-CBD6-2D4F-8F57-0C66AEF3AB5A}"/>
              </a:ext>
            </a:extLst>
          </p:cNvPr>
          <p:cNvCxnSpPr>
            <a:cxnSpLocks/>
          </p:cNvCxnSpPr>
          <p:nvPr userDrawn="1"/>
        </p:nvCxnSpPr>
        <p:spPr>
          <a:xfrm>
            <a:off x="3048000" y="0"/>
            <a:ext cx="0" cy="6857999"/>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E4C1389-80D1-6745-9511-11BC23E7D121}"/>
              </a:ext>
            </a:extLst>
          </p:cNvPr>
          <p:cNvCxnSpPr>
            <a:cxnSpLocks/>
          </p:cNvCxnSpPr>
          <p:nvPr userDrawn="1"/>
        </p:nvCxnSpPr>
        <p:spPr>
          <a:xfrm>
            <a:off x="6096000" y="0"/>
            <a:ext cx="0" cy="6857999"/>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15F8996-DC6A-5C4B-A34C-F16237B3B46A}"/>
              </a:ext>
            </a:extLst>
          </p:cNvPr>
          <p:cNvCxnSpPr>
            <a:cxnSpLocks/>
          </p:cNvCxnSpPr>
          <p:nvPr userDrawn="1"/>
        </p:nvCxnSpPr>
        <p:spPr>
          <a:xfrm>
            <a:off x="9144000" y="0"/>
            <a:ext cx="0" cy="6857999"/>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2" name="Text Placeholder 10">
            <a:extLst>
              <a:ext uri="{FF2B5EF4-FFF2-40B4-BE49-F238E27FC236}">
                <a16:creationId xmlns:a16="http://schemas.microsoft.com/office/drawing/2014/main" id="{06CFFFF0-CA77-5E48-9FCF-9CFA6793466D}"/>
              </a:ext>
            </a:extLst>
          </p:cNvPr>
          <p:cNvSpPr>
            <a:spLocks noGrp="1"/>
          </p:cNvSpPr>
          <p:nvPr>
            <p:ph type="body" sz="quarter" idx="11" hasCustomPrompt="1"/>
          </p:nvPr>
        </p:nvSpPr>
        <p:spPr>
          <a:xfrm>
            <a:off x="3220720" y="184526"/>
            <a:ext cx="2591272" cy="512763"/>
          </a:xfrm>
        </p:spPr>
        <p:txBody>
          <a:bodyPr>
            <a:normAutofit/>
          </a:bodyPr>
          <a:lstStyle>
            <a:lvl1pPr>
              <a:defRPr sz="1600" b="0" i="0">
                <a:latin typeface="+mn-lt"/>
              </a:defRPr>
            </a:lvl1pPr>
          </a:lstStyle>
          <a:p>
            <a:pPr lvl="0"/>
            <a:r>
              <a:rPr lang="en-US" dirty="0"/>
              <a:t>Q2</a:t>
            </a:r>
          </a:p>
        </p:txBody>
      </p:sp>
      <p:sp>
        <p:nvSpPr>
          <p:cNvPr id="15" name="Text Placeholder 10">
            <a:extLst>
              <a:ext uri="{FF2B5EF4-FFF2-40B4-BE49-F238E27FC236}">
                <a16:creationId xmlns:a16="http://schemas.microsoft.com/office/drawing/2014/main" id="{F4D8243C-382F-8E4E-AA2F-F43A2D5A9FA3}"/>
              </a:ext>
            </a:extLst>
          </p:cNvPr>
          <p:cNvSpPr>
            <a:spLocks noGrp="1"/>
          </p:cNvSpPr>
          <p:nvPr>
            <p:ph type="body" sz="quarter" idx="12" hasCustomPrompt="1"/>
          </p:nvPr>
        </p:nvSpPr>
        <p:spPr>
          <a:xfrm>
            <a:off x="6268720" y="184526"/>
            <a:ext cx="2591272" cy="512763"/>
          </a:xfrm>
        </p:spPr>
        <p:txBody>
          <a:bodyPr>
            <a:normAutofit/>
          </a:bodyPr>
          <a:lstStyle>
            <a:lvl1pPr>
              <a:defRPr sz="1600" b="0" i="0">
                <a:latin typeface="+mn-lt"/>
              </a:defRPr>
            </a:lvl1pPr>
          </a:lstStyle>
          <a:p>
            <a:pPr lvl="0"/>
            <a:r>
              <a:rPr lang="en-US" dirty="0"/>
              <a:t>Q3</a:t>
            </a:r>
          </a:p>
        </p:txBody>
      </p:sp>
      <p:sp>
        <p:nvSpPr>
          <p:cNvPr id="16" name="Text Placeholder 10">
            <a:extLst>
              <a:ext uri="{FF2B5EF4-FFF2-40B4-BE49-F238E27FC236}">
                <a16:creationId xmlns:a16="http://schemas.microsoft.com/office/drawing/2014/main" id="{7058E081-59E2-D24C-BD4D-E46684ECF02C}"/>
              </a:ext>
            </a:extLst>
          </p:cNvPr>
          <p:cNvSpPr>
            <a:spLocks noGrp="1"/>
          </p:cNvSpPr>
          <p:nvPr>
            <p:ph type="body" sz="quarter" idx="13" hasCustomPrompt="1"/>
          </p:nvPr>
        </p:nvSpPr>
        <p:spPr>
          <a:xfrm>
            <a:off x="9316720" y="184526"/>
            <a:ext cx="2591272" cy="512763"/>
          </a:xfrm>
        </p:spPr>
        <p:txBody>
          <a:bodyPr>
            <a:normAutofit/>
          </a:bodyPr>
          <a:lstStyle>
            <a:lvl1pPr>
              <a:defRPr sz="1600" b="0" i="0">
                <a:latin typeface="+mn-lt"/>
              </a:defRPr>
            </a:lvl1pPr>
          </a:lstStyle>
          <a:p>
            <a:pPr lvl="0"/>
            <a:r>
              <a:rPr lang="en-US" dirty="0"/>
              <a:t>Q4</a:t>
            </a:r>
          </a:p>
        </p:txBody>
      </p:sp>
      <p:pic>
        <p:nvPicPr>
          <p:cNvPr id="3" name="Graphic 2">
            <a:extLst>
              <a:ext uri="{FF2B5EF4-FFF2-40B4-BE49-F238E27FC236}">
                <a16:creationId xmlns:a16="http://schemas.microsoft.com/office/drawing/2014/main" id="{25BA979E-F36A-FC75-7EEB-FAB72900272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3" name="Slide Number Placeholder 5">
            <a:extLst>
              <a:ext uri="{FF2B5EF4-FFF2-40B4-BE49-F238E27FC236}">
                <a16:creationId xmlns:a16="http://schemas.microsoft.com/office/drawing/2014/main" id="{94696576-2207-4BFC-8C36-B9C114EFE664}"/>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4" name="TextBox 13">
            <a:extLst>
              <a:ext uri="{FF2B5EF4-FFF2-40B4-BE49-F238E27FC236}">
                <a16:creationId xmlns:a16="http://schemas.microsoft.com/office/drawing/2014/main" id="{E53CA6C8-38D6-4F30-B518-59E1AE5C2F4E}"/>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78459847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1_Growth Dashboar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8076B9-F406-639C-FFA2-B2661C2CF14A}"/>
              </a:ext>
            </a:extLst>
          </p:cNvPr>
          <p:cNvSpPr/>
          <p:nvPr userDrawn="1"/>
        </p:nvSpPr>
        <p:spPr>
          <a:xfrm>
            <a:off x="0" y="1018101"/>
            <a:ext cx="12192000" cy="58398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 name="Group 2">
            <a:extLst>
              <a:ext uri="{FF2B5EF4-FFF2-40B4-BE49-F238E27FC236}">
                <a16:creationId xmlns:a16="http://schemas.microsoft.com/office/drawing/2014/main" id="{3421C489-06CD-4EE5-7F9B-074B611F7BFC}"/>
              </a:ext>
            </a:extLst>
          </p:cNvPr>
          <p:cNvGrpSpPr/>
          <p:nvPr userDrawn="1"/>
        </p:nvGrpSpPr>
        <p:grpSpPr>
          <a:xfrm>
            <a:off x="365125" y="1390592"/>
            <a:ext cx="11477625" cy="4956993"/>
            <a:chOff x="216765" y="1390592"/>
            <a:chExt cx="11767393" cy="4956993"/>
          </a:xfrm>
        </p:grpSpPr>
        <p:sp>
          <p:nvSpPr>
            <p:cNvPr id="19" name="Rounded Rectangle 18">
              <a:extLst>
                <a:ext uri="{FF2B5EF4-FFF2-40B4-BE49-F238E27FC236}">
                  <a16:creationId xmlns:a16="http://schemas.microsoft.com/office/drawing/2014/main" id="{E26CF890-67F9-6A12-B9E5-5873E7F510F7}"/>
                </a:ext>
              </a:extLst>
            </p:cNvPr>
            <p:cNvSpPr/>
            <p:nvPr userDrawn="1"/>
          </p:nvSpPr>
          <p:spPr>
            <a:xfrm>
              <a:off x="9185401"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20" name="Rounded Rectangle 19">
              <a:extLst>
                <a:ext uri="{FF2B5EF4-FFF2-40B4-BE49-F238E27FC236}">
                  <a16:creationId xmlns:a16="http://schemas.microsoft.com/office/drawing/2014/main" id="{FB938C14-38C7-7CE8-AF81-6DCCFE57F063}"/>
                </a:ext>
              </a:extLst>
            </p:cNvPr>
            <p:cNvSpPr/>
            <p:nvPr userDrawn="1"/>
          </p:nvSpPr>
          <p:spPr>
            <a:xfrm>
              <a:off x="6273100"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22" name="Rounded Rectangle 21">
              <a:extLst>
                <a:ext uri="{FF2B5EF4-FFF2-40B4-BE49-F238E27FC236}">
                  <a16:creationId xmlns:a16="http://schemas.microsoft.com/office/drawing/2014/main" id="{5BB9B993-E3CE-DBCB-8632-1DEE330C3B01}"/>
                </a:ext>
              </a:extLst>
            </p:cNvPr>
            <p:cNvSpPr/>
            <p:nvPr userDrawn="1"/>
          </p:nvSpPr>
          <p:spPr>
            <a:xfrm>
              <a:off x="3129066"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23" name="Rounded Rectangle 22">
              <a:extLst>
                <a:ext uri="{FF2B5EF4-FFF2-40B4-BE49-F238E27FC236}">
                  <a16:creationId xmlns:a16="http://schemas.microsoft.com/office/drawing/2014/main" id="{37CE09CB-0B77-1106-ACF1-B300E7171A1C}"/>
                </a:ext>
              </a:extLst>
            </p:cNvPr>
            <p:cNvSpPr/>
            <p:nvPr userDrawn="1"/>
          </p:nvSpPr>
          <p:spPr>
            <a:xfrm>
              <a:off x="216765"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17" name="Rounded Rectangle 16">
              <a:extLst>
                <a:ext uri="{FF2B5EF4-FFF2-40B4-BE49-F238E27FC236}">
                  <a16:creationId xmlns:a16="http://schemas.microsoft.com/office/drawing/2014/main" id="{EB264000-4729-65F9-F313-C4DD90F50BCA}"/>
                </a:ext>
              </a:extLst>
            </p:cNvPr>
            <p:cNvSpPr/>
            <p:nvPr userDrawn="1"/>
          </p:nvSpPr>
          <p:spPr>
            <a:xfrm>
              <a:off x="9185401"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18" name="Rounded Rectangle 17">
              <a:extLst>
                <a:ext uri="{FF2B5EF4-FFF2-40B4-BE49-F238E27FC236}">
                  <a16:creationId xmlns:a16="http://schemas.microsoft.com/office/drawing/2014/main" id="{09EAAA67-1D52-76BE-0F17-21BB8F17BE25}"/>
                </a:ext>
              </a:extLst>
            </p:cNvPr>
            <p:cNvSpPr/>
            <p:nvPr userDrawn="1"/>
          </p:nvSpPr>
          <p:spPr>
            <a:xfrm>
              <a:off x="6273100"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16" name="Rounded Rectangle 15">
              <a:extLst>
                <a:ext uri="{FF2B5EF4-FFF2-40B4-BE49-F238E27FC236}">
                  <a16:creationId xmlns:a16="http://schemas.microsoft.com/office/drawing/2014/main" id="{A6A43C50-F445-0506-B5FC-278283FFA051}"/>
                </a:ext>
              </a:extLst>
            </p:cNvPr>
            <p:cNvSpPr/>
            <p:nvPr userDrawn="1"/>
          </p:nvSpPr>
          <p:spPr>
            <a:xfrm>
              <a:off x="3129066"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4" name="Rounded Rectangle 3">
              <a:extLst>
                <a:ext uri="{FF2B5EF4-FFF2-40B4-BE49-F238E27FC236}">
                  <a16:creationId xmlns:a16="http://schemas.microsoft.com/office/drawing/2014/main" id="{C84BAF14-937F-B340-9137-3E0008AA2384}"/>
                </a:ext>
              </a:extLst>
            </p:cNvPr>
            <p:cNvSpPr/>
            <p:nvPr userDrawn="1"/>
          </p:nvSpPr>
          <p:spPr>
            <a:xfrm>
              <a:off x="216765"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grpSp>
      <p:sp>
        <p:nvSpPr>
          <p:cNvPr id="9" name="Text Placeholder 8"/>
          <p:cNvSpPr>
            <a:spLocks noGrp="1"/>
          </p:cNvSpPr>
          <p:nvPr>
            <p:ph type="body" sz="quarter" idx="13"/>
          </p:nvPr>
        </p:nvSpPr>
        <p:spPr>
          <a:xfrm>
            <a:off x="395000" y="286911"/>
            <a:ext cx="5335305" cy="216010"/>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hasCustomPrompt="1"/>
          </p:nvPr>
        </p:nvSpPr>
        <p:spPr>
          <a:xfrm>
            <a:off x="374904" y="502920"/>
            <a:ext cx="5335305" cy="51518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28" name="Text Placeholder 26">
            <a:extLst>
              <a:ext uri="{FF2B5EF4-FFF2-40B4-BE49-F238E27FC236}">
                <a16:creationId xmlns:a16="http://schemas.microsoft.com/office/drawing/2014/main" id="{56044D02-2C1C-EEF3-D9B5-77B3708B6615}"/>
              </a:ext>
            </a:extLst>
          </p:cNvPr>
          <p:cNvSpPr>
            <a:spLocks noGrp="1"/>
          </p:cNvSpPr>
          <p:nvPr>
            <p:ph type="body" sz="quarter" idx="19" hasCustomPrompt="1"/>
          </p:nvPr>
        </p:nvSpPr>
        <p:spPr>
          <a:xfrm>
            <a:off x="6273100" y="3802919"/>
            <a:ext cx="3055937" cy="296863"/>
          </a:xfrm>
        </p:spPr>
        <p:txBody>
          <a:bodyPr lIns="0">
            <a:noAutofit/>
          </a:bodyPr>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p>
        </p:txBody>
      </p:sp>
      <p:sp>
        <p:nvSpPr>
          <p:cNvPr id="29" name="Text Placeholder 26">
            <a:extLst>
              <a:ext uri="{FF2B5EF4-FFF2-40B4-BE49-F238E27FC236}">
                <a16:creationId xmlns:a16="http://schemas.microsoft.com/office/drawing/2014/main" id="{F0103EFC-3788-3FDE-F69E-FADD888BE7EE}"/>
              </a:ext>
            </a:extLst>
          </p:cNvPr>
          <p:cNvSpPr>
            <a:spLocks noGrp="1"/>
          </p:cNvSpPr>
          <p:nvPr>
            <p:ph type="body" sz="quarter" idx="20" hasCustomPrompt="1"/>
          </p:nvPr>
        </p:nvSpPr>
        <p:spPr>
          <a:xfrm>
            <a:off x="374904" y="3802919"/>
            <a:ext cx="3055937" cy="296863"/>
          </a:xfrm>
        </p:spPr>
        <p:txBody>
          <a:bodyPr lIns="0">
            <a:noAutofit/>
          </a:bodyPr>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p>
        </p:txBody>
      </p:sp>
      <p:sp>
        <p:nvSpPr>
          <p:cNvPr id="30" name="Text Placeholder 26">
            <a:extLst>
              <a:ext uri="{FF2B5EF4-FFF2-40B4-BE49-F238E27FC236}">
                <a16:creationId xmlns:a16="http://schemas.microsoft.com/office/drawing/2014/main" id="{569E2265-4C03-2162-AD23-754BFCCC3C78}"/>
              </a:ext>
            </a:extLst>
          </p:cNvPr>
          <p:cNvSpPr>
            <a:spLocks noGrp="1"/>
          </p:cNvSpPr>
          <p:nvPr>
            <p:ph type="body" sz="quarter" idx="21" hasCustomPrompt="1"/>
          </p:nvPr>
        </p:nvSpPr>
        <p:spPr>
          <a:xfrm>
            <a:off x="6273100" y="1117779"/>
            <a:ext cx="3055937" cy="296863"/>
          </a:xfrm>
        </p:spPr>
        <p:txBody>
          <a:bodyPr lIns="0">
            <a:noAutofit/>
          </a:bodyPr>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p>
        </p:txBody>
      </p:sp>
      <p:sp>
        <p:nvSpPr>
          <p:cNvPr id="27" name="Text Placeholder 26">
            <a:extLst>
              <a:ext uri="{FF2B5EF4-FFF2-40B4-BE49-F238E27FC236}">
                <a16:creationId xmlns:a16="http://schemas.microsoft.com/office/drawing/2014/main" id="{285AB3CB-2E9D-2324-CB5C-162182F50CBD}"/>
              </a:ext>
            </a:extLst>
          </p:cNvPr>
          <p:cNvSpPr>
            <a:spLocks noGrp="1"/>
          </p:cNvSpPr>
          <p:nvPr>
            <p:ph type="body" sz="quarter" idx="18" hasCustomPrompt="1"/>
          </p:nvPr>
        </p:nvSpPr>
        <p:spPr>
          <a:xfrm>
            <a:off x="374904" y="1117779"/>
            <a:ext cx="3055937" cy="296863"/>
          </a:xfrm>
        </p:spPr>
        <p:txBody>
          <a:bodyPr lIns="0">
            <a:noAutofit/>
          </a:bodyPr>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p>
        </p:txBody>
      </p:sp>
      <p:sp>
        <p:nvSpPr>
          <p:cNvPr id="21" name="Slide Number Placeholder 5">
            <a:extLst>
              <a:ext uri="{FF2B5EF4-FFF2-40B4-BE49-F238E27FC236}">
                <a16:creationId xmlns:a16="http://schemas.microsoft.com/office/drawing/2014/main" id="{15FD2784-6E7F-4B4B-B06A-A264CC75C5C4}"/>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24" name="TextBox 23">
            <a:extLst>
              <a:ext uri="{FF2B5EF4-FFF2-40B4-BE49-F238E27FC236}">
                <a16:creationId xmlns:a16="http://schemas.microsoft.com/office/drawing/2014/main" id="{2F51BB48-CF72-4C7B-B829-B9DC10D33E78}"/>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3403525388"/>
      </p:ext>
    </p:extLst>
  </p:cSld>
  <p:clrMapOvr>
    <a:masterClrMapping/>
  </p:clrMapOvr>
  <p:extLst>
    <p:ext uri="{DCECCB84-F9BA-43D5-87BE-67443E8EF086}">
      <p15:sldGuideLst xmlns:p15="http://schemas.microsoft.com/office/powerpoint/2012/main"/>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Headline Blank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7702296" cy="1027176"/>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1"/>
            <a:ext cx="3902295"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6" name="Slide Number Placeholder 5">
            <a:extLst>
              <a:ext uri="{FF2B5EF4-FFF2-40B4-BE49-F238E27FC236}">
                <a16:creationId xmlns:a16="http://schemas.microsoft.com/office/drawing/2014/main" id="{71A096EB-8E98-4A8A-BB6A-05D1204931A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508106324"/>
      </p:ext>
    </p:extLst>
  </p:cSld>
  <p:clrMapOvr>
    <a:masterClrMapping/>
  </p:clrMapOvr>
  <p:extLst>
    <p:ext uri="{DCECCB84-F9BA-43D5-87BE-67443E8EF086}">
      <p15:sldGuideLst xmlns:p15="http://schemas.microsoft.com/office/powerpoint/2012/main"/>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1_Split Large Statement+Chart">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1BC8692-8530-6C41-A74C-9413073A1A53}"/>
              </a:ext>
            </a:extLst>
          </p:cNvPr>
          <p:cNvSpPr>
            <a:spLocks noGrp="1"/>
          </p:cNvSpPr>
          <p:nvPr>
            <p:ph sz="quarter" idx="18"/>
          </p:nvPr>
        </p:nvSpPr>
        <p:spPr>
          <a:xfrm>
            <a:off x="6096000" y="0"/>
            <a:ext cx="6096000" cy="6858000"/>
          </a:xfrm>
        </p:spPr>
        <p:txBody>
          <a:bodyPr>
            <a:normAutofit/>
          </a:bodyPr>
          <a:lstStyle>
            <a:lvl1pPr>
              <a:defRPr sz="1100">
                <a:latin typeface="+mn-lt"/>
              </a:defRPr>
            </a:lvl1pPr>
          </a:lstStyle>
          <a:p>
            <a:pPr lvl="0"/>
            <a:endParaRPr lang="en-US" dirty="0"/>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457200" y="1600017"/>
            <a:ext cx="5125384" cy="3657966"/>
          </a:xfrm>
        </p:spPr>
        <p:txBody>
          <a:bodyPr lIns="0" anchor="ctr">
            <a:noAutofit/>
          </a:bodyPr>
          <a:lstStyle>
            <a:lvl1pPr>
              <a:lnSpc>
                <a:spcPct val="110000"/>
              </a:lnSpc>
              <a:defRPr sz="4000" b="0" i="0" spc="0">
                <a:solidFill>
                  <a:schemeClr val="tx1"/>
                </a:solidFill>
                <a:latin typeface="+mn-lt"/>
              </a:defRPr>
            </a:lvl1pPr>
          </a:lstStyle>
          <a:p>
            <a:pPr lvl="0"/>
            <a:r>
              <a:rPr lang="en-US" dirty="0"/>
              <a:t>Click to edit Master text styles</a:t>
            </a:r>
          </a:p>
        </p:txBody>
      </p:sp>
      <p:sp>
        <p:nvSpPr>
          <p:cNvPr id="6" name="Text Placeholder 8">
            <a:extLst>
              <a:ext uri="{FF2B5EF4-FFF2-40B4-BE49-F238E27FC236}">
                <a16:creationId xmlns:a16="http://schemas.microsoft.com/office/drawing/2014/main" id="{827C738C-34D6-6C56-DB42-51E39A78E28D}"/>
              </a:ext>
            </a:extLst>
          </p:cNvPr>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2" name="Rounded Rectangle 1">
            <a:extLst>
              <a:ext uri="{FF2B5EF4-FFF2-40B4-BE49-F238E27FC236}">
                <a16:creationId xmlns:a16="http://schemas.microsoft.com/office/drawing/2014/main" id="{ED752013-B281-7CC6-023B-4A20251C5F39}"/>
              </a:ext>
            </a:extLst>
          </p:cNvPr>
          <p:cNvSpPr/>
          <p:nvPr userDrawn="1"/>
        </p:nvSpPr>
        <p:spPr>
          <a:xfrm>
            <a:off x="6096001" y="632564"/>
            <a:ext cx="5746749" cy="5732780"/>
          </a:xfrm>
          <a:prstGeom prst="roundRect">
            <a:avLst>
              <a:gd name="adj" fmla="val 2755"/>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Slide Number Placeholder 5">
            <a:extLst>
              <a:ext uri="{FF2B5EF4-FFF2-40B4-BE49-F238E27FC236}">
                <a16:creationId xmlns:a16="http://schemas.microsoft.com/office/drawing/2014/main" id="{A920910D-E945-4B88-AAD2-84390B4227F4}"/>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076577056"/>
      </p:ext>
    </p:extLst>
  </p:cSld>
  <p:clrMapOvr>
    <a:masterClrMapping/>
  </p:clrMapOvr>
  <p:extLst>
    <p:ext uri="{DCECCB84-F9BA-43D5-87BE-67443E8EF086}">
      <p15:sldGuideLst xmlns:p15="http://schemas.microsoft.com/office/powerpoint/2012/main"/>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Header_Lower Grey">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8419347-04F6-AB49-B67B-A9DC747E6131}"/>
              </a:ext>
            </a:extLst>
          </p:cNvPr>
          <p:cNvSpPr/>
          <p:nvPr userDrawn="1"/>
        </p:nvSpPr>
        <p:spPr>
          <a:xfrm>
            <a:off x="0" y="1816962"/>
            <a:ext cx="12192000" cy="50410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4999" y="286911"/>
            <a:ext cx="5563983"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Medium" panose="020B0503020202020204" pitchFamily="34" charset="0"/>
                <a:cs typeface="Avenir Next Medium" panose="020B0503020202020204" pitchFamily="34" charset="0"/>
              </a:defRPr>
            </a:lvl1pPr>
          </a:lstStyle>
          <a:p>
            <a:pPr lvl="0"/>
            <a:r>
              <a:rPr lang="en-US" dirty="0"/>
              <a:t>Click to edit Master text styles</a:t>
            </a:r>
          </a:p>
        </p:txBody>
      </p:sp>
      <p:sp>
        <p:nvSpPr>
          <p:cNvPr id="8" name="Slide Number Placeholder 5">
            <a:extLst>
              <a:ext uri="{FF2B5EF4-FFF2-40B4-BE49-F238E27FC236}">
                <a16:creationId xmlns:a16="http://schemas.microsoft.com/office/drawing/2014/main" id="{A740988F-2790-48D3-87D4-119762E3EEB3}"/>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0" name="TextBox 9">
            <a:extLst>
              <a:ext uri="{FF2B5EF4-FFF2-40B4-BE49-F238E27FC236}">
                <a16:creationId xmlns:a16="http://schemas.microsoft.com/office/drawing/2014/main" id="{36A0A93F-E319-406D-B2C4-831251BF8DAE}"/>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22043734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A69EB0-A112-3AF0-4992-A1B43D4D5594}"/>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216154F1-B0C8-5595-8ECD-EAE7A8CE6BAE}"/>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6AC18BF-8173-44B7-BF55-6A2859D03751}"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E9F020E7-CCFB-2EC7-9056-4EE03FC7EB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9301096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1_Header_Lower Grey">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147F499-4EE5-0CFD-FF7D-4ABA95CFE9C3}"/>
              </a:ext>
            </a:extLst>
          </p:cNvPr>
          <p:cNvGrpSpPr/>
          <p:nvPr userDrawn="1"/>
        </p:nvGrpSpPr>
        <p:grpSpPr>
          <a:xfrm>
            <a:off x="198108" y="1764911"/>
            <a:ext cx="11795784" cy="4345790"/>
            <a:chOff x="324572" y="2019554"/>
            <a:chExt cx="11646576" cy="4345790"/>
          </a:xfrm>
        </p:grpSpPr>
        <p:sp>
          <p:nvSpPr>
            <p:cNvPr id="4" name="Rounded Rectangle 3">
              <a:extLst>
                <a:ext uri="{FF2B5EF4-FFF2-40B4-BE49-F238E27FC236}">
                  <a16:creationId xmlns:a16="http://schemas.microsoft.com/office/drawing/2014/main" id="{F5D044CB-FB19-8000-B8BC-1946A91FD19A}"/>
                </a:ext>
              </a:extLst>
            </p:cNvPr>
            <p:cNvSpPr/>
            <p:nvPr/>
          </p:nvSpPr>
          <p:spPr>
            <a:xfrm>
              <a:off x="8184653" y="2019554"/>
              <a:ext cx="3786495"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ounded Rectangle 5">
              <a:extLst>
                <a:ext uri="{FF2B5EF4-FFF2-40B4-BE49-F238E27FC236}">
                  <a16:creationId xmlns:a16="http://schemas.microsoft.com/office/drawing/2014/main" id="{1EBACCD0-EFB9-2DB0-E96F-8A2407C7C1FA}"/>
                </a:ext>
              </a:extLst>
            </p:cNvPr>
            <p:cNvSpPr/>
            <p:nvPr/>
          </p:nvSpPr>
          <p:spPr>
            <a:xfrm>
              <a:off x="4254612" y="2019554"/>
              <a:ext cx="3786495"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a:extLst>
                <a:ext uri="{FF2B5EF4-FFF2-40B4-BE49-F238E27FC236}">
                  <a16:creationId xmlns:a16="http://schemas.microsoft.com/office/drawing/2014/main" id="{60ED96D8-CCD9-EFF9-300A-FF38A86856A5}"/>
                </a:ext>
              </a:extLst>
            </p:cNvPr>
            <p:cNvSpPr/>
            <p:nvPr/>
          </p:nvSpPr>
          <p:spPr>
            <a:xfrm>
              <a:off x="324572" y="2019554"/>
              <a:ext cx="3786495"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4999" y="286911"/>
            <a:ext cx="5563983"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Medium" panose="020B0503020202020204" pitchFamily="34" charset="0"/>
                <a:cs typeface="Avenir Next Medium" panose="020B0503020202020204" pitchFamily="34" charset="0"/>
              </a:defRPr>
            </a:lvl1pPr>
          </a:lstStyle>
          <a:p>
            <a:pPr lvl="0"/>
            <a:r>
              <a:rPr lang="en-US" dirty="0"/>
              <a:t>Click to edit Master text styles</a:t>
            </a:r>
          </a:p>
        </p:txBody>
      </p:sp>
      <p:sp>
        <p:nvSpPr>
          <p:cNvPr id="10" name="Slide Number Placeholder 5">
            <a:extLst>
              <a:ext uri="{FF2B5EF4-FFF2-40B4-BE49-F238E27FC236}">
                <a16:creationId xmlns:a16="http://schemas.microsoft.com/office/drawing/2014/main" id="{8D438811-F5A9-4436-A100-D5AF9789D986}"/>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223536181"/>
      </p:ext>
    </p:extLst>
  </p:cSld>
  <p:clrMapOvr>
    <a:masterClrMapping/>
  </p:clrMapOvr>
  <p:extLst>
    <p:ext uri="{DCECCB84-F9BA-43D5-87BE-67443E8EF086}">
      <p15:sldGuideLst xmlns:p15="http://schemas.microsoft.com/office/powerpoint/2012/main"/>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1_4 box">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72A28D3E-1412-08DD-3938-0FEF452C5438}"/>
              </a:ext>
            </a:extLst>
          </p:cNvPr>
          <p:cNvSpPr/>
          <p:nvPr userDrawn="1"/>
        </p:nvSpPr>
        <p:spPr>
          <a:xfrm>
            <a:off x="374903"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ounded Rectangle 2">
            <a:extLst>
              <a:ext uri="{FF2B5EF4-FFF2-40B4-BE49-F238E27FC236}">
                <a16:creationId xmlns:a16="http://schemas.microsoft.com/office/drawing/2014/main" id="{A9DD5670-6072-B659-E621-7F1F25900F07}"/>
              </a:ext>
            </a:extLst>
          </p:cNvPr>
          <p:cNvSpPr/>
          <p:nvPr userDrawn="1"/>
        </p:nvSpPr>
        <p:spPr>
          <a:xfrm>
            <a:off x="6189515"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4" name="Group 13">
            <a:extLst>
              <a:ext uri="{FF2B5EF4-FFF2-40B4-BE49-F238E27FC236}">
                <a16:creationId xmlns:a16="http://schemas.microsoft.com/office/drawing/2014/main" id="{77713A6D-88B2-0351-214A-8C4F80AD9A42}"/>
              </a:ext>
            </a:extLst>
          </p:cNvPr>
          <p:cNvGrpSpPr/>
          <p:nvPr userDrawn="1"/>
        </p:nvGrpSpPr>
        <p:grpSpPr>
          <a:xfrm>
            <a:off x="374903" y="3705779"/>
            <a:ext cx="11467327" cy="2631363"/>
            <a:chOff x="374903" y="3746919"/>
            <a:chExt cx="11467327" cy="2631363"/>
          </a:xfrm>
        </p:grpSpPr>
        <p:sp>
          <p:nvSpPr>
            <p:cNvPr id="6" name="Rounded Rectangle 5">
              <a:extLst>
                <a:ext uri="{FF2B5EF4-FFF2-40B4-BE49-F238E27FC236}">
                  <a16:creationId xmlns:a16="http://schemas.microsoft.com/office/drawing/2014/main" id="{3C889377-A7C2-27E4-5C4C-4776B8F5E1F6}"/>
                </a:ext>
              </a:extLst>
            </p:cNvPr>
            <p:cNvSpPr/>
            <p:nvPr userDrawn="1"/>
          </p:nvSpPr>
          <p:spPr>
            <a:xfrm>
              <a:off x="374903" y="3746919"/>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a:extLst>
                <a:ext uri="{FF2B5EF4-FFF2-40B4-BE49-F238E27FC236}">
                  <a16:creationId xmlns:a16="http://schemas.microsoft.com/office/drawing/2014/main" id="{9E60179F-07EF-65EB-AD66-04A32992BD46}"/>
                </a:ext>
              </a:extLst>
            </p:cNvPr>
            <p:cNvSpPr/>
            <p:nvPr userDrawn="1"/>
          </p:nvSpPr>
          <p:spPr>
            <a:xfrm>
              <a:off x="6189515" y="3746919"/>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1" name="Text Placeholder 38">
            <a:extLst>
              <a:ext uri="{FF2B5EF4-FFF2-40B4-BE49-F238E27FC236}">
                <a16:creationId xmlns:a16="http://schemas.microsoft.com/office/drawing/2014/main" id="{F56478C8-9316-DE4B-908D-522ED1483444}"/>
              </a:ext>
            </a:extLst>
          </p:cNvPr>
          <p:cNvSpPr>
            <a:spLocks noGrp="1"/>
          </p:cNvSpPr>
          <p:nvPr>
            <p:ph type="body" sz="quarter" idx="16" hasCustomPrompt="1"/>
          </p:nvPr>
        </p:nvSpPr>
        <p:spPr>
          <a:xfrm>
            <a:off x="374904" y="502920"/>
            <a:ext cx="5418988"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643255B7-3A2E-7778-3296-861D17C8F6DD}"/>
              </a:ext>
            </a:extLst>
          </p:cNvPr>
          <p:cNvSpPr>
            <a:spLocks noGrp="1"/>
          </p:cNvSpPr>
          <p:nvPr>
            <p:ph type="body" sz="quarter" idx="17"/>
          </p:nvPr>
        </p:nvSpPr>
        <p:spPr>
          <a:xfrm>
            <a:off x="395000" y="286911"/>
            <a:ext cx="498629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Slide Number Placeholder 5">
            <a:extLst>
              <a:ext uri="{FF2B5EF4-FFF2-40B4-BE49-F238E27FC236}">
                <a16:creationId xmlns:a16="http://schemas.microsoft.com/office/drawing/2014/main" id="{79FCA717-07B1-4A1C-922A-46F4EC7C6B6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305492029"/>
      </p:ext>
    </p:extLst>
  </p:cSld>
  <p:clrMapOvr>
    <a:masterClrMapping/>
  </p:clrMapOvr>
  <p:extLst>
    <p:ext uri="{DCECCB84-F9BA-43D5-87BE-67443E8EF086}">
      <p15:sldGuideLst xmlns:p15="http://schemas.microsoft.com/office/powerpoint/2012/main"/>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2_6 box">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0EE2342-3C75-8745-5400-73A5164F9524}"/>
              </a:ext>
            </a:extLst>
          </p:cNvPr>
          <p:cNvGrpSpPr/>
          <p:nvPr userDrawn="1"/>
        </p:nvGrpSpPr>
        <p:grpSpPr>
          <a:xfrm>
            <a:off x="365125" y="956586"/>
            <a:ext cx="11477106" cy="5380556"/>
            <a:chOff x="374904" y="985520"/>
            <a:chExt cx="11592776" cy="5417453"/>
          </a:xfrm>
        </p:grpSpPr>
        <p:sp>
          <p:nvSpPr>
            <p:cNvPr id="10" name="Rounded Rectangle 9">
              <a:extLst>
                <a:ext uri="{FF2B5EF4-FFF2-40B4-BE49-F238E27FC236}">
                  <a16:creationId xmlns:a16="http://schemas.microsoft.com/office/drawing/2014/main" id="{3B8AF0C1-8696-88DB-DFCF-9D8C34498C07}"/>
                </a:ext>
              </a:extLst>
            </p:cNvPr>
            <p:cNvSpPr/>
            <p:nvPr/>
          </p:nvSpPr>
          <p:spPr>
            <a:xfrm>
              <a:off x="4296772" y="985520"/>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ounded Rectangle 12">
              <a:extLst>
                <a:ext uri="{FF2B5EF4-FFF2-40B4-BE49-F238E27FC236}">
                  <a16:creationId xmlns:a16="http://schemas.microsoft.com/office/drawing/2014/main" id="{4C5D99E7-0806-B6C9-F2E9-A016F32E3DC3}"/>
                </a:ext>
              </a:extLst>
            </p:cNvPr>
            <p:cNvSpPr/>
            <p:nvPr/>
          </p:nvSpPr>
          <p:spPr>
            <a:xfrm>
              <a:off x="8218640" y="985520"/>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ounded Rectangle 13">
              <a:extLst>
                <a:ext uri="{FF2B5EF4-FFF2-40B4-BE49-F238E27FC236}">
                  <a16:creationId xmlns:a16="http://schemas.microsoft.com/office/drawing/2014/main" id="{F1BCAB98-BF6A-94B0-E895-A2FDA97AFC9F}"/>
                </a:ext>
              </a:extLst>
            </p:cNvPr>
            <p:cNvSpPr/>
            <p:nvPr/>
          </p:nvSpPr>
          <p:spPr>
            <a:xfrm>
              <a:off x="4296772" y="3768736"/>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ounded Rectangle 15">
              <a:extLst>
                <a:ext uri="{FF2B5EF4-FFF2-40B4-BE49-F238E27FC236}">
                  <a16:creationId xmlns:a16="http://schemas.microsoft.com/office/drawing/2014/main" id="{FB023B6F-7E57-9C91-8814-615426611DD5}"/>
                </a:ext>
              </a:extLst>
            </p:cNvPr>
            <p:cNvSpPr/>
            <p:nvPr/>
          </p:nvSpPr>
          <p:spPr>
            <a:xfrm>
              <a:off x="8218640" y="3768736"/>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ounded Rectangle 16">
              <a:extLst>
                <a:ext uri="{FF2B5EF4-FFF2-40B4-BE49-F238E27FC236}">
                  <a16:creationId xmlns:a16="http://schemas.microsoft.com/office/drawing/2014/main" id="{FA05029E-C67C-8EE2-2097-1F380B83B36E}"/>
                </a:ext>
              </a:extLst>
            </p:cNvPr>
            <p:cNvSpPr/>
            <p:nvPr/>
          </p:nvSpPr>
          <p:spPr>
            <a:xfrm>
              <a:off x="374904" y="985520"/>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ounded Rectangle 17">
              <a:extLst>
                <a:ext uri="{FF2B5EF4-FFF2-40B4-BE49-F238E27FC236}">
                  <a16:creationId xmlns:a16="http://schemas.microsoft.com/office/drawing/2014/main" id="{5585C99A-D18F-E91F-CE9B-B30D2CDF1763}"/>
                </a:ext>
              </a:extLst>
            </p:cNvPr>
            <p:cNvSpPr/>
            <p:nvPr/>
          </p:nvSpPr>
          <p:spPr>
            <a:xfrm>
              <a:off x="374904" y="3768736"/>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1" name="Text Placeholder 38">
            <a:extLst>
              <a:ext uri="{FF2B5EF4-FFF2-40B4-BE49-F238E27FC236}">
                <a16:creationId xmlns:a16="http://schemas.microsoft.com/office/drawing/2014/main" id="{F56478C8-9316-DE4B-908D-522ED1483444}"/>
              </a:ext>
            </a:extLst>
          </p:cNvPr>
          <p:cNvSpPr>
            <a:spLocks noGrp="1"/>
          </p:cNvSpPr>
          <p:nvPr>
            <p:ph type="body" sz="quarter" idx="16" hasCustomPrompt="1"/>
          </p:nvPr>
        </p:nvSpPr>
        <p:spPr>
          <a:xfrm>
            <a:off x="374904" y="502920"/>
            <a:ext cx="7825656"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643255B7-3A2E-7778-3296-861D17C8F6DD}"/>
              </a:ext>
            </a:extLst>
          </p:cNvPr>
          <p:cNvSpPr>
            <a:spLocks noGrp="1"/>
          </p:cNvSpPr>
          <p:nvPr>
            <p:ph type="body" sz="quarter" idx="17"/>
          </p:nvPr>
        </p:nvSpPr>
        <p:spPr>
          <a:xfrm>
            <a:off x="395000" y="286911"/>
            <a:ext cx="4665515"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2" name="Slide Number Placeholder 5">
            <a:extLst>
              <a:ext uri="{FF2B5EF4-FFF2-40B4-BE49-F238E27FC236}">
                <a16:creationId xmlns:a16="http://schemas.microsoft.com/office/drawing/2014/main" id="{04D4A11B-FF2F-44C5-B014-07F040852BA9}"/>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806732224"/>
      </p:ext>
    </p:extLst>
  </p:cSld>
  <p:clrMapOvr>
    <a:masterClrMapping/>
  </p:clrMapOvr>
  <p:extLst>
    <p:ext uri="{DCECCB84-F9BA-43D5-87BE-67443E8EF086}">
      <p15:sldGuideLst xmlns:p15="http://schemas.microsoft.com/office/powerpoint/2012/main"/>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1_5 box">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4319047-0F24-6E8E-A097-61BF79EF15A8}"/>
              </a:ext>
            </a:extLst>
          </p:cNvPr>
          <p:cNvSpPr/>
          <p:nvPr userDrawn="1"/>
        </p:nvSpPr>
        <p:spPr>
          <a:xfrm>
            <a:off x="11361107" y="100208"/>
            <a:ext cx="582460" cy="601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 name="Group 2">
            <a:extLst>
              <a:ext uri="{FF2B5EF4-FFF2-40B4-BE49-F238E27FC236}">
                <a16:creationId xmlns:a16="http://schemas.microsoft.com/office/drawing/2014/main" id="{FD492325-EE2E-6E9C-198E-482A919FD5C5}"/>
              </a:ext>
            </a:extLst>
          </p:cNvPr>
          <p:cNvGrpSpPr/>
          <p:nvPr userDrawn="1"/>
        </p:nvGrpSpPr>
        <p:grpSpPr>
          <a:xfrm>
            <a:off x="365125" y="953146"/>
            <a:ext cx="5662493" cy="5383996"/>
            <a:chOff x="250292" y="879674"/>
            <a:chExt cx="5652715" cy="4831260"/>
          </a:xfrm>
        </p:grpSpPr>
        <p:sp>
          <p:nvSpPr>
            <p:cNvPr id="9" name="Rounded Rectangle 8">
              <a:extLst>
                <a:ext uri="{FF2B5EF4-FFF2-40B4-BE49-F238E27FC236}">
                  <a16:creationId xmlns:a16="http://schemas.microsoft.com/office/drawing/2014/main" id="{6C064023-8B57-EA65-6E04-90ECF5E7DE62}"/>
                </a:ext>
              </a:extLst>
            </p:cNvPr>
            <p:cNvSpPr/>
            <p:nvPr/>
          </p:nvSpPr>
          <p:spPr>
            <a:xfrm>
              <a:off x="250292" y="879674"/>
              <a:ext cx="5652715" cy="23612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a:extLst>
                <a:ext uri="{FF2B5EF4-FFF2-40B4-BE49-F238E27FC236}">
                  <a16:creationId xmlns:a16="http://schemas.microsoft.com/office/drawing/2014/main" id="{FF35FB0C-FD0E-F4BD-124D-FD3AF389DE98}"/>
                </a:ext>
              </a:extLst>
            </p:cNvPr>
            <p:cNvSpPr/>
            <p:nvPr/>
          </p:nvSpPr>
          <p:spPr>
            <a:xfrm>
              <a:off x="250292" y="3349714"/>
              <a:ext cx="5652715" cy="23612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 name="Footer Placeholder 3">
            <a:extLst>
              <a:ext uri="{FF2B5EF4-FFF2-40B4-BE49-F238E27FC236}">
                <a16:creationId xmlns:a16="http://schemas.microsoft.com/office/drawing/2014/main" id="{20CE697F-EEE9-F85E-7B9C-88050223DD0F}"/>
              </a:ext>
            </a:extLst>
          </p:cNvPr>
          <p:cNvSpPr>
            <a:spLocks noGrp="1"/>
          </p:cNvSpPr>
          <p:nvPr>
            <p:ph type="ftr" sz="quarter" idx="3"/>
          </p:nvPr>
        </p:nvSpPr>
        <p:spPr>
          <a:xfrm>
            <a:off x="8131878" y="292608"/>
            <a:ext cx="3710352" cy="198802"/>
          </a:xfrm>
          <a:prstGeom prst="rect">
            <a:avLst/>
          </a:prstGeom>
        </p:spPr>
        <p:txBody>
          <a:bodyPr vert="horz" lIns="91440" tIns="45720" rIns="0" bIns="45720" rtlCol="0" anchor="ctr"/>
          <a:lstStyle>
            <a:lvl1pPr algn="r">
              <a:defRPr sz="800" b="0" i="0">
                <a:solidFill>
                  <a:schemeClr val="tx1"/>
                </a:solidFill>
                <a:latin typeface="Ford Antenna Regular" panose="02000505000000020004" pitchFamily="2" charset="0"/>
              </a:defRPr>
            </a:lvl1pPr>
          </a:lstStyle>
          <a:p>
            <a:endParaRPr lang="en-US" dirty="0"/>
          </a:p>
        </p:txBody>
      </p:sp>
      <p:sp>
        <p:nvSpPr>
          <p:cNvPr id="11" name="Text Placeholder 38">
            <a:extLst>
              <a:ext uri="{FF2B5EF4-FFF2-40B4-BE49-F238E27FC236}">
                <a16:creationId xmlns:a16="http://schemas.microsoft.com/office/drawing/2014/main" id="{F56478C8-9316-DE4B-908D-522ED1483444}"/>
              </a:ext>
            </a:extLst>
          </p:cNvPr>
          <p:cNvSpPr>
            <a:spLocks noGrp="1"/>
          </p:cNvSpPr>
          <p:nvPr>
            <p:ph type="body" sz="quarter" idx="16" hasCustomPrompt="1"/>
          </p:nvPr>
        </p:nvSpPr>
        <p:spPr>
          <a:xfrm>
            <a:off x="374903" y="502920"/>
            <a:ext cx="5528099"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643255B7-3A2E-7778-3296-861D17C8F6DD}"/>
              </a:ext>
            </a:extLst>
          </p:cNvPr>
          <p:cNvSpPr>
            <a:spLocks noGrp="1"/>
          </p:cNvSpPr>
          <p:nvPr>
            <p:ph type="body" sz="quarter" idx="17"/>
          </p:nvPr>
        </p:nvSpPr>
        <p:spPr>
          <a:xfrm>
            <a:off x="395000" y="286911"/>
            <a:ext cx="5235449"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grpSp>
        <p:nvGrpSpPr>
          <p:cNvPr id="13" name="Group 12">
            <a:extLst>
              <a:ext uri="{FF2B5EF4-FFF2-40B4-BE49-F238E27FC236}">
                <a16:creationId xmlns:a16="http://schemas.microsoft.com/office/drawing/2014/main" id="{469CEF15-4E61-58BA-E1FE-6BE65367C1D0}"/>
              </a:ext>
            </a:extLst>
          </p:cNvPr>
          <p:cNvGrpSpPr/>
          <p:nvPr userDrawn="1"/>
        </p:nvGrpSpPr>
        <p:grpSpPr>
          <a:xfrm>
            <a:off x="6189515" y="159572"/>
            <a:ext cx="5653235" cy="6177570"/>
            <a:chOff x="11037667" y="184484"/>
            <a:chExt cx="5652715" cy="5958270"/>
          </a:xfrm>
        </p:grpSpPr>
        <p:sp>
          <p:nvSpPr>
            <p:cNvPr id="14" name="Rounded Rectangle 13">
              <a:extLst>
                <a:ext uri="{FF2B5EF4-FFF2-40B4-BE49-F238E27FC236}">
                  <a16:creationId xmlns:a16="http://schemas.microsoft.com/office/drawing/2014/main" id="{FFB7027A-8CEC-9AC8-64D8-17F4DFCBDC0F}"/>
                </a:ext>
              </a:extLst>
            </p:cNvPr>
            <p:cNvSpPr/>
            <p:nvPr/>
          </p:nvSpPr>
          <p:spPr>
            <a:xfrm>
              <a:off x="11037667" y="184484"/>
              <a:ext cx="5652715" cy="192024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ounded Rectangle 15">
              <a:extLst>
                <a:ext uri="{FF2B5EF4-FFF2-40B4-BE49-F238E27FC236}">
                  <a16:creationId xmlns:a16="http://schemas.microsoft.com/office/drawing/2014/main" id="{61A3C6FF-CB97-774C-81B4-D6510BD8D5C7}"/>
                </a:ext>
              </a:extLst>
            </p:cNvPr>
            <p:cNvSpPr/>
            <p:nvPr/>
          </p:nvSpPr>
          <p:spPr>
            <a:xfrm>
              <a:off x="11037667" y="2203499"/>
              <a:ext cx="5652715" cy="192024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ounded Rectangle 16">
              <a:extLst>
                <a:ext uri="{FF2B5EF4-FFF2-40B4-BE49-F238E27FC236}">
                  <a16:creationId xmlns:a16="http://schemas.microsoft.com/office/drawing/2014/main" id="{A0A615E8-8B7A-9262-4655-52F8BD102FF1}"/>
                </a:ext>
              </a:extLst>
            </p:cNvPr>
            <p:cNvSpPr/>
            <p:nvPr/>
          </p:nvSpPr>
          <p:spPr>
            <a:xfrm>
              <a:off x="11037667" y="4222514"/>
              <a:ext cx="5652715" cy="192024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10" name="Graphic 9">
            <a:extLst>
              <a:ext uri="{FF2B5EF4-FFF2-40B4-BE49-F238E27FC236}">
                <a16:creationId xmlns:a16="http://schemas.microsoft.com/office/drawing/2014/main" id="{03D3DB05-347C-F4A1-9DAD-7C7A5A96FA0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9" name="Slide Number Placeholder 5">
            <a:extLst>
              <a:ext uri="{FF2B5EF4-FFF2-40B4-BE49-F238E27FC236}">
                <a16:creationId xmlns:a16="http://schemas.microsoft.com/office/drawing/2014/main" id="{429FF7E4-02E4-44EE-BFAB-C7614C2BBB42}"/>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225101802"/>
      </p:ext>
    </p:extLst>
  </p:cSld>
  <p:clrMapOvr>
    <a:masterClrMapping/>
  </p:clrMapOvr>
  <p:extLst>
    <p:ext uri="{DCECCB84-F9BA-43D5-87BE-67443E8EF086}">
      <p15:sldGuideLst xmlns:p15="http://schemas.microsoft.com/office/powerpoint/2012/main"/>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2_5 box">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0EE8126B-424E-6FAC-013D-604C7D680F13}"/>
              </a:ext>
            </a:extLst>
          </p:cNvPr>
          <p:cNvGrpSpPr/>
          <p:nvPr userDrawn="1"/>
        </p:nvGrpSpPr>
        <p:grpSpPr>
          <a:xfrm>
            <a:off x="374903" y="3702905"/>
            <a:ext cx="11467327" cy="2634237"/>
            <a:chOff x="201695" y="3768736"/>
            <a:chExt cx="11788610" cy="2634237"/>
          </a:xfrm>
        </p:grpSpPr>
        <p:sp>
          <p:nvSpPr>
            <p:cNvPr id="2" name="Rounded Rectangle 1">
              <a:extLst>
                <a:ext uri="{FF2B5EF4-FFF2-40B4-BE49-F238E27FC236}">
                  <a16:creationId xmlns:a16="http://schemas.microsoft.com/office/drawing/2014/main" id="{FC52ACF0-907B-60D8-A39D-0118E3D274BD}"/>
                </a:ext>
              </a:extLst>
            </p:cNvPr>
            <p:cNvSpPr/>
            <p:nvPr userDrawn="1"/>
          </p:nvSpPr>
          <p:spPr>
            <a:xfrm>
              <a:off x="4189814" y="3768736"/>
              <a:ext cx="381237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a:extLst>
                <a:ext uri="{FF2B5EF4-FFF2-40B4-BE49-F238E27FC236}">
                  <a16:creationId xmlns:a16="http://schemas.microsoft.com/office/drawing/2014/main" id="{0F08A9C1-DD26-2554-7993-5ED73CA59CD1}"/>
                </a:ext>
              </a:extLst>
            </p:cNvPr>
            <p:cNvSpPr/>
            <p:nvPr userDrawn="1"/>
          </p:nvSpPr>
          <p:spPr>
            <a:xfrm>
              <a:off x="8177933" y="3768736"/>
              <a:ext cx="381237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ounded Rectangle 14">
              <a:extLst>
                <a:ext uri="{FF2B5EF4-FFF2-40B4-BE49-F238E27FC236}">
                  <a16:creationId xmlns:a16="http://schemas.microsoft.com/office/drawing/2014/main" id="{B444FD28-E551-38F6-BACD-84AD69F1B8C5}"/>
                </a:ext>
              </a:extLst>
            </p:cNvPr>
            <p:cNvSpPr/>
            <p:nvPr userDrawn="1"/>
          </p:nvSpPr>
          <p:spPr>
            <a:xfrm>
              <a:off x="201695" y="3768736"/>
              <a:ext cx="381237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9" name="Rounded Rectangle 8">
            <a:extLst>
              <a:ext uri="{FF2B5EF4-FFF2-40B4-BE49-F238E27FC236}">
                <a16:creationId xmlns:a16="http://schemas.microsoft.com/office/drawing/2014/main" id="{6C064023-8B57-EA65-6E04-90ECF5E7DE62}"/>
              </a:ext>
            </a:extLst>
          </p:cNvPr>
          <p:cNvSpPr/>
          <p:nvPr/>
        </p:nvSpPr>
        <p:spPr>
          <a:xfrm>
            <a:off x="374903"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a:extLst>
              <a:ext uri="{FF2B5EF4-FFF2-40B4-BE49-F238E27FC236}">
                <a16:creationId xmlns:a16="http://schemas.microsoft.com/office/drawing/2014/main" id="{FF35FB0C-FD0E-F4BD-124D-FD3AF389DE98}"/>
              </a:ext>
            </a:extLst>
          </p:cNvPr>
          <p:cNvSpPr/>
          <p:nvPr/>
        </p:nvSpPr>
        <p:spPr>
          <a:xfrm>
            <a:off x="6189515"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 Placeholder 38">
            <a:extLst>
              <a:ext uri="{FF2B5EF4-FFF2-40B4-BE49-F238E27FC236}">
                <a16:creationId xmlns:a16="http://schemas.microsoft.com/office/drawing/2014/main" id="{F56478C8-9316-DE4B-908D-522ED1483444}"/>
              </a:ext>
            </a:extLst>
          </p:cNvPr>
          <p:cNvSpPr>
            <a:spLocks noGrp="1"/>
          </p:cNvSpPr>
          <p:nvPr>
            <p:ph type="body" sz="quarter" idx="16" hasCustomPrompt="1"/>
          </p:nvPr>
        </p:nvSpPr>
        <p:spPr>
          <a:xfrm>
            <a:off x="374903" y="502920"/>
            <a:ext cx="5528099"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643255B7-3A2E-7778-3296-861D17C8F6DD}"/>
              </a:ext>
            </a:extLst>
          </p:cNvPr>
          <p:cNvSpPr>
            <a:spLocks noGrp="1"/>
          </p:cNvSpPr>
          <p:nvPr>
            <p:ph type="body" sz="quarter" idx="17"/>
          </p:nvPr>
        </p:nvSpPr>
        <p:spPr>
          <a:xfrm>
            <a:off x="395000" y="286911"/>
            <a:ext cx="5147767"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3" name="Slide Number Placeholder 5">
            <a:extLst>
              <a:ext uri="{FF2B5EF4-FFF2-40B4-BE49-F238E27FC236}">
                <a16:creationId xmlns:a16="http://schemas.microsoft.com/office/drawing/2014/main" id="{F2B9861B-C65B-41D2-8E0A-4F97B6B7D49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735823622"/>
      </p:ext>
    </p:extLst>
  </p:cSld>
  <p:clrMapOvr>
    <a:masterClrMapping/>
  </p:clrMapOvr>
  <p:extLst>
    <p:ext uri="{DCECCB84-F9BA-43D5-87BE-67443E8EF086}">
      <p15:sldGuideLst xmlns:p15="http://schemas.microsoft.com/office/powerpoint/2012/main"/>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_2/3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a:off x="4061252" y="1"/>
            <a:ext cx="8130747"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9" name="Text Placeholder 8"/>
          <p:cNvSpPr>
            <a:spLocks noGrp="1"/>
          </p:cNvSpPr>
          <p:nvPr>
            <p:ph type="body" sz="quarter" idx="13"/>
          </p:nvPr>
        </p:nvSpPr>
        <p:spPr>
          <a:xfrm>
            <a:off x="395000" y="286911"/>
            <a:ext cx="368634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3C378C1-7420-CD44-B868-2DFAAADAC1C9}"/>
              </a:ext>
            </a:extLst>
          </p:cNvPr>
          <p:cNvSpPr>
            <a:spLocks noGrp="1"/>
          </p:cNvSpPr>
          <p:nvPr>
            <p:ph type="title" hasCustomPrompt="1"/>
          </p:nvPr>
        </p:nvSpPr>
        <p:spPr>
          <a:xfrm>
            <a:off x="374904" y="502920"/>
            <a:ext cx="3686349" cy="869713"/>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13" name="Text Placeholder 38">
            <a:extLst>
              <a:ext uri="{FF2B5EF4-FFF2-40B4-BE49-F238E27FC236}">
                <a16:creationId xmlns:a16="http://schemas.microsoft.com/office/drawing/2014/main" id="{5FCE9F5D-E9FA-B143-882B-9BEAFC61DC3E}"/>
              </a:ext>
            </a:extLst>
          </p:cNvPr>
          <p:cNvSpPr>
            <a:spLocks noGrp="1"/>
          </p:cNvSpPr>
          <p:nvPr>
            <p:ph type="body" sz="quarter" idx="16"/>
          </p:nvPr>
        </p:nvSpPr>
        <p:spPr>
          <a:xfrm>
            <a:off x="374904" y="1261872"/>
            <a:ext cx="3686349" cy="657815"/>
          </a:xfrm>
        </p:spPr>
        <p:txBody>
          <a:bodyPr lIns="0" r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Content Placeholder 2">
            <a:extLst>
              <a:ext uri="{FF2B5EF4-FFF2-40B4-BE49-F238E27FC236}">
                <a16:creationId xmlns:a16="http://schemas.microsoft.com/office/drawing/2014/main" id="{CA84C714-88C3-7D49-8859-EFC2257E72CA}"/>
              </a:ext>
            </a:extLst>
          </p:cNvPr>
          <p:cNvSpPr>
            <a:spLocks noGrp="1"/>
          </p:cNvSpPr>
          <p:nvPr>
            <p:ph idx="1" hasCustomPrompt="1"/>
          </p:nvPr>
        </p:nvSpPr>
        <p:spPr>
          <a:xfrm>
            <a:off x="374904" y="1947672"/>
            <a:ext cx="3686349" cy="3416226"/>
          </a:xfrm>
        </p:spPr>
        <p:txBody>
          <a:bodyPr lIns="0">
            <a:noAutofit/>
          </a:bodyPr>
          <a:lstStyle>
            <a:lvl1pPr marL="171450" indent="-171450">
              <a:lnSpc>
                <a:spcPct val="100000"/>
              </a:lnSpc>
              <a:spcBef>
                <a:spcPts val="1200"/>
              </a:spcBef>
              <a:buSzPct val="75000"/>
              <a:buFont typeface="Arial" panose="020B0604020202020204" pitchFamily="34" charset="0"/>
              <a:buChar char="•"/>
              <a:tabLst/>
              <a:defRPr sz="1400" spc="0">
                <a:solidFill>
                  <a:schemeClr val="tx1"/>
                </a:solidFill>
                <a:latin typeface="+mn-lt"/>
              </a:defRPr>
            </a:lvl1pPr>
            <a:lvl2pPr marL="282575" indent="-161925">
              <a:lnSpc>
                <a:spcPct val="100000"/>
              </a:lnSpc>
              <a:spcBef>
                <a:spcPts val="1200"/>
              </a:spcBef>
              <a:buSzPct val="75000"/>
              <a:buFont typeface="Arial" panose="020B0604020202020204" pitchFamily="34" charset="0"/>
              <a:buChar char="ꟷ"/>
              <a:tabLst/>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pic>
        <p:nvPicPr>
          <p:cNvPr id="2" name="Graphic 1">
            <a:extLst>
              <a:ext uri="{FF2B5EF4-FFF2-40B4-BE49-F238E27FC236}">
                <a16:creationId xmlns:a16="http://schemas.microsoft.com/office/drawing/2014/main" id="{7E4A3DB8-A4CF-8F2B-267E-0280B676B86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1" name="Slide Number Placeholder 5">
            <a:extLst>
              <a:ext uri="{FF2B5EF4-FFF2-40B4-BE49-F238E27FC236}">
                <a16:creationId xmlns:a16="http://schemas.microsoft.com/office/drawing/2014/main" id="{4F08DD57-3104-4498-AA56-7E5CC302F1F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366087740"/>
      </p:ext>
    </p:extLst>
  </p:cSld>
  <p:clrMapOvr>
    <a:masterClrMapping/>
  </p:clrMapOvr>
  <p:extLst>
    <p:ext uri="{DCECCB84-F9BA-43D5-87BE-67443E8EF086}">
      <p15:sldGuideLst xmlns:p15="http://schemas.microsoft.com/office/powerpoint/2012/main"/>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2/3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flipH="1">
            <a:off x="-1" y="1"/>
            <a:ext cx="4061254"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9" name="Text Placeholder 8"/>
          <p:cNvSpPr>
            <a:spLocks noGrp="1"/>
          </p:cNvSpPr>
          <p:nvPr>
            <p:ph type="body" sz="quarter" idx="13"/>
          </p:nvPr>
        </p:nvSpPr>
        <p:spPr>
          <a:xfrm>
            <a:off x="395000" y="286911"/>
            <a:ext cx="368634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3C378C1-7420-CD44-B868-2DFAAADAC1C9}"/>
              </a:ext>
            </a:extLst>
          </p:cNvPr>
          <p:cNvSpPr>
            <a:spLocks noGrp="1"/>
          </p:cNvSpPr>
          <p:nvPr>
            <p:ph type="title" hasCustomPrompt="1"/>
          </p:nvPr>
        </p:nvSpPr>
        <p:spPr>
          <a:xfrm>
            <a:off x="374904" y="502920"/>
            <a:ext cx="3686349" cy="80772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13" name="Text Placeholder 38">
            <a:extLst>
              <a:ext uri="{FF2B5EF4-FFF2-40B4-BE49-F238E27FC236}">
                <a16:creationId xmlns:a16="http://schemas.microsoft.com/office/drawing/2014/main" id="{5FCE9F5D-E9FA-B143-882B-9BEAFC61DC3E}"/>
              </a:ext>
            </a:extLst>
          </p:cNvPr>
          <p:cNvSpPr>
            <a:spLocks noGrp="1"/>
          </p:cNvSpPr>
          <p:nvPr>
            <p:ph type="body" sz="quarter" idx="16"/>
          </p:nvPr>
        </p:nvSpPr>
        <p:spPr>
          <a:xfrm>
            <a:off x="374904" y="1261872"/>
            <a:ext cx="3686349" cy="657815"/>
          </a:xfrm>
        </p:spPr>
        <p:txBody>
          <a:bodyPr lIns="0" r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Content Placeholder 2">
            <a:extLst>
              <a:ext uri="{FF2B5EF4-FFF2-40B4-BE49-F238E27FC236}">
                <a16:creationId xmlns:a16="http://schemas.microsoft.com/office/drawing/2014/main" id="{CA84C714-88C3-7D49-8859-EFC2257E72CA}"/>
              </a:ext>
            </a:extLst>
          </p:cNvPr>
          <p:cNvSpPr>
            <a:spLocks noGrp="1"/>
          </p:cNvSpPr>
          <p:nvPr>
            <p:ph idx="1" hasCustomPrompt="1"/>
          </p:nvPr>
        </p:nvSpPr>
        <p:spPr>
          <a:xfrm>
            <a:off x="374904" y="1947672"/>
            <a:ext cx="3686349" cy="3416226"/>
          </a:xfrm>
        </p:spPr>
        <p:txBody>
          <a:bodyPr lIns="0">
            <a:noAutofit/>
          </a:bodyPr>
          <a:lstStyle>
            <a:lvl1pPr marL="171450" indent="-171450">
              <a:lnSpc>
                <a:spcPct val="100000"/>
              </a:lnSpc>
              <a:spcBef>
                <a:spcPts val="1200"/>
              </a:spcBef>
              <a:buSzPct val="75000"/>
              <a:buFont typeface="Arial" panose="020B0604020202020204" pitchFamily="34" charset="0"/>
              <a:buChar char="•"/>
              <a:tabLst/>
              <a:defRPr sz="1400" spc="0">
                <a:solidFill>
                  <a:schemeClr val="tx1"/>
                </a:solidFill>
                <a:latin typeface="+mn-lt"/>
              </a:defRPr>
            </a:lvl1pPr>
            <a:lvl2pPr marL="282575" indent="-161925">
              <a:lnSpc>
                <a:spcPct val="100000"/>
              </a:lnSpc>
              <a:spcBef>
                <a:spcPts val="1200"/>
              </a:spcBef>
              <a:buSzPct val="75000"/>
              <a:buFont typeface="Arial" panose="020B0604020202020204" pitchFamily="34" charset="0"/>
              <a:buChar char="ꟷ"/>
              <a:tabLst/>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sp>
        <p:nvSpPr>
          <p:cNvPr id="11" name="Slide Number Placeholder 5">
            <a:extLst>
              <a:ext uri="{FF2B5EF4-FFF2-40B4-BE49-F238E27FC236}">
                <a16:creationId xmlns:a16="http://schemas.microsoft.com/office/drawing/2014/main" id="{ECEDBDBD-69B5-4959-BDB6-2A3A736EB9FC}"/>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5" name="TextBox 14">
            <a:extLst>
              <a:ext uri="{FF2B5EF4-FFF2-40B4-BE49-F238E27FC236}">
                <a16:creationId xmlns:a16="http://schemas.microsoft.com/office/drawing/2014/main" id="{D5260EE8-5307-4B2E-83FE-4FE2EB78532A}"/>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3848110953"/>
      </p:ext>
    </p:extLst>
  </p:cSld>
  <p:clrMapOvr>
    <a:masterClrMapping/>
  </p:clrMapOvr>
  <p:extLst>
    <p:ext uri="{DCECCB84-F9BA-43D5-87BE-67443E8EF086}">
      <p15:sldGuideLst xmlns:p15="http://schemas.microsoft.com/office/powerpoint/2012/main"/>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2/3 Gray Left Data Callou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3399397-354A-4745-A8D7-544073547F63}"/>
              </a:ext>
            </a:extLst>
          </p:cNvPr>
          <p:cNvSpPr/>
          <p:nvPr userDrawn="1"/>
        </p:nvSpPr>
        <p:spPr>
          <a:xfrm>
            <a:off x="0" y="0"/>
            <a:ext cx="8134474"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 Placeholder 8"/>
          <p:cNvSpPr>
            <a:spLocks noGrp="1"/>
          </p:cNvSpPr>
          <p:nvPr>
            <p:ph type="body" sz="quarter" idx="13"/>
          </p:nvPr>
        </p:nvSpPr>
        <p:spPr>
          <a:xfrm>
            <a:off x="395000" y="286910"/>
            <a:ext cx="6111557" cy="216009"/>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3C378C1-7420-CD44-B868-2DFAAADAC1C9}"/>
              </a:ext>
            </a:extLst>
          </p:cNvPr>
          <p:cNvSpPr>
            <a:spLocks noGrp="1"/>
          </p:cNvSpPr>
          <p:nvPr>
            <p:ph type="title" hasCustomPrompt="1"/>
          </p:nvPr>
        </p:nvSpPr>
        <p:spPr>
          <a:xfrm>
            <a:off x="374904" y="502920"/>
            <a:ext cx="7237682" cy="603504"/>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4" name="Text Placeholder 3">
            <a:extLst>
              <a:ext uri="{FF2B5EF4-FFF2-40B4-BE49-F238E27FC236}">
                <a16:creationId xmlns:a16="http://schemas.microsoft.com/office/drawing/2014/main" id="{1E9DFB5A-CEED-B543-85E3-ABEAA826561F}"/>
              </a:ext>
            </a:extLst>
          </p:cNvPr>
          <p:cNvSpPr>
            <a:spLocks noGrp="1"/>
          </p:cNvSpPr>
          <p:nvPr>
            <p:ph type="body" sz="quarter" idx="20" hasCustomPrompt="1"/>
          </p:nvPr>
        </p:nvSpPr>
        <p:spPr>
          <a:xfrm>
            <a:off x="374904" y="1167386"/>
            <a:ext cx="2083643" cy="755652"/>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26" name="Text Placeholder 38">
            <a:extLst>
              <a:ext uri="{FF2B5EF4-FFF2-40B4-BE49-F238E27FC236}">
                <a16:creationId xmlns:a16="http://schemas.microsoft.com/office/drawing/2014/main" id="{70059600-3371-F040-88FD-E994FE9C4CC5}"/>
              </a:ext>
            </a:extLst>
          </p:cNvPr>
          <p:cNvSpPr>
            <a:spLocks noGrp="1"/>
          </p:cNvSpPr>
          <p:nvPr>
            <p:ph type="body" sz="quarter" idx="21" hasCustomPrompt="1"/>
          </p:nvPr>
        </p:nvSpPr>
        <p:spPr>
          <a:xfrm>
            <a:off x="374904" y="1805549"/>
            <a:ext cx="2982742" cy="333781"/>
          </a:xfrm>
        </p:spPr>
        <p:txBody>
          <a:bodyPr lIns="0">
            <a:noAutofit/>
          </a:bodyPr>
          <a:lstStyle>
            <a:lvl1pPr>
              <a:defRPr sz="1200" b="1" i="0" spc="30" baseline="0">
                <a:solidFill>
                  <a:schemeClr val="tx1"/>
                </a:solidFill>
                <a:latin typeface="+mn-lt"/>
              </a:defRPr>
            </a:lvl1pPr>
          </a:lstStyle>
          <a:p>
            <a:pPr lvl="0"/>
            <a:r>
              <a:rPr lang="en-US" dirty="0"/>
              <a:t>Subhead</a:t>
            </a:r>
          </a:p>
        </p:txBody>
      </p:sp>
      <p:sp>
        <p:nvSpPr>
          <p:cNvPr id="28" name="Text Placeholder 4">
            <a:extLst>
              <a:ext uri="{FF2B5EF4-FFF2-40B4-BE49-F238E27FC236}">
                <a16:creationId xmlns:a16="http://schemas.microsoft.com/office/drawing/2014/main" id="{75BFA8D6-65B0-1B4B-8CB0-C52B5FC16FAE}"/>
              </a:ext>
            </a:extLst>
          </p:cNvPr>
          <p:cNvSpPr>
            <a:spLocks noGrp="1"/>
          </p:cNvSpPr>
          <p:nvPr>
            <p:ph type="body" sz="quarter" idx="24"/>
          </p:nvPr>
        </p:nvSpPr>
        <p:spPr>
          <a:xfrm>
            <a:off x="374904" y="2139331"/>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29" name="Text Placeholder 3">
            <a:extLst>
              <a:ext uri="{FF2B5EF4-FFF2-40B4-BE49-F238E27FC236}">
                <a16:creationId xmlns:a16="http://schemas.microsoft.com/office/drawing/2014/main" id="{BB2B06EA-5938-8148-BD1F-88C953EF860B}"/>
              </a:ext>
            </a:extLst>
          </p:cNvPr>
          <p:cNvSpPr>
            <a:spLocks noGrp="1"/>
          </p:cNvSpPr>
          <p:nvPr>
            <p:ph type="body" sz="quarter" idx="25" hasCustomPrompt="1"/>
          </p:nvPr>
        </p:nvSpPr>
        <p:spPr>
          <a:xfrm>
            <a:off x="374904" y="3893527"/>
            <a:ext cx="2083643" cy="604226"/>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30" name="Text Placeholder 38">
            <a:extLst>
              <a:ext uri="{FF2B5EF4-FFF2-40B4-BE49-F238E27FC236}">
                <a16:creationId xmlns:a16="http://schemas.microsoft.com/office/drawing/2014/main" id="{41C9FB98-3E7F-1A41-946F-82D5EB49772D}"/>
              </a:ext>
            </a:extLst>
          </p:cNvPr>
          <p:cNvSpPr>
            <a:spLocks noGrp="1"/>
          </p:cNvSpPr>
          <p:nvPr>
            <p:ph type="body" sz="quarter" idx="26" hasCustomPrompt="1"/>
          </p:nvPr>
        </p:nvSpPr>
        <p:spPr>
          <a:xfrm>
            <a:off x="374904" y="4380264"/>
            <a:ext cx="2982742" cy="333781"/>
          </a:xfrm>
        </p:spPr>
        <p:txBody>
          <a:bodyPr lIns="0">
            <a:noAutofit/>
          </a:bodyPr>
          <a:lstStyle>
            <a:lvl1pPr>
              <a:defRPr sz="1200" b="1" i="0" spc="30" baseline="0">
                <a:solidFill>
                  <a:schemeClr val="tx1"/>
                </a:solidFill>
                <a:latin typeface="+mn-lt"/>
              </a:defRPr>
            </a:lvl1pPr>
          </a:lstStyle>
          <a:p>
            <a:pPr lvl="0"/>
            <a:r>
              <a:rPr lang="en-US" dirty="0"/>
              <a:t>Subhead</a:t>
            </a:r>
          </a:p>
        </p:txBody>
      </p:sp>
      <p:sp>
        <p:nvSpPr>
          <p:cNvPr id="31" name="Text Placeholder 4">
            <a:extLst>
              <a:ext uri="{FF2B5EF4-FFF2-40B4-BE49-F238E27FC236}">
                <a16:creationId xmlns:a16="http://schemas.microsoft.com/office/drawing/2014/main" id="{ADF7D01C-00C0-7943-B677-0166770CBC21}"/>
              </a:ext>
            </a:extLst>
          </p:cNvPr>
          <p:cNvSpPr>
            <a:spLocks noGrp="1"/>
          </p:cNvSpPr>
          <p:nvPr>
            <p:ph type="body" sz="quarter" idx="27"/>
          </p:nvPr>
        </p:nvSpPr>
        <p:spPr>
          <a:xfrm>
            <a:off x="374904" y="4714046"/>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37" name="Text Placeholder 3">
            <a:extLst>
              <a:ext uri="{FF2B5EF4-FFF2-40B4-BE49-F238E27FC236}">
                <a16:creationId xmlns:a16="http://schemas.microsoft.com/office/drawing/2014/main" id="{A4F33B31-440A-7946-95C0-DF304B858366}"/>
              </a:ext>
            </a:extLst>
          </p:cNvPr>
          <p:cNvSpPr>
            <a:spLocks noGrp="1"/>
          </p:cNvSpPr>
          <p:nvPr>
            <p:ph type="body" sz="quarter" idx="28" hasCustomPrompt="1"/>
          </p:nvPr>
        </p:nvSpPr>
        <p:spPr>
          <a:xfrm>
            <a:off x="3885978" y="1167386"/>
            <a:ext cx="2083643" cy="755652"/>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38" name="Text Placeholder 38">
            <a:extLst>
              <a:ext uri="{FF2B5EF4-FFF2-40B4-BE49-F238E27FC236}">
                <a16:creationId xmlns:a16="http://schemas.microsoft.com/office/drawing/2014/main" id="{36FD609A-925D-3A45-AB16-6D7B91221568}"/>
              </a:ext>
            </a:extLst>
          </p:cNvPr>
          <p:cNvSpPr>
            <a:spLocks noGrp="1"/>
          </p:cNvSpPr>
          <p:nvPr>
            <p:ph type="body" sz="quarter" idx="29" hasCustomPrompt="1"/>
          </p:nvPr>
        </p:nvSpPr>
        <p:spPr>
          <a:xfrm>
            <a:off x="3885978" y="1805549"/>
            <a:ext cx="2982742" cy="333781"/>
          </a:xfrm>
        </p:spPr>
        <p:txBody>
          <a:bodyPr lIns="0">
            <a:noAutofit/>
          </a:bodyPr>
          <a:lstStyle>
            <a:lvl1pPr>
              <a:defRPr sz="1200" b="1" i="0" spc="30" baseline="0">
                <a:solidFill>
                  <a:schemeClr val="tx1"/>
                </a:solidFill>
                <a:latin typeface="+mn-lt"/>
              </a:defRPr>
            </a:lvl1pPr>
          </a:lstStyle>
          <a:p>
            <a:pPr lvl="0"/>
            <a:r>
              <a:rPr lang="en-US" dirty="0"/>
              <a:t>Subhead</a:t>
            </a:r>
          </a:p>
        </p:txBody>
      </p:sp>
      <p:sp>
        <p:nvSpPr>
          <p:cNvPr id="39" name="Text Placeholder 4">
            <a:extLst>
              <a:ext uri="{FF2B5EF4-FFF2-40B4-BE49-F238E27FC236}">
                <a16:creationId xmlns:a16="http://schemas.microsoft.com/office/drawing/2014/main" id="{E1EC30E9-9AEA-BE4A-8554-44B1B1AE1F89}"/>
              </a:ext>
            </a:extLst>
          </p:cNvPr>
          <p:cNvSpPr>
            <a:spLocks noGrp="1"/>
          </p:cNvSpPr>
          <p:nvPr>
            <p:ph type="body" sz="quarter" idx="30"/>
          </p:nvPr>
        </p:nvSpPr>
        <p:spPr>
          <a:xfrm>
            <a:off x="3885978" y="2139331"/>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40" name="Text Placeholder 3">
            <a:extLst>
              <a:ext uri="{FF2B5EF4-FFF2-40B4-BE49-F238E27FC236}">
                <a16:creationId xmlns:a16="http://schemas.microsoft.com/office/drawing/2014/main" id="{D7CDDBD1-62E4-DF44-94E2-5F55D5B0E527}"/>
              </a:ext>
            </a:extLst>
          </p:cNvPr>
          <p:cNvSpPr>
            <a:spLocks noGrp="1"/>
          </p:cNvSpPr>
          <p:nvPr>
            <p:ph type="body" sz="quarter" idx="31" hasCustomPrompt="1"/>
          </p:nvPr>
        </p:nvSpPr>
        <p:spPr>
          <a:xfrm>
            <a:off x="3885978" y="3893527"/>
            <a:ext cx="2083643" cy="604226"/>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41" name="Text Placeholder 38">
            <a:extLst>
              <a:ext uri="{FF2B5EF4-FFF2-40B4-BE49-F238E27FC236}">
                <a16:creationId xmlns:a16="http://schemas.microsoft.com/office/drawing/2014/main" id="{A27910A7-F6D7-C341-9233-4CC0A9DF4D60}"/>
              </a:ext>
            </a:extLst>
          </p:cNvPr>
          <p:cNvSpPr>
            <a:spLocks noGrp="1"/>
          </p:cNvSpPr>
          <p:nvPr>
            <p:ph type="body" sz="quarter" idx="32" hasCustomPrompt="1"/>
          </p:nvPr>
        </p:nvSpPr>
        <p:spPr>
          <a:xfrm>
            <a:off x="3885978" y="4380264"/>
            <a:ext cx="2982742" cy="333781"/>
          </a:xfrm>
        </p:spPr>
        <p:txBody>
          <a:bodyPr lIns="0">
            <a:noAutofit/>
          </a:bodyPr>
          <a:lstStyle>
            <a:lvl1pPr>
              <a:defRPr sz="1200" b="1" i="0" spc="30" baseline="0">
                <a:solidFill>
                  <a:schemeClr val="tx1"/>
                </a:solidFill>
                <a:latin typeface="+mn-lt"/>
              </a:defRPr>
            </a:lvl1pPr>
          </a:lstStyle>
          <a:p>
            <a:pPr lvl="0"/>
            <a:r>
              <a:rPr lang="en-US" dirty="0"/>
              <a:t>Subhead</a:t>
            </a:r>
          </a:p>
        </p:txBody>
      </p:sp>
      <p:sp>
        <p:nvSpPr>
          <p:cNvPr id="42" name="Text Placeholder 4">
            <a:extLst>
              <a:ext uri="{FF2B5EF4-FFF2-40B4-BE49-F238E27FC236}">
                <a16:creationId xmlns:a16="http://schemas.microsoft.com/office/drawing/2014/main" id="{E5D43740-6AB1-BF45-9FDE-63B107C066AB}"/>
              </a:ext>
            </a:extLst>
          </p:cNvPr>
          <p:cNvSpPr>
            <a:spLocks noGrp="1"/>
          </p:cNvSpPr>
          <p:nvPr>
            <p:ph type="body" sz="quarter" idx="33"/>
          </p:nvPr>
        </p:nvSpPr>
        <p:spPr>
          <a:xfrm>
            <a:off x="3885978" y="4714046"/>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19" name="Slide Number Placeholder 5">
            <a:extLst>
              <a:ext uri="{FF2B5EF4-FFF2-40B4-BE49-F238E27FC236}">
                <a16:creationId xmlns:a16="http://schemas.microsoft.com/office/drawing/2014/main" id="{7CFB5843-077E-4188-BBA0-69CE98C4C64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20" name="TextBox 19">
            <a:extLst>
              <a:ext uri="{FF2B5EF4-FFF2-40B4-BE49-F238E27FC236}">
                <a16:creationId xmlns:a16="http://schemas.microsoft.com/office/drawing/2014/main" id="{86E2A0A6-F61C-4166-865C-7F120146EFDA}"/>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16950054"/>
      </p:ext>
    </p:extLst>
  </p:cSld>
  <p:clrMapOvr>
    <a:masterClrMapping/>
  </p:clrMapOvr>
  <p:extLst>
    <p:ext uri="{DCECCB84-F9BA-43D5-87BE-67443E8EF086}">
      <p15:sldGuideLst xmlns:p15="http://schemas.microsoft.com/office/powerpoint/2012/main"/>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Financials">
    <p:bg>
      <p:bgPr>
        <a:solidFill>
          <a:schemeClr val="bg1"/>
        </a:solidFill>
        <a:effectLst/>
      </p:bgPr>
    </p:bg>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2C23B911-4208-28EF-4F65-EAFF910C0D4D}"/>
              </a:ext>
            </a:extLst>
          </p:cNvPr>
          <p:cNvSpPr/>
          <p:nvPr userDrawn="1"/>
        </p:nvSpPr>
        <p:spPr>
          <a:xfrm>
            <a:off x="0" y="2257168"/>
            <a:ext cx="12192000" cy="46008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2" name="Group 81">
            <a:extLst>
              <a:ext uri="{FF2B5EF4-FFF2-40B4-BE49-F238E27FC236}">
                <a16:creationId xmlns:a16="http://schemas.microsoft.com/office/drawing/2014/main" id="{C870C440-F79C-D8EE-3C83-F21FF50447E5}"/>
              </a:ext>
            </a:extLst>
          </p:cNvPr>
          <p:cNvGrpSpPr/>
          <p:nvPr userDrawn="1"/>
        </p:nvGrpSpPr>
        <p:grpSpPr>
          <a:xfrm>
            <a:off x="2438400" y="2389916"/>
            <a:ext cx="7315200" cy="2206818"/>
            <a:chOff x="2438400" y="1140976"/>
            <a:chExt cx="7315200" cy="2288024"/>
          </a:xfrm>
        </p:grpSpPr>
        <p:cxnSp>
          <p:nvCxnSpPr>
            <p:cNvPr id="83" name="Straight Connector 82">
              <a:extLst>
                <a:ext uri="{FF2B5EF4-FFF2-40B4-BE49-F238E27FC236}">
                  <a16:creationId xmlns:a16="http://schemas.microsoft.com/office/drawing/2014/main" id="{9F603619-2B53-99D0-C221-BD0BF71A908B}"/>
                </a:ext>
              </a:extLst>
            </p:cNvPr>
            <p:cNvCxnSpPr>
              <a:cxnSpLocks/>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14585FE-AEB0-EF66-759E-727A96B065A1}"/>
                </a:ext>
              </a:extLst>
            </p:cNvPr>
            <p:cNvCxnSpPr>
              <a:cxnSpLocks/>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167EE1E-0FB3-D0D3-D74F-DB6547626A8B}"/>
                </a:ext>
              </a:extLst>
            </p:cNvPr>
            <p:cNvCxnSpPr>
              <a:cxnSpLocks/>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64759C-635B-CC40-F56E-93C644DF8705}"/>
                </a:ext>
              </a:extLst>
            </p:cNvPr>
            <p:cNvCxnSpPr>
              <a:cxnSpLocks/>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87" name="Straight Connector 86">
            <a:extLst>
              <a:ext uri="{FF2B5EF4-FFF2-40B4-BE49-F238E27FC236}">
                <a16:creationId xmlns:a16="http://schemas.microsoft.com/office/drawing/2014/main" id="{4558D870-521B-18AD-188C-4633E019BA90}"/>
              </a:ext>
            </a:extLst>
          </p:cNvPr>
          <p:cNvCxnSpPr>
            <a:cxnSpLocks/>
          </p:cNvCxnSpPr>
          <p:nvPr userDrawn="1"/>
        </p:nvCxnSpPr>
        <p:spPr>
          <a:xfrm>
            <a:off x="373063" y="4736155"/>
            <a:ext cx="11339873" cy="0"/>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1CEBD0F0-82F8-6C8B-A03F-7C9E9B1352BB}"/>
              </a:ext>
            </a:extLst>
          </p:cNvPr>
          <p:cNvGrpSpPr/>
          <p:nvPr userDrawn="1"/>
        </p:nvGrpSpPr>
        <p:grpSpPr>
          <a:xfrm>
            <a:off x="2438400" y="4936802"/>
            <a:ext cx="7315200" cy="1705276"/>
            <a:chOff x="2438400" y="1140976"/>
            <a:chExt cx="7315200" cy="2288024"/>
          </a:xfrm>
        </p:grpSpPr>
        <p:cxnSp>
          <p:nvCxnSpPr>
            <p:cNvPr id="89" name="Straight Connector 88">
              <a:extLst>
                <a:ext uri="{FF2B5EF4-FFF2-40B4-BE49-F238E27FC236}">
                  <a16:creationId xmlns:a16="http://schemas.microsoft.com/office/drawing/2014/main" id="{783AA839-DAED-B273-FE5C-FB3D317658D4}"/>
                </a:ext>
              </a:extLst>
            </p:cNvPr>
            <p:cNvCxnSpPr>
              <a:cxnSpLocks/>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54A1968-A1EE-8F5E-8F4A-583234493BF4}"/>
                </a:ext>
              </a:extLst>
            </p:cNvPr>
            <p:cNvCxnSpPr>
              <a:cxnSpLocks/>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52075C9-3D5B-6C19-60C0-405CCCD18B22}"/>
                </a:ext>
              </a:extLst>
            </p:cNvPr>
            <p:cNvCxnSpPr>
              <a:cxnSpLocks/>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07723368-69A3-050B-898F-A381D8C2A3A6}"/>
                </a:ext>
              </a:extLst>
            </p:cNvPr>
            <p:cNvCxnSpPr>
              <a:cxnSpLocks/>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59" name="Text Placeholder 3">
            <a:extLst>
              <a:ext uri="{FF2B5EF4-FFF2-40B4-BE49-F238E27FC236}">
                <a16:creationId xmlns:a16="http://schemas.microsoft.com/office/drawing/2014/main" id="{692C0697-FA94-9E45-BC35-DCFF4BA563E9}"/>
              </a:ext>
            </a:extLst>
          </p:cNvPr>
          <p:cNvSpPr>
            <a:spLocks noGrp="1"/>
          </p:cNvSpPr>
          <p:nvPr>
            <p:ph type="body" sz="quarter" idx="24" hasCustomPrompt="1"/>
          </p:nvPr>
        </p:nvSpPr>
        <p:spPr>
          <a:xfrm>
            <a:off x="740674"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0"/>
            <a:ext cx="5601690" cy="198803"/>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Click to edit copy</a:t>
            </a:r>
          </a:p>
        </p:txBody>
      </p:sp>
      <p:sp>
        <p:nvSpPr>
          <p:cNvPr id="5" name="Text Placeholder 4">
            <a:extLst>
              <a:ext uri="{FF2B5EF4-FFF2-40B4-BE49-F238E27FC236}">
                <a16:creationId xmlns:a16="http://schemas.microsoft.com/office/drawing/2014/main" id="{05B95297-C579-0345-86B2-F2A6C51BF9C0}"/>
              </a:ext>
            </a:extLst>
          </p:cNvPr>
          <p:cNvSpPr>
            <a:spLocks noGrp="1"/>
          </p:cNvSpPr>
          <p:nvPr>
            <p:ph type="body" sz="quarter" idx="18" hasCustomPrompt="1"/>
          </p:nvPr>
        </p:nvSpPr>
        <p:spPr>
          <a:xfrm>
            <a:off x="373063" y="2032661"/>
            <a:ext cx="2058489" cy="261610"/>
          </a:xfrm>
        </p:spPr>
        <p:txBody>
          <a:bodyPr lIns="0">
            <a:noAutofit/>
          </a:bodyPr>
          <a:lstStyle>
            <a:lvl1pPr>
              <a:defRPr sz="1100" b="1" i="0" spc="40" baseline="0">
                <a:solidFill>
                  <a:schemeClr val="tx1"/>
                </a:solidFill>
                <a:latin typeface="+mn-lt"/>
              </a:defRPr>
            </a:lvl1pPr>
          </a:lstStyle>
          <a:p>
            <a:pPr lvl="0"/>
            <a:r>
              <a:rPr lang="en-US" dirty="0"/>
              <a:t>Revenue</a:t>
            </a:r>
          </a:p>
        </p:txBody>
      </p:sp>
      <p:sp>
        <p:nvSpPr>
          <p:cNvPr id="54" name="Text Placeholder 4">
            <a:extLst>
              <a:ext uri="{FF2B5EF4-FFF2-40B4-BE49-F238E27FC236}">
                <a16:creationId xmlns:a16="http://schemas.microsoft.com/office/drawing/2014/main" id="{18115635-D067-2F4E-BD78-2BE14A532754}"/>
              </a:ext>
            </a:extLst>
          </p:cNvPr>
          <p:cNvSpPr>
            <a:spLocks noGrp="1"/>
          </p:cNvSpPr>
          <p:nvPr>
            <p:ph type="body" sz="quarter" idx="19" hasCustomPrompt="1"/>
          </p:nvPr>
        </p:nvSpPr>
        <p:spPr>
          <a:xfrm>
            <a:off x="2783963" y="2032661"/>
            <a:ext cx="2058489" cy="261610"/>
          </a:xfrm>
        </p:spPr>
        <p:txBody>
          <a:bodyPr lIns="0">
            <a:noAutofit/>
          </a:bodyPr>
          <a:lstStyle>
            <a:lvl1pPr>
              <a:defRPr sz="1100" b="1" i="0" spc="40" baseline="0">
                <a:solidFill>
                  <a:schemeClr val="tx1"/>
                </a:solidFill>
                <a:latin typeface="+mn-lt"/>
              </a:defRPr>
            </a:lvl1pPr>
          </a:lstStyle>
          <a:p>
            <a:pPr lvl="0"/>
            <a:r>
              <a:rPr lang="en-US" dirty="0"/>
              <a:t>Adj. EBIT</a:t>
            </a:r>
          </a:p>
        </p:txBody>
      </p:sp>
      <p:sp>
        <p:nvSpPr>
          <p:cNvPr id="55" name="Text Placeholder 4">
            <a:extLst>
              <a:ext uri="{FF2B5EF4-FFF2-40B4-BE49-F238E27FC236}">
                <a16:creationId xmlns:a16="http://schemas.microsoft.com/office/drawing/2014/main" id="{A2052E4C-C0E1-9C41-A7BA-64F51C244C76}"/>
              </a:ext>
            </a:extLst>
          </p:cNvPr>
          <p:cNvSpPr>
            <a:spLocks noGrp="1"/>
          </p:cNvSpPr>
          <p:nvPr>
            <p:ph type="body" sz="quarter" idx="20" hasCustomPrompt="1"/>
          </p:nvPr>
        </p:nvSpPr>
        <p:spPr>
          <a:xfrm>
            <a:off x="5223056" y="2032661"/>
            <a:ext cx="2058489" cy="261610"/>
          </a:xfrm>
        </p:spPr>
        <p:txBody>
          <a:bodyPr lIns="0">
            <a:noAutofit/>
          </a:bodyPr>
          <a:lstStyle>
            <a:lvl1pPr>
              <a:defRPr sz="1100" b="1" i="0" spc="40" baseline="0">
                <a:solidFill>
                  <a:schemeClr val="tx1"/>
                </a:solidFill>
                <a:latin typeface="+mn-lt"/>
              </a:defRPr>
            </a:lvl1pPr>
          </a:lstStyle>
          <a:p>
            <a:pPr lvl="0"/>
            <a:r>
              <a:rPr lang="en-US" dirty="0"/>
              <a:t>Adj. EBIT Margin</a:t>
            </a:r>
          </a:p>
        </p:txBody>
      </p:sp>
      <p:sp>
        <p:nvSpPr>
          <p:cNvPr id="56" name="Text Placeholder 4">
            <a:extLst>
              <a:ext uri="{FF2B5EF4-FFF2-40B4-BE49-F238E27FC236}">
                <a16:creationId xmlns:a16="http://schemas.microsoft.com/office/drawing/2014/main" id="{ED9F401B-9A98-D34B-9023-E3F6F5B7B99D}"/>
              </a:ext>
            </a:extLst>
          </p:cNvPr>
          <p:cNvSpPr>
            <a:spLocks noGrp="1"/>
          </p:cNvSpPr>
          <p:nvPr>
            <p:ph type="body" sz="quarter" idx="21" hasCustomPrompt="1"/>
          </p:nvPr>
        </p:nvSpPr>
        <p:spPr>
          <a:xfrm>
            <a:off x="7637072" y="2032661"/>
            <a:ext cx="2058489" cy="261610"/>
          </a:xfrm>
        </p:spPr>
        <p:txBody>
          <a:bodyPr lIns="0">
            <a:noAutofit/>
          </a:bodyPr>
          <a:lstStyle>
            <a:lvl1pPr>
              <a:defRPr sz="1100" b="1" i="0" spc="40" baseline="0">
                <a:solidFill>
                  <a:schemeClr val="tx1"/>
                </a:solidFill>
                <a:latin typeface="+mn-lt"/>
              </a:defRPr>
            </a:lvl1pPr>
          </a:lstStyle>
          <a:p>
            <a:pPr lvl="0"/>
            <a:r>
              <a:rPr lang="en-US" dirty="0"/>
              <a:t>Adj. FCF</a:t>
            </a:r>
          </a:p>
        </p:txBody>
      </p:sp>
      <p:sp>
        <p:nvSpPr>
          <p:cNvPr id="57" name="Text Placeholder 4">
            <a:extLst>
              <a:ext uri="{FF2B5EF4-FFF2-40B4-BE49-F238E27FC236}">
                <a16:creationId xmlns:a16="http://schemas.microsoft.com/office/drawing/2014/main" id="{1A1F205B-1CFE-0D4A-9A5F-F80900F35456}"/>
              </a:ext>
            </a:extLst>
          </p:cNvPr>
          <p:cNvSpPr>
            <a:spLocks noGrp="1"/>
          </p:cNvSpPr>
          <p:nvPr>
            <p:ph type="body" sz="quarter" idx="22" hasCustomPrompt="1"/>
          </p:nvPr>
        </p:nvSpPr>
        <p:spPr>
          <a:xfrm>
            <a:off x="10076724" y="2032661"/>
            <a:ext cx="2058489" cy="261610"/>
          </a:xfrm>
        </p:spPr>
        <p:txBody>
          <a:bodyPr lIns="0">
            <a:noAutofit/>
          </a:bodyPr>
          <a:lstStyle>
            <a:lvl1pPr>
              <a:defRPr sz="1100" b="1" i="0" spc="40" baseline="0">
                <a:solidFill>
                  <a:schemeClr val="tx1"/>
                </a:solidFill>
                <a:latin typeface="+mn-lt"/>
              </a:defRPr>
            </a:lvl1pPr>
          </a:lstStyle>
          <a:p>
            <a:pPr lvl="0"/>
            <a:r>
              <a:rPr lang="en-US" dirty="0"/>
              <a:t>Adj. EPS</a:t>
            </a:r>
          </a:p>
        </p:txBody>
      </p:sp>
      <p:sp>
        <p:nvSpPr>
          <p:cNvPr id="58" name="Text Placeholder 3">
            <a:extLst>
              <a:ext uri="{FF2B5EF4-FFF2-40B4-BE49-F238E27FC236}">
                <a16:creationId xmlns:a16="http://schemas.microsoft.com/office/drawing/2014/main" id="{1F34F4AD-E9C4-4D45-B165-5DB73626C9C1}"/>
              </a:ext>
            </a:extLst>
          </p:cNvPr>
          <p:cNvSpPr>
            <a:spLocks noGrp="1"/>
          </p:cNvSpPr>
          <p:nvPr>
            <p:ph type="body" sz="quarter" idx="23" hasCustomPrompt="1"/>
          </p:nvPr>
        </p:nvSpPr>
        <p:spPr>
          <a:xfrm>
            <a:off x="296074"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0" name="Text Placeholder 3">
            <a:extLst>
              <a:ext uri="{FF2B5EF4-FFF2-40B4-BE49-F238E27FC236}">
                <a16:creationId xmlns:a16="http://schemas.microsoft.com/office/drawing/2014/main" id="{12BD5805-FEEC-9748-BDA3-699EAD62E733}"/>
              </a:ext>
            </a:extLst>
          </p:cNvPr>
          <p:cNvSpPr>
            <a:spLocks noGrp="1"/>
          </p:cNvSpPr>
          <p:nvPr>
            <p:ph type="body" sz="quarter" idx="25" hasCustomPrompt="1"/>
          </p:nvPr>
        </p:nvSpPr>
        <p:spPr>
          <a:xfrm>
            <a:off x="3142498"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1" name="Text Placeholder 3">
            <a:extLst>
              <a:ext uri="{FF2B5EF4-FFF2-40B4-BE49-F238E27FC236}">
                <a16:creationId xmlns:a16="http://schemas.microsoft.com/office/drawing/2014/main" id="{D820A315-3D6C-2141-A198-DEC3E3F83E87}"/>
              </a:ext>
            </a:extLst>
          </p:cNvPr>
          <p:cNvSpPr>
            <a:spLocks noGrp="1"/>
          </p:cNvSpPr>
          <p:nvPr>
            <p:ph type="body" sz="quarter" idx="26" hasCustomPrompt="1"/>
          </p:nvPr>
        </p:nvSpPr>
        <p:spPr>
          <a:xfrm>
            <a:off x="2697898"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4" name="Text Placeholder 3">
            <a:extLst>
              <a:ext uri="{FF2B5EF4-FFF2-40B4-BE49-F238E27FC236}">
                <a16:creationId xmlns:a16="http://schemas.microsoft.com/office/drawing/2014/main" id="{2E5794EE-FF68-9A44-9128-33DD6ADD2C2A}"/>
              </a:ext>
            </a:extLst>
          </p:cNvPr>
          <p:cNvSpPr>
            <a:spLocks noGrp="1"/>
          </p:cNvSpPr>
          <p:nvPr>
            <p:ph type="body" sz="quarter" idx="27" hasCustomPrompt="1"/>
          </p:nvPr>
        </p:nvSpPr>
        <p:spPr>
          <a:xfrm>
            <a:off x="5580898"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5" name="Text Placeholder 3">
            <a:extLst>
              <a:ext uri="{FF2B5EF4-FFF2-40B4-BE49-F238E27FC236}">
                <a16:creationId xmlns:a16="http://schemas.microsoft.com/office/drawing/2014/main" id="{3723CF1A-4FAE-7F4D-A4C4-1224CD1BCFD1}"/>
              </a:ext>
            </a:extLst>
          </p:cNvPr>
          <p:cNvSpPr>
            <a:spLocks noGrp="1"/>
          </p:cNvSpPr>
          <p:nvPr>
            <p:ph type="body" sz="quarter" idx="28" hasCustomPrompt="1"/>
          </p:nvPr>
        </p:nvSpPr>
        <p:spPr>
          <a:xfrm>
            <a:off x="5136298"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6" name="Text Placeholder 3">
            <a:extLst>
              <a:ext uri="{FF2B5EF4-FFF2-40B4-BE49-F238E27FC236}">
                <a16:creationId xmlns:a16="http://schemas.microsoft.com/office/drawing/2014/main" id="{92EC08B4-3194-464A-8038-BB3E20DB8323}"/>
              </a:ext>
            </a:extLst>
          </p:cNvPr>
          <p:cNvSpPr>
            <a:spLocks noGrp="1"/>
          </p:cNvSpPr>
          <p:nvPr>
            <p:ph type="body" sz="quarter" idx="29" hasCustomPrompt="1"/>
          </p:nvPr>
        </p:nvSpPr>
        <p:spPr>
          <a:xfrm>
            <a:off x="7994914"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7" name="Text Placeholder 3">
            <a:extLst>
              <a:ext uri="{FF2B5EF4-FFF2-40B4-BE49-F238E27FC236}">
                <a16:creationId xmlns:a16="http://schemas.microsoft.com/office/drawing/2014/main" id="{BE6B5C51-37D0-7B4F-8F08-479B7F95A6B2}"/>
              </a:ext>
            </a:extLst>
          </p:cNvPr>
          <p:cNvSpPr>
            <a:spLocks noGrp="1"/>
          </p:cNvSpPr>
          <p:nvPr>
            <p:ph type="body" sz="quarter" idx="30" hasCustomPrompt="1"/>
          </p:nvPr>
        </p:nvSpPr>
        <p:spPr>
          <a:xfrm>
            <a:off x="7550314"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8" name="Text Placeholder 3">
            <a:extLst>
              <a:ext uri="{FF2B5EF4-FFF2-40B4-BE49-F238E27FC236}">
                <a16:creationId xmlns:a16="http://schemas.microsoft.com/office/drawing/2014/main" id="{891070FF-5ED4-1940-94CC-B0A47A80A77B}"/>
              </a:ext>
            </a:extLst>
          </p:cNvPr>
          <p:cNvSpPr>
            <a:spLocks noGrp="1"/>
          </p:cNvSpPr>
          <p:nvPr>
            <p:ph type="body" sz="quarter" idx="31" hasCustomPrompt="1"/>
          </p:nvPr>
        </p:nvSpPr>
        <p:spPr>
          <a:xfrm>
            <a:off x="10445506"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9" name="Text Placeholder 3">
            <a:extLst>
              <a:ext uri="{FF2B5EF4-FFF2-40B4-BE49-F238E27FC236}">
                <a16:creationId xmlns:a16="http://schemas.microsoft.com/office/drawing/2014/main" id="{0F06755D-2B14-5B42-BC62-27449DCCDAF8}"/>
              </a:ext>
            </a:extLst>
          </p:cNvPr>
          <p:cNvSpPr>
            <a:spLocks noGrp="1"/>
          </p:cNvSpPr>
          <p:nvPr>
            <p:ph type="body" sz="quarter" idx="32" hasCustomPrompt="1"/>
          </p:nvPr>
        </p:nvSpPr>
        <p:spPr>
          <a:xfrm>
            <a:off x="10000906"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1" name="Text Placeholder 3">
            <a:extLst>
              <a:ext uri="{FF2B5EF4-FFF2-40B4-BE49-F238E27FC236}">
                <a16:creationId xmlns:a16="http://schemas.microsoft.com/office/drawing/2014/main" id="{CF347D97-5E17-D347-8C61-0777B6DE52AE}"/>
              </a:ext>
            </a:extLst>
          </p:cNvPr>
          <p:cNvSpPr>
            <a:spLocks noGrp="1"/>
          </p:cNvSpPr>
          <p:nvPr>
            <p:ph type="body" sz="quarter" idx="34" hasCustomPrompt="1"/>
          </p:nvPr>
        </p:nvSpPr>
        <p:spPr>
          <a:xfrm>
            <a:off x="371908"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2" name="Text Placeholder 3">
            <a:extLst>
              <a:ext uri="{FF2B5EF4-FFF2-40B4-BE49-F238E27FC236}">
                <a16:creationId xmlns:a16="http://schemas.microsoft.com/office/drawing/2014/main" id="{ED2C932E-0BDF-D045-9107-8C2089E1AADA}"/>
              </a:ext>
            </a:extLst>
          </p:cNvPr>
          <p:cNvSpPr>
            <a:spLocks noGrp="1"/>
          </p:cNvSpPr>
          <p:nvPr>
            <p:ph type="body" sz="quarter" idx="35" hasCustomPrompt="1"/>
          </p:nvPr>
        </p:nvSpPr>
        <p:spPr>
          <a:xfrm>
            <a:off x="708377"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3" name="Text Placeholder 3">
            <a:extLst>
              <a:ext uri="{FF2B5EF4-FFF2-40B4-BE49-F238E27FC236}">
                <a16:creationId xmlns:a16="http://schemas.microsoft.com/office/drawing/2014/main" id="{AF7D14B6-4772-6E40-A788-2BEF59231A1F}"/>
              </a:ext>
            </a:extLst>
          </p:cNvPr>
          <p:cNvSpPr>
            <a:spLocks noGrp="1"/>
          </p:cNvSpPr>
          <p:nvPr>
            <p:ph type="body" sz="quarter" idx="36" hasCustomPrompt="1"/>
          </p:nvPr>
        </p:nvSpPr>
        <p:spPr>
          <a:xfrm>
            <a:off x="2761540"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4" name="Text Placeholder 3">
            <a:extLst>
              <a:ext uri="{FF2B5EF4-FFF2-40B4-BE49-F238E27FC236}">
                <a16:creationId xmlns:a16="http://schemas.microsoft.com/office/drawing/2014/main" id="{4771CBFF-FEA5-0043-9458-B5E9FCEEA9D4}"/>
              </a:ext>
            </a:extLst>
          </p:cNvPr>
          <p:cNvSpPr>
            <a:spLocks noGrp="1"/>
          </p:cNvSpPr>
          <p:nvPr>
            <p:ph type="body" sz="quarter" idx="37" hasCustomPrompt="1"/>
          </p:nvPr>
        </p:nvSpPr>
        <p:spPr>
          <a:xfrm>
            <a:off x="3102793"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5" name="Text Placeholder 3">
            <a:extLst>
              <a:ext uri="{FF2B5EF4-FFF2-40B4-BE49-F238E27FC236}">
                <a16:creationId xmlns:a16="http://schemas.microsoft.com/office/drawing/2014/main" id="{13D2A88D-B566-164A-9DD7-1FC822CEC21F}"/>
              </a:ext>
            </a:extLst>
          </p:cNvPr>
          <p:cNvSpPr>
            <a:spLocks noGrp="1"/>
          </p:cNvSpPr>
          <p:nvPr>
            <p:ph type="body" sz="quarter" idx="38" hasCustomPrompt="1"/>
          </p:nvPr>
        </p:nvSpPr>
        <p:spPr>
          <a:xfrm>
            <a:off x="5202525"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6" name="Text Placeholder 3">
            <a:extLst>
              <a:ext uri="{FF2B5EF4-FFF2-40B4-BE49-F238E27FC236}">
                <a16:creationId xmlns:a16="http://schemas.microsoft.com/office/drawing/2014/main" id="{03D6EFEA-7CD5-654B-A479-F69FDDC7FFCD}"/>
              </a:ext>
            </a:extLst>
          </p:cNvPr>
          <p:cNvSpPr>
            <a:spLocks noGrp="1"/>
          </p:cNvSpPr>
          <p:nvPr>
            <p:ph type="body" sz="quarter" idx="39" hasCustomPrompt="1"/>
          </p:nvPr>
        </p:nvSpPr>
        <p:spPr>
          <a:xfrm>
            <a:off x="5538994"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7" name="Text Placeholder 3">
            <a:extLst>
              <a:ext uri="{FF2B5EF4-FFF2-40B4-BE49-F238E27FC236}">
                <a16:creationId xmlns:a16="http://schemas.microsoft.com/office/drawing/2014/main" id="{DB2DD95E-4B29-6D42-BEAB-03CF42B7B099}"/>
              </a:ext>
            </a:extLst>
          </p:cNvPr>
          <p:cNvSpPr>
            <a:spLocks noGrp="1"/>
          </p:cNvSpPr>
          <p:nvPr>
            <p:ph type="body" sz="quarter" idx="40" hasCustomPrompt="1"/>
          </p:nvPr>
        </p:nvSpPr>
        <p:spPr>
          <a:xfrm>
            <a:off x="7616541"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8" name="Text Placeholder 3">
            <a:extLst>
              <a:ext uri="{FF2B5EF4-FFF2-40B4-BE49-F238E27FC236}">
                <a16:creationId xmlns:a16="http://schemas.microsoft.com/office/drawing/2014/main" id="{3E780538-E4F8-AD47-A70D-E3F8332BCB7B}"/>
              </a:ext>
            </a:extLst>
          </p:cNvPr>
          <p:cNvSpPr>
            <a:spLocks noGrp="1"/>
          </p:cNvSpPr>
          <p:nvPr>
            <p:ph type="body" sz="quarter" idx="41" hasCustomPrompt="1"/>
          </p:nvPr>
        </p:nvSpPr>
        <p:spPr>
          <a:xfrm>
            <a:off x="7953010"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9" name="Text Placeholder 3">
            <a:extLst>
              <a:ext uri="{FF2B5EF4-FFF2-40B4-BE49-F238E27FC236}">
                <a16:creationId xmlns:a16="http://schemas.microsoft.com/office/drawing/2014/main" id="{D2C6751A-2417-9849-A204-BE4B6255F58A}"/>
              </a:ext>
            </a:extLst>
          </p:cNvPr>
          <p:cNvSpPr>
            <a:spLocks noGrp="1"/>
          </p:cNvSpPr>
          <p:nvPr>
            <p:ph type="body" sz="quarter" idx="42" hasCustomPrompt="1"/>
          </p:nvPr>
        </p:nvSpPr>
        <p:spPr>
          <a:xfrm>
            <a:off x="10067133"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80" name="Text Placeholder 3">
            <a:extLst>
              <a:ext uri="{FF2B5EF4-FFF2-40B4-BE49-F238E27FC236}">
                <a16:creationId xmlns:a16="http://schemas.microsoft.com/office/drawing/2014/main" id="{D7D2C412-EE00-0F47-A199-5C013840E31D}"/>
              </a:ext>
            </a:extLst>
          </p:cNvPr>
          <p:cNvSpPr>
            <a:spLocks noGrp="1"/>
          </p:cNvSpPr>
          <p:nvPr>
            <p:ph type="body" sz="quarter" idx="43" hasCustomPrompt="1"/>
          </p:nvPr>
        </p:nvSpPr>
        <p:spPr>
          <a:xfrm>
            <a:off x="10403602"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0" name="Text Placeholder 4">
            <a:extLst>
              <a:ext uri="{FF2B5EF4-FFF2-40B4-BE49-F238E27FC236}">
                <a16:creationId xmlns:a16="http://schemas.microsoft.com/office/drawing/2014/main" id="{E6EF203C-4630-F640-8D7D-E4EB8408FC12}"/>
              </a:ext>
            </a:extLst>
          </p:cNvPr>
          <p:cNvSpPr>
            <a:spLocks noGrp="1"/>
          </p:cNvSpPr>
          <p:nvPr>
            <p:ph type="body" sz="quarter" idx="33" hasCustomPrompt="1"/>
          </p:nvPr>
        </p:nvSpPr>
        <p:spPr>
          <a:xfrm>
            <a:off x="5066756" y="4589570"/>
            <a:ext cx="2058489" cy="261610"/>
          </a:xfrm>
          <a:solidFill>
            <a:schemeClr val="bg2"/>
          </a:solidFill>
        </p:spPr>
        <p:txBody>
          <a:bodyPr lIns="0">
            <a:noAutofit/>
          </a:bodyPr>
          <a:lstStyle>
            <a:lvl1pPr marL="0" indent="0" algn="ctr" defTabSz="914400" rtl="0" eaLnBrk="1" latinLnBrk="0" hangingPunct="1">
              <a:lnSpc>
                <a:spcPct val="90000"/>
              </a:lnSpc>
              <a:spcBef>
                <a:spcPts val="1000"/>
              </a:spcBef>
              <a:buFont typeface="Arial"/>
              <a:buNone/>
              <a:defRPr lang="en-US" sz="12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Full Year</a:t>
            </a:r>
          </a:p>
        </p:txBody>
      </p:sp>
      <p:sp>
        <p:nvSpPr>
          <p:cNvPr id="44" name="Slide Number Placeholder 5">
            <a:extLst>
              <a:ext uri="{FF2B5EF4-FFF2-40B4-BE49-F238E27FC236}">
                <a16:creationId xmlns:a16="http://schemas.microsoft.com/office/drawing/2014/main" id="{9E169598-4A98-401A-B7AB-47394F9230ED}"/>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45" name="TextBox 44">
            <a:extLst>
              <a:ext uri="{FF2B5EF4-FFF2-40B4-BE49-F238E27FC236}">
                <a16:creationId xmlns:a16="http://schemas.microsoft.com/office/drawing/2014/main" id="{917FC5F4-A08B-4CFA-998A-AB98EE135C48}"/>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1677527300"/>
      </p:ext>
    </p:extLst>
  </p:cSld>
  <p:clrMapOvr>
    <a:masterClrMapping/>
  </p:clrMapOvr>
  <p:extLst>
    <p:ext uri="{DCECCB84-F9BA-43D5-87BE-67443E8EF086}">
      <p15:sldGuideLst xmlns:p15="http://schemas.microsoft.com/office/powerpoint/2012/main"/>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Editable Map + Data Points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7702296" cy="1027176"/>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5721096" cy="198803"/>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Click to edit Master text styles</a:t>
            </a:r>
          </a:p>
        </p:txBody>
      </p:sp>
      <p:sp>
        <p:nvSpPr>
          <p:cNvPr id="7" name="Text Placeholder 6">
            <a:extLst>
              <a:ext uri="{FF2B5EF4-FFF2-40B4-BE49-F238E27FC236}">
                <a16:creationId xmlns:a16="http://schemas.microsoft.com/office/drawing/2014/main" id="{799AEB33-856D-A144-BBB3-78E0BB857551}"/>
              </a:ext>
            </a:extLst>
          </p:cNvPr>
          <p:cNvSpPr>
            <a:spLocks noGrp="1"/>
          </p:cNvSpPr>
          <p:nvPr>
            <p:ph type="body" sz="quarter" idx="21" hasCustomPrompt="1"/>
          </p:nvPr>
        </p:nvSpPr>
        <p:spPr>
          <a:xfrm>
            <a:off x="375535" y="2771893"/>
            <a:ext cx="2167128" cy="1314214"/>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10" name="Text Placeholder 19">
            <a:extLst>
              <a:ext uri="{FF2B5EF4-FFF2-40B4-BE49-F238E27FC236}">
                <a16:creationId xmlns:a16="http://schemas.microsoft.com/office/drawing/2014/main" id="{3986FF01-4A8F-B142-9C10-01B093C17D44}"/>
              </a:ext>
            </a:extLst>
          </p:cNvPr>
          <p:cNvSpPr>
            <a:spLocks noGrp="1"/>
          </p:cNvSpPr>
          <p:nvPr>
            <p:ph type="body" sz="quarter" idx="27" hasCustomPrompt="1"/>
          </p:nvPr>
        </p:nvSpPr>
        <p:spPr>
          <a:xfrm>
            <a:off x="398020" y="3984434"/>
            <a:ext cx="1709737" cy="322263"/>
          </a:xfrm>
        </p:spPr>
        <p:txBody>
          <a:bodyPr lIns="0">
            <a:normAutofit/>
          </a:bodyPr>
          <a:lstStyle>
            <a:lvl1pPr algn="l">
              <a:defRPr sz="1200" spc="0" baseline="0">
                <a:solidFill>
                  <a:schemeClr val="tx1"/>
                </a:solidFill>
                <a:latin typeface="+mn-lt"/>
              </a:defRPr>
            </a:lvl1pPr>
          </a:lstStyle>
          <a:p>
            <a:pPr lvl="0"/>
            <a:r>
              <a:rPr lang="en-US" dirty="0"/>
              <a:t>Key Data Point</a:t>
            </a:r>
          </a:p>
        </p:txBody>
      </p:sp>
      <p:sp>
        <p:nvSpPr>
          <p:cNvPr id="11" name="Text Placeholder 6">
            <a:extLst>
              <a:ext uri="{FF2B5EF4-FFF2-40B4-BE49-F238E27FC236}">
                <a16:creationId xmlns:a16="http://schemas.microsoft.com/office/drawing/2014/main" id="{21FEDAB6-8D9E-744C-89FA-FD4C41DBD75D}"/>
              </a:ext>
            </a:extLst>
          </p:cNvPr>
          <p:cNvSpPr>
            <a:spLocks noGrp="1"/>
          </p:cNvSpPr>
          <p:nvPr>
            <p:ph type="body" sz="quarter" idx="28" hasCustomPrompt="1"/>
          </p:nvPr>
        </p:nvSpPr>
        <p:spPr>
          <a:xfrm>
            <a:off x="375535" y="4514734"/>
            <a:ext cx="2167128" cy="1314214"/>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12" name="Text Placeholder 19">
            <a:extLst>
              <a:ext uri="{FF2B5EF4-FFF2-40B4-BE49-F238E27FC236}">
                <a16:creationId xmlns:a16="http://schemas.microsoft.com/office/drawing/2014/main" id="{346FDFBB-3ABF-E147-AE44-365DA8426407}"/>
              </a:ext>
            </a:extLst>
          </p:cNvPr>
          <p:cNvSpPr>
            <a:spLocks noGrp="1"/>
          </p:cNvSpPr>
          <p:nvPr>
            <p:ph type="body" sz="quarter" idx="29" hasCustomPrompt="1"/>
          </p:nvPr>
        </p:nvSpPr>
        <p:spPr>
          <a:xfrm>
            <a:off x="398020" y="5727275"/>
            <a:ext cx="1709737" cy="322263"/>
          </a:xfrm>
        </p:spPr>
        <p:txBody>
          <a:bodyPr lIns="0">
            <a:normAutofit/>
          </a:bodyPr>
          <a:lstStyle>
            <a:lvl1pPr algn="l">
              <a:defRPr sz="1200" spc="0" baseline="0">
                <a:solidFill>
                  <a:schemeClr val="tx1"/>
                </a:solidFill>
                <a:latin typeface="+mn-lt"/>
              </a:defRPr>
            </a:lvl1pPr>
          </a:lstStyle>
          <a:p>
            <a:pPr lvl="0"/>
            <a:r>
              <a:rPr lang="en-US" dirty="0"/>
              <a:t>Key Data Point</a:t>
            </a:r>
          </a:p>
        </p:txBody>
      </p:sp>
      <p:sp>
        <p:nvSpPr>
          <p:cNvPr id="13" name="Slide Number Placeholder 5">
            <a:extLst>
              <a:ext uri="{FF2B5EF4-FFF2-40B4-BE49-F238E27FC236}">
                <a16:creationId xmlns:a16="http://schemas.microsoft.com/office/drawing/2014/main" id="{DB92F116-A91B-4698-98F8-906FAB6491E0}"/>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77723012"/>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723A72-0700-3357-C792-401DC209F833}"/>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pic>
        <p:nvPicPr>
          <p:cNvPr id="3" name="Picture 2">
            <a:extLst>
              <a:ext uri="{FF2B5EF4-FFF2-40B4-BE49-F238E27FC236}">
                <a16:creationId xmlns:a16="http://schemas.microsoft.com/office/drawing/2014/main" id="{342AC5F7-90A3-8A3F-3A02-66E55B38CE9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F9088759-C71E-0C88-5FC5-E22924D8684F}"/>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0295462-AE2F-41AE-AE46-359FA6F6074B}"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sp>
        <p:nvSpPr>
          <p:cNvPr id="5" name="Title 1">
            <a:extLst>
              <a:ext uri="{FF2B5EF4-FFF2-40B4-BE49-F238E27FC236}">
                <a16:creationId xmlns:a16="http://schemas.microsoft.com/office/drawing/2014/main" id="{5081C7D5-2C0B-4D51-0826-13A3518E66FE}"/>
              </a:ext>
            </a:extLst>
          </p:cNvPr>
          <p:cNvSpPr txBox="1">
            <a:spLocks/>
          </p:cNvSpPr>
          <p:nvPr userDrawn="1"/>
        </p:nvSpPr>
        <p:spPr>
          <a:xfrm>
            <a:off x="7666038" y="257175"/>
            <a:ext cx="4024312" cy="576263"/>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p>
        </p:txBody>
      </p:sp>
    </p:spTree>
    <p:extLst>
      <p:ext uri="{BB962C8B-B14F-4D97-AF65-F5344CB8AC3E}">
        <p14:creationId xmlns:p14="http://schemas.microsoft.com/office/powerpoint/2010/main" val="245222826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userDrawn="1">
  <p:cSld name="End Slid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1441153" y="6394180"/>
            <a:ext cx="320749" cy="365125"/>
          </a:xfrm>
          <a:prstGeom prst="rect">
            <a:avLst/>
          </a:prstGeom>
        </p:spPr>
        <p:txBody>
          <a:bodyPr vert="horz" lIns="0" tIns="45720" rIns="0" bIns="45720" rtlCol="0" anchor="ctr"/>
          <a:lstStyle>
            <a:lvl1pPr algn="r">
              <a:defRPr sz="800">
                <a:solidFill>
                  <a:schemeClr val="bg1"/>
                </a:solidFill>
                <a:latin typeface="Ford Antenna Regular" charset="0"/>
                <a:ea typeface="Ford Antenna Regular" charset="0"/>
                <a:cs typeface="Ford Antenna Regular" charset="0"/>
              </a:defRPr>
            </a:lvl1pPr>
          </a:lstStyle>
          <a:p>
            <a:fld id="{7196636F-A64E-6C4D-AE26-50A84E19B9C9}" type="slidenum">
              <a:rPr lang="en-US" smtClean="0"/>
              <a:pPr/>
              <a:t>‹#›</a:t>
            </a:fld>
            <a:endParaRPr lang="en-US" dirty="0"/>
          </a:p>
        </p:txBody>
      </p:sp>
      <p:pic>
        <p:nvPicPr>
          <p:cNvPr id="2" name="Picture 1">
            <a:extLst>
              <a:ext uri="{FF2B5EF4-FFF2-40B4-BE49-F238E27FC236}">
                <a16:creationId xmlns:a16="http://schemas.microsoft.com/office/drawing/2014/main" id="{3A1FFC54-EB4B-1926-894A-285A5364C5C4}"/>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a:off x="0" y="0"/>
            <a:ext cx="12192000" cy="6858000"/>
          </a:xfrm>
          <a:prstGeom prst="rect">
            <a:avLst/>
          </a:prstGeom>
        </p:spPr>
      </p:pic>
      <p:pic>
        <p:nvPicPr>
          <p:cNvPr id="3" name="Graphic 2">
            <a:extLst>
              <a:ext uri="{FF2B5EF4-FFF2-40B4-BE49-F238E27FC236}">
                <a16:creationId xmlns:a16="http://schemas.microsoft.com/office/drawing/2014/main" id="{C9EE5ED7-8BF4-712D-E630-BB402C4B2A7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39270" y="2743200"/>
            <a:ext cx="2600325" cy="1337310"/>
          </a:xfrm>
          <a:prstGeom prst="rect">
            <a:avLst/>
          </a:prstGeom>
        </p:spPr>
      </p:pic>
    </p:spTree>
    <p:extLst>
      <p:ext uri="{BB962C8B-B14F-4D97-AF65-F5344CB8AC3E}">
        <p14:creationId xmlns:p14="http://schemas.microsoft.com/office/powerpoint/2010/main" val="347854565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E82F84-1B6A-615C-5FBD-93E8B56B5A66}"/>
              </a:ext>
            </a:extLst>
          </p:cNvPr>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3" name="TextBox 2">
            <a:extLst>
              <a:ext uri="{FF2B5EF4-FFF2-40B4-BE49-F238E27FC236}">
                <a16:creationId xmlns:a16="http://schemas.microsoft.com/office/drawing/2014/main" id="{F25A7D08-383E-8982-A17F-D365418965C9}"/>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3">
            <a:extLst>
              <a:ext uri="{FF2B5EF4-FFF2-40B4-BE49-F238E27FC236}">
                <a16:creationId xmlns:a16="http://schemas.microsoft.com/office/drawing/2014/main" id="{84247360-96A9-0AB8-04CF-C94CD41C3D37}"/>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83D518E-7BB6-42A5-A53F-92F791688BC9}"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6" name="Picture 4">
            <a:extLst>
              <a:ext uri="{FF2B5EF4-FFF2-40B4-BE49-F238E27FC236}">
                <a16:creationId xmlns:a16="http://schemas.microsoft.com/office/drawing/2014/main" id="{5435039D-CC64-9804-1E10-6C794A99DE6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28F4CC3C-277C-2A08-7203-19E69A3E3697}"/>
              </a:ext>
            </a:extLst>
          </p:cNvPr>
          <p:cNvSpPr txBox="1">
            <a:spLocks/>
          </p:cNvSpPr>
          <p:nvPr userDrawn="1"/>
        </p:nvSpPr>
        <p:spPr>
          <a:xfrm>
            <a:off x="8534400" y="368300"/>
            <a:ext cx="3155950" cy="576263"/>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529054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3A136-462F-B3CF-4A51-FA0049254EA7}"/>
              </a:ext>
            </a:extLst>
          </p:cNvPr>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pic>
        <p:nvPicPr>
          <p:cNvPr id="3" name="Picture 2">
            <a:extLst>
              <a:ext uri="{FF2B5EF4-FFF2-40B4-BE49-F238E27FC236}">
                <a16:creationId xmlns:a16="http://schemas.microsoft.com/office/drawing/2014/main" id="{09875AA8-4306-30C4-BE64-3695D650809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806136D2-2EAE-85BC-AC22-0A88BE1B9BAD}"/>
              </a:ext>
            </a:extLst>
          </p:cNvPr>
          <p:cNvCxnSpPr>
            <a:cxnSpLocks/>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6" name="Picture 4">
            <a:extLst>
              <a:ext uri="{FF2B5EF4-FFF2-40B4-BE49-F238E27FC236}">
                <a16:creationId xmlns:a16="http://schemas.microsoft.com/office/drawing/2014/main" id="{110238B0-180D-3221-16CD-454778B54D8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05837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E116A5-4E98-F7AC-2BB9-A851CA2512D6}"/>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7EE834D8-0331-D11B-79C7-EB3D222CBDD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73EE037-140C-44F9-BF2E-E8EC7DA3290B}"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ED30E2FD-17C0-C546-263D-2F951630C03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9D73849C-8454-74BA-67BB-D947E2A2EE92}"/>
              </a:ext>
            </a:extLst>
          </p:cNvPr>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BCD82AF-0C0D-FA61-1192-D9FCB7212700}"/>
              </a:ext>
            </a:extLst>
          </p:cNvPr>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8054560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B8FC75-E1F9-ED3E-EBA2-4D374C584F0B}"/>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00355424-3E91-A638-EE1F-94E144B0A6D5}"/>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163B42E1-F9DD-4A14-A397-9C814488914F}"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0E2E0CAF-1A92-4C5F-2B65-452671057FE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68309784-CFFD-D41A-933D-A7A990E088DF}"/>
              </a:ext>
            </a:extLst>
          </p:cNvPr>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FD5AB65-6C30-5C51-ACD9-E62FB715873B}"/>
              </a:ext>
            </a:extLst>
          </p:cNvPr>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81C4065-06BB-FAF0-05D7-396F4AB8EF98}"/>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17319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bg>
      <p:bgPr>
        <a:solidFill>
          <a:srgbClr val="14025E"/>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AE3B75-9D96-ECBD-45A9-DBE138FAA31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2750" y="4954588"/>
            <a:ext cx="3951288" cy="161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a:extLst>
              <a:ext uri="{FF2B5EF4-FFF2-40B4-BE49-F238E27FC236}">
                <a16:creationId xmlns:a16="http://schemas.microsoft.com/office/drawing/2014/main" id="{9F4A13CC-61B2-3E2A-EB43-23BE0759858A}"/>
              </a:ext>
            </a:extLst>
          </p:cNvPr>
          <p:cNvGrpSpPr>
            <a:grpSpLocks/>
          </p:cNvGrpSpPr>
          <p:nvPr userDrawn="1"/>
        </p:nvGrpSpPr>
        <p:grpSpPr bwMode="auto">
          <a:xfrm>
            <a:off x="195263" y="5165725"/>
            <a:ext cx="5353050" cy="1385888"/>
            <a:chOff x="4956319" y="4393480"/>
            <a:chExt cx="5351684" cy="1385878"/>
          </a:xfrm>
        </p:grpSpPr>
        <p:sp>
          <p:nvSpPr>
            <p:cNvPr id="4" name="TextBox 3">
              <a:extLst>
                <a:ext uri="{FF2B5EF4-FFF2-40B4-BE49-F238E27FC236}">
                  <a16:creationId xmlns:a16="http://schemas.microsoft.com/office/drawing/2014/main" id="{4AC208A8-4407-BA0D-01EE-1FB29738DDED}"/>
                </a:ext>
              </a:extLst>
            </p:cNvPr>
            <p:cNvSpPr txBox="1">
              <a:spLocks noChangeArrowheads="1"/>
            </p:cNvSpPr>
            <p:nvPr/>
          </p:nvSpPr>
          <p:spPr bwMode="auto">
            <a:xfrm>
              <a:off x="4956319" y="5317398"/>
              <a:ext cx="1971172" cy="461960"/>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a:solidFill>
                    <a:srgbClr val="FFFFFF"/>
                  </a:solidFill>
                  <a:latin typeface="Ford Antenna Regular" panose="02000505000000020004" pitchFamily="50" charset="0"/>
                </a:rPr>
                <a:t>Turn Around</a:t>
              </a:r>
            </a:p>
            <a:p>
              <a:pPr algn="ctr" eaLnBrk="1" hangingPunct="1">
                <a:defRPr/>
              </a:pPr>
              <a:r>
                <a:rPr lang="en-US" altLang="en-US" sz="1200">
                  <a:solidFill>
                    <a:srgbClr val="FFFFFF"/>
                  </a:solidFill>
                  <a:latin typeface="Ford Antenna Regular" panose="02000505000000020004" pitchFamily="50" charset="0"/>
                </a:rPr>
                <a:t>Automotive Operations</a:t>
              </a:r>
            </a:p>
          </p:txBody>
        </p:sp>
        <p:pic>
          <p:nvPicPr>
            <p:cNvPr id="5" name="Picture 4">
              <a:extLst>
                <a:ext uri="{FF2B5EF4-FFF2-40B4-BE49-F238E27FC236}">
                  <a16:creationId xmlns:a16="http://schemas.microsoft.com/office/drawing/2014/main" id="{B898F159-4B53-912B-91F6-A40EF77D0C5A}"/>
                </a:ext>
              </a:extLst>
            </p:cNvPr>
            <p:cNvPicPr>
              <a:picLocks noChangeAspect="1"/>
            </p:cNvPicPr>
            <p:nvPr/>
          </p:nvPicPr>
          <p:blipFill rotWithShape="1">
            <a:blip r:embed="rId3" cstate="email">
              <a:duotone>
                <a:schemeClr val="bg2">
                  <a:shade val="45000"/>
                  <a:satMod val="135000"/>
                </a:schemeClr>
                <a:prstClr val="white"/>
              </a:duotone>
            </a:blip>
            <a:srcRect/>
            <a:stretch/>
          </p:blipFill>
          <p:spPr>
            <a:xfrm>
              <a:off x="5427728" y="4454800"/>
              <a:ext cx="1027704" cy="882911"/>
            </a:xfrm>
            <a:prstGeom prst="rect">
              <a:avLst/>
            </a:prstGeom>
          </p:spPr>
        </p:pic>
        <p:sp>
          <p:nvSpPr>
            <p:cNvPr id="6" name="TextBox 5">
              <a:extLst>
                <a:ext uri="{FF2B5EF4-FFF2-40B4-BE49-F238E27FC236}">
                  <a16:creationId xmlns:a16="http://schemas.microsoft.com/office/drawing/2014/main" id="{EFEAE87F-C984-8F93-3E0C-48E3044CE118}"/>
                </a:ext>
              </a:extLst>
            </p:cNvPr>
            <p:cNvSpPr txBox="1">
              <a:spLocks noChangeArrowheads="1"/>
            </p:cNvSpPr>
            <p:nvPr/>
          </p:nvSpPr>
          <p:spPr bwMode="auto">
            <a:xfrm>
              <a:off x="7183013" y="5317398"/>
              <a:ext cx="1303005" cy="461960"/>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a:solidFill>
                    <a:srgbClr val="FFFFFF"/>
                  </a:solidFill>
                  <a:latin typeface="Ford Antenna Regular" panose="02000505000000020004" pitchFamily="50" charset="0"/>
                </a:rPr>
                <a:t>Modernize</a:t>
              </a:r>
              <a:br>
                <a:rPr lang="en-US" altLang="en-US" sz="1200">
                  <a:solidFill>
                    <a:srgbClr val="FFFFFF"/>
                  </a:solidFill>
                  <a:latin typeface="Ford Antenna Regular" panose="02000505000000020004" pitchFamily="50" charset="0"/>
                </a:rPr>
              </a:br>
              <a:r>
                <a:rPr lang="en-US" altLang="en-US" sz="1200">
                  <a:solidFill>
                    <a:srgbClr val="FFFFFF"/>
                  </a:solidFill>
                  <a:latin typeface="Ford Antenna Regular" panose="02000505000000020004" pitchFamily="50" charset="0"/>
                </a:rPr>
                <a:t>Everywhere</a:t>
              </a:r>
            </a:p>
          </p:txBody>
        </p:sp>
        <p:pic>
          <p:nvPicPr>
            <p:cNvPr id="7" name="Picture 6">
              <a:extLst>
                <a:ext uri="{FF2B5EF4-FFF2-40B4-BE49-F238E27FC236}">
                  <a16:creationId xmlns:a16="http://schemas.microsoft.com/office/drawing/2014/main" id="{03B89B73-9DCA-7631-19C2-429DA781245E}"/>
                </a:ext>
              </a:extLst>
            </p:cNvPr>
            <p:cNvPicPr>
              <a:picLocks noChangeAspect="1"/>
            </p:cNvPicPr>
            <p:nvPr/>
          </p:nvPicPr>
          <p:blipFill rotWithShape="1">
            <a:blip r:embed="rId4" cstate="email">
              <a:duotone>
                <a:schemeClr val="bg2">
                  <a:shade val="45000"/>
                  <a:satMod val="135000"/>
                </a:schemeClr>
                <a:prstClr val="white"/>
              </a:duotone>
            </a:blip>
            <a:srcRect/>
            <a:stretch/>
          </p:blipFill>
          <p:spPr>
            <a:xfrm>
              <a:off x="7373091" y="4393480"/>
              <a:ext cx="922037" cy="944231"/>
            </a:xfrm>
            <a:prstGeom prst="rect">
              <a:avLst/>
            </a:prstGeom>
          </p:spPr>
        </p:pic>
        <p:sp>
          <p:nvSpPr>
            <p:cNvPr id="8" name="TextBox 7">
              <a:extLst>
                <a:ext uri="{FF2B5EF4-FFF2-40B4-BE49-F238E27FC236}">
                  <a16:creationId xmlns:a16="http://schemas.microsoft.com/office/drawing/2014/main" id="{FC067D97-E7EC-8FB3-96A3-8A827D94322F}"/>
                </a:ext>
              </a:extLst>
            </p:cNvPr>
            <p:cNvSpPr txBox="1">
              <a:spLocks noChangeArrowheads="1"/>
            </p:cNvSpPr>
            <p:nvPr/>
          </p:nvSpPr>
          <p:spPr bwMode="auto">
            <a:xfrm>
              <a:off x="9004998" y="5317398"/>
              <a:ext cx="1303005" cy="461960"/>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a:solidFill>
                    <a:srgbClr val="FFFFFF"/>
                  </a:solidFill>
                  <a:latin typeface="Ford Antenna Regular" panose="02000505000000020004" pitchFamily="50" charset="0"/>
                </a:rPr>
                <a:t>Disrupt</a:t>
              </a:r>
              <a:br>
                <a:rPr lang="en-US" altLang="en-US" sz="1200">
                  <a:solidFill>
                    <a:srgbClr val="FFFFFF"/>
                  </a:solidFill>
                  <a:latin typeface="Ford Antenna Regular" panose="02000505000000020004" pitchFamily="50" charset="0"/>
                </a:rPr>
              </a:br>
              <a:r>
                <a:rPr lang="en-US" altLang="en-US" sz="1200">
                  <a:solidFill>
                    <a:srgbClr val="FFFFFF"/>
                  </a:solidFill>
                  <a:latin typeface="Ford Antenna Regular" panose="02000505000000020004" pitchFamily="50" charset="0"/>
                </a:rPr>
                <a:t>Ourselves</a:t>
              </a:r>
            </a:p>
          </p:txBody>
        </p:sp>
        <p:pic>
          <p:nvPicPr>
            <p:cNvPr id="9" name="Picture 8">
              <a:extLst>
                <a:ext uri="{FF2B5EF4-FFF2-40B4-BE49-F238E27FC236}">
                  <a16:creationId xmlns:a16="http://schemas.microsoft.com/office/drawing/2014/main" id="{E82E95CB-AD92-FDBE-0244-0627A8F7B4DF}"/>
                </a:ext>
              </a:extLst>
            </p:cNvPr>
            <p:cNvPicPr>
              <a:picLocks noChangeAspect="1"/>
            </p:cNvPicPr>
            <p:nvPr/>
          </p:nvPicPr>
          <p:blipFill rotWithShape="1">
            <a:blip r:embed="rId5" cstate="email">
              <a:duotone>
                <a:schemeClr val="bg2">
                  <a:shade val="45000"/>
                  <a:satMod val="135000"/>
                </a:schemeClr>
                <a:prstClr val="white"/>
              </a:duotone>
            </a:blip>
            <a:srcRect/>
            <a:stretch/>
          </p:blipFill>
          <p:spPr>
            <a:xfrm>
              <a:off x="9268638" y="4469057"/>
              <a:ext cx="775922" cy="868654"/>
            </a:xfrm>
            <a:prstGeom prst="rect">
              <a:avLst/>
            </a:prstGeom>
          </p:spPr>
        </p:pic>
      </p:grpSp>
      <p:sp>
        <p:nvSpPr>
          <p:cNvPr id="10" name="Text Placeholder 2"/>
          <p:cNvSpPr>
            <a:spLocks noGrp="1"/>
          </p:cNvSpPr>
          <p:nvPr>
            <p:ph type="body" sz="quarter" idx="12"/>
          </p:nvPr>
        </p:nvSpPr>
        <p:spPr>
          <a:xfrm>
            <a:off x="441960" y="331788"/>
            <a:ext cx="11612880" cy="1271587"/>
          </a:xfrm>
          <a:prstGeom prst="rect">
            <a:avLst/>
          </a:prstGeom>
        </p:spPr>
        <p:txBody>
          <a:bodyPr>
            <a:normAutofit/>
          </a:bodyPr>
          <a:lstStyle>
            <a:lvl1pPr>
              <a:spcBef>
                <a:spcPts val="0"/>
              </a:spcBef>
              <a:defRPr sz="6000" b="0" spc="0">
                <a:solidFill>
                  <a:schemeClr val="bg1"/>
                </a:solidFill>
                <a:latin typeface="Ford Antenna Medium" panose="02000505000000020004" pitchFamily="50" charset="0"/>
              </a:defRPr>
            </a:lvl1pPr>
          </a:lstStyle>
          <a:p>
            <a:pPr lvl="0"/>
            <a:r>
              <a:rPr lang="en-US"/>
              <a:t>Click to edit Master text styles</a:t>
            </a:r>
          </a:p>
        </p:txBody>
      </p:sp>
    </p:spTree>
    <p:extLst>
      <p:ext uri="{BB962C8B-B14F-4D97-AF65-F5344CB8AC3E}">
        <p14:creationId xmlns:p14="http://schemas.microsoft.com/office/powerpoint/2010/main" val="3814355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5E3D8C-F58E-9284-0B64-4A98ECF68C15}"/>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2">
            <a:extLst>
              <a:ext uri="{FF2B5EF4-FFF2-40B4-BE49-F238E27FC236}">
                <a16:creationId xmlns:a16="http://schemas.microsoft.com/office/drawing/2014/main" id="{8C63360F-0AEF-28E7-7035-ADA74DAD423A}"/>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261EA7D-97B7-40E3-BCBC-3B8C28D81018}"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C13E2368-3955-C907-7E34-4C2B00563F0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7">
            <a:extLst>
              <a:ext uri="{FF2B5EF4-FFF2-40B4-BE49-F238E27FC236}">
                <a16:creationId xmlns:a16="http://schemas.microsoft.com/office/drawing/2014/main" id="{411551E0-58F9-2E50-2795-764C581FAB8A}"/>
              </a:ext>
            </a:extLst>
          </p:cNvPr>
          <p:cNvSpPr txBox="1">
            <a:spLocks/>
          </p:cNvSpPr>
          <p:nvPr userDrawn="1"/>
        </p:nvSpPr>
        <p:spPr>
          <a:xfrm>
            <a:off x="915988" y="6577013"/>
            <a:ext cx="4700587" cy="255587"/>
          </a:xfrm>
          <a:prstGeom prst="rect">
            <a:avLst/>
          </a:prstGeom>
        </p:spPr>
        <p:txBody>
          <a:bodyPr lIns="0"/>
          <a:lstStyle>
            <a:lvl1pPr indent="0" algn="ctr">
              <a:lnSpc>
                <a:spcPct val="90000"/>
              </a:lnSpc>
              <a:spcBef>
                <a:spcPts val="1000"/>
              </a:spcBef>
              <a:buFont typeface="Arial"/>
              <a:buNone/>
              <a:defRPr sz="700" b="0" i="0" spc="0" baseline="0">
                <a:solidFill>
                  <a:schemeClr val="accent4">
                    <a:lumMod val="50000"/>
                  </a:schemeClr>
                </a:solidFill>
                <a:latin typeface="+mj-lt"/>
                <a:ea typeface="Ford Antenna Cond" charset="0"/>
                <a:cs typeface="Ford Antenna Cond" charset="0"/>
              </a:defRPr>
            </a:lvl1pPr>
            <a:lvl2pPr marL="115888" indent="-115888">
              <a:lnSpc>
                <a:spcPct val="90000"/>
              </a:lnSpc>
              <a:spcBef>
                <a:spcPts val="500"/>
              </a:spcBef>
              <a:buFont typeface="Arial"/>
              <a:buChar char="•"/>
              <a:tabLst/>
              <a:defRPr sz="1600" spc="0">
                <a:ea typeface="Ford Antenna" charset="0"/>
                <a:cs typeface="Ford Antenna" charset="0"/>
              </a:defRPr>
            </a:lvl2pPr>
            <a:lvl3pPr marL="401638" indent="-158750">
              <a:lnSpc>
                <a:spcPct val="90000"/>
              </a:lnSpc>
              <a:spcBef>
                <a:spcPts val="500"/>
              </a:spcBef>
              <a:buFont typeface="Arial"/>
              <a:buChar char="•"/>
              <a:tabLst/>
              <a:defRPr sz="1600" spc="0">
                <a:ea typeface="Ford Antenna" charset="0"/>
                <a:cs typeface="Ford Antenna" charset="0"/>
              </a:defRPr>
            </a:lvl3pPr>
            <a:lvl4pPr marL="1600200" indent="-228600">
              <a:lnSpc>
                <a:spcPct val="90000"/>
              </a:lnSpc>
              <a:spcBef>
                <a:spcPts val="500"/>
              </a:spcBef>
              <a:buFont typeface="Arial"/>
              <a:buChar char="•"/>
              <a:defRPr sz="1200">
                <a:latin typeface="Ford Antenna" charset="0"/>
                <a:ea typeface="Ford Antenna" charset="0"/>
                <a:cs typeface="Ford Antenna" charset="0"/>
              </a:defRPr>
            </a:lvl4pPr>
            <a:lvl5pPr marL="2057400" indent="-228600">
              <a:lnSpc>
                <a:spcPct val="90000"/>
              </a:lnSpc>
              <a:spcBef>
                <a:spcPts val="500"/>
              </a:spcBef>
              <a:buFont typeface="Arial"/>
              <a:buChar char="•"/>
              <a:defRPr sz="1200">
                <a:latin typeface="Ford Antenna" charset="0"/>
                <a:ea typeface="Ford Antenna" charset="0"/>
                <a:cs typeface="Ford Antenna" charset="0"/>
              </a:defRP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p>
        </p:txBody>
      </p:sp>
      <p:cxnSp>
        <p:nvCxnSpPr>
          <p:cNvPr id="6" name="Straight Connector 5">
            <a:extLst>
              <a:ext uri="{FF2B5EF4-FFF2-40B4-BE49-F238E27FC236}">
                <a16:creationId xmlns:a16="http://schemas.microsoft.com/office/drawing/2014/main" id="{1FA928C0-24A6-7BC6-B6BA-EDCEA439867F}"/>
              </a:ext>
            </a:extLst>
          </p:cNvPr>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5781199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F6F0540-FD8E-F7F8-EC26-F12C894B9A7B}"/>
              </a:ext>
            </a:extLst>
          </p:cNvPr>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4483E67-AA72-DA00-D38F-D3367FBF0A1E}"/>
              </a:ext>
            </a:extLst>
          </p:cNvPr>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Text Box 11">
            <a:extLst>
              <a:ext uri="{FF2B5EF4-FFF2-40B4-BE49-F238E27FC236}">
                <a16:creationId xmlns:a16="http://schemas.microsoft.com/office/drawing/2014/main" id="{E19DE903-A8C4-0406-31F4-DD6804349D55}"/>
              </a:ext>
            </a:extLst>
          </p:cNvPr>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6" name="Text Box 26">
            <a:extLst>
              <a:ext uri="{FF2B5EF4-FFF2-40B4-BE49-F238E27FC236}">
                <a16:creationId xmlns:a16="http://schemas.microsoft.com/office/drawing/2014/main" id="{92C98E94-2BD3-6259-B842-8053024576EE}"/>
              </a:ext>
            </a:extLst>
          </p:cNvPr>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9" name="Text Box 26">
            <a:extLst>
              <a:ext uri="{FF2B5EF4-FFF2-40B4-BE49-F238E27FC236}">
                <a16:creationId xmlns:a16="http://schemas.microsoft.com/office/drawing/2014/main" id="{204790FA-3E47-F25B-0509-61C53E7BA76F}"/>
              </a:ext>
            </a:extLst>
          </p:cNvPr>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0" name="Text Box 26">
            <a:extLst>
              <a:ext uri="{FF2B5EF4-FFF2-40B4-BE49-F238E27FC236}">
                <a16:creationId xmlns:a16="http://schemas.microsoft.com/office/drawing/2014/main" id="{6C238B98-7AE9-1675-D87A-496A3F3209EB}"/>
              </a:ext>
            </a:extLst>
          </p:cNvPr>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grpSp>
        <p:nvGrpSpPr>
          <p:cNvPr id="11" name="Group 7">
            <a:extLst>
              <a:ext uri="{FF2B5EF4-FFF2-40B4-BE49-F238E27FC236}">
                <a16:creationId xmlns:a16="http://schemas.microsoft.com/office/drawing/2014/main" id="{86EF47BD-0A82-25FF-1336-4EC56ED3D595}"/>
              </a:ext>
            </a:extLst>
          </p:cNvPr>
          <p:cNvGrpSpPr>
            <a:grpSpLocks/>
          </p:cNvGrpSpPr>
          <p:nvPr userDrawn="1"/>
        </p:nvGrpSpPr>
        <p:grpSpPr bwMode="auto">
          <a:xfrm>
            <a:off x="776288" y="1546225"/>
            <a:ext cx="10847387" cy="0"/>
            <a:chOff x="928615" y="4581960"/>
            <a:chExt cx="10848145" cy="0"/>
          </a:xfrm>
        </p:grpSpPr>
        <p:cxnSp>
          <p:nvCxnSpPr>
            <p:cNvPr id="12" name="Straight Connector 11">
              <a:extLst>
                <a:ext uri="{FF2B5EF4-FFF2-40B4-BE49-F238E27FC236}">
                  <a16:creationId xmlns:a16="http://schemas.microsoft.com/office/drawing/2014/main" id="{7E962D07-0EF2-D3B5-93D2-120D06C50E84}"/>
                </a:ext>
              </a:extLst>
            </p:cNvPr>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EDC68E-24FF-BEEE-04C1-321A7B982207}"/>
                </a:ext>
              </a:extLst>
            </p:cNvPr>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 name="Text Box 26">
            <a:extLst>
              <a:ext uri="{FF2B5EF4-FFF2-40B4-BE49-F238E27FC236}">
                <a16:creationId xmlns:a16="http://schemas.microsoft.com/office/drawing/2014/main" id="{ED79E64E-0500-3220-97DA-8496DAAC71C1}"/>
              </a:ext>
            </a:extLst>
          </p:cNvPr>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15" name="Text Box 11">
            <a:extLst>
              <a:ext uri="{FF2B5EF4-FFF2-40B4-BE49-F238E27FC236}">
                <a16:creationId xmlns:a16="http://schemas.microsoft.com/office/drawing/2014/main" id="{4E1B8640-55A4-953B-C143-CB8683041D18}"/>
              </a:ext>
            </a:extLst>
          </p:cNvPr>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16" name="Text Box 26">
            <a:extLst>
              <a:ext uri="{FF2B5EF4-FFF2-40B4-BE49-F238E27FC236}">
                <a16:creationId xmlns:a16="http://schemas.microsoft.com/office/drawing/2014/main" id="{BF89776D-AAD6-73A1-4F9B-0D1EFBB82BF9}"/>
              </a:ext>
            </a:extLst>
          </p:cNvPr>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17" name="Text Box 26">
            <a:extLst>
              <a:ext uri="{FF2B5EF4-FFF2-40B4-BE49-F238E27FC236}">
                <a16:creationId xmlns:a16="http://schemas.microsoft.com/office/drawing/2014/main" id="{BE901F7C-E738-7986-F6CF-2FB393A34B42}"/>
              </a:ext>
            </a:extLst>
          </p:cNvPr>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8" name="Text Box 26">
            <a:extLst>
              <a:ext uri="{FF2B5EF4-FFF2-40B4-BE49-F238E27FC236}">
                <a16:creationId xmlns:a16="http://schemas.microsoft.com/office/drawing/2014/main" id="{59AB9197-D006-68E1-0801-CD9A51C7268B}"/>
              </a:ext>
            </a:extLst>
          </p:cNvPr>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sp>
        <p:nvSpPr>
          <p:cNvPr id="19" name="Text Box 26">
            <a:extLst>
              <a:ext uri="{FF2B5EF4-FFF2-40B4-BE49-F238E27FC236}">
                <a16:creationId xmlns:a16="http://schemas.microsoft.com/office/drawing/2014/main" id="{B7B360E6-02B6-6B3C-7350-546038BB3200}"/>
              </a:ext>
            </a:extLst>
          </p:cNvPr>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20" name="TextBox 19">
            <a:extLst>
              <a:ext uri="{FF2B5EF4-FFF2-40B4-BE49-F238E27FC236}">
                <a16:creationId xmlns:a16="http://schemas.microsoft.com/office/drawing/2014/main" id="{9CC4D97F-33C9-9554-1C23-66A9CA6C6055}"/>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21" name="TextBox 3">
            <a:extLst>
              <a:ext uri="{FF2B5EF4-FFF2-40B4-BE49-F238E27FC236}">
                <a16:creationId xmlns:a16="http://schemas.microsoft.com/office/drawing/2014/main" id="{2A6F138E-98B1-67EA-8556-D066C6A14A50}"/>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10712537-58E6-4C12-B126-D73C344E17DA}"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22" name="Picture 18">
            <a:extLst>
              <a:ext uri="{FF2B5EF4-FFF2-40B4-BE49-F238E27FC236}">
                <a16:creationId xmlns:a16="http://schemas.microsoft.com/office/drawing/2014/main" id="{9180582F-3050-2D40-0919-B57072CF8E3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7">
            <a:extLst>
              <a:ext uri="{FF2B5EF4-FFF2-40B4-BE49-F238E27FC236}">
                <a16:creationId xmlns:a16="http://schemas.microsoft.com/office/drawing/2014/main" id="{F1C6CDA8-6F8B-643C-7432-C18A068EAB9B}"/>
              </a:ext>
            </a:extLst>
          </p:cNvPr>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4" name="Freeform 28">
            <a:extLst>
              <a:ext uri="{FF2B5EF4-FFF2-40B4-BE49-F238E27FC236}">
                <a16:creationId xmlns:a16="http://schemas.microsoft.com/office/drawing/2014/main" id="{91131D9D-CAC6-80C9-2B7F-E50DFACE093B}"/>
              </a:ext>
            </a:extLst>
          </p:cNvPr>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25" name="Text Box 26">
            <a:extLst>
              <a:ext uri="{FF2B5EF4-FFF2-40B4-BE49-F238E27FC236}">
                <a16:creationId xmlns:a16="http://schemas.microsoft.com/office/drawing/2014/main" id="{C6BE680A-A5A8-9033-C25C-FB6DD1AF2203}"/>
              </a:ext>
            </a:extLst>
          </p:cNvPr>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6" name="Oval 25">
            <a:extLst>
              <a:ext uri="{FF2B5EF4-FFF2-40B4-BE49-F238E27FC236}">
                <a16:creationId xmlns:a16="http://schemas.microsoft.com/office/drawing/2014/main" id="{D60BFDA4-DCF1-A5AA-9AF1-8DD77CF29884}"/>
              </a:ext>
            </a:extLst>
          </p:cNvPr>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8532287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866B7D0-96EB-E76F-CD75-263F486A98E3}"/>
              </a:ext>
            </a:extLst>
          </p:cNvPr>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B408EFEE-DA62-A065-F1BD-1AB145CD0CEA}"/>
              </a:ext>
            </a:extLst>
          </p:cNvPr>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 name="Group 3">
            <a:extLst>
              <a:ext uri="{FF2B5EF4-FFF2-40B4-BE49-F238E27FC236}">
                <a16:creationId xmlns:a16="http://schemas.microsoft.com/office/drawing/2014/main" id="{2D1D7C48-B5D8-C40C-A77E-E58857B57305}"/>
              </a:ext>
            </a:extLst>
          </p:cNvPr>
          <p:cNvGrpSpPr>
            <a:grpSpLocks/>
          </p:cNvGrpSpPr>
          <p:nvPr userDrawn="1"/>
        </p:nvGrpSpPr>
        <p:grpSpPr bwMode="auto">
          <a:xfrm>
            <a:off x="776288" y="1546225"/>
            <a:ext cx="10847387" cy="0"/>
            <a:chOff x="928615" y="4581960"/>
            <a:chExt cx="10848145" cy="0"/>
          </a:xfrm>
        </p:grpSpPr>
        <p:cxnSp>
          <p:nvCxnSpPr>
            <p:cNvPr id="6" name="Straight Connector 5">
              <a:extLst>
                <a:ext uri="{FF2B5EF4-FFF2-40B4-BE49-F238E27FC236}">
                  <a16:creationId xmlns:a16="http://schemas.microsoft.com/office/drawing/2014/main" id="{F0D3D41E-0BC2-863B-A85B-C35922BCFB91}"/>
                </a:ext>
              </a:extLst>
            </p:cNvPr>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5A50501-FA3D-0BA7-B3DC-EC1F2A3C57BD}"/>
                </a:ext>
              </a:extLst>
            </p:cNvPr>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0D051481-97C3-1955-C26C-AF8C31ADCB15}"/>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1" name="TextBox 3">
            <a:extLst>
              <a:ext uri="{FF2B5EF4-FFF2-40B4-BE49-F238E27FC236}">
                <a16:creationId xmlns:a16="http://schemas.microsoft.com/office/drawing/2014/main" id="{FA1EC485-2B93-8F59-9772-A8735A1B7AF1}"/>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093853F-D6B3-4620-9A95-3B2ABCFAC279}"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2" name="Picture 8">
            <a:extLst>
              <a:ext uri="{FF2B5EF4-FFF2-40B4-BE49-F238E27FC236}">
                <a16:creationId xmlns:a16="http://schemas.microsoft.com/office/drawing/2014/main" id="{A7D8D796-0C21-0795-BA35-4443B4D64A8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A67DA7E6-D707-47F3-C904-64BFEB31F968}"/>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4054371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EBABC68-6D58-5F91-0DB5-9C7277F74FC0}"/>
              </a:ext>
            </a:extLst>
          </p:cNvPr>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367CCC2-D6F9-6CC0-F0C9-A26F643BBFA2}"/>
              </a:ext>
            </a:extLst>
          </p:cNvPr>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Text Box 11">
            <a:extLst>
              <a:ext uri="{FF2B5EF4-FFF2-40B4-BE49-F238E27FC236}">
                <a16:creationId xmlns:a16="http://schemas.microsoft.com/office/drawing/2014/main" id="{57FEE329-9340-0EF6-167B-F3C343022F91}"/>
              </a:ext>
            </a:extLst>
          </p:cNvPr>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6" name="Text Box 26">
            <a:extLst>
              <a:ext uri="{FF2B5EF4-FFF2-40B4-BE49-F238E27FC236}">
                <a16:creationId xmlns:a16="http://schemas.microsoft.com/office/drawing/2014/main" id="{6F373BDB-4119-0852-DF8E-ACB2691B1F6A}"/>
              </a:ext>
            </a:extLst>
          </p:cNvPr>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9" name="Text Box 26">
            <a:extLst>
              <a:ext uri="{FF2B5EF4-FFF2-40B4-BE49-F238E27FC236}">
                <a16:creationId xmlns:a16="http://schemas.microsoft.com/office/drawing/2014/main" id="{1256332A-9230-7B60-B2DD-AFBF8151E506}"/>
              </a:ext>
            </a:extLst>
          </p:cNvPr>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0" name="Text Box 26">
            <a:extLst>
              <a:ext uri="{FF2B5EF4-FFF2-40B4-BE49-F238E27FC236}">
                <a16:creationId xmlns:a16="http://schemas.microsoft.com/office/drawing/2014/main" id="{171CC778-EA2C-C021-0DEA-B18DFE561DF7}"/>
              </a:ext>
            </a:extLst>
          </p:cNvPr>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grpSp>
        <p:nvGrpSpPr>
          <p:cNvPr id="11" name="Group 7">
            <a:extLst>
              <a:ext uri="{FF2B5EF4-FFF2-40B4-BE49-F238E27FC236}">
                <a16:creationId xmlns:a16="http://schemas.microsoft.com/office/drawing/2014/main" id="{712F8F02-F9D2-F585-19DB-7B777022E1EB}"/>
              </a:ext>
            </a:extLst>
          </p:cNvPr>
          <p:cNvGrpSpPr>
            <a:grpSpLocks/>
          </p:cNvGrpSpPr>
          <p:nvPr userDrawn="1"/>
        </p:nvGrpSpPr>
        <p:grpSpPr bwMode="auto">
          <a:xfrm>
            <a:off x="776288" y="1546225"/>
            <a:ext cx="10847387" cy="0"/>
            <a:chOff x="928615" y="4581960"/>
            <a:chExt cx="10848145" cy="0"/>
          </a:xfrm>
        </p:grpSpPr>
        <p:cxnSp>
          <p:nvCxnSpPr>
            <p:cNvPr id="12" name="Straight Connector 11">
              <a:extLst>
                <a:ext uri="{FF2B5EF4-FFF2-40B4-BE49-F238E27FC236}">
                  <a16:creationId xmlns:a16="http://schemas.microsoft.com/office/drawing/2014/main" id="{37B851D7-E7FF-9543-1C3A-5FF572BC144D}"/>
                </a:ext>
              </a:extLst>
            </p:cNvPr>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F1D6070-453F-4BEF-D515-2F9E72623C53}"/>
                </a:ext>
              </a:extLst>
            </p:cNvPr>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 name="Text Box 26">
            <a:extLst>
              <a:ext uri="{FF2B5EF4-FFF2-40B4-BE49-F238E27FC236}">
                <a16:creationId xmlns:a16="http://schemas.microsoft.com/office/drawing/2014/main" id="{D0729D91-1FC6-4D34-5AE1-BF1F3BCC1A8C}"/>
              </a:ext>
            </a:extLst>
          </p:cNvPr>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15" name="Text Box 11">
            <a:extLst>
              <a:ext uri="{FF2B5EF4-FFF2-40B4-BE49-F238E27FC236}">
                <a16:creationId xmlns:a16="http://schemas.microsoft.com/office/drawing/2014/main" id="{1879B73F-E163-A3C4-485D-1165A8826CB9}"/>
              </a:ext>
            </a:extLst>
          </p:cNvPr>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16" name="Text Box 26">
            <a:extLst>
              <a:ext uri="{FF2B5EF4-FFF2-40B4-BE49-F238E27FC236}">
                <a16:creationId xmlns:a16="http://schemas.microsoft.com/office/drawing/2014/main" id="{5A51ACA8-527A-5D30-77E0-75F5DD6AF004}"/>
              </a:ext>
            </a:extLst>
          </p:cNvPr>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17" name="Text Box 26">
            <a:extLst>
              <a:ext uri="{FF2B5EF4-FFF2-40B4-BE49-F238E27FC236}">
                <a16:creationId xmlns:a16="http://schemas.microsoft.com/office/drawing/2014/main" id="{6C41EAFE-C756-BFD9-FE2B-B05D8B8E9A77}"/>
              </a:ext>
            </a:extLst>
          </p:cNvPr>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8" name="Text Box 26">
            <a:extLst>
              <a:ext uri="{FF2B5EF4-FFF2-40B4-BE49-F238E27FC236}">
                <a16:creationId xmlns:a16="http://schemas.microsoft.com/office/drawing/2014/main" id="{EA2D5754-EB5F-2D4E-50A7-9C50A2FE8D02}"/>
              </a:ext>
            </a:extLst>
          </p:cNvPr>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sp>
        <p:nvSpPr>
          <p:cNvPr id="19" name="Text Box 26">
            <a:extLst>
              <a:ext uri="{FF2B5EF4-FFF2-40B4-BE49-F238E27FC236}">
                <a16:creationId xmlns:a16="http://schemas.microsoft.com/office/drawing/2014/main" id="{5403EEF8-2CD3-C302-F65C-E5A92F85FD0F}"/>
              </a:ext>
            </a:extLst>
          </p:cNvPr>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20" name="TextBox 19">
            <a:extLst>
              <a:ext uri="{FF2B5EF4-FFF2-40B4-BE49-F238E27FC236}">
                <a16:creationId xmlns:a16="http://schemas.microsoft.com/office/drawing/2014/main" id="{0DF6B759-E7A3-C8AA-5B33-64195434A13C}"/>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21" name="TextBox 3">
            <a:extLst>
              <a:ext uri="{FF2B5EF4-FFF2-40B4-BE49-F238E27FC236}">
                <a16:creationId xmlns:a16="http://schemas.microsoft.com/office/drawing/2014/main" id="{BC49764E-B8F1-15F8-579E-5DEAC37265B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CEA5238-634F-4024-9EE0-C0D95A62719E}"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22" name="Picture 18">
            <a:extLst>
              <a:ext uri="{FF2B5EF4-FFF2-40B4-BE49-F238E27FC236}">
                <a16:creationId xmlns:a16="http://schemas.microsoft.com/office/drawing/2014/main" id="{02185FD9-8728-437F-63D6-B1E475C7B6D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7">
            <a:extLst>
              <a:ext uri="{FF2B5EF4-FFF2-40B4-BE49-F238E27FC236}">
                <a16:creationId xmlns:a16="http://schemas.microsoft.com/office/drawing/2014/main" id="{487EA1EA-CECC-1C97-A6BD-D6A996825869}"/>
              </a:ext>
            </a:extLst>
          </p:cNvPr>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4" name="Freeform 28">
            <a:extLst>
              <a:ext uri="{FF2B5EF4-FFF2-40B4-BE49-F238E27FC236}">
                <a16:creationId xmlns:a16="http://schemas.microsoft.com/office/drawing/2014/main" id="{1C8907BE-9B67-EF28-5401-EDF289545626}"/>
              </a:ext>
            </a:extLst>
          </p:cNvPr>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25" name="Text Box 26">
            <a:extLst>
              <a:ext uri="{FF2B5EF4-FFF2-40B4-BE49-F238E27FC236}">
                <a16:creationId xmlns:a16="http://schemas.microsoft.com/office/drawing/2014/main" id="{D859D1A2-0E8E-50D0-73A9-FD40C6AA83E3}"/>
              </a:ext>
            </a:extLst>
          </p:cNvPr>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6" name="Oval 25">
            <a:extLst>
              <a:ext uri="{FF2B5EF4-FFF2-40B4-BE49-F238E27FC236}">
                <a16:creationId xmlns:a16="http://schemas.microsoft.com/office/drawing/2014/main" id="{680FEAA4-7C79-3345-876A-2301DCE9ED6A}"/>
              </a:ext>
            </a:extLst>
          </p:cNvPr>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27" name="Rectangle 364">
            <a:extLst>
              <a:ext uri="{FF2B5EF4-FFF2-40B4-BE49-F238E27FC236}">
                <a16:creationId xmlns:a16="http://schemas.microsoft.com/office/drawing/2014/main" id="{3136B812-69FC-AFB3-53E9-290432D40C6B}"/>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28" name="Text Box 363">
            <a:extLst>
              <a:ext uri="{FF2B5EF4-FFF2-40B4-BE49-F238E27FC236}">
                <a16:creationId xmlns:a16="http://schemas.microsoft.com/office/drawing/2014/main" id="{F5B27E54-D75E-6BCD-EC35-0148A2D14616}"/>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29" name="Text Box 365">
            <a:extLst>
              <a:ext uri="{FF2B5EF4-FFF2-40B4-BE49-F238E27FC236}">
                <a16:creationId xmlns:a16="http://schemas.microsoft.com/office/drawing/2014/main" id="{814C4708-151A-BAA5-6738-6BE74602F24E}"/>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30" name="Text Box 366">
            <a:extLst>
              <a:ext uri="{FF2B5EF4-FFF2-40B4-BE49-F238E27FC236}">
                <a16:creationId xmlns:a16="http://schemas.microsoft.com/office/drawing/2014/main" id="{9B8E30E5-2E7B-0B3B-12F5-7A57F6396332}"/>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31" name="Text Box 367">
            <a:extLst>
              <a:ext uri="{FF2B5EF4-FFF2-40B4-BE49-F238E27FC236}">
                <a16:creationId xmlns:a16="http://schemas.microsoft.com/office/drawing/2014/main" id="{E8095132-87B7-28DC-725B-675DE4F24289}"/>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32" name="Rectangle 364">
            <a:extLst>
              <a:ext uri="{FF2B5EF4-FFF2-40B4-BE49-F238E27FC236}">
                <a16:creationId xmlns:a16="http://schemas.microsoft.com/office/drawing/2014/main" id="{2E51681A-8B0D-89AA-491A-2219E1CF7478}"/>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33" name="TextBox 32">
            <a:extLst>
              <a:ext uri="{FF2B5EF4-FFF2-40B4-BE49-F238E27FC236}">
                <a16:creationId xmlns:a16="http://schemas.microsoft.com/office/drawing/2014/main" id="{B42A1464-8199-5406-7FA4-785F3EB41F3F}"/>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34" name="TextBox 33">
            <a:extLst>
              <a:ext uri="{FF2B5EF4-FFF2-40B4-BE49-F238E27FC236}">
                <a16:creationId xmlns:a16="http://schemas.microsoft.com/office/drawing/2014/main" id="{0820CD4F-C26F-1CC1-4820-BC3F06BFC9AD}"/>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35" name="Rectangle 364">
            <a:extLst>
              <a:ext uri="{FF2B5EF4-FFF2-40B4-BE49-F238E27FC236}">
                <a16:creationId xmlns:a16="http://schemas.microsoft.com/office/drawing/2014/main" id="{E7C440EE-7C5C-000E-2EBD-8525435EF625}"/>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36" name="Rectangle 364">
            <a:extLst>
              <a:ext uri="{FF2B5EF4-FFF2-40B4-BE49-F238E27FC236}">
                <a16:creationId xmlns:a16="http://schemas.microsoft.com/office/drawing/2014/main" id="{0ECC89D3-4F70-44CF-EFBA-6696B1B14DA2}"/>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5531413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52389B8-B2B0-913D-4F01-0489172F168D}"/>
              </a:ext>
            </a:extLst>
          </p:cNvPr>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B8830F6-9F66-8EF5-BC31-D24FC9390F2A}"/>
              </a:ext>
            </a:extLst>
          </p:cNvPr>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 name="Group 3">
            <a:extLst>
              <a:ext uri="{FF2B5EF4-FFF2-40B4-BE49-F238E27FC236}">
                <a16:creationId xmlns:a16="http://schemas.microsoft.com/office/drawing/2014/main" id="{A8BA9542-B44D-D6AC-1A20-D0820296868F}"/>
              </a:ext>
            </a:extLst>
          </p:cNvPr>
          <p:cNvGrpSpPr>
            <a:grpSpLocks/>
          </p:cNvGrpSpPr>
          <p:nvPr userDrawn="1"/>
        </p:nvGrpSpPr>
        <p:grpSpPr bwMode="auto">
          <a:xfrm>
            <a:off x="776288" y="1546225"/>
            <a:ext cx="10847387" cy="0"/>
            <a:chOff x="928615" y="4581960"/>
            <a:chExt cx="10848145" cy="0"/>
          </a:xfrm>
        </p:grpSpPr>
        <p:cxnSp>
          <p:nvCxnSpPr>
            <p:cNvPr id="6" name="Straight Connector 5">
              <a:extLst>
                <a:ext uri="{FF2B5EF4-FFF2-40B4-BE49-F238E27FC236}">
                  <a16:creationId xmlns:a16="http://schemas.microsoft.com/office/drawing/2014/main" id="{4C7BE534-FC25-0C00-BDA7-2E7E276BCD9F}"/>
                </a:ext>
              </a:extLst>
            </p:cNvPr>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563F792-E669-91F4-5461-76BD35CA7459}"/>
                </a:ext>
              </a:extLst>
            </p:cNvPr>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04E5603F-A948-99E7-5B9A-48A3BBF42BB0}"/>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1" name="TextBox 3">
            <a:extLst>
              <a:ext uri="{FF2B5EF4-FFF2-40B4-BE49-F238E27FC236}">
                <a16:creationId xmlns:a16="http://schemas.microsoft.com/office/drawing/2014/main" id="{C4D73745-1E97-84AA-AB25-DCB0EAA9B799}"/>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7CF5047-3C56-4547-A45D-96B219C64EA1}"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2" name="Picture 8">
            <a:extLst>
              <a:ext uri="{FF2B5EF4-FFF2-40B4-BE49-F238E27FC236}">
                <a16:creationId xmlns:a16="http://schemas.microsoft.com/office/drawing/2014/main" id="{3BF3F8AB-1D4D-F24F-8F72-82264BF9E81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EA491CBC-A193-208A-E9F7-A8C1454D8CE5}"/>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14" name="Rectangle 364">
            <a:extLst>
              <a:ext uri="{FF2B5EF4-FFF2-40B4-BE49-F238E27FC236}">
                <a16:creationId xmlns:a16="http://schemas.microsoft.com/office/drawing/2014/main" id="{33569FD4-82C1-E554-11FF-4C5BF0817D7D}"/>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5" name="Text Box 363">
            <a:extLst>
              <a:ext uri="{FF2B5EF4-FFF2-40B4-BE49-F238E27FC236}">
                <a16:creationId xmlns:a16="http://schemas.microsoft.com/office/drawing/2014/main" id="{626E8812-8201-C6BF-101A-B5EA9C0B4595}"/>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16" name="Text Box 365">
            <a:extLst>
              <a:ext uri="{FF2B5EF4-FFF2-40B4-BE49-F238E27FC236}">
                <a16:creationId xmlns:a16="http://schemas.microsoft.com/office/drawing/2014/main" id="{E998F7FF-6B5D-18A8-3027-E1DD9A4EF5D0}"/>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7" name="Text Box 366">
            <a:extLst>
              <a:ext uri="{FF2B5EF4-FFF2-40B4-BE49-F238E27FC236}">
                <a16:creationId xmlns:a16="http://schemas.microsoft.com/office/drawing/2014/main" id="{23841049-1829-778C-E95B-12E60E524CE0}"/>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8" name="Text Box 367">
            <a:extLst>
              <a:ext uri="{FF2B5EF4-FFF2-40B4-BE49-F238E27FC236}">
                <a16:creationId xmlns:a16="http://schemas.microsoft.com/office/drawing/2014/main" id="{EA654423-91AB-033E-0192-3210AD856228}"/>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9" name="Rectangle 364">
            <a:extLst>
              <a:ext uri="{FF2B5EF4-FFF2-40B4-BE49-F238E27FC236}">
                <a16:creationId xmlns:a16="http://schemas.microsoft.com/office/drawing/2014/main" id="{D722AD11-49A5-3848-3E57-C0D2D989366D}"/>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20" name="TextBox 19">
            <a:extLst>
              <a:ext uri="{FF2B5EF4-FFF2-40B4-BE49-F238E27FC236}">
                <a16:creationId xmlns:a16="http://schemas.microsoft.com/office/drawing/2014/main" id="{BBD0D9A0-50BC-BE7D-EB3E-80BFF8BC91CB}"/>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21" name="TextBox 20">
            <a:extLst>
              <a:ext uri="{FF2B5EF4-FFF2-40B4-BE49-F238E27FC236}">
                <a16:creationId xmlns:a16="http://schemas.microsoft.com/office/drawing/2014/main" id="{7AF88640-7250-3935-23CD-3E7CFBE3A15D}"/>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22" name="Rectangle 364">
            <a:extLst>
              <a:ext uri="{FF2B5EF4-FFF2-40B4-BE49-F238E27FC236}">
                <a16:creationId xmlns:a16="http://schemas.microsoft.com/office/drawing/2014/main" id="{79B84520-23FC-C16B-209E-B98E2114ACB2}"/>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23" name="Rectangle 364">
            <a:extLst>
              <a:ext uri="{FF2B5EF4-FFF2-40B4-BE49-F238E27FC236}">
                <a16:creationId xmlns:a16="http://schemas.microsoft.com/office/drawing/2014/main" id="{11822AEF-6032-E3B5-3EA1-A24ED3E5A171}"/>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6970733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CD22986-CCA6-3051-E94F-7433246174D1}"/>
              </a:ext>
            </a:extLst>
          </p:cNvPr>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9A4199E5-2825-2A5C-95B4-02892566367E}"/>
              </a:ext>
            </a:extLst>
          </p:cNvPr>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8AF8AA2-7C60-8D89-DC62-55E1B141DF64}"/>
              </a:ext>
            </a:extLst>
          </p:cNvPr>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D5AF028-E1E8-5CE9-0EA1-9748E0EA3F80}"/>
              </a:ext>
            </a:extLst>
          </p:cNvPr>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8A96AE7-CE71-3E36-857D-487C22D32B78}"/>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80E6ED78-CE06-B11A-7CE6-60B4C4537241}"/>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77EC666-FE36-4709-AA74-3B10A207CD06}"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179B6DA4-02CC-F99E-09AB-BE6ADFD2609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8B1BB929-9C03-79DD-4F21-1FCBB10C777B}"/>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a:extLst>
              <a:ext uri="{FF2B5EF4-FFF2-40B4-BE49-F238E27FC236}">
                <a16:creationId xmlns:a16="http://schemas.microsoft.com/office/drawing/2014/main" id="{4DC7E7F8-5A5C-6E8C-F17E-ED9B647A5D8A}"/>
              </a:ext>
            </a:extLst>
          </p:cNvPr>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19324D0-799E-20AF-AD75-F488D13A9AAE}"/>
              </a:ext>
            </a:extLst>
          </p:cNvPr>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15">
            <a:extLst>
              <a:ext uri="{FF2B5EF4-FFF2-40B4-BE49-F238E27FC236}">
                <a16:creationId xmlns:a16="http://schemas.microsoft.com/office/drawing/2014/main" id="{39C39F0F-A704-B95B-2DEA-17B7FBC17747}"/>
              </a:ext>
            </a:extLst>
          </p:cNvPr>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15" name="Text Box 16">
            <a:extLst>
              <a:ext uri="{FF2B5EF4-FFF2-40B4-BE49-F238E27FC236}">
                <a16:creationId xmlns:a16="http://schemas.microsoft.com/office/drawing/2014/main" id="{0E05BC80-4BA8-491D-4950-D2756B17C777}"/>
              </a:ext>
            </a:extLst>
          </p:cNvPr>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2014	</a:t>
            </a:r>
          </a:p>
        </p:txBody>
      </p:sp>
      <p:sp>
        <p:nvSpPr>
          <p:cNvPr id="16" name="Text Box 15">
            <a:extLst>
              <a:ext uri="{FF2B5EF4-FFF2-40B4-BE49-F238E27FC236}">
                <a16:creationId xmlns:a16="http://schemas.microsoft.com/office/drawing/2014/main" id="{4CE2E0E5-6113-9DF5-CBDF-B0C5C8182EBB}"/>
              </a:ext>
            </a:extLst>
          </p:cNvPr>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17" name="Text Box 15">
            <a:extLst>
              <a:ext uri="{FF2B5EF4-FFF2-40B4-BE49-F238E27FC236}">
                <a16:creationId xmlns:a16="http://schemas.microsoft.com/office/drawing/2014/main" id="{D44ED726-DD01-79AD-A812-6C712493A8CC}"/>
              </a:ext>
            </a:extLst>
          </p:cNvPr>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19" name="Text Box 16">
            <a:extLst>
              <a:ext uri="{FF2B5EF4-FFF2-40B4-BE49-F238E27FC236}">
                <a16:creationId xmlns:a16="http://schemas.microsoft.com/office/drawing/2014/main" id="{98238039-7E25-9E34-6A48-480A31363AA5}"/>
              </a:ext>
            </a:extLst>
          </p:cNvPr>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0" name="Text Box 15">
            <a:extLst>
              <a:ext uri="{FF2B5EF4-FFF2-40B4-BE49-F238E27FC236}">
                <a16:creationId xmlns:a16="http://schemas.microsoft.com/office/drawing/2014/main" id="{09F1D734-067F-F9E8-1E0B-36BA1A68AEA6}"/>
              </a:ext>
            </a:extLst>
          </p:cNvPr>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21" name="Text Box 15">
            <a:extLst>
              <a:ext uri="{FF2B5EF4-FFF2-40B4-BE49-F238E27FC236}">
                <a16:creationId xmlns:a16="http://schemas.microsoft.com/office/drawing/2014/main" id="{E6EB7009-E044-C121-25B6-DE5C55481590}"/>
              </a:ext>
            </a:extLst>
          </p:cNvPr>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3" name="Text Box 16">
            <a:extLst>
              <a:ext uri="{FF2B5EF4-FFF2-40B4-BE49-F238E27FC236}">
                <a16:creationId xmlns:a16="http://schemas.microsoft.com/office/drawing/2014/main" id="{42D22E2D-6DF0-E987-7047-2900399791CD}"/>
              </a:ext>
            </a:extLst>
          </p:cNvPr>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4" name="Text Box 15">
            <a:extLst>
              <a:ext uri="{FF2B5EF4-FFF2-40B4-BE49-F238E27FC236}">
                <a16:creationId xmlns:a16="http://schemas.microsoft.com/office/drawing/2014/main" id="{D363A23A-3B57-702F-AF23-5060677E64CA}"/>
              </a:ext>
            </a:extLst>
          </p:cNvPr>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37254012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2" name="Rectangle 364">
            <a:extLst>
              <a:ext uri="{FF2B5EF4-FFF2-40B4-BE49-F238E27FC236}">
                <a16:creationId xmlns:a16="http://schemas.microsoft.com/office/drawing/2014/main" id="{37BEFB7A-D406-A7CA-0A1F-7630A5CD619F}"/>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a:extLst>
              <a:ext uri="{FF2B5EF4-FFF2-40B4-BE49-F238E27FC236}">
                <a16:creationId xmlns:a16="http://schemas.microsoft.com/office/drawing/2014/main" id="{969EF83B-B43E-8547-9EF8-40A9F07A9AA6}"/>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4" name="Text Box 365">
            <a:extLst>
              <a:ext uri="{FF2B5EF4-FFF2-40B4-BE49-F238E27FC236}">
                <a16:creationId xmlns:a16="http://schemas.microsoft.com/office/drawing/2014/main" id="{B937DAF0-EAB6-22E3-CBBA-8B5F9B3AB629}"/>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0" name="Text Box 366">
            <a:extLst>
              <a:ext uri="{FF2B5EF4-FFF2-40B4-BE49-F238E27FC236}">
                <a16:creationId xmlns:a16="http://schemas.microsoft.com/office/drawing/2014/main" id="{164CC0D6-E996-CBCB-C7DF-7F06C38AC5C4}"/>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1" name="Text Box 367">
            <a:extLst>
              <a:ext uri="{FF2B5EF4-FFF2-40B4-BE49-F238E27FC236}">
                <a16:creationId xmlns:a16="http://schemas.microsoft.com/office/drawing/2014/main" id="{70DA974B-F5F0-65E5-5982-AB35915D9426}"/>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2" name="Rectangle 364">
            <a:extLst>
              <a:ext uri="{FF2B5EF4-FFF2-40B4-BE49-F238E27FC236}">
                <a16:creationId xmlns:a16="http://schemas.microsoft.com/office/drawing/2014/main" id="{487E4EBB-8912-AE5A-A79D-86E257D67F15}"/>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3" name="TextBox 12">
            <a:extLst>
              <a:ext uri="{FF2B5EF4-FFF2-40B4-BE49-F238E27FC236}">
                <a16:creationId xmlns:a16="http://schemas.microsoft.com/office/drawing/2014/main" id="{668FC29D-4769-3BD9-6676-8C9A05F1ED21}"/>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4" name="TextBox 13">
            <a:extLst>
              <a:ext uri="{FF2B5EF4-FFF2-40B4-BE49-F238E27FC236}">
                <a16:creationId xmlns:a16="http://schemas.microsoft.com/office/drawing/2014/main" id="{7A237023-46ED-F8A0-D727-BFAA6240F729}"/>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5" name="Rectangle 364">
            <a:extLst>
              <a:ext uri="{FF2B5EF4-FFF2-40B4-BE49-F238E27FC236}">
                <a16:creationId xmlns:a16="http://schemas.microsoft.com/office/drawing/2014/main" id="{12FFB5B9-6321-4088-4CE8-C31FC2104373}"/>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6" name="Rectangle 364">
            <a:extLst>
              <a:ext uri="{FF2B5EF4-FFF2-40B4-BE49-F238E27FC236}">
                <a16:creationId xmlns:a16="http://schemas.microsoft.com/office/drawing/2014/main" id="{A2F9B494-B6B7-91F8-F503-7351EA592A6F}"/>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7" name="Text Box 37">
            <a:extLst>
              <a:ext uri="{FF2B5EF4-FFF2-40B4-BE49-F238E27FC236}">
                <a16:creationId xmlns:a16="http://schemas.microsoft.com/office/drawing/2014/main" id="{335530FD-90F0-BA1C-59A9-CCBEDA37C6BC}"/>
              </a:ext>
            </a:extLst>
          </p:cNvPr>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8" name="Text Box 38">
            <a:extLst>
              <a:ext uri="{FF2B5EF4-FFF2-40B4-BE49-F238E27FC236}">
                <a16:creationId xmlns:a16="http://schemas.microsoft.com/office/drawing/2014/main" id="{5D14E46F-C405-935F-0F31-A9647679BDC5}"/>
              </a:ext>
            </a:extLst>
          </p:cNvPr>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9" name="Text Box 39">
            <a:extLst>
              <a:ext uri="{FF2B5EF4-FFF2-40B4-BE49-F238E27FC236}">
                <a16:creationId xmlns:a16="http://schemas.microsoft.com/office/drawing/2014/main" id="{5B7B1013-A8CA-5D7E-2C04-E405AA4792D2}"/>
              </a:ext>
            </a:extLst>
          </p:cNvPr>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0" name="Text Box 41">
            <a:extLst>
              <a:ext uri="{FF2B5EF4-FFF2-40B4-BE49-F238E27FC236}">
                <a16:creationId xmlns:a16="http://schemas.microsoft.com/office/drawing/2014/main" id="{896A0357-9BD3-7163-47EB-0EF93B32C733}"/>
              </a:ext>
            </a:extLst>
          </p:cNvPr>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1" name="Text Box 42">
            <a:extLst>
              <a:ext uri="{FF2B5EF4-FFF2-40B4-BE49-F238E27FC236}">
                <a16:creationId xmlns:a16="http://schemas.microsoft.com/office/drawing/2014/main" id="{A256F018-5568-B2D7-F407-AFE48C15DEA5}"/>
              </a:ext>
            </a:extLst>
          </p:cNvPr>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2" name="Text Box 39">
            <a:extLst>
              <a:ext uri="{FF2B5EF4-FFF2-40B4-BE49-F238E27FC236}">
                <a16:creationId xmlns:a16="http://schemas.microsoft.com/office/drawing/2014/main" id="{4085265D-075E-28A0-DFB8-94807E82E804}"/>
              </a:ext>
            </a:extLst>
          </p:cNvPr>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3" name="Text Box 39">
            <a:extLst>
              <a:ext uri="{FF2B5EF4-FFF2-40B4-BE49-F238E27FC236}">
                <a16:creationId xmlns:a16="http://schemas.microsoft.com/office/drawing/2014/main" id="{87803209-41AE-1C23-9A6D-89DFAC3DB1C3}"/>
              </a:ext>
            </a:extLst>
          </p:cNvPr>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4" name="Text Box 37">
            <a:extLst>
              <a:ext uri="{FF2B5EF4-FFF2-40B4-BE49-F238E27FC236}">
                <a16:creationId xmlns:a16="http://schemas.microsoft.com/office/drawing/2014/main" id="{C3AE4108-2188-A48A-8CF3-EB5DBFF6DBA6}"/>
              </a:ext>
            </a:extLst>
          </p:cNvPr>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5" name="Text Box 38">
            <a:extLst>
              <a:ext uri="{FF2B5EF4-FFF2-40B4-BE49-F238E27FC236}">
                <a16:creationId xmlns:a16="http://schemas.microsoft.com/office/drawing/2014/main" id="{9E027473-78F9-0B4B-9238-AC78522DB355}"/>
              </a:ext>
            </a:extLst>
          </p:cNvPr>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6" name="Text Box 39">
            <a:extLst>
              <a:ext uri="{FF2B5EF4-FFF2-40B4-BE49-F238E27FC236}">
                <a16:creationId xmlns:a16="http://schemas.microsoft.com/office/drawing/2014/main" id="{DF5329E5-7452-965A-76AE-F42E26367ADA}"/>
              </a:ext>
            </a:extLst>
          </p:cNvPr>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7" name="Text Box 41">
            <a:extLst>
              <a:ext uri="{FF2B5EF4-FFF2-40B4-BE49-F238E27FC236}">
                <a16:creationId xmlns:a16="http://schemas.microsoft.com/office/drawing/2014/main" id="{BCCBCDEC-D384-846D-8448-FA60220CD04D}"/>
              </a:ext>
            </a:extLst>
          </p:cNvPr>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8" name="Text Box 42">
            <a:extLst>
              <a:ext uri="{FF2B5EF4-FFF2-40B4-BE49-F238E27FC236}">
                <a16:creationId xmlns:a16="http://schemas.microsoft.com/office/drawing/2014/main" id="{36B5A9EB-00F5-3E03-A269-E33B40F125FC}"/>
              </a:ext>
            </a:extLst>
          </p:cNvPr>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9" name="Text Box 39">
            <a:extLst>
              <a:ext uri="{FF2B5EF4-FFF2-40B4-BE49-F238E27FC236}">
                <a16:creationId xmlns:a16="http://schemas.microsoft.com/office/drawing/2014/main" id="{8D913DAE-F708-EB7A-E13E-279C3EE1823C}"/>
              </a:ext>
            </a:extLst>
          </p:cNvPr>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0" name="Text Box 39">
            <a:extLst>
              <a:ext uri="{FF2B5EF4-FFF2-40B4-BE49-F238E27FC236}">
                <a16:creationId xmlns:a16="http://schemas.microsoft.com/office/drawing/2014/main" id="{C4172BBF-9489-D62B-343B-54E6647AD78B}"/>
              </a:ext>
            </a:extLst>
          </p:cNvPr>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1" name="Text Box 37">
            <a:extLst>
              <a:ext uri="{FF2B5EF4-FFF2-40B4-BE49-F238E27FC236}">
                <a16:creationId xmlns:a16="http://schemas.microsoft.com/office/drawing/2014/main" id="{1E189AC1-B445-326C-3223-97FFD185F992}"/>
              </a:ext>
            </a:extLst>
          </p:cNvPr>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96" name="Text Box 38">
            <a:extLst>
              <a:ext uri="{FF2B5EF4-FFF2-40B4-BE49-F238E27FC236}">
                <a16:creationId xmlns:a16="http://schemas.microsoft.com/office/drawing/2014/main" id="{753106B4-7B8D-5393-AC2D-C45F11ADAAFB}"/>
              </a:ext>
            </a:extLst>
          </p:cNvPr>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97" name="Text Box 39">
            <a:extLst>
              <a:ext uri="{FF2B5EF4-FFF2-40B4-BE49-F238E27FC236}">
                <a16:creationId xmlns:a16="http://schemas.microsoft.com/office/drawing/2014/main" id="{078AA6C8-630F-8992-A656-747EA7DD10EB}"/>
              </a:ext>
            </a:extLst>
          </p:cNvPr>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98" name="Text Box 41">
            <a:extLst>
              <a:ext uri="{FF2B5EF4-FFF2-40B4-BE49-F238E27FC236}">
                <a16:creationId xmlns:a16="http://schemas.microsoft.com/office/drawing/2014/main" id="{3E291CA4-9D7D-EC23-20DC-F459C7E12E40}"/>
              </a:ext>
            </a:extLst>
          </p:cNvPr>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99" name="Text Box 42">
            <a:extLst>
              <a:ext uri="{FF2B5EF4-FFF2-40B4-BE49-F238E27FC236}">
                <a16:creationId xmlns:a16="http://schemas.microsoft.com/office/drawing/2014/main" id="{2D48FE4B-B5B2-696D-8C1F-FD55144F9B55}"/>
              </a:ext>
            </a:extLst>
          </p:cNvPr>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00" name="Text Box 39">
            <a:extLst>
              <a:ext uri="{FF2B5EF4-FFF2-40B4-BE49-F238E27FC236}">
                <a16:creationId xmlns:a16="http://schemas.microsoft.com/office/drawing/2014/main" id="{612C1306-0032-10D4-15F3-D45EBE0ED084}"/>
              </a:ext>
            </a:extLst>
          </p:cNvPr>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101" name="Text Box 39">
            <a:extLst>
              <a:ext uri="{FF2B5EF4-FFF2-40B4-BE49-F238E27FC236}">
                <a16:creationId xmlns:a16="http://schemas.microsoft.com/office/drawing/2014/main" id="{EA9F97DF-9D3E-DF2B-B873-BC532124810E}"/>
              </a:ext>
            </a:extLst>
          </p:cNvPr>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102" name="Text Box 37">
            <a:extLst>
              <a:ext uri="{FF2B5EF4-FFF2-40B4-BE49-F238E27FC236}">
                <a16:creationId xmlns:a16="http://schemas.microsoft.com/office/drawing/2014/main" id="{BA24C9A9-70C7-7F3B-0E73-5BD374B71ED6}"/>
              </a:ext>
            </a:extLst>
          </p:cNvPr>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03" name="Text Box 38">
            <a:extLst>
              <a:ext uri="{FF2B5EF4-FFF2-40B4-BE49-F238E27FC236}">
                <a16:creationId xmlns:a16="http://schemas.microsoft.com/office/drawing/2014/main" id="{60494F19-EF79-0CED-F7BD-833C98B7F683}"/>
              </a:ext>
            </a:extLst>
          </p:cNvPr>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04" name="Text Box 39">
            <a:extLst>
              <a:ext uri="{FF2B5EF4-FFF2-40B4-BE49-F238E27FC236}">
                <a16:creationId xmlns:a16="http://schemas.microsoft.com/office/drawing/2014/main" id="{7E60FC09-B7F8-62DE-CCC0-FFDB026221CD}"/>
              </a:ext>
            </a:extLst>
          </p:cNvPr>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105" name="Text Box 41">
            <a:extLst>
              <a:ext uri="{FF2B5EF4-FFF2-40B4-BE49-F238E27FC236}">
                <a16:creationId xmlns:a16="http://schemas.microsoft.com/office/drawing/2014/main" id="{1C8977C8-EBF5-6419-07AA-D1EE76DB8234}"/>
              </a:ext>
            </a:extLst>
          </p:cNvPr>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106" name="Text Box 42">
            <a:extLst>
              <a:ext uri="{FF2B5EF4-FFF2-40B4-BE49-F238E27FC236}">
                <a16:creationId xmlns:a16="http://schemas.microsoft.com/office/drawing/2014/main" id="{CF1F81D7-5429-4209-F716-3511890DF29F}"/>
              </a:ext>
            </a:extLst>
          </p:cNvPr>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07" name="Text Box 39">
            <a:extLst>
              <a:ext uri="{FF2B5EF4-FFF2-40B4-BE49-F238E27FC236}">
                <a16:creationId xmlns:a16="http://schemas.microsoft.com/office/drawing/2014/main" id="{4D44C988-8E43-124E-AC48-799FC945D075}"/>
              </a:ext>
            </a:extLst>
          </p:cNvPr>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109" name="Text Box 39">
            <a:extLst>
              <a:ext uri="{FF2B5EF4-FFF2-40B4-BE49-F238E27FC236}">
                <a16:creationId xmlns:a16="http://schemas.microsoft.com/office/drawing/2014/main" id="{D498AC75-E756-E0F1-D9A7-7D05D5F20FD0}"/>
              </a:ext>
            </a:extLst>
          </p:cNvPr>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110" name="Straight Connector 109">
            <a:extLst>
              <a:ext uri="{FF2B5EF4-FFF2-40B4-BE49-F238E27FC236}">
                <a16:creationId xmlns:a16="http://schemas.microsoft.com/office/drawing/2014/main" id="{63DDDEFD-483E-F0EA-C811-314CA7F9BA7E}"/>
              </a:ext>
            </a:extLst>
          </p:cNvPr>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84551E7-A955-E992-6A48-7C7A8D9A81BD}"/>
              </a:ext>
            </a:extLst>
          </p:cNvPr>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6DA2859-2831-8C09-52BD-36EBAF8101F5}"/>
              </a:ext>
            </a:extLst>
          </p:cNvPr>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843CE-4563-0F34-C843-BF498DB48BF2}"/>
              </a:ext>
            </a:extLst>
          </p:cNvPr>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4" name="Rectangle 27">
            <a:extLst>
              <a:ext uri="{FF2B5EF4-FFF2-40B4-BE49-F238E27FC236}">
                <a16:creationId xmlns:a16="http://schemas.microsoft.com/office/drawing/2014/main" id="{5F9F6E8E-2B46-1385-10E1-A82A8D883166}"/>
              </a:ext>
            </a:extLst>
          </p:cNvPr>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115" name="Freeform 28">
            <a:extLst>
              <a:ext uri="{FF2B5EF4-FFF2-40B4-BE49-F238E27FC236}">
                <a16:creationId xmlns:a16="http://schemas.microsoft.com/office/drawing/2014/main" id="{9B8974C5-14EE-BABD-2A4A-E9ABB272CE33}"/>
              </a:ext>
            </a:extLst>
          </p:cNvPr>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116" name="Text Box 26">
            <a:extLst>
              <a:ext uri="{FF2B5EF4-FFF2-40B4-BE49-F238E27FC236}">
                <a16:creationId xmlns:a16="http://schemas.microsoft.com/office/drawing/2014/main" id="{3966B25A-E696-B8F8-A91C-29BC33E1AD96}"/>
              </a:ext>
            </a:extLst>
          </p:cNvPr>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117" name="Oval 116">
            <a:extLst>
              <a:ext uri="{FF2B5EF4-FFF2-40B4-BE49-F238E27FC236}">
                <a16:creationId xmlns:a16="http://schemas.microsoft.com/office/drawing/2014/main" id="{90FFAC26-8A0C-EEAB-3B73-E8553147FF01}"/>
              </a:ext>
            </a:extLst>
          </p:cNvPr>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118" name="Straight Connector 117">
            <a:extLst>
              <a:ext uri="{FF2B5EF4-FFF2-40B4-BE49-F238E27FC236}">
                <a16:creationId xmlns:a16="http://schemas.microsoft.com/office/drawing/2014/main" id="{9519E82A-3022-9D5A-A40D-86BCF5C57703}"/>
              </a:ext>
            </a:extLst>
          </p:cNvPr>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1F06929-CA6C-3A4D-D673-AE2D27FFD97D}"/>
              </a:ext>
            </a:extLst>
          </p:cNvPr>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12C9FE3B-F230-1708-A4B6-941654E56DFC}"/>
              </a:ext>
            </a:extLst>
          </p:cNvPr>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B188BCA-218C-97CB-EA70-2941827EA729}"/>
              </a:ext>
            </a:extLst>
          </p:cNvPr>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ABFF0BDF-CFB0-4244-0C91-5F33B11051A3}"/>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123" name="TextBox 122">
            <a:extLst>
              <a:ext uri="{FF2B5EF4-FFF2-40B4-BE49-F238E27FC236}">
                <a16:creationId xmlns:a16="http://schemas.microsoft.com/office/drawing/2014/main" id="{B6812007-3274-7C05-2C3E-7760372987CE}"/>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24" name="TextBox 3">
            <a:extLst>
              <a:ext uri="{FF2B5EF4-FFF2-40B4-BE49-F238E27FC236}">
                <a16:creationId xmlns:a16="http://schemas.microsoft.com/office/drawing/2014/main" id="{DBCF0D2A-C22C-1A61-AB0F-FA06751F7192}"/>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D3B6F00-6340-4218-A3B6-36FD9CA752FB}"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25" name="Picture 54">
            <a:extLst>
              <a:ext uri="{FF2B5EF4-FFF2-40B4-BE49-F238E27FC236}">
                <a16:creationId xmlns:a16="http://schemas.microsoft.com/office/drawing/2014/main" id="{E671E82E-120C-1D52-54EF-AB47C1BAD06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6838014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2" name="Text Box 37">
            <a:extLst>
              <a:ext uri="{FF2B5EF4-FFF2-40B4-BE49-F238E27FC236}">
                <a16:creationId xmlns:a16="http://schemas.microsoft.com/office/drawing/2014/main" id="{B42DF01A-C8BF-F842-2A44-4A1E81564631}"/>
              </a:ext>
            </a:extLst>
          </p:cNvPr>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 name="Text Box 38">
            <a:extLst>
              <a:ext uri="{FF2B5EF4-FFF2-40B4-BE49-F238E27FC236}">
                <a16:creationId xmlns:a16="http://schemas.microsoft.com/office/drawing/2014/main" id="{CB0351E6-DA54-098F-88B2-A7D67E977868}"/>
              </a:ext>
            </a:extLst>
          </p:cNvPr>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4" name="Text Box 39">
            <a:extLst>
              <a:ext uri="{FF2B5EF4-FFF2-40B4-BE49-F238E27FC236}">
                <a16:creationId xmlns:a16="http://schemas.microsoft.com/office/drawing/2014/main" id="{F838F66A-93FF-0628-14C3-9980334F5598}"/>
              </a:ext>
            </a:extLst>
          </p:cNvPr>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10" name="Text Box 41">
            <a:extLst>
              <a:ext uri="{FF2B5EF4-FFF2-40B4-BE49-F238E27FC236}">
                <a16:creationId xmlns:a16="http://schemas.microsoft.com/office/drawing/2014/main" id="{3D571D37-7E10-7469-C19D-F256B6A109E6}"/>
              </a:ext>
            </a:extLst>
          </p:cNvPr>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11" name="Text Box 42">
            <a:extLst>
              <a:ext uri="{FF2B5EF4-FFF2-40B4-BE49-F238E27FC236}">
                <a16:creationId xmlns:a16="http://schemas.microsoft.com/office/drawing/2014/main" id="{F5958957-641F-D6D1-F645-612EAEF4F590}"/>
              </a:ext>
            </a:extLst>
          </p:cNvPr>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2" name="Text Box 39">
            <a:extLst>
              <a:ext uri="{FF2B5EF4-FFF2-40B4-BE49-F238E27FC236}">
                <a16:creationId xmlns:a16="http://schemas.microsoft.com/office/drawing/2014/main" id="{7BDBB97F-2113-FE50-D8E6-DC8A027EB037}"/>
              </a:ext>
            </a:extLst>
          </p:cNvPr>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13" name="Text Box 39">
            <a:extLst>
              <a:ext uri="{FF2B5EF4-FFF2-40B4-BE49-F238E27FC236}">
                <a16:creationId xmlns:a16="http://schemas.microsoft.com/office/drawing/2014/main" id="{0705AF4D-6098-1B69-DA91-1B9AF382CA6F}"/>
              </a:ext>
            </a:extLst>
          </p:cNvPr>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14" name="Text Box 37">
            <a:extLst>
              <a:ext uri="{FF2B5EF4-FFF2-40B4-BE49-F238E27FC236}">
                <a16:creationId xmlns:a16="http://schemas.microsoft.com/office/drawing/2014/main" id="{1CC5B0C9-3D73-89A6-9F18-332E635C24DA}"/>
              </a:ext>
            </a:extLst>
          </p:cNvPr>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5" name="Text Box 38">
            <a:extLst>
              <a:ext uri="{FF2B5EF4-FFF2-40B4-BE49-F238E27FC236}">
                <a16:creationId xmlns:a16="http://schemas.microsoft.com/office/drawing/2014/main" id="{4A94C823-8FDA-A85A-BA99-53D85BD9457D}"/>
              </a:ext>
            </a:extLst>
          </p:cNvPr>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6" name="Text Box 39">
            <a:extLst>
              <a:ext uri="{FF2B5EF4-FFF2-40B4-BE49-F238E27FC236}">
                <a16:creationId xmlns:a16="http://schemas.microsoft.com/office/drawing/2014/main" id="{CBDE412F-95B6-1A61-340A-D7152ADBD7D7}"/>
              </a:ext>
            </a:extLst>
          </p:cNvPr>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17" name="Text Box 41">
            <a:extLst>
              <a:ext uri="{FF2B5EF4-FFF2-40B4-BE49-F238E27FC236}">
                <a16:creationId xmlns:a16="http://schemas.microsoft.com/office/drawing/2014/main" id="{70C11A46-76BC-3267-9B12-86D32B390397}"/>
              </a:ext>
            </a:extLst>
          </p:cNvPr>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18" name="Text Box 42">
            <a:extLst>
              <a:ext uri="{FF2B5EF4-FFF2-40B4-BE49-F238E27FC236}">
                <a16:creationId xmlns:a16="http://schemas.microsoft.com/office/drawing/2014/main" id="{95F85698-E5DD-F332-8AD4-3277E36E953E}"/>
              </a:ext>
            </a:extLst>
          </p:cNvPr>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9" name="Text Box 39">
            <a:extLst>
              <a:ext uri="{FF2B5EF4-FFF2-40B4-BE49-F238E27FC236}">
                <a16:creationId xmlns:a16="http://schemas.microsoft.com/office/drawing/2014/main" id="{8357AC88-5BAF-ECE2-745D-B019C652FE96}"/>
              </a:ext>
            </a:extLst>
          </p:cNvPr>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0" name="Text Box 39">
            <a:extLst>
              <a:ext uri="{FF2B5EF4-FFF2-40B4-BE49-F238E27FC236}">
                <a16:creationId xmlns:a16="http://schemas.microsoft.com/office/drawing/2014/main" id="{F4871CC9-CA76-6D1A-B66C-7E02EBBC26E6}"/>
              </a:ext>
            </a:extLst>
          </p:cNvPr>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1" name="Text Box 37">
            <a:extLst>
              <a:ext uri="{FF2B5EF4-FFF2-40B4-BE49-F238E27FC236}">
                <a16:creationId xmlns:a16="http://schemas.microsoft.com/office/drawing/2014/main" id="{B2167AD5-FC3E-AC77-1199-F231281BE4F8}"/>
              </a:ext>
            </a:extLst>
          </p:cNvPr>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2" name="Text Box 38">
            <a:extLst>
              <a:ext uri="{FF2B5EF4-FFF2-40B4-BE49-F238E27FC236}">
                <a16:creationId xmlns:a16="http://schemas.microsoft.com/office/drawing/2014/main" id="{B2FA787E-D6CC-B5B9-30E5-FF2FEEDBBBF7}"/>
              </a:ext>
            </a:extLst>
          </p:cNvPr>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3" name="Text Box 39">
            <a:extLst>
              <a:ext uri="{FF2B5EF4-FFF2-40B4-BE49-F238E27FC236}">
                <a16:creationId xmlns:a16="http://schemas.microsoft.com/office/drawing/2014/main" id="{C7213899-FE46-545C-B4B4-91D81DD9FE72}"/>
              </a:ext>
            </a:extLst>
          </p:cNvPr>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4" name="Text Box 41">
            <a:extLst>
              <a:ext uri="{FF2B5EF4-FFF2-40B4-BE49-F238E27FC236}">
                <a16:creationId xmlns:a16="http://schemas.microsoft.com/office/drawing/2014/main" id="{0F7ECB26-1C22-EFE4-B303-0AD74FC5703E}"/>
              </a:ext>
            </a:extLst>
          </p:cNvPr>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5" name="Text Box 42">
            <a:extLst>
              <a:ext uri="{FF2B5EF4-FFF2-40B4-BE49-F238E27FC236}">
                <a16:creationId xmlns:a16="http://schemas.microsoft.com/office/drawing/2014/main" id="{8289ACA4-FA9B-FBD2-BDE5-2F2DC9CFEFEF}"/>
              </a:ext>
            </a:extLst>
          </p:cNvPr>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6" name="Text Box 39">
            <a:extLst>
              <a:ext uri="{FF2B5EF4-FFF2-40B4-BE49-F238E27FC236}">
                <a16:creationId xmlns:a16="http://schemas.microsoft.com/office/drawing/2014/main" id="{E5985FE5-A8E4-3C26-A253-753194F47CC0}"/>
              </a:ext>
            </a:extLst>
          </p:cNvPr>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7" name="Text Box 39">
            <a:extLst>
              <a:ext uri="{FF2B5EF4-FFF2-40B4-BE49-F238E27FC236}">
                <a16:creationId xmlns:a16="http://schemas.microsoft.com/office/drawing/2014/main" id="{9D5C9816-EA5D-1B6C-32EB-4BCED94C40E4}"/>
              </a:ext>
            </a:extLst>
          </p:cNvPr>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8" name="Text Box 37">
            <a:extLst>
              <a:ext uri="{FF2B5EF4-FFF2-40B4-BE49-F238E27FC236}">
                <a16:creationId xmlns:a16="http://schemas.microsoft.com/office/drawing/2014/main" id="{1472DFE3-059F-74AD-1444-EA21D79B9FC4}"/>
              </a:ext>
            </a:extLst>
          </p:cNvPr>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9" name="Text Box 38">
            <a:extLst>
              <a:ext uri="{FF2B5EF4-FFF2-40B4-BE49-F238E27FC236}">
                <a16:creationId xmlns:a16="http://schemas.microsoft.com/office/drawing/2014/main" id="{6CDD1BB1-CE98-6F4D-5A5E-922D175CC535}"/>
              </a:ext>
            </a:extLst>
          </p:cNvPr>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30" name="Text Box 39">
            <a:extLst>
              <a:ext uri="{FF2B5EF4-FFF2-40B4-BE49-F238E27FC236}">
                <a16:creationId xmlns:a16="http://schemas.microsoft.com/office/drawing/2014/main" id="{E3227240-36EF-E6C8-AA99-A2E71DF3A239}"/>
              </a:ext>
            </a:extLst>
          </p:cNvPr>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1" name="Text Box 41">
            <a:extLst>
              <a:ext uri="{FF2B5EF4-FFF2-40B4-BE49-F238E27FC236}">
                <a16:creationId xmlns:a16="http://schemas.microsoft.com/office/drawing/2014/main" id="{A95FD8D9-295E-5DD3-858A-254AF8E61B71}"/>
              </a:ext>
            </a:extLst>
          </p:cNvPr>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96" name="Text Box 42">
            <a:extLst>
              <a:ext uri="{FF2B5EF4-FFF2-40B4-BE49-F238E27FC236}">
                <a16:creationId xmlns:a16="http://schemas.microsoft.com/office/drawing/2014/main" id="{DF41FEA0-CE23-49B1-B9A7-6AE65B9ABC2F}"/>
              </a:ext>
            </a:extLst>
          </p:cNvPr>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97" name="Text Box 39">
            <a:extLst>
              <a:ext uri="{FF2B5EF4-FFF2-40B4-BE49-F238E27FC236}">
                <a16:creationId xmlns:a16="http://schemas.microsoft.com/office/drawing/2014/main" id="{46BDEA44-9E8E-87FF-7BF9-5AB54DBF18AC}"/>
              </a:ext>
            </a:extLst>
          </p:cNvPr>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98" name="Text Box 39">
            <a:extLst>
              <a:ext uri="{FF2B5EF4-FFF2-40B4-BE49-F238E27FC236}">
                <a16:creationId xmlns:a16="http://schemas.microsoft.com/office/drawing/2014/main" id="{6E4A31E5-4232-F4C7-6BDC-729984FC71B7}"/>
              </a:ext>
            </a:extLst>
          </p:cNvPr>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99" name="Straight Connector 98">
            <a:extLst>
              <a:ext uri="{FF2B5EF4-FFF2-40B4-BE49-F238E27FC236}">
                <a16:creationId xmlns:a16="http://schemas.microsoft.com/office/drawing/2014/main" id="{FF15CADC-48F6-E089-AE51-31F4E988F6C9}"/>
              </a:ext>
            </a:extLst>
          </p:cNvPr>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A3AAC09-447F-98C0-FA0A-753192AEBBDB}"/>
              </a:ext>
            </a:extLst>
          </p:cNvPr>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785C112-24CE-EBA9-3F0B-1276AE6AED70}"/>
              </a:ext>
            </a:extLst>
          </p:cNvPr>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43E54DF-104A-D573-1E08-4A05DA9A279C}"/>
              </a:ext>
            </a:extLst>
          </p:cNvPr>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27">
            <a:extLst>
              <a:ext uri="{FF2B5EF4-FFF2-40B4-BE49-F238E27FC236}">
                <a16:creationId xmlns:a16="http://schemas.microsoft.com/office/drawing/2014/main" id="{D648B911-050C-85AD-AE1B-5F68E170D27D}"/>
              </a:ext>
            </a:extLst>
          </p:cNvPr>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104" name="Freeform 28">
            <a:extLst>
              <a:ext uri="{FF2B5EF4-FFF2-40B4-BE49-F238E27FC236}">
                <a16:creationId xmlns:a16="http://schemas.microsoft.com/office/drawing/2014/main" id="{59DCC5DC-EA7B-5146-2EF4-D607D39ECFC7}"/>
              </a:ext>
            </a:extLst>
          </p:cNvPr>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105" name="Text Box 26">
            <a:extLst>
              <a:ext uri="{FF2B5EF4-FFF2-40B4-BE49-F238E27FC236}">
                <a16:creationId xmlns:a16="http://schemas.microsoft.com/office/drawing/2014/main" id="{643BBB5D-C650-C557-FC29-32367AF39C69}"/>
              </a:ext>
            </a:extLst>
          </p:cNvPr>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106" name="Oval 105">
            <a:extLst>
              <a:ext uri="{FF2B5EF4-FFF2-40B4-BE49-F238E27FC236}">
                <a16:creationId xmlns:a16="http://schemas.microsoft.com/office/drawing/2014/main" id="{25567D20-266E-EA61-A439-E33F24778544}"/>
              </a:ext>
            </a:extLst>
          </p:cNvPr>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107" name="Straight Connector 106">
            <a:extLst>
              <a:ext uri="{FF2B5EF4-FFF2-40B4-BE49-F238E27FC236}">
                <a16:creationId xmlns:a16="http://schemas.microsoft.com/office/drawing/2014/main" id="{274ADA73-5FC3-F993-9031-B4CE02F7C1FE}"/>
              </a:ext>
            </a:extLst>
          </p:cNvPr>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75BF681-DE69-5F85-AFE4-E60E6AF7B234}"/>
              </a:ext>
            </a:extLst>
          </p:cNvPr>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4109ED6-BD9F-D817-377E-F739777B31B6}"/>
              </a:ext>
            </a:extLst>
          </p:cNvPr>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D562C3D-569A-CCA7-A1B7-85444C78135B}"/>
              </a:ext>
            </a:extLst>
          </p:cNvPr>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F2E96E6D-91F7-EEB0-F113-E5CB3A611283}"/>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113" name="TextBox 112">
            <a:extLst>
              <a:ext uri="{FF2B5EF4-FFF2-40B4-BE49-F238E27FC236}">
                <a16:creationId xmlns:a16="http://schemas.microsoft.com/office/drawing/2014/main" id="{F2C1CC0E-327C-4C4B-0E15-F137CDC63C67}"/>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14" name="TextBox 3">
            <a:extLst>
              <a:ext uri="{FF2B5EF4-FFF2-40B4-BE49-F238E27FC236}">
                <a16:creationId xmlns:a16="http://schemas.microsoft.com/office/drawing/2014/main" id="{09F40E7F-49F7-DA52-7827-9A9240235B1C}"/>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8F7EDE6-340F-492F-B336-8A478A7761EA}"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15" name="Picture 44">
            <a:extLst>
              <a:ext uri="{FF2B5EF4-FFF2-40B4-BE49-F238E27FC236}">
                <a16:creationId xmlns:a16="http://schemas.microsoft.com/office/drawing/2014/main" id="{08763E07-529C-EDAA-94F2-3D649DBAA8D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529658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2" name="Rectangle 364">
            <a:extLst>
              <a:ext uri="{FF2B5EF4-FFF2-40B4-BE49-F238E27FC236}">
                <a16:creationId xmlns:a16="http://schemas.microsoft.com/office/drawing/2014/main" id="{C3CDE7E8-DC91-49B1-82BB-F622170701DF}"/>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a:extLst>
              <a:ext uri="{FF2B5EF4-FFF2-40B4-BE49-F238E27FC236}">
                <a16:creationId xmlns:a16="http://schemas.microsoft.com/office/drawing/2014/main" id="{AFB04467-F4AF-A516-82A2-95C468D0179C}"/>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4" name="Text Box 365">
            <a:extLst>
              <a:ext uri="{FF2B5EF4-FFF2-40B4-BE49-F238E27FC236}">
                <a16:creationId xmlns:a16="http://schemas.microsoft.com/office/drawing/2014/main" id="{E0FC2643-BD6E-EFF7-AD4E-A5A729A131CB}"/>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0" name="Text Box 366">
            <a:extLst>
              <a:ext uri="{FF2B5EF4-FFF2-40B4-BE49-F238E27FC236}">
                <a16:creationId xmlns:a16="http://schemas.microsoft.com/office/drawing/2014/main" id="{73D34FFD-1B91-6DC1-C94E-DE1E615131E1}"/>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1" name="Text Box 367">
            <a:extLst>
              <a:ext uri="{FF2B5EF4-FFF2-40B4-BE49-F238E27FC236}">
                <a16:creationId xmlns:a16="http://schemas.microsoft.com/office/drawing/2014/main" id="{8778E1BA-1B1D-4F72-19AF-445E82CCDE8A}"/>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2" name="Rectangle 364">
            <a:extLst>
              <a:ext uri="{FF2B5EF4-FFF2-40B4-BE49-F238E27FC236}">
                <a16:creationId xmlns:a16="http://schemas.microsoft.com/office/drawing/2014/main" id="{3E721B94-9134-AADE-D96C-9B9B97B9A2E9}"/>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3" name="TextBox 12">
            <a:extLst>
              <a:ext uri="{FF2B5EF4-FFF2-40B4-BE49-F238E27FC236}">
                <a16:creationId xmlns:a16="http://schemas.microsoft.com/office/drawing/2014/main" id="{7D5A9825-F432-412D-E4E4-70536595FBA8}"/>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4" name="TextBox 13">
            <a:extLst>
              <a:ext uri="{FF2B5EF4-FFF2-40B4-BE49-F238E27FC236}">
                <a16:creationId xmlns:a16="http://schemas.microsoft.com/office/drawing/2014/main" id="{080EE284-2946-1EF6-29BF-9B8CB6F7743E}"/>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5" name="Rectangle 364">
            <a:extLst>
              <a:ext uri="{FF2B5EF4-FFF2-40B4-BE49-F238E27FC236}">
                <a16:creationId xmlns:a16="http://schemas.microsoft.com/office/drawing/2014/main" id="{FE04B7E9-D800-EAC9-FEB1-CC2CEFD3C0D9}"/>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6" name="Rectangle 364">
            <a:extLst>
              <a:ext uri="{FF2B5EF4-FFF2-40B4-BE49-F238E27FC236}">
                <a16:creationId xmlns:a16="http://schemas.microsoft.com/office/drawing/2014/main" id="{EF9BC288-8D7D-0B8C-8A03-A8B14F176C69}"/>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7" name="Text Box 37">
            <a:extLst>
              <a:ext uri="{FF2B5EF4-FFF2-40B4-BE49-F238E27FC236}">
                <a16:creationId xmlns:a16="http://schemas.microsoft.com/office/drawing/2014/main" id="{90BBB5F7-41E9-36BD-4124-D3EA0A87423E}"/>
              </a:ext>
            </a:extLst>
          </p:cNvPr>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8" name="Text Box 38">
            <a:extLst>
              <a:ext uri="{FF2B5EF4-FFF2-40B4-BE49-F238E27FC236}">
                <a16:creationId xmlns:a16="http://schemas.microsoft.com/office/drawing/2014/main" id="{3710DB9B-3790-765D-DAD7-9A7490EF5A23}"/>
              </a:ext>
            </a:extLst>
          </p:cNvPr>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9" name="Text Box 39">
            <a:extLst>
              <a:ext uri="{FF2B5EF4-FFF2-40B4-BE49-F238E27FC236}">
                <a16:creationId xmlns:a16="http://schemas.microsoft.com/office/drawing/2014/main" id="{E1C83892-FE4E-DC2D-0138-43B0833EB459}"/>
              </a:ext>
            </a:extLst>
          </p:cNvPr>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0" name="Text Box 41">
            <a:extLst>
              <a:ext uri="{FF2B5EF4-FFF2-40B4-BE49-F238E27FC236}">
                <a16:creationId xmlns:a16="http://schemas.microsoft.com/office/drawing/2014/main" id="{05054E4A-58E6-B2FE-C150-68A6F8D5B439}"/>
              </a:ext>
            </a:extLst>
          </p:cNvPr>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1" name="Text Box 42">
            <a:extLst>
              <a:ext uri="{FF2B5EF4-FFF2-40B4-BE49-F238E27FC236}">
                <a16:creationId xmlns:a16="http://schemas.microsoft.com/office/drawing/2014/main" id="{35BB56A6-A9F1-F041-DFAB-23518B303F8E}"/>
              </a:ext>
            </a:extLst>
          </p:cNvPr>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2" name="Text Box 39">
            <a:extLst>
              <a:ext uri="{FF2B5EF4-FFF2-40B4-BE49-F238E27FC236}">
                <a16:creationId xmlns:a16="http://schemas.microsoft.com/office/drawing/2014/main" id="{202A63C9-769C-166D-2C66-8280FA18C2C7}"/>
              </a:ext>
            </a:extLst>
          </p:cNvPr>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3" name="Text Box 39">
            <a:extLst>
              <a:ext uri="{FF2B5EF4-FFF2-40B4-BE49-F238E27FC236}">
                <a16:creationId xmlns:a16="http://schemas.microsoft.com/office/drawing/2014/main" id="{8CD58B7D-0861-9D08-2C00-C4E963513550}"/>
              </a:ext>
            </a:extLst>
          </p:cNvPr>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4" name="Text Box 37">
            <a:extLst>
              <a:ext uri="{FF2B5EF4-FFF2-40B4-BE49-F238E27FC236}">
                <a16:creationId xmlns:a16="http://schemas.microsoft.com/office/drawing/2014/main" id="{BA1FDC7C-8A05-49BD-87E4-1045537EDAC4}"/>
              </a:ext>
            </a:extLst>
          </p:cNvPr>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5" name="Text Box 38">
            <a:extLst>
              <a:ext uri="{FF2B5EF4-FFF2-40B4-BE49-F238E27FC236}">
                <a16:creationId xmlns:a16="http://schemas.microsoft.com/office/drawing/2014/main" id="{CFE57722-F376-FFB3-9EC5-7150E7ADEA64}"/>
              </a:ext>
            </a:extLst>
          </p:cNvPr>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6" name="Text Box 39">
            <a:extLst>
              <a:ext uri="{FF2B5EF4-FFF2-40B4-BE49-F238E27FC236}">
                <a16:creationId xmlns:a16="http://schemas.microsoft.com/office/drawing/2014/main" id="{4ED1F742-31A8-4D42-8071-17C5824238EE}"/>
              </a:ext>
            </a:extLst>
          </p:cNvPr>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7" name="Text Box 41">
            <a:extLst>
              <a:ext uri="{FF2B5EF4-FFF2-40B4-BE49-F238E27FC236}">
                <a16:creationId xmlns:a16="http://schemas.microsoft.com/office/drawing/2014/main" id="{E97BC430-CF81-3CC5-DE5F-2719E6D974F1}"/>
              </a:ext>
            </a:extLst>
          </p:cNvPr>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8" name="Text Box 42">
            <a:extLst>
              <a:ext uri="{FF2B5EF4-FFF2-40B4-BE49-F238E27FC236}">
                <a16:creationId xmlns:a16="http://schemas.microsoft.com/office/drawing/2014/main" id="{1899C00A-42FF-740A-63C8-C283D5B3B2B6}"/>
              </a:ext>
            </a:extLst>
          </p:cNvPr>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9" name="Text Box 39">
            <a:extLst>
              <a:ext uri="{FF2B5EF4-FFF2-40B4-BE49-F238E27FC236}">
                <a16:creationId xmlns:a16="http://schemas.microsoft.com/office/drawing/2014/main" id="{FFF2D61C-222F-461A-D50D-08CE077E4A98}"/>
              </a:ext>
            </a:extLst>
          </p:cNvPr>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0" name="Text Box 39">
            <a:extLst>
              <a:ext uri="{FF2B5EF4-FFF2-40B4-BE49-F238E27FC236}">
                <a16:creationId xmlns:a16="http://schemas.microsoft.com/office/drawing/2014/main" id="{05FF628C-0A5E-4A35-4B2F-8F1B0452CB17}"/>
              </a:ext>
            </a:extLst>
          </p:cNvPr>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1" name="Text Box 37">
            <a:extLst>
              <a:ext uri="{FF2B5EF4-FFF2-40B4-BE49-F238E27FC236}">
                <a16:creationId xmlns:a16="http://schemas.microsoft.com/office/drawing/2014/main" id="{96D08AB0-02AC-39C8-7D01-2DF87ED78F5A}"/>
              </a:ext>
            </a:extLst>
          </p:cNvPr>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2" name="Text Box 38">
            <a:extLst>
              <a:ext uri="{FF2B5EF4-FFF2-40B4-BE49-F238E27FC236}">
                <a16:creationId xmlns:a16="http://schemas.microsoft.com/office/drawing/2014/main" id="{F6CE0B8C-4D2D-1E40-D5F5-704283F4F958}"/>
              </a:ext>
            </a:extLst>
          </p:cNvPr>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33" name="Text Box 39">
            <a:extLst>
              <a:ext uri="{FF2B5EF4-FFF2-40B4-BE49-F238E27FC236}">
                <a16:creationId xmlns:a16="http://schemas.microsoft.com/office/drawing/2014/main" id="{04FA7A19-EF3C-72D7-21BF-32EFC1CBDAC5}"/>
              </a:ext>
            </a:extLst>
          </p:cNvPr>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4" name="Text Box 41">
            <a:extLst>
              <a:ext uri="{FF2B5EF4-FFF2-40B4-BE49-F238E27FC236}">
                <a16:creationId xmlns:a16="http://schemas.microsoft.com/office/drawing/2014/main" id="{36E25B27-4C8E-DF94-3F6B-9DEA3BC8447C}"/>
              </a:ext>
            </a:extLst>
          </p:cNvPr>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35" name="Text Box 42">
            <a:extLst>
              <a:ext uri="{FF2B5EF4-FFF2-40B4-BE49-F238E27FC236}">
                <a16:creationId xmlns:a16="http://schemas.microsoft.com/office/drawing/2014/main" id="{5EE57B4E-8C3A-00A2-0965-A846D0CB5D0F}"/>
              </a:ext>
            </a:extLst>
          </p:cNvPr>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36" name="Text Box 39">
            <a:extLst>
              <a:ext uri="{FF2B5EF4-FFF2-40B4-BE49-F238E27FC236}">
                <a16:creationId xmlns:a16="http://schemas.microsoft.com/office/drawing/2014/main" id="{4F36DE59-E686-002A-0036-E8EE31281230}"/>
              </a:ext>
            </a:extLst>
          </p:cNvPr>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7" name="Text Box 39">
            <a:extLst>
              <a:ext uri="{FF2B5EF4-FFF2-40B4-BE49-F238E27FC236}">
                <a16:creationId xmlns:a16="http://schemas.microsoft.com/office/drawing/2014/main" id="{5C8C1E1C-0215-48BD-487C-77111FE84066}"/>
              </a:ext>
            </a:extLst>
          </p:cNvPr>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8" name="Text Box 37">
            <a:extLst>
              <a:ext uri="{FF2B5EF4-FFF2-40B4-BE49-F238E27FC236}">
                <a16:creationId xmlns:a16="http://schemas.microsoft.com/office/drawing/2014/main" id="{362814C4-0414-0E24-B611-0C5C5E0F4B8E}"/>
              </a:ext>
            </a:extLst>
          </p:cNvPr>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9" name="Text Box 38">
            <a:extLst>
              <a:ext uri="{FF2B5EF4-FFF2-40B4-BE49-F238E27FC236}">
                <a16:creationId xmlns:a16="http://schemas.microsoft.com/office/drawing/2014/main" id="{474E62D8-DEBB-EB9F-0D71-77AA555B836F}"/>
              </a:ext>
            </a:extLst>
          </p:cNvPr>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40" name="Text Box 39">
            <a:extLst>
              <a:ext uri="{FF2B5EF4-FFF2-40B4-BE49-F238E27FC236}">
                <a16:creationId xmlns:a16="http://schemas.microsoft.com/office/drawing/2014/main" id="{1E16C7F7-44F8-0A89-2244-19A20CECAB8C}"/>
              </a:ext>
            </a:extLst>
          </p:cNvPr>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41" name="Text Box 41">
            <a:extLst>
              <a:ext uri="{FF2B5EF4-FFF2-40B4-BE49-F238E27FC236}">
                <a16:creationId xmlns:a16="http://schemas.microsoft.com/office/drawing/2014/main" id="{63A306B4-9C3A-3205-B760-45C02BE68C5F}"/>
              </a:ext>
            </a:extLst>
          </p:cNvPr>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42" name="Text Box 42">
            <a:extLst>
              <a:ext uri="{FF2B5EF4-FFF2-40B4-BE49-F238E27FC236}">
                <a16:creationId xmlns:a16="http://schemas.microsoft.com/office/drawing/2014/main" id="{3E8A972C-E5C0-A0E6-2010-75D77F64EDBF}"/>
              </a:ext>
            </a:extLst>
          </p:cNvPr>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43" name="Text Box 39">
            <a:extLst>
              <a:ext uri="{FF2B5EF4-FFF2-40B4-BE49-F238E27FC236}">
                <a16:creationId xmlns:a16="http://schemas.microsoft.com/office/drawing/2014/main" id="{B978A079-1696-7F20-3CCE-DCE721D43F94}"/>
              </a:ext>
            </a:extLst>
          </p:cNvPr>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44" name="Text Box 39">
            <a:extLst>
              <a:ext uri="{FF2B5EF4-FFF2-40B4-BE49-F238E27FC236}">
                <a16:creationId xmlns:a16="http://schemas.microsoft.com/office/drawing/2014/main" id="{47A97A87-C5CD-C2F6-7176-6A59C6FF8B75}"/>
              </a:ext>
            </a:extLst>
          </p:cNvPr>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45" name="Straight Connector 44">
            <a:extLst>
              <a:ext uri="{FF2B5EF4-FFF2-40B4-BE49-F238E27FC236}">
                <a16:creationId xmlns:a16="http://schemas.microsoft.com/office/drawing/2014/main" id="{4789FD4D-E3EF-C44A-68AF-8A3FE35EBAB1}"/>
              </a:ext>
            </a:extLst>
          </p:cNvPr>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6ABD656-F68A-9B1E-DC91-89B3CAF22542}"/>
              </a:ext>
            </a:extLst>
          </p:cNvPr>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BFC8EEA-6BC4-8F40-E77C-41851AFA8983}"/>
              </a:ext>
            </a:extLst>
          </p:cNvPr>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B1766D4-B838-642E-B310-763C0A0CCD4E}"/>
              </a:ext>
            </a:extLst>
          </p:cNvPr>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27">
            <a:extLst>
              <a:ext uri="{FF2B5EF4-FFF2-40B4-BE49-F238E27FC236}">
                <a16:creationId xmlns:a16="http://schemas.microsoft.com/office/drawing/2014/main" id="{08549774-CDE8-CA34-FF4B-7D492B0C7348}"/>
              </a:ext>
            </a:extLst>
          </p:cNvPr>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0" name="Freeform 28">
            <a:extLst>
              <a:ext uri="{FF2B5EF4-FFF2-40B4-BE49-F238E27FC236}">
                <a16:creationId xmlns:a16="http://schemas.microsoft.com/office/drawing/2014/main" id="{65885C0A-04CB-C22A-C44D-D6141ADAB402}"/>
              </a:ext>
            </a:extLst>
          </p:cNvPr>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51" name="Text Box 26">
            <a:extLst>
              <a:ext uri="{FF2B5EF4-FFF2-40B4-BE49-F238E27FC236}">
                <a16:creationId xmlns:a16="http://schemas.microsoft.com/office/drawing/2014/main" id="{2A79E337-41F5-9494-9025-9A6DA1A2A885}"/>
              </a:ext>
            </a:extLst>
          </p:cNvPr>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2" name="Oval 51">
            <a:extLst>
              <a:ext uri="{FF2B5EF4-FFF2-40B4-BE49-F238E27FC236}">
                <a16:creationId xmlns:a16="http://schemas.microsoft.com/office/drawing/2014/main" id="{B4BF91E5-0F22-D413-ABDC-0DA29AA3DE13}"/>
              </a:ext>
            </a:extLst>
          </p:cNvPr>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3" name="Straight Connector 52">
            <a:extLst>
              <a:ext uri="{FF2B5EF4-FFF2-40B4-BE49-F238E27FC236}">
                <a16:creationId xmlns:a16="http://schemas.microsoft.com/office/drawing/2014/main" id="{D13DC08E-B2CE-73A2-81E6-12DEACF7B7D3}"/>
              </a:ext>
            </a:extLst>
          </p:cNvPr>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DB50D1F-F84D-1B46-B966-1BF70AA31EF3}"/>
              </a:ext>
            </a:extLst>
          </p:cNvPr>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FD2D315-F369-DAAD-4195-972E43676B6F}"/>
              </a:ext>
            </a:extLst>
          </p:cNvPr>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1920AB7-534C-E666-E711-EC608096479D}"/>
              </a:ext>
            </a:extLst>
          </p:cNvPr>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585D5613-F95A-0D3C-7BCA-9A3FE0D198E6}"/>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8" name="TextBox 3">
            <a:extLst>
              <a:ext uri="{FF2B5EF4-FFF2-40B4-BE49-F238E27FC236}">
                <a16:creationId xmlns:a16="http://schemas.microsoft.com/office/drawing/2014/main" id="{340145C3-48DF-9336-A437-D70E85A1BE50}"/>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B4B89DE-092E-498E-81D4-D5C12B960FB2}"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9" name="Picture 53">
            <a:extLst>
              <a:ext uri="{FF2B5EF4-FFF2-40B4-BE49-F238E27FC236}">
                <a16:creationId xmlns:a16="http://schemas.microsoft.com/office/drawing/2014/main" id="{2E98859A-3326-11C2-D549-C3440EC16AF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1798877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2" name="Text Box 37">
            <a:extLst>
              <a:ext uri="{FF2B5EF4-FFF2-40B4-BE49-F238E27FC236}">
                <a16:creationId xmlns:a16="http://schemas.microsoft.com/office/drawing/2014/main" id="{A1ED30CD-0EE4-43D1-FEE6-2A252513E1EC}"/>
              </a:ext>
            </a:extLst>
          </p:cNvPr>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 name="Text Box 38">
            <a:extLst>
              <a:ext uri="{FF2B5EF4-FFF2-40B4-BE49-F238E27FC236}">
                <a16:creationId xmlns:a16="http://schemas.microsoft.com/office/drawing/2014/main" id="{7644A91E-9B91-E64E-2373-53335F528FAB}"/>
              </a:ext>
            </a:extLst>
          </p:cNvPr>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4" name="Text Box 39">
            <a:extLst>
              <a:ext uri="{FF2B5EF4-FFF2-40B4-BE49-F238E27FC236}">
                <a16:creationId xmlns:a16="http://schemas.microsoft.com/office/drawing/2014/main" id="{EBFB40B7-3F25-A3D8-ACFC-A7FB502F6A53}"/>
              </a:ext>
            </a:extLst>
          </p:cNvPr>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10" name="Text Box 41">
            <a:extLst>
              <a:ext uri="{FF2B5EF4-FFF2-40B4-BE49-F238E27FC236}">
                <a16:creationId xmlns:a16="http://schemas.microsoft.com/office/drawing/2014/main" id="{6449C538-F766-32A1-702E-0D5548DC9220}"/>
              </a:ext>
            </a:extLst>
          </p:cNvPr>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11" name="Text Box 42">
            <a:extLst>
              <a:ext uri="{FF2B5EF4-FFF2-40B4-BE49-F238E27FC236}">
                <a16:creationId xmlns:a16="http://schemas.microsoft.com/office/drawing/2014/main" id="{250D580F-DBA7-E8CF-2074-6164E33049A0}"/>
              </a:ext>
            </a:extLst>
          </p:cNvPr>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2" name="Text Box 39">
            <a:extLst>
              <a:ext uri="{FF2B5EF4-FFF2-40B4-BE49-F238E27FC236}">
                <a16:creationId xmlns:a16="http://schemas.microsoft.com/office/drawing/2014/main" id="{31F57B71-D0B6-3EFC-5277-4697F3B3389C}"/>
              </a:ext>
            </a:extLst>
          </p:cNvPr>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13" name="Text Box 39">
            <a:extLst>
              <a:ext uri="{FF2B5EF4-FFF2-40B4-BE49-F238E27FC236}">
                <a16:creationId xmlns:a16="http://schemas.microsoft.com/office/drawing/2014/main" id="{0E997172-512D-D140-BCAB-C4C316C8A4C3}"/>
              </a:ext>
            </a:extLst>
          </p:cNvPr>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14" name="Text Box 37">
            <a:extLst>
              <a:ext uri="{FF2B5EF4-FFF2-40B4-BE49-F238E27FC236}">
                <a16:creationId xmlns:a16="http://schemas.microsoft.com/office/drawing/2014/main" id="{88F2DE4C-A6DD-3C9F-80CE-9AEC8D4CC7AB}"/>
              </a:ext>
            </a:extLst>
          </p:cNvPr>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5" name="Text Box 38">
            <a:extLst>
              <a:ext uri="{FF2B5EF4-FFF2-40B4-BE49-F238E27FC236}">
                <a16:creationId xmlns:a16="http://schemas.microsoft.com/office/drawing/2014/main" id="{02C6A23D-EB6D-63BF-68BC-B0425E8B97E0}"/>
              </a:ext>
            </a:extLst>
          </p:cNvPr>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6" name="Text Box 39">
            <a:extLst>
              <a:ext uri="{FF2B5EF4-FFF2-40B4-BE49-F238E27FC236}">
                <a16:creationId xmlns:a16="http://schemas.microsoft.com/office/drawing/2014/main" id="{C4D4B8D7-7B3A-CD4A-16B2-458227F9FB22}"/>
              </a:ext>
            </a:extLst>
          </p:cNvPr>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17" name="Text Box 41">
            <a:extLst>
              <a:ext uri="{FF2B5EF4-FFF2-40B4-BE49-F238E27FC236}">
                <a16:creationId xmlns:a16="http://schemas.microsoft.com/office/drawing/2014/main" id="{0A06FC66-1FD9-95B1-82F7-796679F923D6}"/>
              </a:ext>
            </a:extLst>
          </p:cNvPr>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18" name="Text Box 42">
            <a:extLst>
              <a:ext uri="{FF2B5EF4-FFF2-40B4-BE49-F238E27FC236}">
                <a16:creationId xmlns:a16="http://schemas.microsoft.com/office/drawing/2014/main" id="{D1137FB2-DC10-2386-73DD-EE09B75D9A4B}"/>
              </a:ext>
            </a:extLst>
          </p:cNvPr>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9" name="Text Box 39">
            <a:extLst>
              <a:ext uri="{FF2B5EF4-FFF2-40B4-BE49-F238E27FC236}">
                <a16:creationId xmlns:a16="http://schemas.microsoft.com/office/drawing/2014/main" id="{4EDE0B45-7D94-C8F0-45E7-E084D659A29F}"/>
              </a:ext>
            </a:extLst>
          </p:cNvPr>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0" name="Text Box 39">
            <a:extLst>
              <a:ext uri="{FF2B5EF4-FFF2-40B4-BE49-F238E27FC236}">
                <a16:creationId xmlns:a16="http://schemas.microsoft.com/office/drawing/2014/main" id="{5887EC59-906A-0794-33F7-B4532C69E1F8}"/>
              </a:ext>
            </a:extLst>
          </p:cNvPr>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1" name="Text Box 37">
            <a:extLst>
              <a:ext uri="{FF2B5EF4-FFF2-40B4-BE49-F238E27FC236}">
                <a16:creationId xmlns:a16="http://schemas.microsoft.com/office/drawing/2014/main" id="{B0A5E1AE-8495-66A9-308E-97DDC2C0CFFC}"/>
              </a:ext>
            </a:extLst>
          </p:cNvPr>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2" name="Text Box 38">
            <a:extLst>
              <a:ext uri="{FF2B5EF4-FFF2-40B4-BE49-F238E27FC236}">
                <a16:creationId xmlns:a16="http://schemas.microsoft.com/office/drawing/2014/main" id="{B4AF6CAD-584E-4653-2CA6-44C1E5F82A03}"/>
              </a:ext>
            </a:extLst>
          </p:cNvPr>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3" name="Text Box 39">
            <a:extLst>
              <a:ext uri="{FF2B5EF4-FFF2-40B4-BE49-F238E27FC236}">
                <a16:creationId xmlns:a16="http://schemas.microsoft.com/office/drawing/2014/main" id="{E9F9651E-73A6-C6B0-8F91-06E981D27EC7}"/>
              </a:ext>
            </a:extLst>
          </p:cNvPr>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4" name="Text Box 41">
            <a:extLst>
              <a:ext uri="{FF2B5EF4-FFF2-40B4-BE49-F238E27FC236}">
                <a16:creationId xmlns:a16="http://schemas.microsoft.com/office/drawing/2014/main" id="{18E45171-9F00-3DB3-4730-1CFF42D124DF}"/>
              </a:ext>
            </a:extLst>
          </p:cNvPr>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5" name="Text Box 42">
            <a:extLst>
              <a:ext uri="{FF2B5EF4-FFF2-40B4-BE49-F238E27FC236}">
                <a16:creationId xmlns:a16="http://schemas.microsoft.com/office/drawing/2014/main" id="{D6323742-EBD8-0668-AB4E-E8631997273A}"/>
              </a:ext>
            </a:extLst>
          </p:cNvPr>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6" name="Text Box 39">
            <a:extLst>
              <a:ext uri="{FF2B5EF4-FFF2-40B4-BE49-F238E27FC236}">
                <a16:creationId xmlns:a16="http://schemas.microsoft.com/office/drawing/2014/main" id="{9F7A9FA4-0D9C-A61A-A698-2FB6886E611E}"/>
              </a:ext>
            </a:extLst>
          </p:cNvPr>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7" name="Text Box 39">
            <a:extLst>
              <a:ext uri="{FF2B5EF4-FFF2-40B4-BE49-F238E27FC236}">
                <a16:creationId xmlns:a16="http://schemas.microsoft.com/office/drawing/2014/main" id="{2109C564-E96F-1BC9-5FF5-A57354CBFAE0}"/>
              </a:ext>
            </a:extLst>
          </p:cNvPr>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8" name="Text Box 37">
            <a:extLst>
              <a:ext uri="{FF2B5EF4-FFF2-40B4-BE49-F238E27FC236}">
                <a16:creationId xmlns:a16="http://schemas.microsoft.com/office/drawing/2014/main" id="{6B1027CF-13FD-DD1E-0C1F-7015E51B973D}"/>
              </a:ext>
            </a:extLst>
          </p:cNvPr>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9" name="Text Box 38">
            <a:extLst>
              <a:ext uri="{FF2B5EF4-FFF2-40B4-BE49-F238E27FC236}">
                <a16:creationId xmlns:a16="http://schemas.microsoft.com/office/drawing/2014/main" id="{70F4CD3D-B47D-9689-BAD2-49FC47E728FD}"/>
              </a:ext>
            </a:extLst>
          </p:cNvPr>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30" name="Text Box 39">
            <a:extLst>
              <a:ext uri="{FF2B5EF4-FFF2-40B4-BE49-F238E27FC236}">
                <a16:creationId xmlns:a16="http://schemas.microsoft.com/office/drawing/2014/main" id="{2D3F0B29-9F3E-7899-AA02-9B43C2B18502}"/>
              </a:ext>
            </a:extLst>
          </p:cNvPr>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1" name="Text Box 41">
            <a:extLst>
              <a:ext uri="{FF2B5EF4-FFF2-40B4-BE49-F238E27FC236}">
                <a16:creationId xmlns:a16="http://schemas.microsoft.com/office/drawing/2014/main" id="{8C8070E1-8ACC-505C-57DF-9563764BAA11}"/>
              </a:ext>
            </a:extLst>
          </p:cNvPr>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32" name="Text Box 42">
            <a:extLst>
              <a:ext uri="{FF2B5EF4-FFF2-40B4-BE49-F238E27FC236}">
                <a16:creationId xmlns:a16="http://schemas.microsoft.com/office/drawing/2014/main" id="{F4DB6CD6-8760-BE4A-561B-FBA254F4FEF2}"/>
              </a:ext>
            </a:extLst>
          </p:cNvPr>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33" name="Text Box 39">
            <a:extLst>
              <a:ext uri="{FF2B5EF4-FFF2-40B4-BE49-F238E27FC236}">
                <a16:creationId xmlns:a16="http://schemas.microsoft.com/office/drawing/2014/main" id="{A90D736A-44B7-572B-0D82-D7E526C0CB01}"/>
              </a:ext>
            </a:extLst>
          </p:cNvPr>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4" name="Text Box 39">
            <a:extLst>
              <a:ext uri="{FF2B5EF4-FFF2-40B4-BE49-F238E27FC236}">
                <a16:creationId xmlns:a16="http://schemas.microsoft.com/office/drawing/2014/main" id="{0122B8C8-BDBC-E9F5-E4F7-CA8F6CC65161}"/>
              </a:ext>
            </a:extLst>
          </p:cNvPr>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35" name="Straight Connector 34">
            <a:extLst>
              <a:ext uri="{FF2B5EF4-FFF2-40B4-BE49-F238E27FC236}">
                <a16:creationId xmlns:a16="http://schemas.microsoft.com/office/drawing/2014/main" id="{B4A8E8D3-2A96-0D64-1AA5-DDB104F4F1DD}"/>
              </a:ext>
            </a:extLst>
          </p:cNvPr>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5366025-02B2-13DC-7589-BAA9908F9026}"/>
              </a:ext>
            </a:extLst>
          </p:cNvPr>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CE1A22E-7D45-3D8F-EDEA-F665DC5A5758}"/>
              </a:ext>
            </a:extLst>
          </p:cNvPr>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6355C9F-A764-7AB3-209E-D92883EF7A7B}"/>
              </a:ext>
            </a:extLst>
          </p:cNvPr>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Rectangle 27">
            <a:extLst>
              <a:ext uri="{FF2B5EF4-FFF2-40B4-BE49-F238E27FC236}">
                <a16:creationId xmlns:a16="http://schemas.microsoft.com/office/drawing/2014/main" id="{5B153058-F281-0FA1-31D4-28130D995B67}"/>
              </a:ext>
            </a:extLst>
          </p:cNvPr>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0" name="Freeform 28">
            <a:extLst>
              <a:ext uri="{FF2B5EF4-FFF2-40B4-BE49-F238E27FC236}">
                <a16:creationId xmlns:a16="http://schemas.microsoft.com/office/drawing/2014/main" id="{842FEDDD-39DB-B1E0-80C6-7D2CBB3038B5}"/>
              </a:ext>
            </a:extLst>
          </p:cNvPr>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41" name="Text Box 26">
            <a:extLst>
              <a:ext uri="{FF2B5EF4-FFF2-40B4-BE49-F238E27FC236}">
                <a16:creationId xmlns:a16="http://schemas.microsoft.com/office/drawing/2014/main" id="{3D874FF7-7DCD-A78D-812C-AF52CDE06F83}"/>
              </a:ext>
            </a:extLst>
          </p:cNvPr>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42" name="Oval 41">
            <a:extLst>
              <a:ext uri="{FF2B5EF4-FFF2-40B4-BE49-F238E27FC236}">
                <a16:creationId xmlns:a16="http://schemas.microsoft.com/office/drawing/2014/main" id="{7EDBB7DA-6C15-924D-0AD7-423B492ED689}"/>
              </a:ext>
            </a:extLst>
          </p:cNvPr>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3" name="Straight Connector 42">
            <a:extLst>
              <a:ext uri="{FF2B5EF4-FFF2-40B4-BE49-F238E27FC236}">
                <a16:creationId xmlns:a16="http://schemas.microsoft.com/office/drawing/2014/main" id="{0EF76E23-C1AB-22FD-CF54-4F0F4D403840}"/>
              </a:ext>
            </a:extLst>
          </p:cNvPr>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FD647CA-F26F-2AC9-EAAC-B6AC1253EF9B}"/>
              </a:ext>
            </a:extLst>
          </p:cNvPr>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19F9A58-B344-0185-F3D8-30E390C2724D}"/>
              </a:ext>
            </a:extLst>
          </p:cNvPr>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86BCA9F-CEC3-EAE0-5E0A-20D0641FF116}"/>
              </a:ext>
            </a:extLst>
          </p:cNvPr>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DAEFB780-1324-18F3-3E0F-B877F0BB1A27}"/>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8" name="TextBox 3">
            <a:extLst>
              <a:ext uri="{FF2B5EF4-FFF2-40B4-BE49-F238E27FC236}">
                <a16:creationId xmlns:a16="http://schemas.microsoft.com/office/drawing/2014/main" id="{7A5C9290-0DE5-9AA3-487A-5D91981CAE57}"/>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94FFF3D-019F-4604-B504-E5CECD049626}"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9" name="Picture 43">
            <a:extLst>
              <a:ext uri="{FF2B5EF4-FFF2-40B4-BE49-F238E27FC236}">
                <a16:creationId xmlns:a16="http://schemas.microsoft.com/office/drawing/2014/main" id="{D3A5A058-15B5-E1BA-F1FE-F68470A069E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926776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83C949-8626-1449-7C0E-B528BFAC4697}"/>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2">
            <a:extLst>
              <a:ext uri="{FF2B5EF4-FFF2-40B4-BE49-F238E27FC236}">
                <a16:creationId xmlns:a16="http://schemas.microsoft.com/office/drawing/2014/main" id="{24F58304-6405-54F9-FA3B-B9B1638BCDC3}"/>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7422F82-749C-4E58-9DB7-EAE8AE4E682F}"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3E2288B4-31FC-58F0-6C46-6294A5BD445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047933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2" name="Rectangle 364">
            <a:extLst>
              <a:ext uri="{FF2B5EF4-FFF2-40B4-BE49-F238E27FC236}">
                <a16:creationId xmlns:a16="http://schemas.microsoft.com/office/drawing/2014/main" id="{D8F86E65-CD81-0A7D-2335-748A32423D91}"/>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a:extLst>
              <a:ext uri="{FF2B5EF4-FFF2-40B4-BE49-F238E27FC236}">
                <a16:creationId xmlns:a16="http://schemas.microsoft.com/office/drawing/2014/main" id="{20EB0513-A319-B27F-E379-4B9AE9EFB838}"/>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4" name="Text Box 365">
            <a:extLst>
              <a:ext uri="{FF2B5EF4-FFF2-40B4-BE49-F238E27FC236}">
                <a16:creationId xmlns:a16="http://schemas.microsoft.com/office/drawing/2014/main" id="{88BC5568-D8D5-8F58-52B8-63E26CA9DE3E}"/>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0" name="Text Box 366">
            <a:extLst>
              <a:ext uri="{FF2B5EF4-FFF2-40B4-BE49-F238E27FC236}">
                <a16:creationId xmlns:a16="http://schemas.microsoft.com/office/drawing/2014/main" id="{1E346BA5-7D2C-E973-2C12-53D8E8243726}"/>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1" name="Text Box 367">
            <a:extLst>
              <a:ext uri="{FF2B5EF4-FFF2-40B4-BE49-F238E27FC236}">
                <a16:creationId xmlns:a16="http://schemas.microsoft.com/office/drawing/2014/main" id="{84E23C65-F70B-88AD-50E8-E2D07F96FEC7}"/>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2" name="Rectangle 364">
            <a:extLst>
              <a:ext uri="{FF2B5EF4-FFF2-40B4-BE49-F238E27FC236}">
                <a16:creationId xmlns:a16="http://schemas.microsoft.com/office/drawing/2014/main" id="{12783B22-BCF1-9BCE-0DF7-CCB138CF9A0A}"/>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3" name="TextBox 12">
            <a:extLst>
              <a:ext uri="{FF2B5EF4-FFF2-40B4-BE49-F238E27FC236}">
                <a16:creationId xmlns:a16="http://schemas.microsoft.com/office/drawing/2014/main" id="{241EA811-6756-4F94-8CA3-95C9591048EB}"/>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4" name="TextBox 13">
            <a:extLst>
              <a:ext uri="{FF2B5EF4-FFF2-40B4-BE49-F238E27FC236}">
                <a16:creationId xmlns:a16="http://schemas.microsoft.com/office/drawing/2014/main" id="{EECC8322-4066-990A-F4CC-E754C859A965}"/>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5" name="Rectangle 364">
            <a:extLst>
              <a:ext uri="{FF2B5EF4-FFF2-40B4-BE49-F238E27FC236}">
                <a16:creationId xmlns:a16="http://schemas.microsoft.com/office/drawing/2014/main" id="{1083D5AE-2152-B409-8728-84AA49AD47D6}"/>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6" name="Rectangle 364">
            <a:extLst>
              <a:ext uri="{FF2B5EF4-FFF2-40B4-BE49-F238E27FC236}">
                <a16:creationId xmlns:a16="http://schemas.microsoft.com/office/drawing/2014/main" id="{6010A985-6823-EB07-E1CA-91EF3DB422F7}"/>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7" name="Text Box 37">
            <a:extLst>
              <a:ext uri="{FF2B5EF4-FFF2-40B4-BE49-F238E27FC236}">
                <a16:creationId xmlns:a16="http://schemas.microsoft.com/office/drawing/2014/main" id="{F93960DC-8A2C-9B37-2B20-6FBE797A9445}"/>
              </a:ext>
            </a:extLst>
          </p:cNvPr>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8" name="Text Box 38">
            <a:extLst>
              <a:ext uri="{FF2B5EF4-FFF2-40B4-BE49-F238E27FC236}">
                <a16:creationId xmlns:a16="http://schemas.microsoft.com/office/drawing/2014/main" id="{56A081B9-58D8-8F2B-367B-389B60388B37}"/>
              </a:ext>
            </a:extLst>
          </p:cNvPr>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9" name="Text Box 39">
            <a:extLst>
              <a:ext uri="{FF2B5EF4-FFF2-40B4-BE49-F238E27FC236}">
                <a16:creationId xmlns:a16="http://schemas.microsoft.com/office/drawing/2014/main" id="{A102273E-0CF9-247C-B5F4-A58FD8FC134D}"/>
              </a:ext>
            </a:extLst>
          </p:cNvPr>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0" name="Text Box 41">
            <a:extLst>
              <a:ext uri="{FF2B5EF4-FFF2-40B4-BE49-F238E27FC236}">
                <a16:creationId xmlns:a16="http://schemas.microsoft.com/office/drawing/2014/main" id="{16962635-F465-814C-F59B-25B82DB6A4D3}"/>
              </a:ext>
            </a:extLst>
          </p:cNvPr>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1" name="Text Box 42">
            <a:extLst>
              <a:ext uri="{FF2B5EF4-FFF2-40B4-BE49-F238E27FC236}">
                <a16:creationId xmlns:a16="http://schemas.microsoft.com/office/drawing/2014/main" id="{C01F3892-3718-D7D4-8655-CFED509AFE34}"/>
              </a:ext>
            </a:extLst>
          </p:cNvPr>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2" name="Text Box 39">
            <a:extLst>
              <a:ext uri="{FF2B5EF4-FFF2-40B4-BE49-F238E27FC236}">
                <a16:creationId xmlns:a16="http://schemas.microsoft.com/office/drawing/2014/main" id="{AF4736F5-5949-F3C0-35A3-5F66649869E3}"/>
              </a:ext>
            </a:extLst>
          </p:cNvPr>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3" name="Text Box 39">
            <a:extLst>
              <a:ext uri="{FF2B5EF4-FFF2-40B4-BE49-F238E27FC236}">
                <a16:creationId xmlns:a16="http://schemas.microsoft.com/office/drawing/2014/main" id="{2AB82FEB-4E7B-D068-255D-FAC41CCB4A24}"/>
              </a:ext>
            </a:extLst>
          </p:cNvPr>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4" name="Text Box 37">
            <a:extLst>
              <a:ext uri="{FF2B5EF4-FFF2-40B4-BE49-F238E27FC236}">
                <a16:creationId xmlns:a16="http://schemas.microsoft.com/office/drawing/2014/main" id="{5566D136-434C-6F5A-E485-9B3E25160BD5}"/>
              </a:ext>
            </a:extLst>
          </p:cNvPr>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5" name="Text Box 38">
            <a:extLst>
              <a:ext uri="{FF2B5EF4-FFF2-40B4-BE49-F238E27FC236}">
                <a16:creationId xmlns:a16="http://schemas.microsoft.com/office/drawing/2014/main" id="{1E9A7FDE-E871-E06C-8741-0A74D9F37423}"/>
              </a:ext>
            </a:extLst>
          </p:cNvPr>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6" name="Text Box 39">
            <a:extLst>
              <a:ext uri="{FF2B5EF4-FFF2-40B4-BE49-F238E27FC236}">
                <a16:creationId xmlns:a16="http://schemas.microsoft.com/office/drawing/2014/main" id="{ABE751F5-ED18-B728-F62E-898016962AD4}"/>
              </a:ext>
            </a:extLst>
          </p:cNvPr>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7" name="Text Box 41">
            <a:extLst>
              <a:ext uri="{FF2B5EF4-FFF2-40B4-BE49-F238E27FC236}">
                <a16:creationId xmlns:a16="http://schemas.microsoft.com/office/drawing/2014/main" id="{4EE52D20-DFCB-2911-30A1-4630F73F53EB}"/>
              </a:ext>
            </a:extLst>
          </p:cNvPr>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8" name="Text Box 42">
            <a:extLst>
              <a:ext uri="{FF2B5EF4-FFF2-40B4-BE49-F238E27FC236}">
                <a16:creationId xmlns:a16="http://schemas.microsoft.com/office/drawing/2014/main" id="{C2D8B032-A4F9-BA5A-1645-B85870008286}"/>
              </a:ext>
            </a:extLst>
          </p:cNvPr>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9" name="Text Box 39">
            <a:extLst>
              <a:ext uri="{FF2B5EF4-FFF2-40B4-BE49-F238E27FC236}">
                <a16:creationId xmlns:a16="http://schemas.microsoft.com/office/drawing/2014/main" id="{C5A095F0-FA9F-E760-A508-9B0DC8A5B131}"/>
              </a:ext>
            </a:extLst>
          </p:cNvPr>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0" name="Text Box 39">
            <a:extLst>
              <a:ext uri="{FF2B5EF4-FFF2-40B4-BE49-F238E27FC236}">
                <a16:creationId xmlns:a16="http://schemas.microsoft.com/office/drawing/2014/main" id="{D3C233A0-15AA-3010-F687-E3A780BBE385}"/>
              </a:ext>
            </a:extLst>
          </p:cNvPr>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1" name="Text Box 37">
            <a:extLst>
              <a:ext uri="{FF2B5EF4-FFF2-40B4-BE49-F238E27FC236}">
                <a16:creationId xmlns:a16="http://schemas.microsoft.com/office/drawing/2014/main" id="{887DDC3C-4947-FC5D-B254-659A090E56C7}"/>
              </a:ext>
            </a:extLst>
          </p:cNvPr>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2" name="Text Box 38">
            <a:extLst>
              <a:ext uri="{FF2B5EF4-FFF2-40B4-BE49-F238E27FC236}">
                <a16:creationId xmlns:a16="http://schemas.microsoft.com/office/drawing/2014/main" id="{C7181C6F-E8B1-D2F7-1F0D-C2AF6BAE10E4}"/>
              </a:ext>
            </a:extLst>
          </p:cNvPr>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33" name="Text Box 39">
            <a:extLst>
              <a:ext uri="{FF2B5EF4-FFF2-40B4-BE49-F238E27FC236}">
                <a16:creationId xmlns:a16="http://schemas.microsoft.com/office/drawing/2014/main" id="{BEFD9ACC-0840-F64D-8AB2-87F652F69F1A}"/>
              </a:ext>
            </a:extLst>
          </p:cNvPr>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4" name="Text Box 41">
            <a:extLst>
              <a:ext uri="{FF2B5EF4-FFF2-40B4-BE49-F238E27FC236}">
                <a16:creationId xmlns:a16="http://schemas.microsoft.com/office/drawing/2014/main" id="{481FB3D2-2F98-19BC-AD6E-50FA9EA796DC}"/>
              </a:ext>
            </a:extLst>
          </p:cNvPr>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35" name="Text Box 42">
            <a:extLst>
              <a:ext uri="{FF2B5EF4-FFF2-40B4-BE49-F238E27FC236}">
                <a16:creationId xmlns:a16="http://schemas.microsoft.com/office/drawing/2014/main" id="{E426559B-6E95-773E-9C23-DE356CF1BC59}"/>
              </a:ext>
            </a:extLst>
          </p:cNvPr>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36" name="Text Box 39">
            <a:extLst>
              <a:ext uri="{FF2B5EF4-FFF2-40B4-BE49-F238E27FC236}">
                <a16:creationId xmlns:a16="http://schemas.microsoft.com/office/drawing/2014/main" id="{DE2968C6-569A-3DCB-F713-30CFF2C578F8}"/>
              </a:ext>
            </a:extLst>
          </p:cNvPr>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7" name="Text Box 39">
            <a:extLst>
              <a:ext uri="{FF2B5EF4-FFF2-40B4-BE49-F238E27FC236}">
                <a16:creationId xmlns:a16="http://schemas.microsoft.com/office/drawing/2014/main" id="{4C837B8E-2A1B-610C-DA4A-0849F89DB726}"/>
              </a:ext>
            </a:extLst>
          </p:cNvPr>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8" name="Text Box 37">
            <a:extLst>
              <a:ext uri="{FF2B5EF4-FFF2-40B4-BE49-F238E27FC236}">
                <a16:creationId xmlns:a16="http://schemas.microsoft.com/office/drawing/2014/main" id="{EDE85385-D914-698D-C640-7241F7AC86F8}"/>
              </a:ext>
            </a:extLst>
          </p:cNvPr>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9" name="Text Box 38">
            <a:extLst>
              <a:ext uri="{FF2B5EF4-FFF2-40B4-BE49-F238E27FC236}">
                <a16:creationId xmlns:a16="http://schemas.microsoft.com/office/drawing/2014/main" id="{175C4335-B031-EEBC-ED9D-2B6F66F96DCC}"/>
              </a:ext>
            </a:extLst>
          </p:cNvPr>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40" name="Text Box 39">
            <a:extLst>
              <a:ext uri="{FF2B5EF4-FFF2-40B4-BE49-F238E27FC236}">
                <a16:creationId xmlns:a16="http://schemas.microsoft.com/office/drawing/2014/main" id="{42AE7EA3-54EE-57D2-CA7D-662E2377041D}"/>
              </a:ext>
            </a:extLst>
          </p:cNvPr>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41" name="Text Box 41">
            <a:extLst>
              <a:ext uri="{FF2B5EF4-FFF2-40B4-BE49-F238E27FC236}">
                <a16:creationId xmlns:a16="http://schemas.microsoft.com/office/drawing/2014/main" id="{5C85AA1F-3EB4-4A7B-E36B-F11A7945FA5D}"/>
              </a:ext>
            </a:extLst>
          </p:cNvPr>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42" name="Text Box 42">
            <a:extLst>
              <a:ext uri="{FF2B5EF4-FFF2-40B4-BE49-F238E27FC236}">
                <a16:creationId xmlns:a16="http://schemas.microsoft.com/office/drawing/2014/main" id="{1B369C02-36A0-2813-AF02-63EE5991225C}"/>
              </a:ext>
            </a:extLst>
          </p:cNvPr>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43" name="Text Box 39">
            <a:extLst>
              <a:ext uri="{FF2B5EF4-FFF2-40B4-BE49-F238E27FC236}">
                <a16:creationId xmlns:a16="http://schemas.microsoft.com/office/drawing/2014/main" id="{EC506CB1-4234-E660-8E4B-E222B6998EAC}"/>
              </a:ext>
            </a:extLst>
          </p:cNvPr>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44" name="Text Box 39">
            <a:extLst>
              <a:ext uri="{FF2B5EF4-FFF2-40B4-BE49-F238E27FC236}">
                <a16:creationId xmlns:a16="http://schemas.microsoft.com/office/drawing/2014/main" id="{11A6142F-4776-E8AD-EB09-55F0ADC2F43A}"/>
              </a:ext>
            </a:extLst>
          </p:cNvPr>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45" name="Straight Connector 44">
            <a:extLst>
              <a:ext uri="{FF2B5EF4-FFF2-40B4-BE49-F238E27FC236}">
                <a16:creationId xmlns:a16="http://schemas.microsoft.com/office/drawing/2014/main" id="{F286B400-7A20-393D-325C-6CDED605FBE8}"/>
              </a:ext>
            </a:extLst>
          </p:cNvPr>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F623586-8F8E-18AE-0A42-FE85FE4FF9C5}"/>
              </a:ext>
            </a:extLst>
          </p:cNvPr>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2B57240-AFE1-07AA-A995-0C78B1698B0A}"/>
              </a:ext>
            </a:extLst>
          </p:cNvPr>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9F7A3F7-30E5-0EFE-4170-E01FF34A1991}"/>
              </a:ext>
            </a:extLst>
          </p:cNvPr>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27">
            <a:extLst>
              <a:ext uri="{FF2B5EF4-FFF2-40B4-BE49-F238E27FC236}">
                <a16:creationId xmlns:a16="http://schemas.microsoft.com/office/drawing/2014/main" id="{B95E839E-4011-7230-CBDA-3D895D39359D}"/>
              </a:ext>
            </a:extLst>
          </p:cNvPr>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0" name="Freeform 28">
            <a:extLst>
              <a:ext uri="{FF2B5EF4-FFF2-40B4-BE49-F238E27FC236}">
                <a16:creationId xmlns:a16="http://schemas.microsoft.com/office/drawing/2014/main" id="{62E37E32-F8CE-15B9-DB0F-C3755026D0AA}"/>
              </a:ext>
            </a:extLst>
          </p:cNvPr>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51" name="Text Box 26">
            <a:extLst>
              <a:ext uri="{FF2B5EF4-FFF2-40B4-BE49-F238E27FC236}">
                <a16:creationId xmlns:a16="http://schemas.microsoft.com/office/drawing/2014/main" id="{8DA298E3-7711-B6F8-9EE8-B3661DD5F458}"/>
              </a:ext>
            </a:extLst>
          </p:cNvPr>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2" name="Oval 51">
            <a:extLst>
              <a:ext uri="{FF2B5EF4-FFF2-40B4-BE49-F238E27FC236}">
                <a16:creationId xmlns:a16="http://schemas.microsoft.com/office/drawing/2014/main" id="{CAE99BA7-2C64-3D9F-3325-9F3638814FFF}"/>
              </a:ext>
            </a:extLst>
          </p:cNvPr>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3" name="Straight Connector 52">
            <a:extLst>
              <a:ext uri="{FF2B5EF4-FFF2-40B4-BE49-F238E27FC236}">
                <a16:creationId xmlns:a16="http://schemas.microsoft.com/office/drawing/2014/main" id="{01679F8E-74D0-A73B-94DC-08605642BD59}"/>
              </a:ext>
            </a:extLst>
          </p:cNvPr>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F0B480F-853A-442C-2EAC-5E1D12CD235E}"/>
              </a:ext>
            </a:extLst>
          </p:cNvPr>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C8906C0-CB5C-05EE-D6AA-23206F4C22DF}"/>
              </a:ext>
            </a:extLst>
          </p:cNvPr>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8067C49-2BDF-AAB7-9FE3-44200FA54A61}"/>
              </a:ext>
            </a:extLst>
          </p:cNvPr>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98792466-E118-5624-C962-0A84083B54C7}"/>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8" name="TextBox 3">
            <a:extLst>
              <a:ext uri="{FF2B5EF4-FFF2-40B4-BE49-F238E27FC236}">
                <a16:creationId xmlns:a16="http://schemas.microsoft.com/office/drawing/2014/main" id="{69F34E65-3369-F16C-211D-74D5FDBAB2DC}"/>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1D1ABCFF-6A22-428E-A416-567AA5D0C65E}"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9" name="Picture 53">
            <a:extLst>
              <a:ext uri="{FF2B5EF4-FFF2-40B4-BE49-F238E27FC236}">
                <a16:creationId xmlns:a16="http://schemas.microsoft.com/office/drawing/2014/main" id="{3C196384-7744-C83B-2917-E62F81BB579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24661239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0CE6E21-AC9C-82E4-6D1F-E98DC52C17C2}"/>
              </a:ext>
            </a:extLst>
          </p:cNvPr>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7172D4C1-64A0-5028-388D-6DF291931530}"/>
              </a:ext>
            </a:extLst>
          </p:cNvPr>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4B26C4B-91F7-ADCC-2603-1D150C1423CC}"/>
              </a:ext>
            </a:extLst>
          </p:cNvPr>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D53F942-9C57-3237-922E-7AFD1D963B41}"/>
              </a:ext>
            </a:extLst>
          </p:cNvPr>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5B81A55-5A6E-E360-8BD3-B48334581D06}"/>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D95FE625-DBCC-090A-641F-FFB50AF8A86F}"/>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298E6D6-05C3-4911-8FBA-E50EB128A594}"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6B2D4DFC-9089-FD79-F8AB-C6B439CD47B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5A0AC1D5-9392-FCAD-D305-5BBB0448D88F}"/>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a:extLst>
              <a:ext uri="{FF2B5EF4-FFF2-40B4-BE49-F238E27FC236}">
                <a16:creationId xmlns:a16="http://schemas.microsoft.com/office/drawing/2014/main" id="{C4138C23-F858-712B-A0AF-83425CA1F64D}"/>
              </a:ext>
            </a:extLst>
          </p:cNvPr>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A657B59-2BAD-F742-D175-A762497D77D0}"/>
              </a:ext>
            </a:extLst>
          </p:cNvPr>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a:extLst>
              <a:ext uri="{FF2B5EF4-FFF2-40B4-BE49-F238E27FC236}">
                <a16:creationId xmlns:a16="http://schemas.microsoft.com/office/drawing/2014/main" id="{B145D49B-AFC9-C1D7-D96E-3A20E410A40F}"/>
              </a:ext>
            </a:extLst>
          </p:cNvPr>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5" name="Text Box 39">
            <a:extLst>
              <a:ext uri="{FF2B5EF4-FFF2-40B4-BE49-F238E27FC236}">
                <a16:creationId xmlns:a16="http://schemas.microsoft.com/office/drawing/2014/main" id="{FFDCE972-F8E4-DBA3-0748-81DCE991B484}"/>
              </a:ext>
            </a:extLst>
          </p:cNvPr>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6" name="Text Box 40">
            <a:extLst>
              <a:ext uri="{FF2B5EF4-FFF2-40B4-BE49-F238E27FC236}">
                <a16:creationId xmlns:a16="http://schemas.microsoft.com/office/drawing/2014/main" id="{161A47CF-3C1C-1840-6DEC-15EC66E2B65F}"/>
              </a:ext>
            </a:extLst>
          </p:cNvPr>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7" name="Text Box 41">
            <a:extLst>
              <a:ext uri="{FF2B5EF4-FFF2-40B4-BE49-F238E27FC236}">
                <a16:creationId xmlns:a16="http://schemas.microsoft.com/office/drawing/2014/main" id="{F8FF996C-C407-D607-CD61-20EA0E089B26}"/>
              </a:ext>
            </a:extLst>
          </p:cNvPr>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19" name="Text Box 42">
            <a:extLst>
              <a:ext uri="{FF2B5EF4-FFF2-40B4-BE49-F238E27FC236}">
                <a16:creationId xmlns:a16="http://schemas.microsoft.com/office/drawing/2014/main" id="{1AFABD59-3DEF-4D08-F32F-2CE5F7DA28F4}"/>
              </a:ext>
            </a:extLst>
          </p:cNvPr>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0" name="Text Box 42">
            <a:extLst>
              <a:ext uri="{FF2B5EF4-FFF2-40B4-BE49-F238E27FC236}">
                <a16:creationId xmlns:a16="http://schemas.microsoft.com/office/drawing/2014/main" id="{99FB5A09-E7BE-94E0-6187-F255FDB533D4}"/>
              </a:ext>
            </a:extLst>
          </p:cNvPr>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1" name="Text Box 38">
            <a:extLst>
              <a:ext uri="{FF2B5EF4-FFF2-40B4-BE49-F238E27FC236}">
                <a16:creationId xmlns:a16="http://schemas.microsoft.com/office/drawing/2014/main" id="{9BCF1D12-40E1-04FD-6F59-C079A0ED3E05}"/>
              </a:ext>
            </a:extLst>
          </p:cNvPr>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3" name="Text Box 39">
            <a:extLst>
              <a:ext uri="{FF2B5EF4-FFF2-40B4-BE49-F238E27FC236}">
                <a16:creationId xmlns:a16="http://schemas.microsoft.com/office/drawing/2014/main" id="{DB5FA375-B02A-A5EA-5476-6CC4B09C7DD2}"/>
              </a:ext>
            </a:extLst>
          </p:cNvPr>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4" name="Text Box 40">
            <a:extLst>
              <a:ext uri="{FF2B5EF4-FFF2-40B4-BE49-F238E27FC236}">
                <a16:creationId xmlns:a16="http://schemas.microsoft.com/office/drawing/2014/main" id="{0CB172F3-F4D8-9F68-1C44-53CAD1278DE8}"/>
              </a:ext>
            </a:extLst>
          </p:cNvPr>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5" name="Text Box 41">
            <a:extLst>
              <a:ext uri="{FF2B5EF4-FFF2-40B4-BE49-F238E27FC236}">
                <a16:creationId xmlns:a16="http://schemas.microsoft.com/office/drawing/2014/main" id="{F3166576-1C2B-D7F5-8BFF-05856B719684}"/>
              </a:ext>
            </a:extLst>
          </p:cNvPr>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26" name="Text Box 42">
            <a:extLst>
              <a:ext uri="{FF2B5EF4-FFF2-40B4-BE49-F238E27FC236}">
                <a16:creationId xmlns:a16="http://schemas.microsoft.com/office/drawing/2014/main" id="{A1D81269-6A38-A9FF-6259-3D45382E4A7A}"/>
              </a:ext>
            </a:extLst>
          </p:cNvPr>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7" name="Text Box 42">
            <a:extLst>
              <a:ext uri="{FF2B5EF4-FFF2-40B4-BE49-F238E27FC236}">
                <a16:creationId xmlns:a16="http://schemas.microsoft.com/office/drawing/2014/main" id="{244EE0DF-A3A0-1397-DF50-5EC93F68DCC7}"/>
              </a:ext>
            </a:extLst>
          </p:cNvPr>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8" name="Text Box 38">
            <a:extLst>
              <a:ext uri="{FF2B5EF4-FFF2-40B4-BE49-F238E27FC236}">
                <a16:creationId xmlns:a16="http://schemas.microsoft.com/office/drawing/2014/main" id="{C96EFCC1-69A8-6575-CF49-7D0F1A8AFF09}"/>
              </a:ext>
            </a:extLst>
          </p:cNvPr>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9" name="Text Box 39">
            <a:extLst>
              <a:ext uri="{FF2B5EF4-FFF2-40B4-BE49-F238E27FC236}">
                <a16:creationId xmlns:a16="http://schemas.microsoft.com/office/drawing/2014/main" id="{D022A706-AD29-BF9F-34C6-904FCA868C3B}"/>
              </a:ext>
            </a:extLst>
          </p:cNvPr>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0" name="Text Box 40">
            <a:extLst>
              <a:ext uri="{FF2B5EF4-FFF2-40B4-BE49-F238E27FC236}">
                <a16:creationId xmlns:a16="http://schemas.microsoft.com/office/drawing/2014/main" id="{544D35A1-C9D1-D7F3-5DB1-D483C0C41318}"/>
              </a:ext>
            </a:extLst>
          </p:cNvPr>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1" name="Text Box 41">
            <a:extLst>
              <a:ext uri="{FF2B5EF4-FFF2-40B4-BE49-F238E27FC236}">
                <a16:creationId xmlns:a16="http://schemas.microsoft.com/office/drawing/2014/main" id="{86E735CF-B90C-1664-00EC-A8EFCC6E513B}"/>
              </a:ext>
            </a:extLst>
          </p:cNvPr>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2" name="Text Box 42">
            <a:extLst>
              <a:ext uri="{FF2B5EF4-FFF2-40B4-BE49-F238E27FC236}">
                <a16:creationId xmlns:a16="http://schemas.microsoft.com/office/drawing/2014/main" id="{255E027D-D489-8FF0-DD87-28F9C73DB187}"/>
              </a:ext>
            </a:extLst>
          </p:cNvPr>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33" name="Text Box 42">
            <a:extLst>
              <a:ext uri="{FF2B5EF4-FFF2-40B4-BE49-F238E27FC236}">
                <a16:creationId xmlns:a16="http://schemas.microsoft.com/office/drawing/2014/main" id="{4DF7318B-3F4B-B8A7-EA42-127F36929433}"/>
              </a:ext>
            </a:extLst>
          </p:cNvPr>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cxnSp>
        <p:nvCxnSpPr>
          <p:cNvPr id="34" name="Straight Connector 33">
            <a:extLst>
              <a:ext uri="{FF2B5EF4-FFF2-40B4-BE49-F238E27FC236}">
                <a16:creationId xmlns:a16="http://schemas.microsoft.com/office/drawing/2014/main" id="{AD5AAE55-ED48-6F83-5112-8DAE5D882B32}"/>
              </a:ext>
            </a:extLst>
          </p:cNvPr>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FC9B2A0-2A66-4B6A-B7C0-F302667916A5}"/>
              </a:ext>
            </a:extLst>
          </p:cNvPr>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6C05973-4157-86ED-35E3-3157B2162DA9}"/>
              </a:ext>
            </a:extLst>
          </p:cNvPr>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CD772A4-A96C-EF4B-1BDA-AAFA3509A572}"/>
              </a:ext>
            </a:extLst>
          </p:cNvPr>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B80869F-F4F7-6AEA-CF05-86C0BB0C0C1F}"/>
              </a:ext>
            </a:extLst>
          </p:cNvPr>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BD5F786-6253-01F5-E5FB-5574F45D35EA}"/>
              </a:ext>
            </a:extLst>
          </p:cNvPr>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 Box 38">
            <a:extLst>
              <a:ext uri="{FF2B5EF4-FFF2-40B4-BE49-F238E27FC236}">
                <a16:creationId xmlns:a16="http://schemas.microsoft.com/office/drawing/2014/main" id="{9B030C20-C9A9-A2E4-9D48-0932AEE69DF7}"/>
              </a:ext>
            </a:extLst>
          </p:cNvPr>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2" name="Text Box 39">
            <a:extLst>
              <a:ext uri="{FF2B5EF4-FFF2-40B4-BE49-F238E27FC236}">
                <a16:creationId xmlns:a16="http://schemas.microsoft.com/office/drawing/2014/main" id="{1D2C6935-B914-AD1C-C59A-ED6906E3228F}"/>
              </a:ext>
            </a:extLst>
          </p:cNvPr>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3" name="Text Box 40">
            <a:extLst>
              <a:ext uri="{FF2B5EF4-FFF2-40B4-BE49-F238E27FC236}">
                <a16:creationId xmlns:a16="http://schemas.microsoft.com/office/drawing/2014/main" id="{EE94900E-1542-1D44-D0B1-4394F7DBBFBA}"/>
              </a:ext>
            </a:extLst>
          </p:cNvPr>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4" name="Text Box 41">
            <a:extLst>
              <a:ext uri="{FF2B5EF4-FFF2-40B4-BE49-F238E27FC236}">
                <a16:creationId xmlns:a16="http://schemas.microsoft.com/office/drawing/2014/main" id="{D8EF6E08-B6FA-B43F-472C-B79997FB77AB}"/>
              </a:ext>
            </a:extLst>
          </p:cNvPr>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5" name="Text Box 42">
            <a:extLst>
              <a:ext uri="{FF2B5EF4-FFF2-40B4-BE49-F238E27FC236}">
                <a16:creationId xmlns:a16="http://schemas.microsoft.com/office/drawing/2014/main" id="{66CC3961-08E5-E718-6448-020CD1510EC3}"/>
              </a:ext>
            </a:extLst>
          </p:cNvPr>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46" name="Text Box 42">
            <a:extLst>
              <a:ext uri="{FF2B5EF4-FFF2-40B4-BE49-F238E27FC236}">
                <a16:creationId xmlns:a16="http://schemas.microsoft.com/office/drawing/2014/main" id="{F7D11624-C133-60EF-8C69-AC402991F969}"/>
              </a:ext>
            </a:extLst>
          </p:cNvPr>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47" name="Text Box 38">
            <a:extLst>
              <a:ext uri="{FF2B5EF4-FFF2-40B4-BE49-F238E27FC236}">
                <a16:creationId xmlns:a16="http://schemas.microsoft.com/office/drawing/2014/main" id="{3CD7E3D9-8338-C22C-2309-5F863DAB0758}"/>
              </a:ext>
            </a:extLst>
          </p:cNvPr>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8" name="Text Box 39">
            <a:extLst>
              <a:ext uri="{FF2B5EF4-FFF2-40B4-BE49-F238E27FC236}">
                <a16:creationId xmlns:a16="http://schemas.microsoft.com/office/drawing/2014/main" id="{A0D11DF5-200A-7F16-BCC8-468F3B29BA35}"/>
              </a:ext>
            </a:extLst>
          </p:cNvPr>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9" name="Text Box 40">
            <a:extLst>
              <a:ext uri="{FF2B5EF4-FFF2-40B4-BE49-F238E27FC236}">
                <a16:creationId xmlns:a16="http://schemas.microsoft.com/office/drawing/2014/main" id="{D1C17F31-FD1A-C1E3-9379-220BCD8B8111}"/>
              </a:ext>
            </a:extLst>
          </p:cNvPr>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0" name="Text Box 41">
            <a:extLst>
              <a:ext uri="{FF2B5EF4-FFF2-40B4-BE49-F238E27FC236}">
                <a16:creationId xmlns:a16="http://schemas.microsoft.com/office/drawing/2014/main" id="{CE101C54-5624-0D1E-76DA-79C21224D422}"/>
              </a:ext>
            </a:extLst>
          </p:cNvPr>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1" name="Text Box 42">
            <a:extLst>
              <a:ext uri="{FF2B5EF4-FFF2-40B4-BE49-F238E27FC236}">
                <a16:creationId xmlns:a16="http://schemas.microsoft.com/office/drawing/2014/main" id="{09966FB7-5833-F57B-4DE0-90118200A4DE}"/>
              </a:ext>
            </a:extLst>
          </p:cNvPr>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2" name="Text Box 42">
            <a:extLst>
              <a:ext uri="{FF2B5EF4-FFF2-40B4-BE49-F238E27FC236}">
                <a16:creationId xmlns:a16="http://schemas.microsoft.com/office/drawing/2014/main" id="{E1E69E23-6237-AEFD-33AA-C4E37686204F}"/>
              </a:ext>
            </a:extLst>
          </p:cNvPr>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3" name="Text Box 38">
            <a:extLst>
              <a:ext uri="{FF2B5EF4-FFF2-40B4-BE49-F238E27FC236}">
                <a16:creationId xmlns:a16="http://schemas.microsoft.com/office/drawing/2014/main" id="{CA6B8EC7-6C51-D6E1-7BC7-C579968D205F}"/>
              </a:ext>
            </a:extLst>
          </p:cNvPr>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4" name="Text Box 39">
            <a:extLst>
              <a:ext uri="{FF2B5EF4-FFF2-40B4-BE49-F238E27FC236}">
                <a16:creationId xmlns:a16="http://schemas.microsoft.com/office/drawing/2014/main" id="{124178B5-C391-8A6F-CA8E-B46B1FFFC81E}"/>
              </a:ext>
            </a:extLst>
          </p:cNvPr>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6" name="Text Box 40">
            <a:extLst>
              <a:ext uri="{FF2B5EF4-FFF2-40B4-BE49-F238E27FC236}">
                <a16:creationId xmlns:a16="http://schemas.microsoft.com/office/drawing/2014/main" id="{02F93BD2-9EFE-125D-DB33-850847960ED2}"/>
              </a:ext>
            </a:extLst>
          </p:cNvPr>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7" name="Text Box 41">
            <a:extLst>
              <a:ext uri="{FF2B5EF4-FFF2-40B4-BE49-F238E27FC236}">
                <a16:creationId xmlns:a16="http://schemas.microsoft.com/office/drawing/2014/main" id="{C7EA0F5D-D3B5-F149-E10D-915FDFEBC139}"/>
              </a:ext>
            </a:extLst>
          </p:cNvPr>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8" name="Text Box 42">
            <a:extLst>
              <a:ext uri="{FF2B5EF4-FFF2-40B4-BE49-F238E27FC236}">
                <a16:creationId xmlns:a16="http://schemas.microsoft.com/office/drawing/2014/main" id="{61E85D93-6853-0FA8-6155-13F302E6F57D}"/>
              </a:ext>
            </a:extLst>
          </p:cNvPr>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9" name="Text Box 42">
            <a:extLst>
              <a:ext uri="{FF2B5EF4-FFF2-40B4-BE49-F238E27FC236}">
                <a16:creationId xmlns:a16="http://schemas.microsoft.com/office/drawing/2014/main" id="{22B565EE-BF7F-EB8D-509C-3F2A060CD78A}"/>
              </a:ext>
            </a:extLst>
          </p:cNvPr>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36246070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07E4E0C-D435-2FEF-7D30-450873CBDC3A}"/>
              </a:ext>
            </a:extLst>
          </p:cNvPr>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48A5578-C288-0422-581C-AD066A7AE452}"/>
              </a:ext>
            </a:extLst>
          </p:cNvPr>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B83767B-6FFF-E5AE-9330-52376796D87A}"/>
              </a:ext>
            </a:extLst>
          </p:cNvPr>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D5191A0-6F86-266E-5678-A5F5F09B649F}"/>
              </a:ext>
            </a:extLst>
          </p:cNvPr>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B6FCCED-C92A-8487-9A81-FBF7F302BD23}"/>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DEB63FED-41F1-D1DF-5313-94520B418E68}"/>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1D73DB1-4660-495F-A31D-01230ABB23B5}"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E33A37A4-4A2A-53E6-E82D-D4969316B11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841048E1-0C6B-C5DD-1B9A-FD580F0ACBF9}"/>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a:extLst>
              <a:ext uri="{FF2B5EF4-FFF2-40B4-BE49-F238E27FC236}">
                <a16:creationId xmlns:a16="http://schemas.microsoft.com/office/drawing/2014/main" id="{7805F3BF-253A-A660-9F62-9F33FF5085C6}"/>
              </a:ext>
            </a:extLst>
          </p:cNvPr>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171A5CE-0F2D-8CB6-BBDB-609B7718E068}"/>
              </a:ext>
            </a:extLst>
          </p:cNvPr>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a:extLst>
              <a:ext uri="{FF2B5EF4-FFF2-40B4-BE49-F238E27FC236}">
                <a16:creationId xmlns:a16="http://schemas.microsoft.com/office/drawing/2014/main" id="{CA51FAAA-7715-AC8A-CC4F-32EFE77E8773}"/>
              </a:ext>
            </a:extLst>
          </p:cNvPr>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5" name="Text Box 39">
            <a:extLst>
              <a:ext uri="{FF2B5EF4-FFF2-40B4-BE49-F238E27FC236}">
                <a16:creationId xmlns:a16="http://schemas.microsoft.com/office/drawing/2014/main" id="{67698C22-25AF-DC5A-D2FF-C597A5C6182C}"/>
              </a:ext>
            </a:extLst>
          </p:cNvPr>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6" name="Text Box 40">
            <a:extLst>
              <a:ext uri="{FF2B5EF4-FFF2-40B4-BE49-F238E27FC236}">
                <a16:creationId xmlns:a16="http://schemas.microsoft.com/office/drawing/2014/main" id="{27C1B0C6-788C-38A0-BAF1-87212C17928F}"/>
              </a:ext>
            </a:extLst>
          </p:cNvPr>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7" name="Text Box 41">
            <a:extLst>
              <a:ext uri="{FF2B5EF4-FFF2-40B4-BE49-F238E27FC236}">
                <a16:creationId xmlns:a16="http://schemas.microsoft.com/office/drawing/2014/main" id="{06A70A32-310F-E796-CCBC-7FD343F92E1E}"/>
              </a:ext>
            </a:extLst>
          </p:cNvPr>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19" name="Text Box 42">
            <a:extLst>
              <a:ext uri="{FF2B5EF4-FFF2-40B4-BE49-F238E27FC236}">
                <a16:creationId xmlns:a16="http://schemas.microsoft.com/office/drawing/2014/main" id="{C23C4942-4A8D-4536-A526-5D29101D9C95}"/>
              </a:ext>
            </a:extLst>
          </p:cNvPr>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0" name="Text Box 42">
            <a:extLst>
              <a:ext uri="{FF2B5EF4-FFF2-40B4-BE49-F238E27FC236}">
                <a16:creationId xmlns:a16="http://schemas.microsoft.com/office/drawing/2014/main" id="{4DD15869-AE01-9C8B-F974-A21F07C6E90A}"/>
              </a:ext>
            </a:extLst>
          </p:cNvPr>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1" name="Text Box 38">
            <a:extLst>
              <a:ext uri="{FF2B5EF4-FFF2-40B4-BE49-F238E27FC236}">
                <a16:creationId xmlns:a16="http://schemas.microsoft.com/office/drawing/2014/main" id="{EC72BAA2-C5E1-F47C-A3BB-3B26607046D3}"/>
              </a:ext>
            </a:extLst>
          </p:cNvPr>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3" name="Text Box 39">
            <a:extLst>
              <a:ext uri="{FF2B5EF4-FFF2-40B4-BE49-F238E27FC236}">
                <a16:creationId xmlns:a16="http://schemas.microsoft.com/office/drawing/2014/main" id="{45E9F13E-D337-4622-96FE-A15CFE3BE164}"/>
              </a:ext>
            </a:extLst>
          </p:cNvPr>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4" name="Text Box 40">
            <a:extLst>
              <a:ext uri="{FF2B5EF4-FFF2-40B4-BE49-F238E27FC236}">
                <a16:creationId xmlns:a16="http://schemas.microsoft.com/office/drawing/2014/main" id="{A9917F4A-7578-04AE-DB7C-B1FA036B5E98}"/>
              </a:ext>
            </a:extLst>
          </p:cNvPr>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5" name="Text Box 41">
            <a:extLst>
              <a:ext uri="{FF2B5EF4-FFF2-40B4-BE49-F238E27FC236}">
                <a16:creationId xmlns:a16="http://schemas.microsoft.com/office/drawing/2014/main" id="{81A1BA7D-93B4-95CC-609B-18D83678D201}"/>
              </a:ext>
            </a:extLst>
          </p:cNvPr>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26" name="Text Box 42">
            <a:extLst>
              <a:ext uri="{FF2B5EF4-FFF2-40B4-BE49-F238E27FC236}">
                <a16:creationId xmlns:a16="http://schemas.microsoft.com/office/drawing/2014/main" id="{7C82E08E-6134-94C3-2DCA-A2A7D60D4F56}"/>
              </a:ext>
            </a:extLst>
          </p:cNvPr>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7" name="Text Box 42">
            <a:extLst>
              <a:ext uri="{FF2B5EF4-FFF2-40B4-BE49-F238E27FC236}">
                <a16:creationId xmlns:a16="http://schemas.microsoft.com/office/drawing/2014/main" id="{E0DDF470-1056-D2B1-DBA3-7C009AB6C4BA}"/>
              </a:ext>
            </a:extLst>
          </p:cNvPr>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8" name="Text Box 38">
            <a:extLst>
              <a:ext uri="{FF2B5EF4-FFF2-40B4-BE49-F238E27FC236}">
                <a16:creationId xmlns:a16="http://schemas.microsoft.com/office/drawing/2014/main" id="{6694D1EA-52C0-B64E-6BAE-7DEFE5BCE5E0}"/>
              </a:ext>
            </a:extLst>
          </p:cNvPr>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9" name="Text Box 39">
            <a:extLst>
              <a:ext uri="{FF2B5EF4-FFF2-40B4-BE49-F238E27FC236}">
                <a16:creationId xmlns:a16="http://schemas.microsoft.com/office/drawing/2014/main" id="{64AD36AE-944D-E66B-E7C1-BFC5C02FF04B}"/>
              </a:ext>
            </a:extLst>
          </p:cNvPr>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0" name="Text Box 40">
            <a:extLst>
              <a:ext uri="{FF2B5EF4-FFF2-40B4-BE49-F238E27FC236}">
                <a16:creationId xmlns:a16="http://schemas.microsoft.com/office/drawing/2014/main" id="{FBADF51C-F3CE-1121-248B-6D4B9141ED26}"/>
              </a:ext>
            </a:extLst>
          </p:cNvPr>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1" name="Text Box 41">
            <a:extLst>
              <a:ext uri="{FF2B5EF4-FFF2-40B4-BE49-F238E27FC236}">
                <a16:creationId xmlns:a16="http://schemas.microsoft.com/office/drawing/2014/main" id="{D3EEBDC1-BC39-FBC5-4073-FBFA90F2C137}"/>
              </a:ext>
            </a:extLst>
          </p:cNvPr>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2" name="Text Box 42">
            <a:extLst>
              <a:ext uri="{FF2B5EF4-FFF2-40B4-BE49-F238E27FC236}">
                <a16:creationId xmlns:a16="http://schemas.microsoft.com/office/drawing/2014/main" id="{B3A9F2B5-090B-CE5D-1366-37EAC318E7D8}"/>
              </a:ext>
            </a:extLst>
          </p:cNvPr>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33" name="Text Box 42">
            <a:extLst>
              <a:ext uri="{FF2B5EF4-FFF2-40B4-BE49-F238E27FC236}">
                <a16:creationId xmlns:a16="http://schemas.microsoft.com/office/drawing/2014/main" id="{6B4C8624-5BE8-3C89-A493-C100A21E014E}"/>
              </a:ext>
            </a:extLst>
          </p:cNvPr>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cxnSp>
        <p:nvCxnSpPr>
          <p:cNvPr id="34" name="Straight Connector 33">
            <a:extLst>
              <a:ext uri="{FF2B5EF4-FFF2-40B4-BE49-F238E27FC236}">
                <a16:creationId xmlns:a16="http://schemas.microsoft.com/office/drawing/2014/main" id="{28D08B03-B627-6296-F62D-C77535BDE534}"/>
              </a:ext>
            </a:extLst>
          </p:cNvPr>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CDA0637-3B3F-97B8-8F00-36FE58B5D75D}"/>
              </a:ext>
            </a:extLst>
          </p:cNvPr>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7AB5708-4BE1-F32C-367C-F599B5383057}"/>
              </a:ext>
            </a:extLst>
          </p:cNvPr>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DFA54B2-61D5-690C-8805-7CFE15EC481B}"/>
              </a:ext>
            </a:extLst>
          </p:cNvPr>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8BF3108-D243-734B-CC7F-39043B7C032D}"/>
              </a:ext>
            </a:extLst>
          </p:cNvPr>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E64456B-C65A-24A1-B796-49CC5ECBEF5A}"/>
              </a:ext>
            </a:extLst>
          </p:cNvPr>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 Box 38">
            <a:extLst>
              <a:ext uri="{FF2B5EF4-FFF2-40B4-BE49-F238E27FC236}">
                <a16:creationId xmlns:a16="http://schemas.microsoft.com/office/drawing/2014/main" id="{0154B8CD-8DAE-6D79-52F4-63EFFEE43334}"/>
              </a:ext>
            </a:extLst>
          </p:cNvPr>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2" name="Text Box 39">
            <a:extLst>
              <a:ext uri="{FF2B5EF4-FFF2-40B4-BE49-F238E27FC236}">
                <a16:creationId xmlns:a16="http://schemas.microsoft.com/office/drawing/2014/main" id="{DBC8D535-FC0F-BC58-13EB-6A523EB54612}"/>
              </a:ext>
            </a:extLst>
          </p:cNvPr>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3" name="Text Box 40">
            <a:extLst>
              <a:ext uri="{FF2B5EF4-FFF2-40B4-BE49-F238E27FC236}">
                <a16:creationId xmlns:a16="http://schemas.microsoft.com/office/drawing/2014/main" id="{F14E2C8F-CF05-3C3A-C32B-4F1E82385F3A}"/>
              </a:ext>
            </a:extLst>
          </p:cNvPr>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4" name="Text Box 41">
            <a:extLst>
              <a:ext uri="{FF2B5EF4-FFF2-40B4-BE49-F238E27FC236}">
                <a16:creationId xmlns:a16="http://schemas.microsoft.com/office/drawing/2014/main" id="{564F0973-4F76-DE9C-CAAF-8E44789D561F}"/>
              </a:ext>
            </a:extLst>
          </p:cNvPr>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5" name="Text Box 42">
            <a:extLst>
              <a:ext uri="{FF2B5EF4-FFF2-40B4-BE49-F238E27FC236}">
                <a16:creationId xmlns:a16="http://schemas.microsoft.com/office/drawing/2014/main" id="{AB711A4B-9FFA-7B0F-AAB9-0F601E2AD83A}"/>
              </a:ext>
            </a:extLst>
          </p:cNvPr>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46" name="Text Box 42">
            <a:extLst>
              <a:ext uri="{FF2B5EF4-FFF2-40B4-BE49-F238E27FC236}">
                <a16:creationId xmlns:a16="http://schemas.microsoft.com/office/drawing/2014/main" id="{1CA847BA-6AAF-0BE5-FF05-96D1D9F1E296}"/>
              </a:ext>
            </a:extLst>
          </p:cNvPr>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47" name="Text Box 38">
            <a:extLst>
              <a:ext uri="{FF2B5EF4-FFF2-40B4-BE49-F238E27FC236}">
                <a16:creationId xmlns:a16="http://schemas.microsoft.com/office/drawing/2014/main" id="{B2E28F1A-DB7F-C590-2607-A70B2A9282A4}"/>
              </a:ext>
            </a:extLst>
          </p:cNvPr>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8" name="Text Box 39">
            <a:extLst>
              <a:ext uri="{FF2B5EF4-FFF2-40B4-BE49-F238E27FC236}">
                <a16:creationId xmlns:a16="http://schemas.microsoft.com/office/drawing/2014/main" id="{21F439C7-7A98-977F-94C5-CE4C33C15311}"/>
              </a:ext>
            </a:extLst>
          </p:cNvPr>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9" name="Text Box 40">
            <a:extLst>
              <a:ext uri="{FF2B5EF4-FFF2-40B4-BE49-F238E27FC236}">
                <a16:creationId xmlns:a16="http://schemas.microsoft.com/office/drawing/2014/main" id="{980D0CB7-DAE2-8A20-167B-C112F377E65B}"/>
              </a:ext>
            </a:extLst>
          </p:cNvPr>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0" name="Text Box 41">
            <a:extLst>
              <a:ext uri="{FF2B5EF4-FFF2-40B4-BE49-F238E27FC236}">
                <a16:creationId xmlns:a16="http://schemas.microsoft.com/office/drawing/2014/main" id="{43721B5A-8365-B78C-CCC0-6AB9981F5399}"/>
              </a:ext>
            </a:extLst>
          </p:cNvPr>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1" name="Text Box 42">
            <a:extLst>
              <a:ext uri="{FF2B5EF4-FFF2-40B4-BE49-F238E27FC236}">
                <a16:creationId xmlns:a16="http://schemas.microsoft.com/office/drawing/2014/main" id="{C47015F1-6FF9-4025-9B27-30E26C97CA17}"/>
              </a:ext>
            </a:extLst>
          </p:cNvPr>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2" name="Text Box 42">
            <a:extLst>
              <a:ext uri="{FF2B5EF4-FFF2-40B4-BE49-F238E27FC236}">
                <a16:creationId xmlns:a16="http://schemas.microsoft.com/office/drawing/2014/main" id="{D7CDBCF4-5C6F-C046-1FF9-8BE96172D01E}"/>
              </a:ext>
            </a:extLst>
          </p:cNvPr>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3" name="Text Box 38">
            <a:extLst>
              <a:ext uri="{FF2B5EF4-FFF2-40B4-BE49-F238E27FC236}">
                <a16:creationId xmlns:a16="http://schemas.microsoft.com/office/drawing/2014/main" id="{B0A0C4A2-9854-AC71-51C6-A3298F6D44D6}"/>
              </a:ext>
            </a:extLst>
          </p:cNvPr>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4" name="Text Box 39">
            <a:extLst>
              <a:ext uri="{FF2B5EF4-FFF2-40B4-BE49-F238E27FC236}">
                <a16:creationId xmlns:a16="http://schemas.microsoft.com/office/drawing/2014/main" id="{08134122-2502-2012-7419-93F16C95D151}"/>
              </a:ext>
            </a:extLst>
          </p:cNvPr>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6" name="Text Box 40">
            <a:extLst>
              <a:ext uri="{FF2B5EF4-FFF2-40B4-BE49-F238E27FC236}">
                <a16:creationId xmlns:a16="http://schemas.microsoft.com/office/drawing/2014/main" id="{5DDAB89D-90EE-4F4E-EA51-7049146B629C}"/>
              </a:ext>
            </a:extLst>
          </p:cNvPr>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7" name="Text Box 41">
            <a:extLst>
              <a:ext uri="{FF2B5EF4-FFF2-40B4-BE49-F238E27FC236}">
                <a16:creationId xmlns:a16="http://schemas.microsoft.com/office/drawing/2014/main" id="{3C602E3C-2413-79C1-3209-236235526918}"/>
              </a:ext>
            </a:extLst>
          </p:cNvPr>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8" name="Text Box 42">
            <a:extLst>
              <a:ext uri="{FF2B5EF4-FFF2-40B4-BE49-F238E27FC236}">
                <a16:creationId xmlns:a16="http://schemas.microsoft.com/office/drawing/2014/main" id="{F3C49E87-0160-5053-FD7C-64F0A7EF4E22}"/>
              </a:ext>
            </a:extLst>
          </p:cNvPr>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9" name="Text Box 42">
            <a:extLst>
              <a:ext uri="{FF2B5EF4-FFF2-40B4-BE49-F238E27FC236}">
                <a16:creationId xmlns:a16="http://schemas.microsoft.com/office/drawing/2014/main" id="{12CCB65A-3028-3ABF-07D5-486A107A371D}"/>
              </a:ext>
            </a:extLst>
          </p:cNvPr>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60" name="Rectangle 364">
            <a:extLst>
              <a:ext uri="{FF2B5EF4-FFF2-40B4-BE49-F238E27FC236}">
                <a16:creationId xmlns:a16="http://schemas.microsoft.com/office/drawing/2014/main" id="{EC54D480-58A4-70FF-0372-F87BEBA97638}"/>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1" name="Text Box 363">
            <a:extLst>
              <a:ext uri="{FF2B5EF4-FFF2-40B4-BE49-F238E27FC236}">
                <a16:creationId xmlns:a16="http://schemas.microsoft.com/office/drawing/2014/main" id="{E94D27CE-2611-6B56-282B-4AFA72328A70}"/>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64" name="Text Box 365">
            <a:extLst>
              <a:ext uri="{FF2B5EF4-FFF2-40B4-BE49-F238E27FC236}">
                <a16:creationId xmlns:a16="http://schemas.microsoft.com/office/drawing/2014/main" id="{846B4304-9261-75C4-1B2C-FE755613B3F9}"/>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65" name="Text Box 366">
            <a:extLst>
              <a:ext uri="{FF2B5EF4-FFF2-40B4-BE49-F238E27FC236}">
                <a16:creationId xmlns:a16="http://schemas.microsoft.com/office/drawing/2014/main" id="{C91C1145-9BC0-2834-8E40-2EE810125C26}"/>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66" name="Text Box 367">
            <a:extLst>
              <a:ext uri="{FF2B5EF4-FFF2-40B4-BE49-F238E27FC236}">
                <a16:creationId xmlns:a16="http://schemas.microsoft.com/office/drawing/2014/main" id="{B2CA70C1-D3B5-E464-D27F-666D60AAF998}"/>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67" name="Rectangle 364">
            <a:extLst>
              <a:ext uri="{FF2B5EF4-FFF2-40B4-BE49-F238E27FC236}">
                <a16:creationId xmlns:a16="http://schemas.microsoft.com/office/drawing/2014/main" id="{6DB15E5A-7C26-D5BB-9EDC-29A9BE050026}"/>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68" name="TextBox 67">
            <a:extLst>
              <a:ext uri="{FF2B5EF4-FFF2-40B4-BE49-F238E27FC236}">
                <a16:creationId xmlns:a16="http://schemas.microsoft.com/office/drawing/2014/main" id="{6F7E553C-A9E6-9601-4D11-FAA84C015662}"/>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69" name="TextBox 68">
            <a:extLst>
              <a:ext uri="{FF2B5EF4-FFF2-40B4-BE49-F238E27FC236}">
                <a16:creationId xmlns:a16="http://schemas.microsoft.com/office/drawing/2014/main" id="{60341D36-D3EC-26B2-2A18-D7A087E07548}"/>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70" name="Rectangle 364">
            <a:extLst>
              <a:ext uri="{FF2B5EF4-FFF2-40B4-BE49-F238E27FC236}">
                <a16:creationId xmlns:a16="http://schemas.microsoft.com/office/drawing/2014/main" id="{95E99FDF-5993-6B0C-26A8-D5BEB349283D}"/>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71" name="Rectangle 364">
            <a:extLst>
              <a:ext uri="{FF2B5EF4-FFF2-40B4-BE49-F238E27FC236}">
                <a16:creationId xmlns:a16="http://schemas.microsoft.com/office/drawing/2014/main" id="{685B49E3-BB78-BDCC-478A-89295993E3C4}"/>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6663292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4E973A7-D87E-045A-0D55-CBDC4C946821}"/>
              </a:ext>
            </a:extLst>
          </p:cNvPr>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72CC6742-D23C-AE4A-B857-F112D2690B83}"/>
              </a:ext>
            </a:extLst>
          </p:cNvPr>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5DF5F48-06C3-F885-0CD0-37D3E98B3989}"/>
              </a:ext>
            </a:extLst>
          </p:cNvPr>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B55E5C6-E744-3548-CB61-7AB75A5EAAB2}"/>
              </a:ext>
            </a:extLst>
          </p:cNvPr>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3D1C765-E7EA-21FB-7BBB-390423F0F84F}"/>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5ADA9B66-14DC-6173-1E04-25B38D4A74CC}"/>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63ED89D-A945-40EA-AF0B-078D214945DB}"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2BC36FF7-4C5A-FC12-BA97-76AE68A6D53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a:extLst>
              <a:ext uri="{FF2B5EF4-FFF2-40B4-BE49-F238E27FC236}">
                <a16:creationId xmlns:a16="http://schemas.microsoft.com/office/drawing/2014/main" id="{377A8CC8-7E47-9165-DA9E-77960FB89283}"/>
              </a:ext>
            </a:extLst>
          </p:cNvPr>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112C086-5A65-78C9-F066-D4149872BF43}"/>
              </a:ext>
            </a:extLst>
          </p:cNvPr>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 Box 38">
            <a:extLst>
              <a:ext uri="{FF2B5EF4-FFF2-40B4-BE49-F238E27FC236}">
                <a16:creationId xmlns:a16="http://schemas.microsoft.com/office/drawing/2014/main" id="{265C5B22-8B9D-EC2C-9DDB-BBFAA8794CC7}"/>
              </a:ext>
            </a:extLst>
          </p:cNvPr>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4" name="Text Box 39">
            <a:extLst>
              <a:ext uri="{FF2B5EF4-FFF2-40B4-BE49-F238E27FC236}">
                <a16:creationId xmlns:a16="http://schemas.microsoft.com/office/drawing/2014/main" id="{900EBB24-98C0-9233-8692-8ABE063B6257}"/>
              </a:ext>
            </a:extLst>
          </p:cNvPr>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5" name="Text Box 40">
            <a:extLst>
              <a:ext uri="{FF2B5EF4-FFF2-40B4-BE49-F238E27FC236}">
                <a16:creationId xmlns:a16="http://schemas.microsoft.com/office/drawing/2014/main" id="{C4805406-F9E6-B542-3C1B-A7C2CDCAA087}"/>
              </a:ext>
            </a:extLst>
          </p:cNvPr>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6" name="Text Box 41">
            <a:extLst>
              <a:ext uri="{FF2B5EF4-FFF2-40B4-BE49-F238E27FC236}">
                <a16:creationId xmlns:a16="http://schemas.microsoft.com/office/drawing/2014/main" id="{CF1FE057-7CD9-7A7C-4FEC-7A681BDBAC4E}"/>
              </a:ext>
            </a:extLst>
          </p:cNvPr>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17" name="Text Box 42">
            <a:extLst>
              <a:ext uri="{FF2B5EF4-FFF2-40B4-BE49-F238E27FC236}">
                <a16:creationId xmlns:a16="http://schemas.microsoft.com/office/drawing/2014/main" id="{73461AB8-8616-041A-9793-A06F94583822}"/>
              </a:ext>
            </a:extLst>
          </p:cNvPr>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19" name="Text Box 42">
            <a:extLst>
              <a:ext uri="{FF2B5EF4-FFF2-40B4-BE49-F238E27FC236}">
                <a16:creationId xmlns:a16="http://schemas.microsoft.com/office/drawing/2014/main" id="{57421F55-0897-A0BC-67D5-020D593C1D87}"/>
              </a:ext>
            </a:extLst>
          </p:cNvPr>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0" name="Text Box 38">
            <a:extLst>
              <a:ext uri="{FF2B5EF4-FFF2-40B4-BE49-F238E27FC236}">
                <a16:creationId xmlns:a16="http://schemas.microsoft.com/office/drawing/2014/main" id="{50F476AD-BE64-9520-0DBD-A61CED98650F}"/>
              </a:ext>
            </a:extLst>
          </p:cNvPr>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1" name="Text Box 39">
            <a:extLst>
              <a:ext uri="{FF2B5EF4-FFF2-40B4-BE49-F238E27FC236}">
                <a16:creationId xmlns:a16="http://schemas.microsoft.com/office/drawing/2014/main" id="{41E0FE5C-2FFD-3E28-F4BF-0042C19C9637}"/>
              </a:ext>
            </a:extLst>
          </p:cNvPr>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3" name="Text Box 40">
            <a:extLst>
              <a:ext uri="{FF2B5EF4-FFF2-40B4-BE49-F238E27FC236}">
                <a16:creationId xmlns:a16="http://schemas.microsoft.com/office/drawing/2014/main" id="{FFD82D6F-6D35-7BF4-66C9-D2571B346634}"/>
              </a:ext>
            </a:extLst>
          </p:cNvPr>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4" name="Text Box 41">
            <a:extLst>
              <a:ext uri="{FF2B5EF4-FFF2-40B4-BE49-F238E27FC236}">
                <a16:creationId xmlns:a16="http://schemas.microsoft.com/office/drawing/2014/main" id="{792FE853-81B5-D060-47E8-0CB55A66F2BC}"/>
              </a:ext>
            </a:extLst>
          </p:cNvPr>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25" name="Text Box 42">
            <a:extLst>
              <a:ext uri="{FF2B5EF4-FFF2-40B4-BE49-F238E27FC236}">
                <a16:creationId xmlns:a16="http://schemas.microsoft.com/office/drawing/2014/main" id="{C3143B68-1B26-E466-175A-6EA0F54043B8}"/>
              </a:ext>
            </a:extLst>
          </p:cNvPr>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6" name="Text Box 42">
            <a:extLst>
              <a:ext uri="{FF2B5EF4-FFF2-40B4-BE49-F238E27FC236}">
                <a16:creationId xmlns:a16="http://schemas.microsoft.com/office/drawing/2014/main" id="{16D3A7AE-B8B2-802B-8AFD-974B606EDD92}"/>
              </a:ext>
            </a:extLst>
          </p:cNvPr>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7" name="Text Box 38">
            <a:extLst>
              <a:ext uri="{FF2B5EF4-FFF2-40B4-BE49-F238E27FC236}">
                <a16:creationId xmlns:a16="http://schemas.microsoft.com/office/drawing/2014/main" id="{F04AED4B-37F9-13EA-85D5-405E742B69F1}"/>
              </a:ext>
            </a:extLst>
          </p:cNvPr>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8" name="Text Box 39">
            <a:extLst>
              <a:ext uri="{FF2B5EF4-FFF2-40B4-BE49-F238E27FC236}">
                <a16:creationId xmlns:a16="http://schemas.microsoft.com/office/drawing/2014/main" id="{8254C195-0648-9B9F-421D-4C2988E0820E}"/>
              </a:ext>
            </a:extLst>
          </p:cNvPr>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9" name="Text Box 40">
            <a:extLst>
              <a:ext uri="{FF2B5EF4-FFF2-40B4-BE49-F238E27FC236}">
                <a16:creationId xmlns:a16="http://schemas.microsoft.com/office/drawing/2014/main" id="{998B5980-F412-69EE-5E42-819AB0F9EAF9}"/>
              </a:ext>
            </a:extLst>
          </p:cNvPr>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0" name="Text Box 41">
            <a:extLst>
              <a:ext uri="{FF2B5EF4-FFF2-40B4-BE49-F238E27FC236}">
                <a16:creationId xmlns:a16="http://schemas.microsoft.com/office/drawing/2014/main" id="{F2C1D3EE-97E4-CC63-71D6-E77DFC30962D}"/>
              </a:ext>
            </a:extLst>
          </p:cNvPr>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1" name="Text Box 42">
            <a:extLst>
              <a:ext uri="{FF2B5EF4-FFF2-40B4-BE49-F238E27FC236}">
                <a16:creationId xmlns:a16="http://schemas.microsoft.com/office/drawing/2014/main" id="{8FA3EC02-B969-2588-BA98-3D864A9FCEC9}"/>
              </a:ext>
            </a:extLst>
          </p:cNvPr>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32" name="Text Box 42">
            <a:extLst>
              <a:ext uri="{FF2B5EF4-FFF2-40B4-BE49-F238E27FC236}">
                <a16:creationId xmlns:a16="http://schemas.microsoft.com/office/drawing/2014/main" id="{EED97307-EC04-2B5C-E9FE-83D39F1A6D97}"/>
              </a:ext>
            </a:extLst>
          </p:cNvPr>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cxnSp>
        <p:nvCxnSpPr>
          <p:cNvPr id="33" name="Straight Connector 32">
            <a:extLst>
              <a:ext uri="{FF2B5EF4-FFF2-40B4-BE49-F238E27FC236}">
                <a16:creationId xmlns:a16="http://schemas.microsoft.com/office/drawing/2014/main" id="{B9F6DCB2-51D6-014B-7D01-F4DEF3494415}"/>
              </a:ext>
            </a:extLst>
          </p:cNvPr>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8897BA7-17FB-E0E4-F3C2-CB486FC62A11}"/>
              </a:ext>
            </a:extLst>
          </p:cNvPr>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465B1F3-032A-C5A1-32BB-8D850618E98E}"/>
              </a:ext>
            </a:extLst>
          </p:cNvPr>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E29B1F0-29A1-1FFF-C710-3ED85435C373}"/>
              </a:ext>
            </a:extLst>
          </p:cNvPr>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F6B53B8-83F6-DCEE-E21F-83E2D9B8C6D2}"/>
              </a:ext>
            </a:extLst>
          </p:cNvPr>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64B7811-570E-5828-4825-732DD48E0D74}"/>
              </a:ext>
            </a:extLst>
          </p:cNvPr>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Text Box 38">
            <a:extLst>
              <a:ext uri="{FF2B5EF4-FFF2-40B4-BE49-F238E27FC236}">
                <a16:creationId xmlns:a16="http://schemas.microsoft.com/office/drawing/2014/main" id="{F6860DDF-BBA3-CA33-E6E3-6D063C47840E}"/>
              </a:ext>
            </a:extLst>
          </p:cNvPr>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0" name="Text Box 39">
            <a:extLst>
              <a:ext uri="{FF2B5EF4-FFF2-40B4-BE49-F238E27FC236}">
                <a16:creationId xmlns:a16="http://schemas.microsoft.com/office/drawing/2014/main" id="{94FA7E77-B5BC-104C-CEF1-F10B187C0CCE}"/>
              </a:ext>
            </a:extLst>
          </p:cNvPr>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1" name="Text Box 40">
            <a:extLst>
              <a:ext uri="{FF2B5EF4-FFF2-40B4-BE49-F238E27FC236}">
                <a16:creationId xmlns:a16="http://schemas.microsoft.com/office/drawing/2014/main" id="{4E8A7D55-18C5-0E9A-E5FF-70F976E50AC7}"/>
              </a:ext>
            </a:extLst>
          </p:cNvPr>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2" name="Text Box 41">
            <a:extLst>
              <a:ext uri="{FF2B5EF4-FFF2-40B4-BE49-F238E27FC236}">
                <a16:creationId xmlns:a16="http://schemas.microsoft.com/office/drawing/2014/main" id="{3EC3A582-D101-3D3C-BF38-A6C90C8C3B10}"/>
              </a:ext>
            </a:extLst>
          </p:cNvPr>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3" name="Text Box 42">
            <a:extLst>
              <a:ext uri="{FF2B5EF4-FFF2-40B4-BE49-F238E27FC236}">
                <a16:creationId xmlns:a16="http://schemas.microsoft.com/office/drawing/2014/main" id="{7AA35439-E46E-64D6-0124-B57DFDACCC43}"/>
              </a:ext>
            </a:extLst>
          </p:cNvPr>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44" name="Text Box 42">
            <a:extLst>
              <a:ext uri="{FF2B5EF4-FFF2-40B4-BE49-F238E27FC236}">
                <a16:creationId xmlns:a16="http://schemas.microsoft.com/office/drawing/2014/main" id="{D3F9EDFA-85BF-D483-EBF3-FA0D264A10D8}"/>
              </a:ext>
            </a:extLst>
          </p:cNvPr>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45" name="Text Box 38">
            <a:extLst>
              <a:ext uri="{FF2B5EF4-FFF2-40B4-BE49-F238E27FC236}">
                <a16:creationId xmlns:a16="http://schemas.microsoft.com/office/drawing/2014/main" id="{94DB4EC9-4B80-C66F-D5DE-C5DF51A45BD3}"/>
              </a:ext>
            </a:extLst>
          </p:cNvPr>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6" name="Text Box 39">
            <a:extLst>
              <a:ext uri="{FF2B5EF4-FFF2-40B4-BE49-F238E27FC236}">
                <a16:creationId xmlns:a16="http://schemas.microsoft.com/office/drawing/2014/main" id="{315235B2-3DA9-BD61-2CCC-8DA3B11DE5AF}"/>
              </a:ext>
            </a:extLst>
          </p:cNvPr>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7" name="Text Box 40">
            <a:extLst>
              <a:ext uri="{FF2B5EF4-FFF2-40B4-BE49-F238E27FC236}">
                <a16:creationId xmlns:a16="http://schemas.microsoft.com/office/drawing/2014/main" id="{5D802855-F778-3C1B-1E8E-38983E5D1008}"/>
              </a:ext>
            </a:extLst>
          </p:cNvPr>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8" name="Text Box 41">
            <a:extLst>
              <a:ext uri="{FF2B5EF4-FFF2-40B4-BE49-F238E27FC236}">
                <a16:creationId xmlns:a16="http://schemas.microsoft.com/office/drawing/2014/main" id="{FC116C6D-22FD-F69A-EC63-8D6A8F936177}"/>
              </a:ext>
            </a:extLst>
          </p:cNvPr>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9" name="Text Box 42">
            <a:extLst>
              <a:ext uri="{FF2B5EF4-FFF2-40B4-BE49-F238E27FC236}">
                <a16:creationId xmlns:a16="http://schemas.microsoft.com/office/drawing/2014/main" id="{2D7ADAEB-C501-C5BF-FFD6-FED04B3CD802}"/>
              </a:ext>
            </a:extLst>
          </p:cNvPr>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0" name="Text Box 42">
            <a:extLst>
              <a:ext uri="{FF2B5EF4-FFF2-40B4-BE49-F238E27FC236}">
                <a16:creationId xmlns:a16="http://schemas.microsoft.com/office/drawing/2014/main" id="{E8172540-F9A8-2EC3-502A-C226F3FFDC7F}"/>
              </a:ext>
            </a:extLst>
          </p:cNvPr>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1" name="Text Box 38">
            <a:extLst>
              <a:ext uri="{FF2B5EF4-FFF2-40B4-BE49-F238E27FC236}">
                <a16:creationId xmlns:a16="http://schemas.microsoft.com/office/drawing/2014/main" id="{17733C30-D444-BF96-8AF4-4259CBE83B60}"/>
              </a:ext>
            </a:extLst>
          </p:cNvPr>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2" name="Text Box 39">
            <a:extLst>
              <a:ext uri="{FF2B5EF4-FFF2-40B4-BE49-F238E27FC236}">
                <a16:creationId xmlns:a16="http://schemas.microsoft.com/office/drawing/2014/main" id="{E0A2B0F2-8074-8D5F-D859-2861F8F76A4C}"/>
              </a:ext>
            </a:extLst>
          </p:cNvPr>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3" name="Text Box 40">
            <a:extLst>
              <a:ext uri="{FF2B5EF4-FFF2-40B4-BE49-F238E27FC236}">
                <a16:creationId xmlns:a16="http://schemas.microsoft.com/office/drawing/2014/main" id="{A7A2BFF9-ADBA-C52A-E02D-B227BE0A7A0B}"/>
              </a:ext>
            </a:extLst>
          </p:cNvPr>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4" name="Text Box 41">
            <a:extLst>
              <a:ext uri="{FF2B5EF4-FFF2-40B4-BE49-F238E27FC236}">
                <a16:creationId xmlns:a16="http://schemas.microsoft.com/office/drawing/2014/main" id="{5DCF2B42-119E-58BF-1DE3-86D7E85817A2}"/>
              </a:ext>
            </a:extLst>
          </p:cNvPr>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6" name="Text Box 42">
            <a:extLst>
              <a:ext uri="{FF2B5EF4-FFF2-40B4-BE49-F238E27FC236}">
                <a16:creationId xmlns:a16="http://schemas.microsoft.com/office/drawing/2014/main" id="{46BAFB36-08AB-EEAA-D716-D9707AAA9E59}"/>
              </a:ext>
            </a:extLst>
          </p:cNvPr>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7" name="Text Box 42">
            <a:extLst>
              <a:ext uri="{FF2B5EF4-FFF2-40B4-BE49-F238E27FC236}">
                <a16:creationId xmlns:a16="http://schemas.microsoft.com/office/drawing/2014/main" id="{7DF8BA9F-1C87-8FDC-89DB-DCEE422ECF75}"/>
              </a:ext>
            </a:extLst>
          </p:cNvPr>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27338634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8F84254-AEC8-8A6C-4426-85FE890561C0}"/>
              </a:ext>
            </a:extLst>
          </p:cNvPr>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CA5D5CAB-BEC4-8279-DF73-2BDAD760D442}"/>
              </a:ext>
            </a:extLst>
          </p:cNvPr>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EA975D4-5A7C-D4AE-256E-32B7CF300B62}"/>
              </a:ext>
            </a:extLst>
          </p:cNvPr>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B15430D-C6EE-2460-6281-A0854F62432B}"/>
              </a:ext>
            </a:extLst>
          </p:cNvPr>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5D0452C-1C96-F15B-8DC7-9F004DA36D10}"/>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D5B32400-2F59-D079-1FFB-676137269DC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EB48A22-D426-4227-A4B7-B021418D4779}"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29FA32E8-72D2-D546-F5E8-C32735282E4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a:extLst>
              <a:ext uri="{FF2B5EF4-FFF2-40B4-BE49-F238E27FC236}">
                <a16:creationId xmlns:a16="http://schemas.microsoft.com/office/drawing/2014/main" id="{CD314C3B-A951-3C51-E2F9-22A81D749038}"/>
              </a:ext>
            </a:extLst>
          </p:cNvPr>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D2A9568-2DF9-E2E2-01CC-EE112BD79B49}"/>
              </a:ext>
            </a:extLst>
          </p:cNvPr>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 Box 38">
            <a:extLst>
              <a:ext uri="{FF2B5EF4-FFF2-40B4-BE49-F238E27FC236}">
                <a16:creationId xmlns:a16="http://schemas.microsoft.com/office/drawing/2014/main" id="{DFF74F65-6FBC-DF40-5738-477BC1303473}"/>
              </a:ext>
            </a:extLst>
          </p:cNvPr>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4" name="Text Box 39">
            <a:extLst>
              <a:ext uri="{FF2B5EF4-FFF2-40B4-BE49-F238E27FC236}">
                <a16:creationId xmlns:a16="http://schemas.microsoft.com/office/drawing/2014/main" id="{2B6E66B0-403B-1A02-59FA-FAB6A17F01CC}"/>
              </a:ext>
            </a:extLst>
          </p:cNvPr>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5" name="Text Box 40">
            <a:extLst>
              <a:ext uri="{FF2B5EF4-FFF2-40B4-BE49-F238E27FC236}">
                <a16:creationId xmlns:a16="http://schemas.microsoft.com/office/drawing/2014/main" id="{84387C9A-3A3D-3131-D98F-BA7169B4C648}"/>
              </a:ext>
            </a:extLst>
          </p:cNvPr>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6" name="Text Box 41">
            <a:extLst>
              <a:ext uri="{FF2B5EF4-FFF2-40B4-BE49-F238E27FC236}">
                <a16:creationId xmlns:a16="http://schemas.microsoft.com/office/drawing/2014/main" id="{7F9434FD-A3F7-35FA-8273-11CE041DD2F4}"/>
              </a:ext>
            </a:extLst>
          </p:cNvPr>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17" name="Text Box 42">
            <a:extLst>
              <a:ext uri="{FF2B5EF4-FFF2-40B4-BE49-F238E27FC236}">
                <a16:creationId xmlns:a16="http://schemas.microsoft.com/office/drawing/2014/main" id="{579301D2-0DB2-26FB-A143-6DA04B170092}"/>
              </a:ext>
            </a:extLst>
          </p:cNvPr>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19" name="Text Box 42">
            <a:extLst>
              <a:ext uri="{FF2B5EF4-FFF2-40B4-BE49-F238E27FC236}">
                <a16:creationId xmlns:a16="http://schemas.microsoft.com/office/drawing/2014/main" id="{0A6367BF-30F5-0B64-0027-BEFC8A03152E}"/>
              </a:ext>
            </a:extLst>
          </p:cNvPr>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0" name="Text Box 38">
            <a:extLst>
              <a:ext uri="{FF2B5EF4-FFF2-40B4-BE49-F238E27FC236}">
                <a16:creationId xmlns:a16="http://schemas.microsoft.com/office/drawing/2014/main" id="{71AAB3DD-7E04-FFF9-A370-8B27EB8DDF6C}"/>
              </a:ext>
            </a:extLst>
          </p:cNvPr>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1" name="Text Box 39">
            <a:extLst>
              <a:ext uri="{FF2B5EF4-FFF2-40B4-BE49-F238E27FC236}">
                <a16:creationId xmlns:a16="http://schemas.microsoft.com/office/drawing/2014/main" id="{F6779BA6-060C-22EC-7691-B8427B17F92C}"/>
              </a:ext>
            </a:extLst>
          </p:cNvPr>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3" name="Text Box 40">
            <a:extLst>
              <a:ext uri="{FF2B5EF4-FFF2-40B4-BE49-F238E27FC236}">
                <a16:creationId xmlns:a16="http://schemas.microsoft.com/office/drawing/2014/main" id="{FC66FBD7-BF67-BF2B-9CEA-0249C94EE497}"/>
              </a:ext>
            </a:extLst>
          </p:cNvPr>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4" name="Text Box 41">
            <a:extLst>
              <a:ext uri="{FF2B5EF4-FFF2-40B4-BE49-F238E27FC236}">
                <a16:creationId xmlns:a16="http://schemas.microsoft.com/office/drawing/2014/main" id="{EEBD6A72-8EC9-3E6E-F000-FD49E2EFCB01}"/>
              </a:ext>
            </a:extLst>
          </p:cNvPr>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25" name="Text Box 42">
            <a:extLst>
              <a:ext uri="{FF2B5EF4-FFF2-40B4-BE49-F238E27FC236}">
                <a16:creationId xmlns:a16="http://schemas.microsoft.com/office/drawing/2014/main" id="{9FA6F84A-8BDE-33ED-C571-651BA6608291}"/>
              </a:ext>
            </a:extLst>
          </p:cNvPr>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6" name="Text Box 42">
            <a:extLst>
              <a:ext uri="{FF2B5EF4-FFF2-40B4-BE49-F238E27FC236}">
                <a16:creationId xmlns:a16="http://schemas.microsoft.com/office/drawing/2014/main" id="{509EE638-D0DE-3236-01BD-19B9563E5552}"/>
              </a:ext>
            </a:extLst>
          </p:cNvPr>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7" name="Text Box 38">
            <a:extLst>
              <a:ext uri="{FF2B5EF4-FFF2-40B4-BE49-F238E27FC236}">
                <a16:creationId xmlns:a16="http://schemas.microsoft.com/office/drawing/2014/main" id="{9AD7E899-6DE9-7A33-65B1-9752677420DC}"/>
              </a:ext>
            </a:extLst>
          </p:cNvPr>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8" name="Text Box 39">
            <a:extLst>
              <a:ext uri="{FF2B5EF4-FFF2-40B4-BE49-F238E27FC236}">
                <a16:creationId xmlns:a16="http://schemas.microsoft.com/office/drawing/2014/main" id="{20F3321D-0C19-B1D4-A4A3-346CDCD665DE}"/>
              </a:ext>
            </a:extLst>
          </p:cNvPr>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9" name="Text Box 40">
            <a:extLst>
              <a:ext uri="{FF2B5EF4-FFF2-40B4-BE49-F238E27FC236}">
                <a16:creationId xmlns:a16="http://schemas.microsoft.com/office/drawing/2014/main" id="{D205FC75-CBC9-8C79-EA09-1EAFE39904CF}"/>
              </a:ext>
            </a:extLst>
          </p:cNvPr>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0" name="Text Box 41">
            <a:extLst>
              <a:ext uri="{FF2B5EF4-FFF2-40B4-BE49-F238E27FC236}">
                <a16:creationId xmlns:a16="http://schemas.microsoft.com/office/drawing/2014/main" id="{9BEA6B3E-FE65-164F-A1A9-D09E6C5A5BA9}"/>
              </a:ext>
            </a:extLst>
          </p:cNvPr>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1" name="Text Box 42">
            <a:extLst>
              <a:ext uri="{FF2B5EF4-FFF2-40B4-BE49-F238E27FC236}">
                <a16:creationId xmlns:a16="http://schemas.microsoft.com/office/drawing/2014/main" id="{48B6F312-49B9-3EE1-F791-A108DE18208E}"/>
              </a:ext>
            </a:extLst>
          </p:cNvPr>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32" name="Text Box 42">
            <a:extLst>
              <a:ext uri="{FF2B5EF4-FFF2-40B4-BE49-F238E27FC236}">
                <a16:creationId xmlns:a16="http://schemas.microsoft.com/office/drawing/2014/main" id="{96BC1043-478A-F457-DC15-C21091AF5685}"/>
              </a:ext>
            </a:extLst>
          </p:cNvPr>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cxnSp>
        <p:nvCxnSpPr>
          <p:cNvPr id="33" name="Straight Connector 32">
            <a:extLst>
              <a:ext uri="{FF2B5EF4-FFF2-40B4-BE49-F238E27FC236}">
                <a16:creationId xmlns:a16="http://schemas.microsoft.com/office/drawing/2014/main" id="{4BFD75EA-F552-E87C-7B0F-7A72C494A308}"/>
              </a:ext>
            </a:extLst>
          </p:cNvPr>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4B61B9-C02C-5B33-2C67-C48168B5B8FD}"/>
              </a:ext>
            </a:extLst>
          </p:cNvPr>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FDB8EE0-C798-D252-A596-9092774FF478}"/>
              </a:ext>
            </a:extLst>
          </p:cNvPr>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CB7F88F-343E-B4BC-017C-BF28EB8BC820}"/>
              </a:ext>
            </a:extLst>
          </p:cNvPr>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C536B5F-683D-AEE9-8824-C64FD2453420}"/>
              </a:ext>
            </a:extLst>
          </p:cNvPr>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66FBDDD-0684-43B9-BCD4-98487A6025F1}"/>
              </a:ext>
            </a:extLst>
          </p:cNvPr>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Text Box 38">
            <a:extLst>
              <a:ext uri="{FF2B5EF4-FFF2-40B4-BE49-F238E27FC236}">
                <a16:creationId xmlns:a16="http://schemas.microsoft.com/office/drawing/2014/main" id="{74809759-D065-3EC1-D88D-1818BE1D4C59}"/>
              </a:ext>
            </a:extLst>
          </p:cNvPr>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0" name="Text Box 39">
            <a:extLst>
              <a:ext uri="{FF2B5EF4-FFF2-40B4-BE49-F238E27FC236}">
                <a16:creationId xmlns:a16="http://schemas.microsoft.com/office/drawing/2014/main" id="{2F7362E3-52A1-A546-7C6C-C0F955433F5D}"/>
              </a:ext>
            </a:extLst>
          </p:cNvPr>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1" name="Text Box 40">
            <a:extLst>
              <a:ext uri="{FF2B5EF4-FFF2-40B4-BE49-F238E27FC236}">
                <a16:creationId xmlns:a16="http://schemas.microsoft.com/office/drawing/2014/main" id="{F0219BBD-D4A0-1E03-3BD4-DE11DD2C6880}"/>
              </a:ext>
            </a:extLst>
          </p:cNvPr>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2" name="Text Box 41">
            <a:extLst>
              <a:ext uri="{FF2B5EF4-FFF2-40B4-BE49-F238E27FC236}">
                <a16:creationId xmlns:a16="http://schemas.microsoft.com/office/drawing/2014/main" id="{F522DF53-DEAA-EBCE-D9A7-9A0BD591AE79}"/>
              </a:ext>
            </a:extLst>
          </p:cNvPr>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3" name="Text Box 42">
            <a:extLst>
              <a:ext uri="{FF2B5EF4-FFF2-40B4-BE49-F238E27FC236}">
                <a16:creationId xmlns:a16="http://schemas.microsoft.com/office/drawing/2014/main" id="{790FD7CC-30BC-B2AB-4812-FEE01BC09E1F}"/>
              </a:ext>
            </a:extLst>
          </p:cNvPr>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44" name="Text Box 42">
            <a:extLst>
              <a:ext uri="{FF2B5EF4-FFF2-40B4-BE49-F238E27FC236}">
                <a16:creationId xmlns:a16="http://schemas.microsoft.com/office/drawing/2014/main" id="{562E404E-FE38-C5C3-2EFA-552E027BEC37}"/>
              </a:ext>
            </a:extLst>
          </p:cNvPr>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45" name="Text Box 38">
            <a:extLst>
              <a:ext uri="{FF2B5EF4-FFF2-40B4-BE49-F238E27FC236}">
                <a16:creationId xmlns:a16="http://schemas.microsoft.com/office/drawing/2014/main" id="{FD5B2EF8-86B8-D210-3009-664FBE42E55F}"/>
              </a:ext>
            </a:extLst>
          </p:cNvPr>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6" name="Text Box 39">
            <a:extLst>
              <a:ext uri="{FF2B5EF4-FFF2-40B4-BE49-F238E27FC236}">
                <a16:creationId xmlns:a16="http://schemas.microsoft.com/office/drawing/2014/main" id="{03E01C31-5A47-C241-4C78-88F20E19FD03}"/>
              </a:ext>
            </a:extLst>
          </p:cNvPr>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7" name="Text Box 40">
            <a:extLst>
              <a:ext uri="{FF2B5EF4-FFF2-40B4-BE49-F238E27FC236}">
                <a16:creationId xmlns:a16="http://schemas.microsoft.com/office/drawing/2014/main" id="{62005CD4-0E00-FE7C-D9E5-86ED22B9F06D}"/>
              </a:ext>
            </a:extLst>
          </p:cNvPr>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8" name="Text Box 41">
            <a:extLst>
              <a:ext uri="{FF2B5EF4-FFF2-40B4-BE49-F238E27FC236}">
                <a16:creationId xmlns:a16="http://schemas.microsoft.com/office/drawing/2014/main" id="{AC7F05E4-BAC9-F9D5-7A97-223F806219EA}"/>
              </a:ext>
            </a:extLst>
          </p:cNvPr>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9" name="Text Box 42">
            <a:extLst>
              <a:ext uri="{FF2B5EF4-FFF2-40B4-BE49-F238E27FC236}">
                <a16:creationId xmlns:a16="http://schemas.microsoft.com/office/drawing/2014/main" id="{637CD734-7D09-7546-6C1B-0A57750D7FF1}"/>
              </a:ext>
            </a:extLst>
          </p:cNvPr>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0" name="Text Box 42">
            <a:extLst>
              <a:ext uri="{FF2B5EF4-FFF2-40B4-BE49-F238E27FC236}">
                <a16:creationId xmlns:a16="http://schemas.microsoft.com/office/drawing/2014/main" id="{8F38A9EE-44C4-8C6C-9A7A-9E686731B914}"/>
              </a:ext>
            </a:extLst>
          </p:cNvPr>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1" name="Text Box 38">
            <a:extLst>
              <a:ext uri="{FF2B5EF4-FFF2-40B4-BE49-F238E27FC236}">
                <a16:creationId xmlns:a16="http://schemas.microsoft.com/office/drawing/2014/main" id="{96C12886-029F-2932-3611-631C4557CE95}"/>
              </a:ext>
            </a:extLst>
          </p:cNvPr>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2" name="Text Box 39">
            <a:extLst>
              <a:ext uri="{FF2B5EF4-FFF2-40B4-BE49-F238E27FC236}">
                <a16:creationId xmlns:a16="http://schemas.microsoft.com/office/drawing/2014/main" id="{1A4E4C43-3854-D4B4-393B-31A39527D601}"/>
              </a:ext>
            </a:extLst>
          </p:cNvPr>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3" name="Text Box 40">
            <a:extLst>
              <a:ext uri="{FF2B5EF4-FFF2-40B4-BE49-F238E27FC236}">
                <a16:creationId xmlns:a16="http://schemas.microsoft.com/office/drawing/2014/main" id="{ABC9B8BE-D21D-FFD7-4788-BCD6745A1FC0}"/>
              </a:ext>
            </a:extLst>
          </p:cNvPr>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4" name="Text Box 41">
            <a:extLst>
              <a:ext uri="{FF2B5EF4-FFF2-40B4-BE49-F238E27FC236}">
                <a16:creationId xmlns:a16="http://schemas.microsoft.com/office/drawing/2014/main" id="{E496150B-4401-6577-9405-F9DAFC197D65}"/>
              </a:ext>
            </a:extLst>
          </p:cNvPr>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6" name="Text Box 42">
            <a:extLst>
              <a:ext uri="{FF2B5EF4-FFF2-40B4-BE49-F238E27FC236}">
                <a16:creationId xmlns:a16="http://schemas.microsoft.com/office/drawing/2014/main" id="{B02EF302-90E4-DA22-5177-DFAD4F844247}"/>
              </a:ext>
            </a:extLst>
          </p:cNvPr>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7" name="Text Box 42">
            <a:extLst>
              <a:ext uri="{FF2B5EF4-FFF2-40B4-BE49-F238E27FC236}">
                <a16:creationId xmlns:a16="http://schemas.microsoft.com/office/drawing/2014/main" id="{635DA4B0-D27B-A2B2-BDEF-AF90DE08E0A0}"/>
              </a:ext>
            </a:extLst>
          </p:cNvPr>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8" name="Rectangle 364">
            <a:extLst>
              <a:ext uri="{FF2B5EF4-FFF2-40B4-BE49-F238E27FC236}">
                <a16:creationId xmlns:a16="http://schemas.microsoft.com/office/drawing/2014/main" id="{E4A78C40-F709-560B-6660-C9A99AF72AF9}"/>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59" name="Text Box 363">
            <a:extLst>
              <a:ext uri="{FF2B5EF4-FFF2-40B4-BE49-F238E27FC236}">
                <a16:creationId xmlns:a16="http://schemas.microsoft.com/office/drawing/2014/main" id="{B830AC0B-6E94-8AB0-4216-375A94B417C9}"/>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60" name="Text Box 365">
            <a:extLst>
              <a:ext uri="{FF2B5EF4-FFF2-40B4-BE49-F238E27FC236}">
                <a16:creationId xmlns:a16="http://schemas.microsoft.com/office/drawing/2014/main" id="{CEA39CFE-53AB-9F29-7828-AD7DC0473DC0}"/>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61" name="Text Box 366">
            <a:extLst>
              <a:ext uri="{FF2B5EF4-FFF2-40B4-BE49-F238E27FC236}">
                <a16:creationId xmlns:a16="http://schemas.microsoft.com/office/drawing/2014/main" id="{9ECDF03A-44CC-E561-B9FF-BC916467AB50}"/>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64" name="Text Box 367">
            <a:extLst>
              <a:ext uri="{FF2B5EF4-FFF2-40B4-BE49-F238E27FC236}">
                <a16:creationId xmlns:a16="http://schemas.microsoft.com/office/drawing/2014/main" id="{C64497A1-73BC-51B8-6C07-C5E6D94195EB}"/>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65" name="Rectangle 364">
            <a:extLst>
              <a:ext uri="{FF2B5EF4-FFF2-40B4-BE49-F238E27FC236}">
                <a16:creationId xmlns:a16="http://schemas.microsoft.com/office/drawing/2014/main" id="{D2A2086C-3D5D-4217-6DA5-7AF3BD1F2331}"/>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66" name="TextBox 65">
            <a:extLst>
              <a:ext uri="{FF2B5EF4-FFF2-40B4-BE49-F238E27FC236}">
                <a16:creationId xmlns:a16="http://schemas.microsoft.com/office/drawing/2014/main" id="{5CAC2998-E261-C198-9307-FFAC360D03BA}"/>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67" name="TextBox 66">
            <a:extLst>
              <a:ext uri="{FF2B5EF4-FFF2-40B4-BE49-F238E27FC236}">
                <a16:creationId xmlns:a16="http://schemas.microsoft.com/office/drawing/2014/main" id="{3C47C1C5-FF5E-EF08-0742-EAF700F179A2}"/>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68" name="Rectangle 364">
            <a:extLst>
              <a:ext uri="{FF2B5EF4-FFF2-40B4-BE49-F238E27FC236}">
                <a16:creationId xmlns:a16="http://schemas.microsoft.com/office/drawing/2014/main" id="{3A9E7B86-CF14-9093-6A85-F17E2B031C6F}"/>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69" name="Rectangle 364">
            <a:extLst>
              <a:ext uri="{FF2B5EF4-FFF2-40B4-BE49-F238E27FC236}">
                <a16:creationId xmlns:a16="http://schemas.microsoft.com/office/drawing/2014/main" id="{369729BF-868F-4AF6-7247-6A4BB270C6C8}"/>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0674794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911179F-3C5F-C692-05F8-CB918E4141D9}"/>
              </a:ext>
            </a:extLst>
          </p:cNvPr>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17417630-7A38-772C-70CD-5B234CBF899F}"/>
              </a:ext>
            </a:extLst>
          </p:cNvPr>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342AA20-3A6A-4BDE-6BAE-648BE154A464}"/>
              </a:ext>
            </a:extLst>
          </p:cNvPr>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BB46A60-23AB-B987-8C59-7ACC24BFB872}"/>
              </a:ext>
            </a:extLst>
          </p:cNvPr>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C86FD7E-11D6-1448-A561-8086EEE5A966}"/>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0E25A56A-868A-DBD6-BD2E-C3BBB8492D70}"/>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361C25B-EB83-409F-AED3-A2B6ABDA07DD}"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BC195BB7-93C5-1F7A-3D8D-2062F1CB8AD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351A800B-CAF5-2EE6-2C4C-299A49D52FD2}"/>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a:extLst>
              <a:ext uri="{FF2B5EF4-FFF2-40B4-BE49-F238E27FC236}">
                <a16:creationId xmlns:a16="http://schemas.microsoft.com/office/drawing/2014/main" id="{E47E587A-BCD7-F05F-3DE3-14754588A8D2}"/>
              </a:ext>
            </a:extLst>
          </p:cNvPr>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6A9514B-1F0A-7BAC-B4C8-634CDCD9E6EB}"/>
              </a:ext>
            </a:extLst>
          </p:cNvPr>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a:extLst>
              <a:ext uri="{FF2B5EF4-FFF2-40B4-BE49-F238E27FC236}">
                <a16:creationId xmlns:a16="http://schemas.microsoft.com/office/drawing/2014/main" id="{A41B3469-DCDC-0F91-60AF-8F832288FD61}"/>
              </a:ext>
            </a:extLst>
          </p:cNvPr>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15" name="Text Box 39">
            <a:extLst>
              <a:ext uri="{FF2B5EF4-FFF2-40B4-BE49-F238E27FC236}">
                <a16:creationId xmlns:a16="http://schemas.microsoft.com/office/drawing/2014/main" id="{B14C6708-369F-D751-12D8-7F241B81FE59}"/>
              </a:ext>
            </a:extLst>
          </p:cNvPr>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16" name="Text Box 40">
            <a:extLst>
              <a:ext uri="{FF2B5EF4-FFF2-40B4-BE49-F238E27FC236}">
                <a16:creationId xmlns:a16="http://schemas.microsoft.com/office/drawing/2014/main" id="{2C920E88-964E-5152-6775-975BBA1C7BAD}"/>
              </a:ext>
            </a:extLst>
          </p:cNvPr>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17" name="Text Box 41">
            <a:extLst>
              <a:ext uri="{FF2B5EF4-FFF2-40B4-BE49-F238E27FC236}">
                <a16:creationId xmlns:a16="http://schemas.microsoft.com/office/drawing/2014/main" id="{51E4C0FD-514A-495E-C483-C59643E9D2E6}"/>
              </a:ext>
            </a:extLst>
          </p:cNvPr>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9" name="Text Box 42">
            <a:extLst>
              <a:ext uri="{FF2B5EF4-FFF2-40B4-BE49-F238E27FC236}">
                <a16:creationId xmlns:a16="http://schemas.microsoft.com/office/drawing/2014/main" id="{AF102DA4-E39A-DFA0-E7EF-F68A83BA4E3C}"/>
              </a:ext>
            </a:extLst>
          </p:cNvPr>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0" name="Text Box 42">
            <a:extLst>
              <a:ext uri="{FF2B5EF4-FFF2-40B4-BE49-F238E27FC236}">
                <a16:creationId xmlns:a16="http://schemas.microsoft.com/office/drawing/2014/main" id="{1A0CE6B0-F2EF-92F5-E51F-C734F99107A7}"/>
              </a:ext>
            </a:extLst>
          </p:cNvPr>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cxnSp>
        <p:nvCxnSpPr>
          <p:cNvPr id="21" name="Straight Connector 20">
            <a:extLst>
              <a:ext uri="{FF2B5EF4-FFF2-40B4-BE49-F238E27FC236}">
                <a16:creationId xmlns:a16="http://schemas.microsoft.com/office/drawing/2014/main" id="{01045739-F8B9-5C93-C17E-2AF4C8CFA566}"/>
              </a:ext>
            </a:extLst>
          </p:cNvPr>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9D25BF7-3E4F-85CB-2EB9-BBEE665270F6}"/>
              </a:ext>
            </a:extLst>
          </p:cNvPr>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A764AFE-2CCE-0D9A-A858-4E4676F0596C}"/>
              </a:ext>
            </a:extLst>
          </p:cNvPr>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4BC587E-5261-C4BD-34E2-36CDB4FDF548}"/>
              </a:ext>
            </a:extLst>
          </p:cNvPr>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034C733-F1C3-D8D5-8D41-A5E762997B2A}"/>
              </a:ext>
            </a:extLst>
          </p:cNvPr>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1C7F172-46B4-048D-3456-E8C9742DFC56}"/>
              </a:ext>
            </a:extLst>
          </p:cNvPr>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 Box 42">
            <a:extLst>
              <a:ext uri="{FF2B5EF4-FFF2-40B4-BE49-F238E27FC236}">
                <a16:creationId xmlns:a16="http://schemas.microsoft.com/office/drawing/2014/main" id="{9C1642D8-4029-D80D-B67D-13FD14341235}"/>
              </a:ext>
            </a:extLst>
          </p:cNvPr>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9" name="Text Box 38">
            <a:extLst>
              <a:ext uri="{FF2B5EF4-FFF2-40B4-BE49-F238E27FC236}">
                <a16:creationId xmlns:a16="http://schemas.microsoft.com/office/drawing/2014/main" id="{9DC79DDD-47D4-07AF-50ED-361B76575C72}"/>
              </a:ext>
            </a:extLst>
          </p:cNvPr>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0" name="Text Box 38">
            <a:extLst>
              <a:ext uri="{FF2B5EF4-FFF2-40B4-BE49-F238E27FC236}">
                <a16:creationId xmlns:a16="http://schemas.microsoft.com/office/drawing/2014/main" id="{9282C175-2BB7-4312-5010-5115660B061E}"/>
              </a:ext>
            </a:extLst>
          </p:cNvPr>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31" name="Text Box 39">
            <a:extLst>
              <a:ext uri="{FF2B5EF4-FFF2-40B4-BE49-F238E27FC236}">
                <a16:creationId xmlns:a16="http://schemas.microsoft.com/office/drawing/2014/main" id="{BFD4FBBC-2713-EBE7-A9C4-828F684BEFC0}"/>
              </a:ext>
            </a:extLst>
          </p:cNvPr>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32" name="Text Box 40">
            <a:extLst>
              <a:ext uri="{FF2B5EF4-FFF2-40B4-BE49-F238E27FC236}">
                <a16:creationId xmlns:a16="http://schemas.microsoft.com/office/drawing/2014/main" id="{FF955724-5E51-0B5B-0B01-89F8A7B613D0}"/>
              </a:ext>
            </a:extLst>
          </p:cNvPr>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33" name="Text Box 41">
            <a:extLst>
              <a:ext uri="{FF2B5EF4-FFF2-40B4-BE49-F238E27FC236}">
                <a16:creationId xmlns:a16="http://schemas.microsoft.com/office/drawing/2014/main" id="{397E8582-72CC-49D2-F8F0-1F671E773316}"/>
              </a:ext>
            </a:extLst>
          </p:cNvPr>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4" name="Text Box 42">
            <a:extLst>
              <a:ext uri="{FF2B5EF4-FFF2-40B4-BE49-F238E27FC236}">
                <a16:creationId xmlns:a16="http://schemas.microsoft.com/office/drawing/2014/main" id="{F0BA6BB5-95A6-9853-F559-12FC57A41199}"/>
              </a:ext>
            </a:extLst>
          </p:cNvPr>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5" name="Text Box 42">
            <a:extLst>
              <a:ext uri="{FF2B5EF4-FFF2-40B4-BE49-F238E27FC236}">
                <a16:creationId xmlns:a16="http://schemas.microsoft.com/office/drawing/2014/main" id="{DBB364F0-4BCE-516E-0993-EB24E22EA616}"/>
              </a:ext>
            </a:extLst>
          </p:cNvPr>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7" name="Text Box 42">
            <a:extLst>
              <a:ext uri="{FF2B5EF4-FFF2-40B4-BE49-F238E27FC236}">
                <a16:creationId xmlns:a16="http://schemas.microsoft.com/office/drawing/2014/main" id="{964D32B8-FE58-630D-FCDC-742D400CB021}"/>
              </a:ext>
            </a:extLst>
          </p:cNvPr>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8" name="Text Box 38">
            <a:extLst>
              <a:ext uri="{FF2B5EF4-FFF2-40B4-BE49-F238E27FC236}">
                <a16:creationId xmlns:a16="http://schemas.microsoft.com/office/drawing/2014/main" id="{44C3B57B-54A7-27B7-BCDD-4ED79AAF08A6}"/>
              </a:ext>
            </a:extLst>
          </p:cNvPr>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9" name="Text Box 38">
            <a:extLst>
              <a:ext uri="{FF2B5EF4-FFF2-40B4-BE49-F238E27FC236}">
                <a16:creationId xmlns:a16="http://schemas.microsoft.com/office/drawing/2014/main" id="{B8F6315E-A791-221D-EEA5-518A70AFDE4E}"/>
              </a:ext>
            </a:extLst>
          </p:cNvPr>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40" name="Text Box 39">
            <a:extLst>
              <a:ext uri="{FF2B5EF4-FFF2-40B4-BE49-F238E27FC236}">
                <a16:creationId xmlns:a16="http://schemas.microsoft.com/office/drawing/2014/main" id="{3824EF1D-D2DA-87A0-758C-3C1DC75B5338}"/>
              </a:ext>
            </a:extLst>
          </p:cNvPr>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41" name="Text Box 40">
            <a:extLst>
              <a:ext uri="{FF2B5EF4-FFF2-40B4-BE49-F238E27FC236}">
                <a16:creationId xmlns:a16="http://schemas.microsoft.com/office/drawing/2014/main" id="{DE35B902-B120-D83A-8342-EC0EE9459F26}"/>
              </a:ext>
            </a:extLst>
          </p:cNvPr>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42" name="Text Box 41">
            <a:extLst>
              <a:ext uri="{FF2B5EF4-FFF2-40B4-BE49-F238E27FC236}">
                <a16:creationId xmlns:a16="http://schemas.microsoft.com/office/drawing/2014/main" id="{752274EE-E9E1-7973-958A-C382F78545FF}"/>
              </a:ext>
            </a:extLst>
          </p:cNvPr>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3" name="Text Box 42">
            <a:extLst>
              <a:ext uri="{FF2B5EF4-FFF2-40B4-BE49-F238E27FC236}">
                <a16:creationId xmlns:a16="http://schemas.microsoft.com/office/drawing/2014/main" id="{16241047-5302-21B8-6D5E-85F6C394295B}"/>
              </a:ext>
            </a:extLst>
          </p:cNvPr>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4" name="Text Box 42">
            <a:extLst>
              <a:ext uri="{FF2B5EF4-FFF2-40B4-BE49-F238E27FC236}">
                <a16:creationId xmlns:a16="http://schemas.microsoft.com/office/drawing/2014/main" id="{2DBFDE3D-C579-70AD-5F36-2E0FE980FD93}"/>
              </a:ext>
            </a:extLst>
          </p:cNvPr>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5" name="Text Box 42">
            <a:extLst>
              <a:ext uri="{FF2B5EF4-FFF2-40B4-BE49-F238E27FC236}">
                <a16:creationId xmlns:a16="http://schemas.microsoft.com/office/drawing/2014/main" id="{B8079165-B4BD-DD14-52EF-ADBD1CD25094}"/>
              </a:ext>
            </a:extLst>
          </p:cNvPr>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6" name="Text Box 38">
            <a:extLst>
              <a:ext uri="{FF2B5EF4-FFF2-40B4-BE49-F238E27FC236}">
                <a16:creationId xmlns:a16="http://schemas.microsoft.com/office/drawing/2014/main" id="{770AA6BE-5FCA-CADA-F69B-F9B511F87D4C}"/>
              </a:ext>
            </a:extLst>
          </p:cNvPr>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7" name="Text Box 38">
            <a:extLst>
              <a:ext uri="{FF2B5EF4-FFF2-40B4-BE49-F238E27FC236}">
                <a16:creationId xmlns:a16="http://schemas.microsoft.com/office/drawing/2014/main" id="{58A42C61-83F5-DD1F-B86D-C3AB69CE1998}"/>
              </a:ext>
            </a:extLst>
          </p:cNvPr>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48" name="Text Box 39">
            <a:extLst>
              <a:ext uri="{FF2B5EF4-FFF2-40B4-BE49-F238E27FC236}">
                <a16:creationId xmlns:a16="http://schemas.microsoft.com/office/drawing/2014/main" id="{2C371A19-9B76-CD89-9974-E302F005E29A}"/>
              </a:ext>
            </a:extLst>
          </p:cNvPr>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49" name="Text Box 40">
            <a:extLst>
              <a:ext uri="{FF2B5EF4-FFF2-40B4-BE49-F238E27FC236}">
                <a16:creationId xmlns:a16="http://schemas.microsoft.com/office/drawing/2014/main" id="{DA16B8D1-7DF7-0148-1F10-E2A5F86B0621}"/>
              </a:ext>
            </a:extLst>
          </p:cNvPr>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50" name="Text Box 41">
            <a:extLst>
              <a:ext uri="{FF2B5EF4-FFF2-40B4-BE49-F238E27FC236}">
                <a16:creationId xmlns:a16="http://schemas.microsoft.com/office/drawing/2014/main" id="{E2BDEA8E-705A-5BFB-99B4-926A48AF4FC3}"/>
              </a:ext>
            </a:extLst>
          </p:cNvPr>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1" name="Text Box 42">
            <a:extLst>
              <a:ext uri="{FF2B5EF4-FFF2-40B4-BE49-F238E27FC236}">
                <a16:creationId xmlns:a16="http://schemas.microsoft.com/office/drawing/2014/main" id="{5B3D85F4-6DBD-59E6-D827-AE75E1F99DD9}"/>
              </a:ext>
            </a:extLst>
          </p:cNvPr>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2" name="Text Box 42">
            <a:extLst>
              <a:ext uri="{FF2B5EF4-FFF2-40B4-BE49-F238E27FC236}">
                <a16:creationId xmlns:a16="http://schemas.microsoft.com/office/drawing/2014/main" id="{E6C9A796-C10B-C5BD-E490-B681F5E06DDE}"/>
              </a:ext>
            </a:extLst>
          </p:cNvPr>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3" name="Text Box 42">
            <a:extLst>
              <a:ext uri="{FF2B5EF4-FFF2-40B4-BE49-F238E27FC236}">
                <a16:creationId xmlns:a16="http://schemas.microsoft.com/office/drawing/2014/main" id="{68E278CF-1F4F-35F1-7A61-F8A2FAA5F884}"/>
              </a:ext>
            </a:extLst>
          </p:cNvPr>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4" name="Text Box 38">
            <a:extLst>
              <a:ext uri="{FF2B5EF4-FFF2-40B4-BE49-F238E27FC236}">
                <a16:creationId xmlns:a16="http://schemas.microsoft.com/office/drawing/2014/main" id="{FEF07B37-48B2-672D-B6E1-0B3E04A449A5}"/>
              </a:ext>
            </a:extLst>
          </p:cNvPr>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6" name="Text Box 38">
            <a:extLst>
              <a:ext uri="{FF2B5EF4-FFF2-40B4-BE49-F238E27FC236}">
                <a16:creationId xmlns:a16="http://schemas.microsoft.com/office/drawing/2014/main" id="{3AED00B5-CBC4-B6B0-20B6-1CF09BD4C9D0}"/>
              </a:ext>
            </a:extLst>
          </p:cNvPr>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57" name="Text Box 39">
            <a:extLst>
              <a:ext uri="{FF2B5EF4-FFF2-40B4-BE49-F238E27FC236}">
                <a16:creationId xmlns:a16="http://schemas.microsoft.com/office/drawing/2014/main" id="{D19B5515-E71F-1D1E-05EF-E452DAAAA449}"/>
              </a:ext>
            </a:extLst>
          </p:cNvPr>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58" name="Text Box 40">
            <a:extLst>
              <a:ext uri="{FF2B5EF4-FFF2-40B4-BE49-F238E27FC236}">
                <a16:creationId xmlns:a16="http://schemas.microsoft.com/office/drawing/2014/main" id="{EBA4E60C-732C-F069-FABB-9B8F57BB72C6}"/>
              </a:ext>
            </a:extLst>
          </p:cNvPr>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59" name="Text Box 41">
            <a:extLst>
              <a:ext uri="{FF2B5EF4-FFF2-40B4-BE49-F238E27FC236}">
                <a16:creationId xmlns:a16="http://schemas.microsoft.com/office/drawing/2014/main" id="{CA8B70F2-CDBE-5F88-A78D-83DE8917B46B}"/>
              </a:ext>
            </a:extLst>
          </p:cNvPr>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60" name="Text Box 42">
            <a:extLst>
              <a:ext uri="{FF2B5EF4-FFF2-40B4-BE49-F238E27FC236}">
                <a16:creationId xmlns:a16="http://schemas.microsoft.com/office/drawing/2014/main" id="{E9E786ED-A54D-C787-4902-D43881D0270C}"/>
              </a:ext>
            </a:extLst>
          </p:cNvPr>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1" name="Text Box 42">
            <a:extLst>
              <a:ext uri="{FF2B5EF4-FFF2-40B4-BE49-F238E27FC236}">
                <a16:creationId xmlns:a16="http://schemas.microsoft.com/office/drawing/2014/main" id="{A58765D6-C74D-12E7-FC4E-0F6B32F58CA6}"/>
              </a:ext>
            </a:extLst>
          </p:cNvPr>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4" name="Text Box 42">
            <a:extLst>
              <a:ext uri="{FF2B5EF4-FFF2-40B4-BE49-F238E27FC236}">
                <a16:creationId xmlns:a16="http://schemas.microsoft.com/office/drawing/2014/main" id="{831EA2E3-0EA6-7C12-1485-4167FC6E7A53}"/>
              </a:ext>
            </a:extLst>
          </p:cNvPr>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5" name="Text Box 38">
            <a:extLst>
              <a:ext uri="{FF2B5EF4-FFF2-40B4-BE49-F238E27FC236}">
                <a16:creationId xmlns:a16="http://schemas.microsoft.com/office/drawing/2014/main" id="{513EB263-9856-7FF5-33B8-92907F33493C}"/>
              </a:ext>
            </a:extLst>
          </p:cNvPr>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6" name="Text Box 38">
            <a:extLst>
              <a:ext uri="{FF2B5EF4-FFF2-40B4-BE49-F238E27FC236}">
                <a16:creationId xmlns:a16="http://schemas.microsoft.com/office/drawing/2014/main" id="{BF8E316A-1E8D-C43E-6CFF-FC260CE48590}"/>
              </a:ext>
            </a:extLst>
          </p:cNvPr>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67" name="Text Box 39">
            <a:extLst>
              <a:ext uri="{FF2B5EF4-FFF2-40B4-BE49-F238E27FC236}">
                <a16:creationId xmlns:a16="http://schemas.microsoft.com/office/drawing/2014/main" id="{B9F821EF-3A60-427D-19A6-7FD603B5CC4C}"/>
              </a:ext>
            </a:extLst>
          </p:cNvPr>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68" name="Text Box 40">
            <a:extLst>
              <a:ext uri="{FF2B5EF4-FFF2-40B4-BE49-F238E27FC236}">
                <a16:creationId xmlns:a16="http://schemas.microsoft.com/office/drawing/2014/main" id="{17577176-E279-10F9-6834-764825C93D13}"/>
              </a:ext>
            </a:extLst>
          </p:cNvPr>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69" name="Text Box 41">
            <a:extLst>
              <a:ext uri="{FF2B5EF4-FFF2-40B4-BE49-F238E27FC236}">
                <a16:creationId xmlns:a16="http://schemas.microsoft.com/office/drawing/2014/main" id="{181C07DB-113F-2796-179E-1FB19612EDDF}"/>
              </a:ext>
            </a:extLst>
          </p:cNvPr>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0" name="Text Box 42">
            <a:extLst>
              <a:ext uri="{FF2B5EF4-FFF2-40B4-BE49-F238E27FC236}">
                <a16:creationId xmlns:a16="http://schemas.microsoft.com/office/drawing/2014/main" id="{E2C67814-606B-C2EC-9F22-453ADFC1440A}"/>
              </a:ext>
            </a:extLst>
          </p:cNvPr>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1" name="Text Box 42">
            <a:extLst>
              <a:ext uri="{FF2B5EF4-FFF2-40B4-BE49-F238E27FC236}">
                <a16:creationId xmlns:a16="http://schemas.microsoft.com/office/drawing/2014/main" id="{A0BE61EE-2655-0587-C9A6-9AC3F8C6960F}"/>
              </a:ext>
            </a:extLst>
          </p:cNvPr>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2" name="Text Box 42">
            <a:extLst>
              <a:ext uri="{FF2B5EF4-FFF2-40B4-BE49-F238E27FC236}">
                <a16:creationId xmlns:a16="http://schemas.microsoft.com/office/drawing/2014/main" id="{BEE935BD-588F-727F-DAC3-E2E326DD9B05}"/>
              </a:ext>
            </a:extLst>
          </p:cNvPr>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3" name="Text Box 38">
            <a:extLst>
              <a:ext uri="{FF2B5EF4-FFF2-40B4-BE49-F238E27FC236}">
                <a16:creationId xmlns:a16="http://schemas.microsoft.com/office/drawing/2014/main" id="{449F94F8-208F-26E4-57CE-C30AAAD1E892}"/>
              </a:ext>
            </a:extLst>
          </p:cNvPr>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0265386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FD400CC-D166-7434-A5D1-844C67F4AB24}"/>
              </a:ext>
            </a:extLst>
          </p:cNvPr>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5C2403B-0F3A-F54A-DB65-8B7572831806}"/>
              </a:ext>
            </a:extLst>
          </p:cNvPr>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9E38A3-5E21-81B9-14F7-E17BE9E4D4F1}"/>
              </a:ext>
            </a:extLst>
          </p:cNvPr>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DB42B4A-C4DC-A619-2770-F424BE400BB9}"/>
              </a:ext>
            </a:extLst>
          </p:cNvPr>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1661E98-C8F9-C4AA-B887-5921E4F664A3}"/>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3FEEA025-210C-F0F8-7575-F65F62325D5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E64D364-0865-4F9A-8084-CDFF71B57E2D}"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79EFD2CC-81FC-E76C-CAC2-4F7F626A5F6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208FE140-CD5B-4637-A495-A7E0277D380B}"/>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a:extLst>
              <a:ext uri="{FF2B5EF4-FFF2-40B4-BE49-F238E27FC236}">
                <a16:creationId xmlns:a16="http://schemas.microsoft.com/office/drawing/2014/main" id="{116C4B10-8152-D629-6A91-EAC7EADAC58C}"/>
              </a:ext>
            </a:extLst>
          </p:cNvPr>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DD24C68-F4F5-06DE-7E5D-17FDE85CEF2C}"/>
              </a:ext>
            </a:extLst>
          </p:cNvPr>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a:extLst>
              <a:ext uri="{FF2B5EF4-FFF2-40B4-BE49-F238E27FC236}">
                <a16:creationId xmlns:a16="http://schemas.microsoft.com/office/drawing/2014/main" id="{8767636B-7DC6-CA50-5A15-3E0E0678F51D}"/>
              </a:ext>
            </a:extLst>
          </p:cNvPr>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15" name="Text Box 39">
            <a:extLst>
              <a:ext uri="{FF2B5EF4-FFF2-40B4-BE49-F238E27FC236}">
                <a16:creationId xmlns:a16="http://schemas.microsoft.com/office/drawing/2014/main" id="{365EFA61-35CD-73D2-047D-9303C776BBF5}"/>
              </a:ext>
            </a:extLst>
          </p:cNvPr>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16" name="Text Box 40">
            <a:extLst>
              <a:ext uri="{FF2B5EF4-FFF2-40B4-BE49-F238E27FC236}">
                <a16:creationId xmlns:a16="http://schemas.microsoft.com/office/drawing/2014/main" id="{3D8C0549-DB08-E85A-998D-5E0B5A45C20F}"/>
              </a:ext>
            </a:extLst>
          </p:cNvPr>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17" name="Text Box 41">
            <a:extLst>
              <a:ext uri="{FF2B5EF4-FFF2-40B4-BE49-F238E27FC236}">
                <a16:creationId xmlns:a16="http://schemas.microsoft.com/office/drawing/2014/main" id="{CD936F04-5B27-602C-2FB4-7A0179C92346}"/>
              </a:ext>
            </a:extLst>
          </p:cNvPr>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9" name="Text Box 42">
            <a:extLst>
              <a:ext uri="{FF2B5EF4-FFF2-40B4-BE49-F238E27FC236}">
                <a16:creationId xmlns:a16="http://schemas.microsoft.com/office/drawing/2014/main" id="{616BFDD0-EFC4-FBE7-9342-FF9DA41BFD57}"/>
              </a:ext>
            </a:extLst>
          </p:cNvPr>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0" name="Text Box 42">
            <a:extLst>
              <a:ext uri="{FF2B5EF4-FFF2-40B4-BE49-F238E27FC236}">
                <a16:creationId xmlns:a16="http://schemas.microsoft.com/office/drawing/2014/main" id="{53E10E2A-D5EE-732D-1091-29E8BB390C5C}"/>
              </a:ext>
            </a:extLst>
          </p:cNvPr>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cxnSp>
        <p:nvCxnSpPr>
          <p:cNvPr id="21" name="Straight Connector 20">
            <a:extLst>
              <a:ext uri="{FF2B5EF4-FFF2-40B4-BE49-F238E27FC236}">
                <a16:creationId xmlns:a16="http://schemas.microsoft.com/office/drawing/2014/main" id="{E5DAADC1-C862-B250-4667-9497ADE22974}"/>
              </a:ext>
            </a:extLst>
          </p:cNvPr>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D469ADA-5486-8FB8-ECA8-24EFFDA8D6F5}"/>
              </a:ext>
            </a:extLst>
          </p:cNvPr>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47F44B8-28A0-7332-69CD-5401068A4575}"/>
              </a:ext>
            </a:extLst>
          </p:cNvPr>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C749BE-4C86-95D7-4CA6-D783EFB0224C}"/>
              </a:ext>
            </a:extLst>
          </p:cNvPr>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CC012D-463E-5E6E-1C04-2FDFB1BD957D}"/>
              </a:ext>
            </a:extLst>
          </p:cNvPr>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945B8C0-10DB-7A85-B6B1-657C105CED56}"/>
              </a:ext>
            </a:extLst>
          </p:cNvPr>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 Box 42">
            <a:extLst>
              <a:ext uri="{FF2B5EF4-FFF2-40B4-BE49-F238E27FC236}">
                <a16:creationId xmlns:a16="http://schemas.microsoft.com/office/drawing/2014/main" id="{BEA78755-E341-7B87-84EE-E67DA0B755AD}"/>
              </a:ext>
            </a:extLst>
          </p:cNvPr>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9" name="Text Box 38">
            <a:extLst>
              <a:ext uri="{FF2B5EF4-FFF2-40B4-BE49-F238E27FC236}">
                <a16:creationId xmlns:a16="http://schemas.microsoft.com/office/drawing/2014/main" id="{AF000533-4DD1-71FD-39AA-9BD4849EBD93}"/>
              </a:ext>
            </a:extLst>
          </p:cNvPr>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0" name="Text Box 38">
            <a:extLst>
              <a:ext uri="{FF2B5EF4-FFF2-40B4-BE49-F238E27FC236}">
                <a16:creationId xmlns:a16="http://schemas.microsoft.com/office/drawing/2014/main" id="{235DD373-9B51-2899-4158-BE27861071DC}"/>
              </a:ext>
            </a:extLst>
          </p:cNvPr>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31" name="Text Box 39">
            <a:extLst>
              <a:ext uri="{FF2B5EF4-FFF2-40B4-BE49-F238E27FC236}">
                <a16:creationId xmlns:a16="http://schemas.microsoft.com/office/drawing/2014/main" id="{EEE12A8C-9462-7895-D46E-B65AA8D1CE42}"/>
              </a:ext>
            </a:extLst>
          </p:cNvPr>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32" name="Text Box 40">
            <a:extLst>
              <a:ext uri="{FF2B5EF4-FFF2-40B4-BE49-F238E27FC236}">
                <a16:creationId xmlns:a16="http://schemas.microsoft.com/office/drawing/2014/main" id="{40AD73BF-3892-4A42-61DE-A07FD72CB298}"/>
              </a:ext>
            </a:extLst>
          </p:cNvPr>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33" name="Text Box 41">
            <a:extLst>
              <a:ext uri="{FF2B5EF4-FFF2-40B4-BE49-F238E27FC236}">
                <a16:creationId xmlns:a16="http://schemas.microsoft.com/office/drawing/2014/main" id="{232F951E-FDEA-ABA6-CADA-B44800F99059}"/>
              </a:ext>
            </a:extLst>
          </p:cNvPr>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4" name="Text Box 42">
            <a:extLst>
              <a:ext uri="{FF2B5EF4-FFF2-40B4-BE49-F238E27FC236}">
                <a16:creationId xmlns:a16="http://schemas.microsoft.com/office/drawing/2014/main" id="{98BA195E-0874-62E9-AF65-C080F7E6C86E}"/>
              </a:ext>
            </a:extLst>
          </p:cNvPr>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5" name="Text Box 42">
            <a:extLst>
              <a:ext uri="{FF2B5EF4-FFF2-40B4-BE49-F238E27FC236}">
                <a16:creationId xmlns:a16="http://schemas.microsoft.com/office/drawing/2014/main" id="{94DD3849-FDA5-098C-BF85-839016823033}"/>
              </a:ext>
            </a:extLst>
          </p:cNvPr>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7" name="Text Box 42">
            <a:extLst>
              <a:ext uri="{FF2B5EF4-FFF2-40B4-BE49-F238E27FC236}">
                <a16:creationId xmlns:a16="http://schemas.microsoft.com/office/drawing/2014/main" id="{FA03185B-C115-EAB3-E533-43CE963F5AF3}"/>
              </a:ext>
            </a:extLst>
          </p:cNvPr>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8" name="Text Box 38">
            <a:extLst>
              <a:ext uri="{FF2B5EF4-FFF2-40B4-BE49-F238E27FC236}">
                <a16:creationId xmlns:a16="http://schemas.microsoft.com/office/drawing/2014/main" id="{2DB25090-C3AF-46C4-8A23-2B20111E63D9}"/>
              </a:ext>
            </a:extLst>
          </p:cNvPr>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9" name="Text Box 38">
            <a:extLst>
              <a:ext uri="{FF2B5EF4-FFF2-40B4-BE49-F238E27FC236}">
                <a16:creationId xmlns:a16="http://schemas.microsoft.com/office/drawing/2014/main" id="{56480EF3-8FC4-B86C-3C63-883898443E90}"/>
              </a:ext>
            </a:extLst>
          </p:cNvPr>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40" name="Text Box 39">
            <a:extLst>
              <a:ext uri="{FF2B5EF4-FFF2-40B4-BE49-F238E27FC236}">
                <a16:creationId xmlns:a16="http://schemas.microsoft.com/office/drawing/2014/main" id="{9ECEAFB9-EC08-8EDC-AE43-4C79E2D1B79E}"/>
              </a:ext>
            </a:extLst>
          </p:cNvPr>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41" name="Text Box 40">
            <a:extLst>
              <a:ext uri="{FF2B5EF4-FFF2-40B4-BE49-F238E27FC236}">
                <a16:creationId xmlns:a16="http://schemas.microsoft.com/office/drawing/2014/main" id="{1E4ABD60-BAA9-1529-B5A8-72ECD78D40D3}"/>
              </a:ext>
            </a:extLst>
          </p:cNvPr>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42" name="Text Box 41">
            <a:extLst>
              <a:ext uri="{FF2B5EF4-FFF2-40B4-BE49-F238E27FC236}">
                <a16:creationId xmlns:a16="http://schemas.microsoft.com/office/drawing/2014/main" id="{51A6180B-918B-7E55-336A-7F853F6BF1DB}"/>
              </a:ext>
            </a:extLst>
          </p:cNvPr>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3" name="Text Box 42">
            <a:extLst>
              <a:ext uri="{FF2B5EF4-FFF2-40B4-BE49-F238E27FC236}">
                <a16:creationId xmlns:a16="http://schemas.microsoft.com/office/drawing/2014/main" id="{A494A7EF-81D0-08B4-D27A-8D752D3A0A70}"/>
              </a:ext>
            </a:extLst>
          </p:cNvPr>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4" name="Text Box 42">
            <a:extLst>
              <a:ext uri="{FF2B5EF4-FFF2-40B4-BE49-F238E27FC236}">
                <a16:creationId xmlns:a16="http://schemas.microsoft.com/office/drawing/2014/main" id="{A9EF1724-A4C4-A308-4E72-4F1ED3650C3C}"/>
              </a:ext>
            </a:extLst>
          </p:cNvPr>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5" name="Text Box 42">
            <a:extLst>
              <a:ext uri="{FF2B5EF4-FFF2-40B4-BE49-F238E27FC236}">
                <a16:creationId xmlns:a16="http://schemas.microsoft.com/office/drawing/2014/main" id="{F504A23D-3FBC-A458-50AC-243883EB8F13}"/>
              </a:ext>
            </a:extLst>
          </p:cNvPr>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6" name="Text Box 38">
            <a:extLst>
              <a:ext uri="{FF2B5EF4-FFF2-40B4-BE49-F238E27FC236}">
                <a16:creationId xmlns:a16="http://schemas.microsoft.com/office/drawing/2014/main" id="{FAB8501D-BF43-8470-8C19-6FB2E6465889}"/>
              </a:ext>
            </a:extLst>
          </p:cNvPr>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7" name="Text Box 38">
            <a:extLst>
              <a:ext uri="{FF2B5EF4-FFF2-40B4-BE49-F238E27FC236}">
                <a16:creationId xmlns:a16="http://schemas.microsoft.com/office/drawing/2014/main" id="{AF6F0E5E-C70E-B23D-4825-1580E14FF2D1}"/>
              </a:ext>
            </a:extLst>
          </p:cNvPr>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48" name="Text Box 39">
            <a:extLst>
              <a:ext uri="{FF2B5EF4-FFF2-40B4-BE49-F238E27FC236}">
                <a16:creationId xmlns:a16="http://schemas.microsoft.com/office/drawing/2014/main" id="{14E6BC04-EADF-A928-BEF2-468C8285CF52}"/>
              </a:ext>
            </a:extLst>
          </p:cNvPr>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49" name="Text Box 40">
            <a:extLst>
              <a:ext uri="{FF2B5EF4-FFF2-40B4-BE49-F238E27FC236}">
                <a16:creationId xmlns:a16="http://schemas.microsoft.com/office/drawing/2014/main" id="{ADBD7559-DA17-677D-CF01-67605C8187F9}"/>
              </a:ext>
            </a:extLst>
          </p:cNvPr>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50" name="Text Box 41">
            <a:extLst>
              <a:ext uri="{FF2B5EF4-FFF2-40B4-BE49-F238E27FC236}">
                <a16:creationId xmlns:a16="http://schemas.microsoft.com/office/drawing/2014/main" id="{302A3466-FE8F-5E20-37F1-95B9EEBBF2E4}"/>
              </a:ext>
            </a:extLst>
          </p:cNvPr>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1" name="Text Box 42">
            <a:extLst>
              <a:ext uri="{FF2B5EF4-FFF2-40B4-BE49-F238E27FC236}">
                <a16:creationId xmlns:a16="http://schemas.microsoft.com/office/drawing/2014/main" id="{D8ECC9E3-B187-0E7D-F4CD-EF73D002AA06}"/>
              </a:ext>
            </a:extLst>
          </p:cNvPr>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2" name="Text Box 42">
            <a:extLst>
              <a:ext uri="{FF2B5EF4-FFF2-40B4-BE49-F238E27FC236}">
                <a16:creationId xmlns:a16="http://schemas.microsoft.com/office/drawing/2014/main" id="{4327359B-09E5-5724-350F-E61BABB096DE}"/>
              </a:ext>
            </a:extLst>
          </p:cNvPr>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3" name="Text Box 42">
            <a:extLst>
              <a:ext uri="{FF2B5EF4-FFF2-40B4-BE49-F238E27FC236}">
                <a16:creationId xmlns:a16="http://schemas.microsoft.com/office/drawing/2014/main" id="{E1E8EF26-622B-90CE-DC08-285C44DC8AAB}"/>
              </a:ext>
            </a:extLst>
          </p:cNvPr>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4" name="Text Box 38">
            <a:extLst>
              <a:ext uri="{FF2B5EF4-FFF2-40B4-BE49-F238E27FC236}">
                <a16:creationId xmlns:a16="http://schemas.microsoft.com/office/drawing/2014/main" id="{6ACCEA6C-5529-B6F1-337E-0049945133B7}"/>
              </a:ext>
            </a:extLst>
          </p:cNvPr>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6" name="Text Box 38">
            <a:extLst>
              <a:ext uri="{FF2B5EF4-FFF2-40B4-BE49-F238E27FC236}">
                <a16:creationId xmlns:a16="http://schemas.microsoft.com/office/drawing/2014/main" id="{6D437E6A-D666-5833-8B72-ECB7CA5BB617}"/>
              </a:ext>
            </a:extLst>
          </p:cNvPr>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57" name="Text Box 39">
            <a:extLst>
              <a:ext uri="{FF2B5EF4-FFF2-40B4-BE49-F238E27FC236}">
                <a16:creationId xmlns:a16="http://schemas.microsoft.com/office/drawing/2014/main" id="{E2A010AA-CB14-F5ED-375D-7016FCBF15E5}"/>
              </a:ext>
            </a:extLst>
          </p:cNvPr>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58" name="Text Box 40">
            <a:extLst>
              <a:ext uri="{FF2B5EF4-FFF2-40B4-BE49-F238E27FC236}">
                <a16:creationId xmlns:a16="http://schemas.microsoft.com/office/drawing/2014/main" id="{CC6F48FE-B005-55C4-ED03-E3609E787C1E}"/>
              </a:ext>
            </a:extLst>
          </p:cNvPr>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59" name="Text Box 41">
            <a:extLst>
              <a:ext uri="{FF2B5EF4-FFF2-40B4-BE49-F238E27FC236}">
                <a16:creationId xmlns:a16="http://schemas.microsoft.com/office/drawing/2014/main" id="{D055711C-302D-FF0F-CA55-367E381CD711}"/>
              </a:ext>
            </a:extLst>
          </p:cNvPr>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60" name="Text Box 42">
            <a:extLst>
              <a:ext uri="{FF2B5EF4-FFF2-40B4-BE49-F238E27FC236}">
                <a16:creationId xmlns:a16="http://schemas.microsoft.com/office/drawing/2014/main" id="{430D10EE-35C6-1381-2CC0-59A52EF9DE7F}"/>
              </a:ext>
            </a:extLst>
          </p:cNvPr>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1" name="Text Box 42">
            <a:extLst>
              <a:ext uri="{FF2B5EF4-FFF2-40B4-BE49-F238E27FC236}">
                <a16:creationId xmlns:a16="http://schemas.microsoft.com/office/drawing/2014/main" id="{88BBAC73-3F05-CACB-2A22-2EFD709773C2}"/>
              </a:ext>
            </a:extLst>
          </p:cNvPr>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4" name="Text Box 42">
            <a:extLst>
              <a:ext uri="{FF2B5EF4-FFF2-40B4-BE49-F238E27FC236}">
                <a16:creationId xmlns:a16="http://schemas.microsoft.com/office/drawing/2014/main" id="{976E69E4-0897-65F2-C082-9786B20149A5}"/>
              </a:ext>
            </a:extLst>
          </p:cNvPr>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5" name="Text Box 38">
            <a:extLst>
              <a:ext uri="{FF2B5EF4-FFF2-40B4-BE49-F238E27FC236}">
                <a16:creationId xmlns:a16="http://schemas.microsoft.com/office/drawing/2014/main" id="{4C58355E-C4FA-91FA-23F4-29BD03F2C6C4}"/>
              </a:ext>
            </a:extLst>
          </p:cNvPr>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6" name="Text Box 38">
            <a:extLst>
              <a:ext uri="{FF2B5EF4-FFF2-40B4-BE49-F238E27FC236}">
                <a16:creationId xmlns:a16="http://schemas.microsoft.com/office/drawing/2014/main" id="{7915B296-45C8-4E02-7129-C029674FDEC5}"/>
              </a:ext>
            </a:extLst>
          </p:cNvPr>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67" name="Text Box 39">
            <a:extLst>
              <a:ext uri="{FF2B5EF4-FFF2-40B4-BE49-F238E27FC236}">
                <a16:creationId xmlns:a16="http://schemas.microsoft.com/office/drawing/2014/main" id="{DDE1B2A0-9462-A8BB-1970-EA82CDA968FC}"/>
              </a:ext>
            </a:extLst>
          </p:cNvPr>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68" name="Text Box 40">
            <a:extLst>
              <a:ext uri="{FF2B5EF4-FFF2-40B4-BE49-F238E27FC236}">
                <a16:creationId xmlns:a16="http://schemas.microsoft.com/office/drawing/2014/main" id="{3B8D43BB-8232-E280-CD43-705EBDCFDEAE}"/>
              </a:ext>
            </a:extLst>
          </p:cNvPr>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69" name="Text Box 41">
            <a:extLst>
              <a:ext uri="{FF2B5EF4-FFF2-40B4-BE49-F238E27FC236}">
                <a16:creationId xmlns:a16="http://schemas.microsoft.com/office/drawing/2014/main" id="{3C4E1BEE-D8EC-41C8-2C90-995634D9FC52}"/>
              </a:ext>
            </a:extLst>
          </p:cNvPr>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0" name="Text Box 42">
            <a:extLst>
              <a:ext uri="{FF2B5EF4-FFF2-40B4-BE49-F238E27FC236}">
                <a16:creationId xmlns:a16="http://schemas.microsoft.com/office/drawing/2014/main" id="{A8D540F5-B7DA-E86C-C7B9-B3FAA2D5C3FC}"/>
              </a:ext>
            </a:extLst>
          </p:cNvPr>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1" name="Text Box 42">
            <a:extLst>
              <a:ext uri="{FF2B5EF4-FFF2-40B4-BE49-F238E27FC236}">
                <a16:creationId xmlns:a16="http://schemas.microsoft.com/office/drawing/2014/main" id="{FF3DA6E7-92F6-F929-243F-792157F8EC69}"/>
              </a:ext>
            </a:extLst>
          </p:cNvPr>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2" name="Text Box 42">
            <a:extLst>
              <a:ext uri="{FF2B5EF4-FFF2-40B4-BE49-F238E27FC236}">
                <a16:creationId xmlns:a16="http://schemas.microsoft.com/office/drawing/2014/main" id="{6B6F4E2D-90D3-053C-58A5-753E3BEC6388}"/>
              </a:ext>
            </a:extLst>
          </p:cNvPr>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3" name="Text Box 38">
            <a:extLst>
              <a:ext uri="{FF2B5EF4-FFF2-40B4-BE49-F238E27FC236}">
                <a16:creationId xmlns:a16="http://schemas.microsoft.com/office/drawing/2014/main" id="{5F456A0C-138B-05FA-DD9A-1931C8AEFCA3}"/>
              </a:ext>
            </a:extLst>
          </p:cNvPr>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4" name="Rectangle 364">
            <a:extLst>
              <a:ext uri="{FF2B5EF4-FFF2-40B4-BE49-F238E27FC236}">
                <a16:creationId xmlns:a16="http://schemas.microsoft.com/office/drawing/2014/main" id="{28B9C5D5-1C34-8527-E9F4-F48221F3F029}"/>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75" name="Text Box 363">
            <a:extLst>
              <a:ext uri="{FF2B5EF4-FFF2-40B4-BE49-F238E27FC236}">
                <a16:creationId xmlns:a16="http://schemas.microsoft.com/office/drawing/2014/main" id="{EE503926-94EF-D2B1-F2B6-7FC67F85B49F}"/>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76" name="Text Box 365">
            <a:extLst>
              <a:ext uri="{FF2B5EF4-FFF2-40B4-BE49-F238E27FC236}">
                <a16:creationId xmlns:a16="http://schemas.microsoft.com/office/drawing/2014/main" id="{CB089132-4046-C220-0A39-F755D0572340}"/>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77" name="Text Box 366">
            <a:extLst>
              <a:ext uri="{FF2B5EF4-FFF2-40B4-BE49-F238E27FC236}">
                <a16:creationId xmlns:a16="http://schemas.microsoft.com/office/drawing/2014/main" id="{174BF438-D138-EE08-FDFA-D38FA91836A9}"/>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78" name="Text Box 367">
            <a:extLst>
              <a:ext uri="{FF2B5EF4-FFF2-40B4-BE49-F238E27FC236}">
                <a16:creationId xmlns:a16="http://schemas.microsoft.com/office/drawing/2014/main" id="{2DDFC6A0-EF7D-59CE-6928-B3BB7D02DBEC}"/>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79" name="Rectangle 364">
            <a:extLst>
              <a:ext uri="{FF2B5EF4-FFF2-40B4-BE49-F238E27FC236}">
                <a16:creationId xmlns:a16="http://schemas.microsoft.com/office/drawing/2014/main" id="{C436B323-71DC-7076-53EE-E31E6157E5EB}"/>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80" name="TextBox 79">
            <a:extLst>
              <a:ext uri="{FF2B5EF4-FFF2-40B4-BE49-F238E27FC236}">
                <a16:creationId xmlns:a16="http://schemas.microsoft.com/office/drawing/2014/main" id="{939AC658-BF99-C6F7-2B4A-068826CFAB86}"/>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81" name="TextBox 80">
            <a:extLst>
              <a:ext uri="{FF2B5EF4-FFF2-40B4-BE49-F238E27FC236}">
                <a16:creationId xmlns:a16="http://schemas.microsoft.com/office/drawing/2014/main" id="{35EC4D7C-3DB5-D4B2-9D90-32624D8F71DE}"/>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82" name="Rectangle 364">
            <a:extLst>
              <a:ext uri="{FF2B5EF4-FFF2-40B4-BE49-F238E27FC236}">
                <a16:creationId xmlns:a16="http://schemas.microsoft.com/office/drawing/2014/main" id="{B6910018-3A4E-C285-A788-56D4E0F10BC9}"/>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83" name="Rectangle 364">
            <a:extLst>
              <a:ext uri="{FF2B5EF4-FFF2-40B4-BE49-F238E27FC236}">
                <a16:creationId xmlns:a16="http://schemas.microsoft.com/office/drawing/2014/main" id="{06D4181B-1C27-407F-3B84-13E724ADB6B0}"/>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29416467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1BD3A1-3B24-AC3F-9234-CF16AE8A919C}"/>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3">
            <a:extLst>
              <a:ext uri="{FF2B5EF4-FFF2-40B4-BE49-F238E27FC236}">
                <a16:creationId xmlns:a16="http://schemas.microsoft.com/office/drawing/2014/main" id="{878A70C7-57FF-BDDF-50D8-8DB24C38BBD0}"/>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E63AE47-57F0-4068-B2B6-C7EDEA68FCD3}"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 name="Picture 3">
            <a:extLst>
              <a:ext uri="{FF2B5EF4-FFF2-40B4-BE49-F238E27FC236}">
                <a16:creationId xmlns:a16="http://schemas.microsoft.com/office/drawing/2014/main" id="{545CE193-D853-213A-84F8-7B01C2BCBBE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9DE9B88A-DA2A-4A8A-9267-75CAA3C35C0F}"/>
              </a:ext>
            </a:extLst>
          </p:cNvPr>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8411A7D-3C81-974A-4E7A-D8E7E4425584}"/>
              </a:ext>
            </a:extLst>
          </p:cNvPr>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77F0C02-D009-06F8-5664-0D4F973DE90C}"/>
              </a:ext>
            </a:extLst>
          </p:cNvPr>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9C6EEEF-69AC-5CBE-2B94-96D186B658EB}"/>
              </a:ext>
            </a:extLst>
          </p:cNvPr>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9875B96-76A5-6079-A894-9E0013EAD0C5}"/>
              </a:ext>
            </a:extLst>
          </p:cNvPr>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D5BDB8D-D8FB-29EA-C9A8-934FFC21D3C3}"/>
              </a:ext>
            </a:extLst>
          </p:cNvPr>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 Box 38">
            <a:extLst>
              <a:ext uri="{FF2B5EF4-FFF2-40B4-BE49-F238E27FC236}">
                <a16:creationId xmlns:a16="http://schemas.microsoft.com/office/drawing/2014/main" id="{07690BDD-6C64-0EA2-11B1-00E10E8989FE}"/>
              </a:ext>
            </a:extLst>
          </p:cNvPr>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13" name="Text Box 39">
            <a:extLst>
              <a:ext uri="{FF2B5EF4-FFF2-40B4-BE49-F238E27FC236}">
                <a16:creationId xmlns:a16="http://schemas.microsoft.com/office/drawing/2014/main" id="{EE977299-BBF0-DA32-758F-48FE2EA2F71A}"/>
              </a:ext>
            </a:extLst>
          </p:cNvPr>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14" name="Text Box 40">
            <a:extLst>
              <a:ext uri="{FF2B5EF4-FFF2-40B4-BE49-F238E27FC236}">
                <a16:creationId xmlns:a16="http://schemas.microsoft.com/office/drawing/2014/main" id="{2D021E6E-3929-9C5C-ECB9-304E0C8B5A25}"/>
              </a:ext>
            </a:extLst>
          </p:cNvPr>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15" name="Text Box 41">
            <a:extLst>
              <a:ext uri="{FF2B5EF4-FFF2-40B4-BE49-F238E27FC236}">
                <a16:creationId xmlns:a16="http://schemas.microsoft.com/office/drawing/2014/main" id="{F847FC3A-39ED-397B-0AC4-C164070B3053}"/>
              </a:ext>
            </a:extLst>
          </p:cNvPr>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6" name="Text Box 42">
            <a:extLst>
              <a:ext uri="{FF2B5EF4-FFF2-40B4-BE49-F238E27FC236}">
                <a16:creationId xmlns:a16="http://schemas.microsoft.com/office/drawing/2014/main" id="{CBB38AFE-CCB2-C1A5-3551-C0C5FCB8C967}"/>
              </a:ext>
            </a:extLst>
          </p:cNvPr>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7" name="Text Box 42">
            <a:extLst>
              <a:ext uri="{FF2B5EF4-FFF2-40B4-BE49-F238E27FC236}">
                <a16:creationId xmlns:a16="http://schemas.microsoft.com/office/drawing/2014/main" id="{273FF0C2-61D0-B6D0-11D8-D334371A2FB5}"/>
              </a:ext>
            </a:extLst>
          </p:cNvPr>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cxnSp>
        <p:nvCxnSpPr>
          <p:cNvPr id="18" name="Straight Connector 17">
            <a:extLst>
              <a:ext uri="{FF2B5EF4-FFF2-40B4-BE49-F238E27FC236}">
                <a16:creationId xmlns:a16="http://schemas.microsoft.com/office/drawing/2014/main" id="{281C645A-DD06-40B5-EDC8-24E9AC87CF4B}"/>
              </a:ext>
            </a:extLst>
          </p:cNvPr>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97D5E6F-1120-FB33-59A0-9E3A22DA5820}"/>
              </a:ext>
            </a:extLst>
          </p:cNvPr>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04FE2F2-FB12-6BC3-2937-A2047C7EA3A5}"/>
              </a:ext>
            </a:extLst>
          </p:cNvPr>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16CE73F-973B-C081-2C57-7EA5C582D475}"/>
              </a:ext>
            </a:extLst>
          </p:cNvPr>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8411E41-6C5F-3ADE-0E91-72E73A18AF95}"/>
              </a:ext>
            </a:extLst>
          </p:cNvPr>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71A49CD-A090-382D-DD69-C8A1242FB7C2}"/>
              </a:ext>
            </a:extLst>
          </p:cNvPr>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Text Box 42">
            <a:extLst>
              <a:ext uri="{FF2B5EF4-FFF2-40B4-BE49-F238E27FC236}">
                <a16:creationId xmlns:a16="http://schemas.microsoft.com/office/drawing/2014/main" id="{C4EE719A-BDF6-F84A-FB75-B1BED54227FB}"/>
              </a:ext>
            </a:extLst>
          </p:cNvPr>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5" name="Text Box 38">
            <a:extLst>
              <a:ext uri="{FF2B5EF4-FFF2-40B4-BE49-F238E27FC236}">
                <a16:creationId xmlns:a16="http://schemas.microsoft.com/office/drawing/2014/main" id="{E20FECA0-90CA-A5BD-D6DA-AC53C39B9AEB}"/>
              </a:ext>
            </a:extLst>
          </p:cNvPr>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6" name="Text Box 38">
            <a:extLst>
              <a:ext uri="{FF2B5EF4-FFF2-40B4-BE49-F238E27FC236}">
                <a16:creationId xmlns:a16="http://schemas.microsoft.com/office/drawing/2014/main" id="{B10059B9-1CC5-C6B6-6E29-6CF6C260278D}"/>
              </a:ext>
            </a:extLst>
          </p:cNvPr>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27" name="Text Box 39">
            <a:extLst>
              <a:ext uri="{FF2B5EF4-FFF2-40B4-BE49-F238E27FC236}">
                <a16:creationId xmlns:a16="http://schemas.microsoft.com/office/drawing/2014/main" id="{DABA99CC-6583-61C5-028A-CA327DCBB5B6}"/>
              </a:ext>
            </a:extLst>
          </p:cNvPr>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28" name="Text Box 40">
            <a:extLst>
              <a:ext uri="{FF2B5EF4-FFF2-40B4-BE49-F238E27FC236}">
                <a16:creationId xmlns:a16="http://schemas.microsoft.com/office/drawing/2014/main" id="{8AC0623B-37DC-6A00-D3AD-39C2E91C94B9}"/>
              </a:ext>
            </a:extLst>
          </p:cNvPr>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29" name="Text Box 41">
            <a:extLst>
              <a:ext uri="{FF2B5EF4-FFF2-40B4-BE49-F238E27FC236}">
                <a16:creationId xmlns:a16="http://schemas.microsoft.com/office/drawing/2014/main" id="{D1A013A7-933B-01A4-61E1-85AB3DC86B4F}"/>
              </a:ext>
            </a:extLst>
          </p:cNvPr>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0" name="Text Box 42">
            <a:extLst>
              <a:ext uri="{FF2B5EF4-FFF2-40B4-BE49-F238E27FC236}">
                <a16:creationId xmlns:a16="http://schemas.microsoft.com/office/drawing/2014/main" id="{ED049F24-4C8B-4567-DD01-D8B14AA3A05B}"/>
              </a:ext>
            </a:extLst>
          </p:cNvPr>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1" name="Text Box 42">
            <a:extLst>
              <a:ext uri="{FF2B5EF4-FFF2-40B4-BE49-F238E27FC236}">
                <a16:creationId xmlns:a16="http://schemas.microsoft.com/office/drawing/2014/main" id="{789254C9-6F34-7D10-1D65-38A509142B9E}"/>
              </a:ext>
            </a:extLst>
          </p:cNvPr>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4" name="Text Box 42">
            <a:extLst>
              <a:ext uri="{FF2B5EF4-FFF2-40B4-BE49-F238E27FC236}">
                <a16:creationId xmlns:a16="http://schemas.microsoft.com/office/drawing/2014/main" id="{F65356FE-E537-C183-86B9-3907793B3992}"/>
              </a:ext>
            </a:extLst>
          </p:cNvPr>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5" name="Text Box 38">
            <a:extLst>
              <a:ext uri="{FF2B5EF4-FFF2-40B4-BE49-F238E27FC236}">
                <a16:creationId xmlns:a16="http://schemas.microsoft.com/office/drawing/2014/main" id="{4E4505BA-2527-26E1-0974-FA6BC7E94DDD}"/>
              </a:ext>
            </a:extLst>
          </p:cNvPr>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6" name="Text Box 38">
            <a:extLst>
              <a:ext uri="{FF2B5EF4-FFF2-40B4-BE49-F238E27FC236}">
                <a16:creationId xmlns:a16="http://schemas.microsoft.com/office/drawing/2014/main" id="{FAD3B496-7E4D-3EE4-D5A7-E2727EC833D8}"/>
              </a:ext>
            </a:extLst>
          </p:cNvPr>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67" name="Text Box 39">
            <a:extLst>
              <a:ext uri="{FF2B5EF4-FFF2-40B4-BE49-F238E27FC236}">
                <a16:creationId xmlns:a16="http://schemas.microsoft.com/office/drawing/2014/main" id="{1A9BB629-9920-09C7-A3DC-03D8F6BA0B23}"/>
              </a:ext>
            </a:extLst>
          </p:cNvPr>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68" name="Text Box 40">
            <a:extLst>
              <a:ext uri="{FF2B5EF4-FFF2-40B4-BE49-F238E27FC236}">
                <a16:creationId xmlns:a16="http://schemas.microsoft.com/office/drawing/2014/main" id="{BD1C35F7-8449-2882-A504-7A598D1CC8DF}"/>
              </a:ext>
            </a:extLst>
          </p:cNvPr>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69" name="Text Box 41">
            <a:extLst>
              <a:ext uri="{FF2B5EF4-FFF2-40B4-BE49-F238E27FC236}">
                <a16:creationId xmlns:a16="http://schemas.microsoft.com/office/drawing/2014/main" id="{BE20DD0E-2020-1187-400B-0F584CAC242F}"/>
              </a:ext>
            </a:extLst>
          </p:cNvPr>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0" name="Text Box 42">
            <a:extLst>
              <a:ext uri="{FF2B5EF4-FFF2-40B4-BE49-F238E27FC236}">
                <a16:creationId xmlns:a16="http://schemas.microsoft.com/office/drawing/2014/main" id="{33C15CEE-2206-5774-4F4B-57C2E6F89ED0}"/>
              </a:ext>
            </a:extLst>
          </p:cNvPr>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1" name="Text Box 42">
            <a:extLst>
              <a:ext uri="{FF2B5EF4-FFF2-40B4-BE49-F238E27FC236}">
                <a16:creationId xmlns:a16="http://schemas.microsoft.com/office/drawing/2014/main" id="{158D0519-5C11-CCAA-2785-5BCD22C3D707}"/>
              </a:ext>
            </a:extLst>
          </p:cNvPr>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2" name="Text Box 42">
            <a:extLst>
              <a:ext uri="{FF2B5EF4-FFF2-40B4-BE49-F238E27FC236}">
                <a16:creationId xmlns:a16="http://schemas.microsoft.com/office/drawing/2014/main" id="{616D0806-CC95-06F2-F77C-4301FCC4C74F}"/>
              </a:ext>
            </a:extLst>
          </p:cNvPr>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3" name="Text Box 38">
            <a:extLst>
              <a:ext uri="{FF2B5EF4-FFF2-40B4-BE49-F238E27FC236}">
                <a16:creationId xmlns:a16="http://schemas.microsoft.com/office/drawing/2014/main" id="{A91225BC-6605-0597-9432-048D254259A9}"/>
              </a:ext>
            </a:extLst>
          </p:cNvPr>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4" name="Text Box 38">
            <a:extLst>
              <a:ext uri="{FF2B5EF4-FFF2-40B4-BE49-F238E27FC236}">
                <a16:creationId xmlns:a16="http://schemas.microsoft.com/office/drawing/2014/main" id="{576AC953-87E2-5F65-CDC6-E1EB53624624}"/>
              </a:ext>
            </a:extLst>
          </p:cNvPr>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75" name="Text Box 39">
            <a:extLst>
              <a:ext uri="{FF2B5EF4-FFF2-40B4-BE49-F238E27FC236}">
                <a16:creationId xmlns:a16="http://schemas.microsoft.com/office/drawing/2014/main" id="{04384783-A26F-96C1-2B68-31920494FA9D}"/>
              </a:ext>
            </a:extLst>
          </p:cNvPr>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76" name="Text Box 40">
            <a:extLst>
              <a:ext uri="{FF2B5EF4-FFF2-40B4-BE49-F238E27FC236}">
                <a16:creationId xmlns:a16="http://schemas.microsoft.com/office/drawing/2014/main" id="{DA871C5D-77AA-1C19-54B8-C1AD6DAAE9BF}"/>
              </a:ext>
            </a:extLst>
          </p:cNvPr>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77" name="Text Box 41">
            <a:extLst>
              <a:ext uri="{FF2B5EF4-FFF2-40B4-BE49-F238E27FC236}">
                <a16:creationId xmlns:a16="http://schemas.microsoft.com/office/drawing/2014/main" id="{447EBAE9-E0B8-FCD7-AE02-8CF7755FF563}"/>
              </a:ext>
            </a:extLst>
          </p:cNvPr>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8" name="Text Box 42">
            <a:extLst>
              <a:ext uri="{FF2B5EF4-FFF2-40B4-BE49-F238E27FC236}">
                <a16:creationId xmlns:a16="http://schemas.microsoft.com/office/drawing/2014/main" id="{2FC93AEC-252E-1656-7BF5-E93599FF9262}"/>
              </a:ext>
            </a:extLst>
          </p:cNvPr>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9" name="Text Box 42">
            <a:extLst>
              <a:ext uri="{FF2B5EF4-FFF2-40B4-BE49-F238E27FC236}">
                <a16:creationId xmlns:a16="http://schemas.microsoft.com/office/drawing/2014/main" id="{5BB75513-CB70-52F6-490C-D7CF90177FB2}"/>
              </a:ext>
            </a:extLst>
          </p:cNvPr>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0" name="Text Box 42">
            <a:extLst>
              <a:ext uri="{FF2B5EF4-FFF2-40B4-BE49-F238E27FC236}">
                <a16:creationId xmlns:a16="http://schemas.microsoft.com/office/drawing/2014/main" id="{5057E2A5-D6BF-EE50-239D-9C50188B0FCA}"/>
              </a:ext>
            </a:extLst>
          </p:cNvPr>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1" name="Text Box 38">
            <a:extLst>
              <a:ext uri="{FF2B5EF4-FFF2-40B4-BE49-F238E27FC236}">
                <a16:creationId xmlns:a16="http://schemas.microsoft.com/office/drawing/2014/main" id="{B2162113-4997-D581-3933-4FDE3A1290AA}"/>
              </a:ext>
            </a:extLst>
          </p:cNvPr>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2" name="Text Box 38">
            <a:extLst>
              <a:ext uri="{FF2B5EF4-FFF2-40B4-BE49-F238E27FC236}">
                <a16:creationId xmlns:a16="http://schemas.microsoft.com/office/drawing/2014/main" id="{F52D0973-8205-9B81-9FDE-5F5BC54D9605}"/>
              </a:ext>
            </a:extLst>
          </p:cNvPr>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83" name="Text Box 39">
            <a:extLst>
              <a:ext uri="{FF2B5EF4-FFF2-40B4-BE49-F238E27FC236}">
                <a16:creationId xmlns:a16="http://schemas.microsoft.com/office/drawing/2014/main" id="{A4A68D5D-8FE1-D829-A6D2-4FCFEDB75A79}"/>
              </a:ext>
            </a:extLst>
          </p:cNvPr>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85" name="Text Box 40">
            <a:extLst>
              <a:ext uri="{FF2B5EF4-FFF2-40B4-BE49-F238E27FC236}">
                <a16:creationId xmlns:a16="http://schemas.microsoft.com/office/drawing/2014/main" id="{E56A140C-B416-6161-CA61-C6CD7EBC25AC}"/>
              </a:ext>
            </a:extLst>
          </p:cNvPr>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86" name="Text Box 41">
            <a:extLst>
              <a:ext uri="{FF2B5EF4-FFF2-40B4-BE49-F238E27FC236}">
                <a16:creationId xmlns:a16="http://schemas.microsoft.com/office/drawing/2014/main" id="{CC2641AE-CF19-2238-205A-D00F5925D455}"/>
              </a:ext>
            </a:extLst>
          </p:cNvPr>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87" name="Text Box 42">
            <a:extLst>
              <a:ext uri="{FF2B5EF4-FFF2-40B4-BE49-F238E27FC236}">
                <a16:creationId xmlns:a16="http://schemas.microsoft.com/office/drawing/2014/main" id="{49817CDF-8635-1818-0D88-0AC0E08E12F6}"/>
              </a:ext>
            </a:extLst>
          </p:cNvPr>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8" name="Text Box 42">
            <a:extLst>
              <a:ext uri="{FF2B5EF4-FFF2-40B4-BE49-F238E27FC236}">
                <a16:creationId xmlns:a16="http://schemas.microsoft.com/office/drawing/2014/main" id="{FE507CE8-A177-441C-BAC1-4A049B15C31B}"/>
              </a:ext>
            </a:extLst>
          </p:cNvPr>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9" name="Text Box 42">
            <a:extLst>
              <a:ext uri="{FF2B5EF4-FFF2-40B4-BE49-F238E27FC236}">
                <a16:creationId xmlns:a16="http://schemas.microsoft.com/office/drawing/2014/main" id="{5260AC29-4A54-0BA6-19A3-EC8C0F6B52D2}"/>
              </a:ext>
            </a:extLst>
          </p:cNvPr>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0" name="Text Box 38">
            <a:extLst>
              <a:ext uri="{FF2B5EF4-FFF2-40B4-BE49-F238E27FC236}">
                <a16:creationId xmlns:a16="http://schemas.microsoft.com/office/drawing/2014/main" id="{3A13D14C-0680-DD86-D838-EC9D6B05C9F4}"/>
              </a:ext>
            </a:extLst>
          </p:cNvPr>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3" name="Text Box 38">
            <a:extLst>
              <a:ext uri="{FF2B5EF4-FFF2-40B4-BE49-F238E27FC236}">
                <a16:creationId xmlns:a16="http://schemas.microsoft.com/office/drawing/2014/main" id="{26C1E83E-B0E0-F0E1-E39F-DAB33C317E57}"/>
              </a:ext>
            </a:extLst>
          </p:cNvPr>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94" name="Text Box 39">
            <a:extLst>
              <a:ext uri="{FF2B5EF4-FFF2-40B4-BE49-F238E27FC236}">
                <a16:creationId xmlns:a16="http://schemas.microsoft.com/office/drawing/2014/main" id="{1D183543-209C-DBE7-A823-8515EC1B579F}"/>
              </a:ext>
            </a:extLst>
          </p:cNvPr>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95" name="Text Box 40">
            <a:extLst>
              <a:ext uri="{FF2B5EF4-FFF2-40B4-BE49-F238E27FC236}">
                <a16:creationId xmlns:a16="http://schemas.microsoft.com/office/drawing/2014/main" id="{EAC8FF66-4346-5683-DF55-A6A95E74A201}"/>
              </a:ext>
            </a:extLst>
          </p:cNvPr>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96" name="Text Box 41">
            <a:extLst>
              <a:ext uri="{FF2B5EF4-FFF2-40B4-BE49-F238E27FC236}">
                <a16:creationId xmlns:a16="http://schemas.microsoft.com/office/drawing/2014/main" id="{D0DEE487-B3C9-4905-C3BE-5B224D75D9E0}"/>
              </a:ext>
            </a:extLst>
          </p:cNvPr>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97" name="Text Box 42">
            <a:extLst>
              <a:ext uri="{FF2B5EF4-FFF2-40B4-BE49-F238E27FC236}">
                <a16:creationId xmlns:a16="http://schemas.microsoft.com/office/drawing/2014/main" id="{706233BA-C694-3FBC-9430-C45B11F91590}"/>
              </a:ext>
            </a:extLst>
          </p:cNvPr>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8" name="Text Box 42">
            <a:extLst>
              <a:ext uri="{FF2B5EF4-FFF2-40B4-BE49-F238E27FC236}">
                <a16:creationId xmlns:a16="http://schemas.microsoft.com/office/drawing/2014/main" id="{5F8A9433-1A0F-F430-2797-24F55CECE595}"/>
              </a:ext>
            </a:extLst>
          </p:cNvPr>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00" name="Text Box 42">
            <a:extLst>
              <a:ext uri="{FF2B5EF4-FFF2-40B4-BE49-F238E27FC236}">
                <a16:creationId xmlns:a16="http://schemas.microsoft.com/office/drawing/2014/main" id="{06A03CA9-9EBA-4E0C-DDC4-E17383BC7BA4}"/>
              </a:ext>
            </a:extLst>
          </p:cNvPr>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01" name="Text Box 38">
            <a:extLst>
              <a:ext uri="{FF2B5EF4-FFF2-40B4-BE49-F238E27FC236}">
                <a16:creationId xmlns:a16="http://schemas.microsoft.com/office/drawing/2014/main" id="{C35CC64F-A42A-BECE-B652-2CB76C2BF56C}"/>
              </a:ext>
            </a:extLst>
          </p:cNvPr>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29664126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94BD7A-BEBF-37D0-1024-7C1835C3C5EB}"/>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3">
            <a:extLst>
              <a:ext uri="{FF2B5EF4-FFF2-40B4-BE49-F238E27FC236}">
                <a16:creationId xmlns:a16="http://schemas.microsoft.com/office/drawing/2014/main" id="{EC644A93-E9F1-71E7-A533-49FA5D9461B2}"/>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BBA34CF-FB51-406E-97D9-429F9C299723}"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 name="Picture 3">
            <a:extLst>
              <a:ext uri="{FF2B5EF4-FFF2-40B4-BE49-F238E27FC236}">
                <a16:creationId xmlns:a16="http://schemas.microsoft.com/office/drawing/2014/main" id="{49ADAAFF-2533-52DB-02A5-CF506CE83A4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C8AA7342-8D27-D8B5-121B-3D63C55AD0DE}"/>
              </a:ext>
            </a:extLst>
          </p:cNvPr>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15A13CA-3C47-F68A-788C-FEB982BE57EB}"/>
              </a:ext>
            </a:extLst>
          </p:cNvPr>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1547786-C2D4-833B-BD16-3EED38369CB4}"/>
              </a:ext>
            </a:extLst>
          </p:cNvPr>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E51E56-4C5C-63EA-5B98-A535A47D9D94}"/>
              </a:ext>
            </a:extLst>
          </p:cNvPr>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A9187E-B8DB-7FA8-836C-EAC7D27DA0EE}"/>
              </a:ext>
            </a:extLst>
          </p:cNvPr>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E7BDE1B-D55E-7483-B4B4-F199DEC046A5}"/>
              </a:ext>
            </a:extLst>
          </p:cNvPr>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 Box 38">
            <a:extLst>
              <a:ext uri="{FF2B5EF4-FFF2-40B4-BE49-F238E27FC236}">
                <a16:creationId xmlns:a16="http://schemas.microsoft.com/office/drawing/2014/main" id="{FB0A1E8C-2D54-DA9A-59EE-0ABF5011B45F}"/>
              </a:ext>
            </a:extLst>
          </p:cNvPr>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13" name="Text Box 39">
            <a:extLst>
              <a:ext uri="{FF2B5EF4-FFF2-40B4-BE49-F238E27FC236}">
                <a16:creationId xmlns:a16="http://schemas.microsoft.com/office/drawing/2014/main" id="{253C9FF2-6CD8-F1AC-2D74-8B0C7ED10C09}"/>
              </a:ext>
            </a:extLst>
          </p:cNvPr>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14" name="Text Box 40">
            <a:extLst>
              <a:ext uri="{FF2B5EF4-FFF2-40B4-BE49-F238E27FC236}">
                <a16:creationId xmlns:a16="http://schemas.microsoft.com/office/drawing/2014/main" id="{39E0881A-5A69-18B7-C029-0CB9B5A3F695}"/>
              </a:ext>
            </a:extLst>
          </p:cNvPr>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15" name="Text Box 41">
            <a:extLst>
              <a:ext uri="{FF2B5EF4-FFF2-40B4-BE49-F238E27FC236}">
                <a16:creationId xmlns:a16="http://schemas.microsoft.com/office/drawing/2014/main" id="{BE7FFD75-932D-AC6A-C6B1-024BA26B3BAD}"/>
              </a:ext>
            </a:extLst>
          </p:cNvPr>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6" name="Text Box 42">
            <a:extLst>
              <a:ext uri="{FF2B5EF4-FFF2-40B4-BE49-F238E27FC236}">
                <a16:creationId xmlns:a16="http://schemas.microsoft.com/office/drawing/2014/main" id="{C9CE590B-7B53-1BAC-CBF0-9576A748CB3C}"/>
              </a:ext>
            </a:extLst>
          </p:cNvPr>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7" name="Text Box 42">
            <a:extLst>
              <a:ext uri="{FF2B5EF4-FFF2-40B4-BE49-F238E27FC236}">
                <a16:creationId xmlns:a16="http://schemas.microsoft.com/office/drawing/2014/main" id="{F8AF6011-96F3-C2DD-B31A-00A21668ECFD}"/>
              </a:ext>
            </a:extLst>
          </p:cNvPr>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cxnSp>
        <p:nvCxnSpPr>
          <p:cNvPr id="18" name="Straight Connector 17">
            <a:extLst>
              <a:ext uri="{FF2B5EF4-FFF2-40B4-BE49-F238E27FC236}">
                <a16:creationId xmlns:a16="http://schemas.microsoft.com/office/drawing/2014/main" id="{4F0F351E-B346-7F13-C3AC-D1212BDF19D4}"/>
              </a:ext>
            </a:extLst>
          </p:cNvPr>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8CE0B41-7B7A-7C31-968C-28B636CEFE44}"/>
              </a:ext>
            </a:extLst>
          </p:cNvPr>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1825E2F-8AB2-9631-5A8B-FEE5D56F08F3}"/>
              </a:ext>
            </a:extLst>
          </p:cNvPr>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5923920-7221-61A9-F9D0-122ACF041B2F}"/>
              </a:ext>
            </a:extLst>
          </p:cNvPr>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280FC71-9785-B5A0-6ACC-83369CE1049D}"/>
              </a:ext>
            </a:extLst>
          </p:cNvPr>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97EDC32-00A2-D481-77FF-E8EC29288A31}"/>
              </a:ext>
            </a:extLst>
          </p:cNvPr>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Text Box 42">
            <a:extLst>
              <a:ext uri="{FF2B5EF4-FFF2-40B4-BE49-F238E27FC236}">
                <a16:creationId xmlns:a16="http://schemas.microsoft.com/office/drawing/2014/main" id="{CC1EC2A1-A088-6CAA-71FB-73DF67B65E68}"/>
              </a:ext>
            </a:extLst>
          </p:cNvPr>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5" name="Text Box 38">
            <a:extLst>
              <a:ext uri="{FF2B5EF4-FFF2-40B4-BE49-F238E27FC236}">
                <a16:creationId xmlns:a16="http://schemas.microsoft.com/office/drawing/2014/main" id="{C6C4BF11-033C-C312-B621-25821A890C2E}"/>
              </a:ext>
            </a:extLst>
          </p:cNvPr>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6" name="Text Box 38">
            <a:extLst>
              <a:ext uri="{FF2B5EF4-FFF2-40B4-BE49-F238E27FC236}">
                <a16:creationId xmlns:a16="http://schemas.microsoft.com/office/drawing/2014/main" id="{E1838D46-7226-60E9-956D-CC3F0648FE48}"/>
              </a:ext>
            </a:extLst>
          </p:cNvPr>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27" name="Text Box 39">
            <a:extLst>
              <a:ext uri="{FF2B5EF4-FFF2-40B4-BE49-F238E27FC236}">
                <a16:creationId xmlns:a16="http://schemas.microsoft.com/office/drawing/2014/main" id="{FE837D98-269D-8234-74F2-7F52E1260F38}"/>
              </a:ext>
            </a:extLst>
          </p:cNvPr>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28" name="Text Box 40">
            <a:extLst>
              <a:ext uri="{FF2B5EF4-FFF2-40B4-BE49-F238E27FC236}">
                <a16:creationId xmlns:a16="http://schemas.microsoft.com/office/drawing/2014/main" id="{45876810-FDD9-BF47-FD76-00D00AEA1D20}"/>
              </a:ext>
            </a:extLst>
          </p:cNvPr>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29" name="Text Box 41">
            <a:extLst>
              <a:ext uri="{FF2B5EF4-FFF2-40B4-BE49-F238E27FC236}">
                <a16:creationId xmlns:a16="http://schemas.microsoft.com/office/drawing/2014/main" id="{B8ED9CDB-5DA7-9A3F-04EA-3B61A4EBFF89}"/>
              </a:ext>
            </a:extLst>
          </p:cNvPr>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0" name="Text Box 42">
            <a:extLst>
              <a:ext uri="{FF2B5EF4-FFF2-40B4-BE49-F238E27FC236}">
                <a16:creationId xmlns:a16="http://schemas.microsoft.com/office/drawing/2014/main" id="{5A6F482D-3C70-0034-4268-4F60A0D83A44}"/>
              </a:ext>
            </a:extLst>
          </p:cNvPr>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1" name="Text Box 42">
            <a:extLst>
              <a:ext uri="{FF2B5EF4-FFF2-40B4-BE49-F238E27FC236}">
                <a16:creationId xmlns:a16="http://schemas.microsoft.com/office/drawing/2014/main" id="{D8851761-5E0F-2E5E-D1CF-6C23EE4F73F4}"/>
              </a:ext>
            </a:extLst>
          </p:cNvPr>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4" name="Text Box 42">
            <a:extLst>
              <a:ext uri="{FF2B5EF4-FFF2-40B4-BE49-F238E27FC236}">
                <a16:creationId xmlns:a16="http://schemas.microsoft.com/office/drawing/2014/main" id="{A4DD47BD-926B-6F0E-C44B-ED3FF302C80A}"/>
              </a:ext>
            </a:extLst>
          </p:cNvPr>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5" name="Text Box 38">
            <a:extLst>
              <a:ext uri="{FF2B5EF4-FFF2-40B4-BE49-F238E27FC236}">
                <a16:creationId xmlns:a16="http://schemas.microsoft.com/office/drawing/2014/main" id="{DCEC8F86-DBD5-5502-772F-FADD540A0ED4}"/>
              </a:ext>
            </a:extLst>
          </p:cNvPr>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6" name="Text Box 38">
            <a:extLst>
              <a:ext uri="{FF2B5EF4-FFF2-40B4-BE49-F238E27FC236}">
                <a16:creationId xmlns:a16="http://schemas.microsoft.com/office/drawing/2014/main" id="{0A3F6A21-8BCC-6348-1D5E-7E9AD1F9A95B}"/>
              </a:ext>
            </a:extLst>
          </p:cNvPr>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67" name="Text Box 39">
            <a:extLst>
              <a:ext uri="{FF2B5EF4-FFF2-40B4-BE49-F238E27FC236}">
                <a16:creationId xmlns:a16="http://schemas.microsoft.com/office/drawing/2014/main" id="{FCC3D4CD-2972-CD45-A72E-BC27944757B2}"/>
              </a:ext>
            </a:extLst>
          </p:cNvPr>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68" name="Text Box 40">
            <a:extLst>
              <a:ext uri="{FF2B5EF4-FFF2-40B4-BE49-F238E27FC236}">
                <a16:creationId xmlns:a16="http://schemas.microsoft.com/office/drawing/2014/main" id="{B95D1393-D222-6903-70D7-98EABDAB29F0}"/>
              </a:ext>
            </a:extLst>
          </p:cNvPr>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69" name="Text Box 41">
            <a:extLst>
              <a:ext uri="{FF2B5EF4-FFF2-40B4-BE49-F238E27FC236}">
                <a16:creationId xmlns:a16="http://schemas.microsoft.com/office/drawing/2014/main" id="{A1C65285-7D66-E743-E133-545402B7127F}"/>
              </a:ext>
            </a:extLst>
          </p:cNvPr>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0" name="Text Box 42">
            <a:extLst>
              <a:ext uri="{FF2B5EF4-FFF2-40B4-BE49-F238E27FC236}">
                <a16:creationId xmlns:a16="http://schemas.microsoft.com/office/drawing/2014/main" id="{12A307F0-D743-1F79-637C-0AE741882EC1}"/>
              </a:ext>
            </a:extLst>
          </p:cNvPr>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1" name="Text Box 42">
            <a:extLst>
              <a:ext uri="{FF2B5EF4-FFF2-40B4-BE49-F238E27FC236}">
                <a16:creationId xmlns:a16="http://schemas.microsoft.com/office/drawing/2014/main" id="{3362AC6B-4C7C-46B4-0670-3DD9CE32BE7D}"/>
              </a:ext>
            </a:extLst>
          </p:cNvPr>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2" name="Text Box 42">
            <a:extLst>
              <a:ext uri="{FF2B5EF4-FFF2-40B4-BE49-F238E27FC236}">
                <a16:creationId xmlns:a16="http://schemas.microsoft.com/office/drawing/2014/main" id="{75A14D7A-952A-4CB1-826E-9985E68362F3}"/>
              </a:ext>
            </a:extLst>
          </p:cNvPr>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3" name="Text Box 38">
            <a:extLst>
              <a:ext uri="{FF2B5EF4-FFF2-40B4-BE49-F238E27FC236}">
                <a16:creationId xmlns:a16="http://schemas.microsoft.com/office/drawing/2014/main" id="{E3510445-E410-61A8-8B5A-0E2E01416DE1}"/>
              </a:ext>
            </a:extLst>
          </p:cNvPr>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4" name="Text Box 38">
            <a:extLst>
              <a:ext uri="{FF2B5EF4-FFF2-40B4-BE49-F238E27FC236}">
                <a16:creationId xmlns:a16="http://schemas.microsoft.com/office/drawing/2014/main" id="{76F1E65A-C0B7-101B-84BF-6B53880C1CCE}"/>
              </a:ext>
            </a:extLst>
          </p:cNvPr>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75" name="Text Box 39">
            <a:extLst>
              <a:ext uri="{FF2B5EF4-FFF2-40B4-BE49-F238E27FC236}">
                <a16:creationId xmlns:a16="http://schemas.microsoft.com/office/drawing/2014/main" id="{3C0D6AA9-3D5B-C53D-5B20-7484B284A0DE}"/>
              </a:ext>
            </a:extLst>
          </p:cNvPr>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76" name="Text Box 40">
            <a:extLst>
              <a:ext uri="{FF2B5EF4-FFF2-40B4-BE49-F238E27FC236}">
                <a16:creationId xmlns:a16="http://schemas.microsoft.com/office/drawing/2014/main" id="{280CC524-05C4-A054-BC4B-83BB0C7BACC4}"/>
              </a:ext>
            </a:extLst>
          </p:cNvPr>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77" name="Text Box 41">
            <a:extLst>
              <a:ext uri="{FF2B5EF4-FFF2-40B4-BE49-F238E27FC236}">
                <a16:creationId xmlns:a16="http://schemas.microsoft.com/office/drawing/2014/main" id="{5879B4C4-25AB-A1E3-C5CA-1AB7BE93847A}"/>
              </a:ext>
            </a:extLst>
          </p:cNvPr>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8" name="Text Box 42">
            <a:extLst>
              <a:ext uri="{FF2B5EF4-FFF2-40B4-BE49-F238E27FC236}">
                <a16:creationId xmlns:a16="http://schemas.microsoft.com/office/drawing/2014/main" id="{D63B873A-8466-6C22-B016-4D6AC44DBA76}"/>
              </a:ext>
            </a:extLst>
          </p:cNvPr>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9" name="Text Box 42">
            <a:extLst>
              <a:ext uri="{FF2B5EF4-FFF2-40B4-BE49-F238E27FC236}">
                <a16:creationId xmlns:a16="http://schemas.microsoft.com/office/drawing/2014/main" id="{C1309CE7-7064-9EAB-7E8F-914A08249042}"/>
              </a:ext>
            </a:extLst>
          </p:cNvPr>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0" name="Text Box 42">
            <a:extLst>
              <a:ext uri="{FF2B5EF4-FFF2-40B4-BE49-F238E27FC236}">
                <a16:creationId xmlns:a16="http://schemas.microsoft.com/office/drawing/2014/main" id="{BE71ACD1-4DC9-A7C5-B64F-29474DABDA60}"/>
              </a:ext>
            </a:extLst>
          </p:cNvPr>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1" name="Text Box 38">
            <a:extLst>
              <a:ext uri="{FF2B5EF4-FFF2-40B4-BE49-F238E27FC236}">
                <a16:creationId xmlns:a16="http://schemas.microsoft.com/office/drawing/2014/main" id="{887E9868-27A3-67F4-C9D2-DF3088F4146B}"/>
              </a:ext>
            </a:extLst>
          </p:cNvPr>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2" name="Text Box 38">
            <a:extLst>
              <a:ext uri="{FF2B5EF4-FFF2-40B4-BE49-F238E27FC236}">
                <a16:creationId xmlns:a16="http://schemas.microsoft.com/office/drawing/2014/main" id="{C0E2C7B2-42F6-1B20-9DAA-6C59E1BAD3EA}"/>
              </a:ext>
            </a:extLst>
          </p:cNvPr>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83" name="Text Box 39">
            <a:extLst>
              <a:ext uri="{FF2B5EF4-FFF2-40B4-BE49-F238E27FC236}">
                <a16:creationId xmlns:a16="http://schemas.microsoft.com/office/drawing/2014/main" id="{D0A37D19-32E9-9434-400E-F77844B09BC8}"/>
              </a:ext>
            </a:extLst>
          </p:cNvPr>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85" name="Text Box 40">
            <a:extLst>
              <a:ext uri="{FF2B5EF4-FFF2-40B4-BE49-F238E27FC236}">
                <a16:creationId xmlns:a16="http://schemas.microsoft.com/office/drawing/2014/main" id="{00185279-5EF6-B9F2-DBDB-C7E2EF7E4BAD}"/>
              </a:ext>
            </a:extLst>
          </p:cNvPr>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86" name="Text Box 41">
            <a:extLst>
              <a:ext uri="{FF2B5EF4-FFF2-40B4-BE49-F238E27FC236}">
                <a16:creationId xmlns:a16="http://schemas.microsoft.com/office/drawing/2014/main" id="{BE725CAF-8E0E-38FE-1B4C-E6365C283ABF}"/>
              </a:ext>
            </a:extLst>
          </p:cNvPr>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87" name="Text Box 42">
            <a:extLst>
              <a:ext uri="{FF2B5EF4-FFF2-40B4-BE49-F238E27FC236}">
                <a16:creationId xmlns:a16="http://schemas.microsoft.com/office/drawing/2014/main" id="{10234FA4-66C9-0EB5-EAAC-03FE7CEBEDAD}"/>
              </a:ext>
            </a:extLst>
          </p:cNvPr>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8" name="Text Box 42">
            <a:extLst>
              <a:ext uri="{FF2B5EF4-FFF2-40B4-BE49-F238E27FC236}">
                <a16:creationId xmlns:a16="http://schemas.microsoft.com/office/drawing/2014/main" id="{4DE3BF09-492D-0424-3775-F6CBBDC674F6}"/>
              </a:ext>
            </a:extLst>
          </p:cNvPr>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9" name="Text Box 42">
            <a:extLst>
              <a:ext uri="{FF2B5EF4-FFF2-40B4-BE49-F238E27FC236}">
                <a16:creationId xmlns:a16="http://schemas.microsoft.com/office/drawing/2014/main" id="{D85A6E27-E7B0-5237-9EBB-BC5B02454C74}"/>
              </a:ext>
            </a:extLst>
          </p:cNvPr>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0" name="Text Box 38">
            <a:extLst>
              <a:ext uri="{FF2B5EF4-FFF2-40B4-BE49-F238E27FC236}">
                <a16:creationId xmlns:a16="http://schemas.microsoft.com/office/drawing/2014/main" id="{F4BFCB6A-F8AC-9DAF-61AD-E222D0CAD2F0}"/>
              </a:ext>
            </a:extLst>
          </p:cNvPr>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3" name="Text Box 38">
            <a:extLst>
              <a:ext uri="{FF2B5EF4-FFF2-40B4-BE49-F238E27FC236}">
                <a16:creationId xmlns:a16="http://schemas.microsoft.com/office/drawing/2014/main" id="{6F95DDFC-0B50-ADFA-C3A1-8AB30C75732A}"/>
              </a:ext>
            </a:extLst>
          </p:cNvPr>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94" name="Text Box 39">
            <a:extLst>
              <a:ext uri="{FF2B5EF4-FFF2-40B4-BE49-F238E27FC236}">
                <a16:creationId xmlns:a16="http://schemas.microsoft.com/office/drawing/2014/main" id="{30381AE0-ED91-FC8A-B8F6-52EEA385A248}"/>
              </a:ext>
            </a:extLst>
          </p:cNvPr>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95" name="Text Box 40">
            <a:extLst>
              <a:ext uri="{FF2B5EF4-FFF2-40B4-BE49-F238E27FC236}">
                <a16:creationId xmlns:a16="http://schemas.microsoft.com/office/drawing/2014/main" id="{DC336626-9737-E84B-5DB6-DC033050A4CF}"/>
              </a:ext>
            </a:extLst>
          </p:cNvPr>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96" name="Text Box 41">
            <a:extLst>
              <a:ext uri="{FF2B5EF4-FFF2-40B4-BE49-F238E27FC236}">
                <a16:creationId xmlns:a16="http://schemas.microsoft.com/office/drawing/2014/main" id="{00049F89-6D0E-6B9D-0E2A-D1E28AE1FE27}"/>
              </a:ext>
            </a:extLst>
          </p:cNvPr>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97" name="Text Box 42">
            <a:extLst>
              <a:ext uri="{FF2B5EF4-FFF2-40B4-BE49-F238E27FC236}">
                <a16:creationId xmlns:a16="http://schemas.microsoft.com/office/drawing/2014/main" id="{ABC096DE-5408-36DD-136F-DA4E2760F340}"/>
              </a:ext>
            </a:extLst>
          </p:cNvPr>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8" name="Text Box 42">
            <a:extLst>
              <a:ext uri="{FF2B5EF4-FFF2-40B4-BE49-F238E27FC236}">
                <a16:creationId xmlns:a16="http://schemas.microsoft.com/office/drawing/2014/main" id="{6529159A-3E1C-0010-D8AD-7B48645980C9}"/>
              </a:ext>
            </a:extLst>
          </p:cNvPr>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00" name="Text Box 42">
            <a:extLst>
              <a:ext uri="{FF2B5EF4-FFF2-40B4-BE49-F238E27FC236}">
                <a16:creationId xmlns:a16="http://schemas.microsoft.com/office/drawing/2014/main" id="{994F21EC-81B0-126F-D0FB-5F2E72025F45}"/>
              </a:ext>
            </a:extLst>
          </p:cNvPr>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01" name="Text Box 38">
            <a:extLst>
              <a:ext uri="{FF2B5EF4-FFF2-40B4-BE49-F238E27FC236}">
                <a16:creationId xmlns:a16="http://schemas.microsoft.com/office/drawing/2014/main" id="{F0F0AA2E-31AD-A21A-187B-0ABB040721FD}"/>
              </a:ext>
            </a:extLst>
          </p:cNvPr>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02" name="Rectangle 364">
            <a:extLst>
              <a:ext uri="{FF2B5EF4-FFF2-40B4-BE49-F238E27FC236}">
                <a16:creationId xmlns:a16="http://schemas.microsoft.com/office/drawing/2014/main" id="{00AEC37F-4D88-200E-9C67-DA217064D0C7}"/>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03" name="Text Box 363">
            <a:extLst>
              <a:ext uri="{FF2B5EF4-FFF2-40B4-BE49-F238E27FC236}">
                <a16:creationId xmlns:a16="http://schemas.microsoft.com/office/drawing/2014/main" id="{63A5936B-B0FB-C802-ED94-CF2EBAA84A25}"/>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104" name="Text Box 365">
            <a:extLst>
              <a:ext uri="{FF2B5EF4-FFF2-40B4-BE49-F238E27FC236}">
                <a16:creationId xmlns:a16="http://schemas.microsoft.com/office/drawing/2014/main" id="{1380DD85-FC00-E92C-1A6A-2B2C6AD0F8D0}"/>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05" name="Text Box 366">
            <a:extLst>
              <a:ext uri="{FF2B5EF4-FFF2-40B4-BE49-F238E27FC236}">
                <a16:creationId xmlns:a16="http://schemas.microsoft.com/office/drawing/2014/main" id="{F1322BE6-7D9E-A343-ACAB-D7F2031C28AF}"/>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08" name="Text Box 367">
            <a:extLst>
              <a:ext uri="{FF2B5EF4-FFF2-40B4-BE49-F238E27FC236}">
                <a16:creationId xmlns:a16="http://schemas.microsoft.com/office/drawing/2014/main" id="{1FF39276-1708-6110-3CDF-C6647A69ABD3}"/>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09" name="Rectangle 364">
            <a:extLst>
              <a:ext uri="{FF2B5EF4-FFF2-40B4-BE49-F238E27FC236}">
                <a16:creationId xmlns:a16="http://schemas.microsoft.com/office/drawing/2014/main" id="{DE4A2CFC-0BC0-5323-057E-5721AC43613A}"/>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10" name="TextBox 109">
            <a:extLst>
              <a:ext uri="{FF2B5EF4-FFF2-40B4-BE49-F238E27FC236}">
                <a16:creationId xmlns:a16="http://schemas.microsoft.com/office/drawing/2014/main" id="{5163F2CD-7C35-6183-46AE-83338CE6B36B}"/>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11" name="TextBox 110">
            <a:extLst>
              <a:ext uri="{FF2B5EF4-FFF2-40B4-BE49-F238E27FC236}">
                <a16:creationId xmlns:a16="http://schemas.microsoft.com/office/drawing/2014/main" id="{04E4958F-513B-F5D7-143C-D2F4FE6C6932}"/>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12" name="Rectangle 364">
            <a:extLst>
              <a:ext uri="{FF2B5EF4-FFF2-40B4-BE49-F238E27FC236}">
                <a16:creationId xmlns:a16="http://schemas.microsoft.com/office/drawing/2014/main" id="{7AFA8AF0-88FF-85AE-5FC2-B90071836832}"/>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13" name="Rectangle 364">
            <a:extLst>
              <a:ext uri="{FF2B5EF4-FFF2-40B4-BE49-F238E27FC236}">
                <a16:creationId xmlns:a16="http://schemas.microsoft.com/office/drawing/2014/main" id="{46359A9B-EDD8-6906-B32B-1C9FF2E0F364}"/>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7812314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30B96361-2328-6CC4-BC48-C88E1E563517}"/>
              </a:ext>
            </a:extLst>
          </p:cNvPr>
          <p:cNvSpPr txBox="1">
            <a:spLocks/>
          </p:cNvSpPr>
          <p:nvPr userDrawn="1"/>
        </p:nvSpPr>
        <p:spPr>
          <a:xfrm>
            <a:off x="8256588" y="2003425"/>
            <a:ext cx="3414712" cy="579438"/>
          </a:xfrm>
          <a:prstGeom prst="rect">
            <a:avLst/>
          </a:prstGeom>
        </p:spPr>
        <p:txBody>
          <a:bodyP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200">
                <a:solidFill>
                  <a:srgbClr val="000000"/>
                </a:solidFill>
                <a:ea typeface="宋体" panose="02010600030101010101" pitchFamily="2" charset="-122"/>
              </a:rPr>
              <a:t>			</a:t>
            </a:r>
            <a:endParaRPr lang="en-US" altLang="zh-CN" sz="3200">
              <a:solidFill>
                <a:srgbClr val="000000"/>
              </a:solidFill>
              <a:ea typeface="宋体" panose="02010600030101010101" pitchFamily="2" charset="-122"/>
            </a:endParaRPr>
          </a:p>
        </p:txBody>
      </p:sp>
      <p:sp>
        <p:nvSpPr>
          <p:cNvPr id="3" name="Rectangle 2">
            <a:extLst>
              <a:ext uri="{FF2B5EF4-FFF2-40B4-BE49-F238E27FC236}">
                <a16:creationId xmlns:a16="http://schemas.microsoft.com/office/drawing/2014/main" id="{A984C06E-3E03-F518-8F6D-B1F0249698CE}"/>
              </a:ext>
            </a:extLst>
          </p:cNvPr>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sp>
        <p:nvSpPr>
          <p:cNvPr id="4" name="Title 1">
            <a:extLst>
              <a:ext uri="{FF2B5EF4-FFF2-40B4-BE49-F238E27FC236}">
                <a16:creationId xmlns:a16="http://schemas.microsoft.com/office/drawing/2014/main" id="{B45157CA-B741-7215-9E1B-F9CE2137A8DE}"/>
              </a:ext>
            </a:extLst>
          </p:cNvPr>
          <p:cNvSpPr txBox="1">
            <a:spLocks/>
          </p:cNvSpPr>
          <p:nvPr userDrawn="1"/>
        </p:nvSpPr>
        <p:spPr>
          <a:xfrm>
            <a:off x="6546850" y="212725"/>
            <a:ext cx="5143500" cy="576263"/>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p>
        </p:txBody>
      </p:sp>
      <p:sp>
        <p:nvSpPr>
          <p:cNvPr id="5" name="TextBox 4">
            <a:extLst>
              <a:ext uri="{FF2B5EF4-FFF2-40B4-BE49-F238E27FC236}">
                <a16:creationId xmlns:a16="http://schemas.microsoft.com/office/drawing/2014/main" id="{C59D651B-4FDE-E8FC-57FC-42F737758838}"/>
              </a:ext>
            </a:extLst>
          </p:cNvPr>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pic>
        <p:nvPicPr>
          <p:cNvPr id="6" name="Picture 5">
            <a:extLst>
              <a:ext uri="{FF2B5EF4-FFF2-40B4-BE49-F238E27FC236}">
                <a16:creationId xmlns:a16="http://schemas.microsoft.com/office/drawing/2014/main" id="{E381D139-249F-92DE-01A1-F252BF5F24C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a:extLst>
              <a:ext uri="{FF2B5EF4-FFF2-40B4-BE49-F238E27FC236}">
                <a16:creationId xmlns:a16="http://schemas.microsoft.com/office/drawing/2014/main" id="{2DDA56A4-68F1-69F1-8E8D-C5E84A734270}"/>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FB7E540-83EC-441B-BD51-4A33F1E87A3D}"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sp>
        <p:nvSpPr>
          <p:cNvPr id="8" name="Text Box 14">
            <a:extLst>
              <a:ext uri="{FF2B5EF4-FFF2-40B4-BE49-F238E27FC236}">
                <a16:creationId xmlns:a16="http://schemas.microsoft.com/office/drawing/2014/main" id="{BB4D6D0B-6D74-ED9B-C1E9-18B0822D0EF2}"/>
              </a:ext>
            </a:extLst>
          </p:cNvPr>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anose="02010600030101010101" pitchFamily="2" charset="-122"/>
            </a:endParaRPr>
          </a:p>
          <a:p>
            <a:pPr algn="r" eaLnBrk="1" hangingPunct="1">
              <a:defRPr/>
            </a:pPr>
            <a:r>
              <a:rPr lang="en-US" altLang="zh-CN" sz="600">
                <a:ea typeface="宋体" panose="02010600030101010101" pitchFamily="2" charset="-122"/>
              </a:rPr>
              <a:t>  GIS1 23.01,12 / GIS2 Confidential Template v2  (June 6  2018)</a:t>
            </a:r>
            <a:endParaRPr lang="en-US" altLang="zh-CN" sz="600" b="1">
              <a:ea typeface="宋体" panose="02010600030101010101"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957133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1A53B1-F40B-5018-0E9F-5337EC0BB3FC}"/>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2">
            <a:extLst>
              <a:ext uri="{FF2B5EF4-FFF2-40B4-BE49-F238E27FC236}">
                <a16:creationId xmlns:a16="http://schemas.microsoft.com/office/drawing/2014/main" id="{5093A190-ADCE-39BD-FAF4-E6C6455EC316}"/>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E43AFEC-751A-4F28-9940-267ADE9D6AB7}"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B34DE62D-5DD7-72BB-73E5-21A5966B9AE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9760143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38441D4E-0A4D-7718-9C07-B4209D9B9475}"/>
              </a:ext>
            </a:extLst>
          </p:cNvPr>
          <p:cNvSpPr txBox="1">
            <a:spLocks/>
          </p:cNvSpPr>
          <p:nvPr userDrawn="1"/>
        </p:nvSpPr>
        <p:spPr>
          <a:xfrm>
            <a:off x="8256588" y="2003425"/>
            <a:ext cx="3414712" cy="579438"/>
          </a:xfrm>
          <a:prstGeom prst="rect">
            <a:avLst/>
          </a:prstGeom>
        </p:spPr>
        <p:txBody>
          <a:bodyPr lIns="91345" tIns="45673" rIns="91345" bIns="45673"/>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100">
                <a:solidFill>
                  <a:srgbClr val="000000"/>
                </a:solidFill>
                <a:ea typeface="宋体" panose="02010600030101010101" pitchFamily="2" charset="-122"/>
              </a:rPr>
              <a:t>			</a:t>
            </a:r>
            <a:endParaRPr lang="en-US" altLang="zh-CN" sz="3100" b="1" i="1">
              <a:ea typeface="宋体" panose="02010600030101010101" pitchFamily="2" charset="-122"/>
            </a:endParaRPr>
          </a:p>
        </p:txBody>
      </p:sp>
      <p:sp>
        <p:nvSpPr>
          <p:cNvPr id="3" name="Rectangle 2">
            <a:extLst>
              <a:ext uri="{FF2B5EF4-FFF2-40B4-BE49-F238E27FC236}">
                <a16:creationId xmlns:a16="http://schemas.microsoft.com/office/drawing/2014/main" id="{99FA1B5C-F13B-ED57-0AD5-5D89E4C4A8FF}"/>
              </a:ext>
            </a:extLst>
          </p:cNvPr>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700">
              <a:solidFill>
                <a:srgbClr val="FFFFFF"/>
              </a:solidFill>
              <a:ea typeface="宋体" panose="02010600030101010101" pitchFamily="2" charset="-122"/>
            </a:endParaRPr>
          </a:p>
        </p:txBody>
      </p:sp>
      <p:pic>
        <p:nvPicPr>
          <p:cNvPr id="4" name="Picture 3">
            <a:extLst>
              <a:ext uri="{FF2B5EF4-FFF2-40B4-BE49-F238E27FC236}">
                <a16:creationId xmlns:a16="http://schemas.microsoft.com/office/drawing/2014/main" id="{BF10B67E-247E-D9B7-176C-4ACE133DFD6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a:extLst>
              <a:ext uri="{FF2B5EF4-FFF2-40B4-BE49-F238E27FC236}">
                <a16:creationId xmlns:a16="http://schemas.microsoft.com/office/drawing/2014/main" id="{C794233B-FB66-4180-AC33-D156863C079C}"/>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23DBA45-ADF3-4B01-ABAB-0877C91DF357}"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sp>
        <p:nvSpPr>
          <p:cNvPr id="6" name="TextBox 5">
            <a:extLst>
              <a:ext uri="{FF2B5EF4-FFF2-40B4-BE49-F238E27FC236}">
                <a16:creationId xmlns:a16="http://schemas.microsoft.com/office/drawing/2014/main" id="{F9570A17-F7DB-D18A-DD8C-CE68FBF1853B}"/>
              </a:ext>
            </a:extLst>
          </p:cNvPr>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7" name="Title 1">
            <a:extLst>
              <a:ext uri="{FF2B5EF4-FFF2-40B4-BE49-F238E27FC236}">
                <a16:creationId xmlns:a16="http://schemas.microsoft.com/office/drawing/2014/main" id="{7CFECEB6-DD29-7A03-988D-2F948D84181A}"/>
              </a:ext>
            </a:extLst>
          </p:cNvPr>
          <p:cNvSpPr txBox="1">
            <a:spLocks/>
          </p:cNvSpPr>
          <p:nvPr userDrawn="1"/>
        </p:nvSpPr>
        <p:spPr>
          <a:xfrm>
            <a:off x="8574088" y="263525"/>
            <a:ext cx="3097212" cy="511175"/>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10" name="Text Box 365">
            <a:extLst>
              <a:ext uri="{FF2B5EF4-FFF2-40B4-BE49-F238E27FC236}">
                <a16:creationId xmlns:a16="http://schemas.microsoft.com/office/drawing/2014/main" id="{586B17DF-923F-7CCF-52AA-D49C1E301CCE}"/>
              </a:ext>
            </a:extLst>
          </p:cNvPr>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On Track</a:t>
            </a:r>
          </a:p>
        </p:txBody>
      </p:sp>
      <p:sp>
        <p:nvSpPr>
          <p:cNvPr id="11" name="Rectangle 364">
            <a:extLst>
              <a:ext uri="{FF2B5EF4-FFF2-40B4-BE49-F238E27FC236}">
                <a16:creationId xmlns:a16="http://schemas.microsoft.com/office/drawing/2014/main" id="{5785B922-178F-BB92-100E-81A119B00B78}"/>
              </a:ext>
            </a:extLst>
          </p:cNvPr>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2" name="Text Box 366">
            <a:extLst>
              <a:ext uri="{FF2B5EF4-FFF2-40B4-BE49-F238E27FC236}">
                <a16:creationId xmlns:a16="http://schemas.microsoft.com/office/drawing/2014/main" id="{869A386C-7908-1216-4F16-433CB5F132F7}"/>
              </a:ext>
            </a:extLst>
          </p:cNvPr>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Plan To Green By Next Milestone</a:t>
            </a:r>
          </a:p>
        </p:txBody>
      </p:sp>
      <p:sp>
        <p:nvSpPr>
          <p:cNvPr id="13" name="Rectangle 364">
            <a:extLst>
              <a:ext uri="{FF2B5EF4-FFF2-40B4-BE49-F238E27FC236}">
                <a16:creationId xmlns:a16="http://schemas.microsoft.com/office/drawing/2014/main" id="{8F3BF836-BBD4-9492-AAE7-FCADF1AC72C2}"/>
              </a:ext>
            </a:extLst>
          </p:cNvPr>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4" name="Text Box 367">
            <a:extLst>
              <a:ext uri="{FF2B5EF4-FFF2-40B4-BE49-F238E27FC236}">
                <a16:creationId xmlns:a16="http://schemas.microsoft.com/office/drawing/2014/main" id="{357D813C-A7C2-3EBF-3C7A-907663B8D4D3}"/>
              </a:ext>
            </a:extLst>
          </p:cNvPr>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No Work Plan To Recover</a:t>
            </a:r>
          </a:p>
        </p:txBody>
      </p:sp>
      <p:sp>
        <p:nvSpPr>
          <p:cNvPr id="15" name="Rectangle 364">
            <a:extLst>
              <a:ext uri="{FF2B5EF4-FFF2-40B4-BE49-F238E27FC236}">
                <a16:creationId xmlns:a16="http://schemas.microsoft.com/office/drawing/2014/main" id="{A1A8CD72-FE9E-BC79-C5C9-CD0BF9B96A34}"/>
              </a:ext>
            </a:extLst>
          </p:cNvPr>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6" name="Text Box 14">
            <a:extLst>
              <a:ext uri="{FF2B5EF4-FFF2-40B4-BE49-F238E27FC236}">
                <a16:creationId xmlns:a16="http://schemas.microsoft.com/office/drawing/2014/main" id="{102404CD-37D1-4186-55B6-34D63F36C01F}"/>
              </a:ext>
            </a:extLst>
          </p:cNvPr>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anose="02010600030101010101" pitchFamily="2" charset="-122"/>
            </a:endParaRPr>
          </a:p>
          <a:p>
            <a:pPr algn="r" eaLnBrk="1" hangingPunct="1">
              <a:defRPr/>
            </a:pPr>
            <a:r>
              <a:rPr lang="en-US" altLang="zh-CN" sz="600">
                <a:ea typeface="宋体" panose="02010600030101010101" pitchFamily="2" charset="-122"/>
              </a:rPr>
              <a:t>  GIS1 23.01,12 / GIS2 Confidential Template v2  (June 6  2018)</a:t>
            </a:r>
            <a:endParaRPr lang="en-US" altLang="zh-CN" sz="600" b="1">
              <a:ea typeface="宋体" panose="02010600030101010101"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199" b="1">
                <a:solidFill>
                  <a:schemeClr val="bg1"/>
                </a:solidFill>
                <a:latin typeface="Ford Antenna Cond Light" pitchFamily="50" charset="0"/>
                <a:cs typeface="Arial" panose="020B0604020202020204" pitchFamily="34" charset="0"/>
              </a:defRPr>
            </a:lvl1pPr>
            <a:lvl2pPr marL="543511" indent="0" algn="ctr">
              <a:buNone/>
              <a:defRPr>
                <a:solidFill>
                  <a:schemeClr val="tx1">
                    <a:tint val="75000"/>
                  </a:schemeClr>
                </a:solidFill>
              </a:defRPr>
            </a:lvl2pPr>
            <a:lvl3pPr marL="1087023" indent="0" algn="ctr">
              <a:buNone/>
              <a:defRPr>
                <a:solidFill>
                  <a:schemeClr val="tx1">
                    <a:tint val="75000"/>
                  </a:schemeClr>
                </a:solidFill>
              </a:defRPr>
            </a:lvl3pPr>
            <a:lvl4pPr marL="1630535" indent="0" algn="ctr">
              <a:buNone/>
              <a:defRPr>
                <a:solidFill>
                  <a:schemeClr val="tx1">
                    <a:tint val="75000"/>
                  </a:schemeClr>
                </a:solidFill>
              </a:defRPr>
            </a:lvl4pPr>
            <a:lvl5pPr marL="2174045" indent="0" algn="ctr">
              <a:buNone/>
              <a:defRPr>
                <a:solidFill>
                  <a:schemeClr val="tx1">
                    <a:tint val="75000"/>
                  </a:schemeClr>
                </a:solidFill>
              </a:defRPr>
            </a:lvl5pPr>
            <a:lvl6pPr marL="2717555" indent="0" algn="ctr">
              <a:buNone/>
              <a:defRPr>
                <a:solidFill>
                  <a:schemeClr val="tx1">
                    <a:tint val="75000"/>
                  </a:schemeClr>
                </a:solidFill>
              </a:defRPr>
            </a:lvl6pPr>
            <a:lvl7pPr marL="3261067" indent="0" algn="ctr">
              <a:buNone/>
              <a:defRPr>
                <a:solidFill>
                  <a:schemeClr val="tx1">
                    <a:tint val="75000"/>
                  </a:schemeClr>
                </a:solidFill>
              </a:defRPr>
            </a:lvl7pPr>
            <a:lvl8pPr marL="3804577" indent="0" algn="ctr">
              <a:buNone/>
              <a:defRPr>
                <a:solidFill>
                  <a:schemeClr val="tx1">
                    <a:tint val="75000"/>
                  </a:schemeClr>
                </a:solidFill>
              </a:defRPr>
            </a:lvl8pPr>
            <a:lvl9pPr marL="4348090"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4126" rtl="0" eaLnBrk="1" latinLnBrk="0" hangingPunct="1">
              <a:lnSpc>
                <a:spcPct val="90000"/>
              </a:lnSpc>
              <a:spcBef>
                <a:spcPct val="0"/>
              </a:spcBef>
              <a:buNone/>
              <a:defRPr lang="en-US" sz="2999" b="1" i="0" kern="1200" cap="none" baseline="0" dirty="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9402770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F0BC5B-FC38-4362-AC33-0C0B19F91EF8}"/>
              </a:ext>
            </a:extLst>
          </p:cNvPr>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83085876-E0F7-E3EA-3CE3-8FEE2E51514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2AA6597-1336-4BC3-90F5-B03DCC24A373}"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17CEFDB5-F547-FBAA-F16F-66F4D31F6FF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CAEAA2A9-21DC-AF37-0E1E-5D5AF8FF1FD0}"/>
              </a:ext>
            </a:extLst>
          </p:cNvPr>
          <p:cNvSpPr txBox="1">
            <a:spLocks/>
          </p:cNvSpPr>
          <p:nvPr userDrawn="1"/>
        </p:nvSpPr>
        <p:spPr>
          <a:xfrm>
            <a:off x="8574088" y="296863"/>
            <a:ext cx="3097212" cy="509587"/>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6" name="Text Box 367">
            <a:extLst>
              <a:ext uri="{FF2B5EF4-FFF2-40B4-BE49-F238E27FC236}">
                <a16:creationId xmlns:a16="http://schemas.microsoft.com/office/drawing/2014/main" id="{E7060580-72E2-AD62-34DC-D50AB98915C4}"/>
              </a:ext>
            </a:extLst>
          </p:cNvPr>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No Work Plan To Recover</a:t>
            </a:r>
          </a:p>
        </p:txBody>
      </p:sp>
      <p:sp>
        <p:nvSpPr>
          <p:cNvPr id="7" name="Rectangle 364">
            <a:extLst>
              <a:ext uri="{FF2B5EF4-FFF2-40B4-BE49-F238E27FC236}">
                <a16:creationId xmlns:a16="http://schemas.microsoft.com/office/drawing/2014/main" id="{E5499D80-0380-6009-8C0A-732725EDAB00}"/>
              </a:ext>
            </a:extLst>
          </p:cNvPr>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8" name="Text Box 366">
            <a:extLst>
              <a:ext uri="{FF2B5EF4-FFF2-40B4-BE49-F238E27FC236}">
                <a16:creationId xmlns:a16="http://schemas.microsoft.com/office/drawing/2014/main" id="{BCAAC6B9-3AC4-7180-8A51-2C81531DEE6B}"/>
              </a:ext>
            </a:extLst>
          </p:cNvPr>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Plan To Green By Next Milestone</a:t>
            </a:r>
          </a:p>
        </p:txBody>
      </p:sp>
      <p:sp>
        <p:nvSpPr>
          <p:cNvPr id="10" name="Rectangle 364">
            <a:extLst>
              <a:ext uri="{FF2B5EF4-FFF2-40B4-BE49-F238E27FC236}">
                <a16:creationId xmlns:a16="http://schemas.microsoft.com/office/drawing/2014/main" id="{0662EADA-FBC8-38E7-809A-F9C3516C082E}"/>
              </a:ext>
            </a:extLst>
          </p:cNvPr>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1" name="Text Box 365">
            <a:extLst>
              <a:ext uri="{FF2B5EF4-FFF2-40B4-BE49-F238E27FC236}">
                <a16:creationId xmlns:a16="http://schemas.microsoft.com/office/drawing/2014/main" id="{AD7CEA9A-0194-C485-693B-FF4C5B5F02BD}"/>
              </a:ext>
            </a:extLst>
          </p:cNvPr>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On Track</a:t>
            </a:r>
          </a:p>
        </p:txBody>
      </p:sp>
      <p:sp>
        <p:nvSpPr>
          <p:cNvPr id="12" name="Rectangle 364">
            <a:extLst>
              <a:ext uri="{FF2B5EF4-FFF2-40B4-BE49-F238E27FC236}">
                <a16:creationId xmlns:a16="http://schemas.microsoft.com/office/drawing/2014/main" id="{3CAC44C6-062F-6C5B-C4E6-C1CA2D19E789}"/>
              </a:ext>
            </a:extLst>
          </p:cNvPr>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201236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58289-26EA-7BD7-72B9-377F4CD26337}"/>
              </a:ext>
            </a:extLst>
          </p:cNvPr>
          <p:cNvSpPr txBox="1">
            <a:spLocks/>
          </p:cNvSpPr>
          <p:nvPr userDrawn="1"/>
        </p:nvSpPr>
        <p:spPr>
          <a:xfrm>
            <a:off x="8509000" y="100013"/>
            <a:ext cx="3181350" cy="576262"/>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p>
        </p:txBody>
      </p:sp>
      <p:sp>
        <p:nvSpPr>
          <p:cNvPr id="3" name="TextBox 2">
            <a:extLst>
              <a:ext uri="{FF2B5EF4-FFF2-40B4-BE49-F238E27FC236}">
                <a16:creationId xmlns:a16="http://schemas.microsoft.com/office/drawing/2014/main" id="{0109199B-06E3-CD16-87D1-2710D1E31D8F}"/>
              </a:ext>
            </a:extLst>
          </p:cNvPr>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20204" pitchFamily="34" charset="0"/>
                <a:cs typeface="Arial" panose="020B0604020202020204" pitchFamily="34" charset="0"/>
              </a:rPr>
              <a:t>Confidential</a:t>
            </a:r>
          </a:p>
        </p:txBody>
      </p:sp>
      <p:pic>
        <p:nvPicPr>
          <p:cNvPr id="4" name="Picture 3">
            <a:extLst>
              <a:ext uri="{FF2B5EF4-FFF2-40B4-BE49-F238E27FC236}">
                <a16:creationId xmlns:a16="http://schemas.microsoft.com/office/drawing/2014/main" id="{30BD0EE6-0BBC-4178-B099-931B2853668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a:extLst>
              <a:ext uri="{FF2B5EF4-FFF2-40B4-BE49-F238E27FC236}">
                <a16:creationId xmlns:a16="http://schemas.microsoft.com/office/drawing/2014/main" id="{EF55A237-BED9-EE9B-1FC0-4D8EFA058E59}"/>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48CF4386-D01B-40DB-8B56-456A681504B0}" type="slidenum">
              <a:rPr lang="en-US" altLang="en-US" sz="1100" b="1" smtClean="0">
                <a:solidFill>
                  <a:srgbClr val="00264E"/>
                </a:solidFill>
                <a:cs typeface="Arial" panose="020B0604020202020204" pitchFamily="34" charset="0"/>
              </a:rPr>
              <a:pPr algn="r" eaLnBrk="1" hangingPunct="1">
                <a:defRPr/>
              </a:pPr>
              <a:t>‹#›</a:t>
            </a:fld>
            <a:endParaRPr lang="en-US" altLang="en-US" sz="1100" b="1">
              <a:solidFill>
                <a:srgbClr val="00264E"/>
              </a:solidFill>
              <a:cs typeface="Arial" panose="020B0604020202020204" pitchFamily="34" charset="0"/>
            </a:endParaRPr>
          </a:p>
        </p:txBody>
      </p:sp>
      <p:sp>
        <p:nvSpPr>
          <p:cNvPr id="6" name="Text Box 14">
            <a:extLst>
              <a:ext uri="{FF2B5EF4-FFF2-40B4-BE49-F238E27FC236}">
                <a16:creationId xmlns:a16="http://schemas.microsoft.com/office/drawing/2014/main" id="{D155332D-B7F5-047C-CD95-B0F2BEB5B4A8}"/>
              </a:ext>
            </a:extLst>
          </p:cNvPr>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solidFill>
                <a:srgbClr val="00264E"/>
              </a:solidFill>
              <a:ea typeface="宋体" panose="02010600030101010101" pitchFamily="2" charset="-122"/>
            </a:endParaRPr>
          </a:p>
          <a:p>
            <a:pPr algn="r" eaLnBrk="1" hangingPunct="1">
              <a:defRPr/>
            </a:pPr>
            <a:r>
              <a:rPr lang="en-US" altLang="zh-CN" sz="600">
                <a:solidFill>
                  <a:srgbClr val="00264E"/>
                </a:solidFill>
                <a:ea typeface="宋体" panose="02010600030101010101" pitchFamily="2" charset="-122"/>
              </a:rPr>
              <a:t>  GIS1 23.01,12 / GIS2 Confidential Template v2  (June 1,  2018)</a:t>
            </a:r>
            <a:endParaRPr lang="en-US" altLang="zh-CN" sz="600" b="1">
              <a:solidFill>
                <a:srgbClr val="00264E"/>
              </a:solidFill>
              <a:ea typeface="宋体" panose="02010600030101010101" pitchFamily="2" charset="-122"/>
            </a:endParaRPr>
          </a:p>
        </p:txBody>
      </p:sp>
    </p:spTree>
    <p:extLst>
      <p:ext uri="{BB962C8B-B14F-4D97-AF65-F5344CB8AC3E}">
        <p14:creationId xmlns:p14="http://schemas.microsoft.com/office/powerpoint/2010/main" val="14296033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436CA3-A7B8-073F-B427-1176B5B47E7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197EE181-BC0E-672F-8D8C-50360E0B47B6}"/>
              </a:ext>
            </a:extLst>
          </p:cNvPr>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pic>
        <p:nvPicPr>
          <p:cNvPr id="4" name="Picture 3">
            <a:extLst>
              <a:ext uri="{FF2B5EF4-FFF2-40B4-BE49-F238E27FC236}">
                <a16:creationId xmlns:a16="http://schemas.microsoft.com/office/drawing/2014/main" id="{49B6EDF0-CEE0-37B8-7055-BE2C82B9B5A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56726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pic>
        <p:nvPicPr>
          <p:cNvPr id="2" name="Picture 2" descr="Logo, company name&#10;&#10;Description automatically generated">
            <a:extLst>
              <a:ext uri="{FF2B5EF4-FFF2-40B4-BE49-F238E27FC236}">
                <a16:creationId xmlns:a16="http://schemas.microsoft.com/office/drawing/2014/main" id="{352AF3F2-4C38-EACF-C31F-95CF9CBC8AA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6480" t="-2130" r="3670" b="13544"/>
          <a:stretch>
            <a:fillRect/>
          </a:stretch>
        </p:blipFill>
        <p:spPr bwMode="auto">
          <a:xfrm>
            <a:off x="8039100" y="4598988"/>
            <a:ext cx="3998913"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4">
            <a:extLst>
              <a:ext uri="{FF2B5EF4-FFF2-40B4-BE49-F238E27FC236}">
                <a16:creationId xmlns:a16="http://schemas.microsoft.com/office/drawing/2014/main" id="{6C837CFA-ABBA-47EF-4D9F-AD7F4533B1D7}"/>
              </a:ext>
            </a:extLst>
          </p:cNvPr>
          <p:cNvCxnSpPr>
            <a:cxnSpLocks/>
          </p:cNvCxnSpPr>
          <p:nvPr userDrawn="1"/>
        </p:nvCxnSpPr>
        <p:spPr>
          <a:xfrm>
            <a:off x="984250" y="3484563"/>
            <a:ext cx="26193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14">
            <a:extLst>
              <a:ext uri="{FF2B5EF4-FFF2-40B4-BE49-F238E27FC236}">
                <a16:creationId xmlns:a16="http://schemas.microsoft.com/office/drawing/2014/main" id="{0AF2C377-5BAE-626C-D671-2438BFD2247D}"/>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ea typeface="宋体" panose="02010600030101010101" pitchFamily="2" charset="-122"/>
              </a:rPr>
              <a:t>Secret</a:t>
            </a:r>
          </a:p>
        </p:txBody>
      </p:sp>
      <p:sp>
        <p:nvSpPr>
          <p:cNvPr id="8" name="Picture Placeholder 7"/>
          <p:cNvSpPr>
            <a:spLocks noGrp="1"/>
          </p:cNvSpPr>
          <p:nvPr>
            <p:ph type="pic" sz="quarter" idx="22"/>
          </p:nvPr>
        </p:nvSpPr>
        <p:spPr>
          <a:xfrm>
            <a:off x="10417175" y="220663"/>
            <a:ext cx="1458913" cy="503237"/>
          </a:xfrm>
          <a:solidFill>
            <a:schemeClr val="bg2"/>
          </a:solidFill>
        </p:spPr>
        <p:txBody>
          <a:bodyPr/>
          <a:lstStyle>
            <a:lvl1pPr>
              <a:defRPr sz="1000"/>
            </a:lvl1pPr>
          </a:lstStyle>
          <a:p>
            <a:pPr lvl="0"/>
            <a:r>
              <a:rPr lang="zh-CN" altLang="en-US" noProof="0"/>
              <a:t>单击图标添加图片</a:t>
            </a:r>
            <a:endParaRPr lang="en-US" noProof="0" dirty="0"/>
          </a:p>
        </p:txBody>
      </p:sp>
      <p:sp>
        <p:nvSpPr>
          <p:cNvPr id="7" name="Text Placeholder 6"/>
          <p:cNvSpPr>
            <a:spLocks noGrp="1"/>
          </p:cNvSpPr>
          <p:nvPr>
            <p:ph type="body" sz="quarter" idx="20"/>
          </p:nvPr>
        </p:nvSpPr>
        <p:spPr>
          <a:xfrm>
            <a:off x="996639" y="2868221"/>
            <a:ext cx="6100508" cy="571500"/>
          </a:xfrm>
        </p:spPr>
        <p:txBody>
          <a:bodyPr lIns="0" bIns="0" anchor="b">
            <a:noAutofit/>
          </a:bodyPr>
          <a:lstStyle>
            <a:lvl1pPr>
              <a:defRPr kumimoji="0" lang="en-US" sz="2400" b="0" i="0" u="none" strike="noStrike" kern="1200" cap="none" spc="40" normalizeH="0" baseline="0" dirty="0" smtClean="0">
                <a:ln>
                  <a:noFill/>
                </a:ln>
                <a:solidFill>
                  <a:schemeClr val="tx1"/>
                </a:solidFill>
                <a:effectLst/>
                <a:uLnTx/>
                <a:uFillTx/>
                <a:latin typeface="+mn-lt"/>
                <a:ea typeface="+mn-ea"/>
                <a:cs typeface="+mn-cs"/>
              </a:defRPr>
            </a:lvl1pPr>
            <a:lvl2pPr marL="0" indent="0">
              <a:buNone/>
              <a:defRPr/>
            </a:lvl2pPr>
          </a:lstStyle>
          <a:p>
            <a:pPr lvl="0"/>
            <a:r>
              <a:rPr lang="zh-CN" altLang="en-US"/>
              <a:t>单击此处编辑母版文本样式</a:t>
            </a:r>
          </a:p>
        </p:txBody>
      </p:sp>
      <p:sp>
        <p:nvSpPr>
          <p:cNvPr id="9" name="Text Placeholder 6"/>
          <p:cNvSpPr>
            <a:spLocks noGrp="1"/>
          </p:cNvSpPr>
          <p:nvPr>
            <p:ph type="body" sz="quarter" idx="21"/>
          </p:nvPr>
        </p:nvSpPr>
        <p:spPr>
          <a:xfrm>
            <a:off x="996639" y="3542543"/>
            <a:ext cx="6100508" cy="571500"/>
          </a:xfrm>
        </p:spPr>
        <p:txBody>
          <a:bodyPr lIns="0" bIns="0" anchor="t">
            <a:noAutofit/>
          </a:bodyPr>
          <a:lstStyle>
            <a:lvl1pPr>
              <a:defRPr kumimoji="0" lang="en-US" sz="1000" b="0" i="0" u="none" strike="noStrike" kern="1200" cap="none" spc="300" normalizeH="0" baseline="0" dirty="0" smtClean="0">
                <a:ln>
                  <a:noFill/>
                </a:ln>
                <a:solidFill>
                  <a:schemeClr val="accent1"/>
                </a:solidFill>
                <a:effectLst/>
                <a:uLnTx/>
                <a:uFillTx/>
                <a:latin typeface="+mn-lt"/>
                <a:ea typeface="+mn-ea"/>
                <a:cs typeface="+mn-cs"/>
              </a:defRPr>
            </a:lvl1pPr>
            <a:lvl2pPr marL="0" indent="0">
              <a:buNone/>
              <a:defRPr/>
            </a:lvl2pPr>
          </a:lstStyle>
          <a:p>
            <a:pPr lvl="0"/>
            <a:r>
              <a:rPr lang="zh-CN" altLang="en-US"/>
              <a:t>单击此处编辑母版文本样式</a:t>
            </a:r>
          </a:p>
        </p:txBody>
      </p:sp>
    </p:spTree>
    <p:extLst>
      <p:ext uri="{BB962C8B-B14F-4D97-AF65-F5344CB8AC3E}">
        <p14:creationId xmlns:p14="http://schemas.microsoft.com/office/powerpoint/2010/main" val="23356904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Cover Slide">
    <p:spTree>
      <p:nvGrpSpPr>
        <p:cNvPr id="1" name=""/>
        <p:cNvGrpSpPr/>
        <p:nvPr/>
      </p:nvGrpSpPr>
      <p:grpSpPr>
        <a:xfrm>
          <a:off x="0" y="0"/>
          <a:ext cx="0" cy="0"/>
          <a:chOff x="0" y="0"/>
          <a:chExt cx="0" cy="0"/>
        </a:xfrm>
      </p:grpSpPr>
      <p:pic>
        <p:nvPicPr>
          <p:cNvPr id="2" name="Picture 2" descr="Logo, company name&#10;&#10;Description automatically generated">
            <a:extLst>
              <a:ext uri="{FF2B5EF4-FFF2-40B4-BE49-F238E27FC236}">
                <a16:creationId xmlns:a16="http://schemas.microsoft.com/office/drawing/2014/main" id="{C22CEC8D-0BBB-76D2-757C-8682B82C0B1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6480" t="-2130" r="3670" b="13544"/>
          <a:stretch>
            <a:fillRect/>
          </a:stretch>
        </p:blipFill>
        <p:spPr bwMode="auto">
          <a:xfrm>
            <a:off x="8039100" y="4598988"/>
            <a:ext cx="3998913"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a:extLst>
              <a:ext uri="{FF2B5EF4-FFF2-40B4-BE49-F238E27FC236}">
                <a16:creationId xmlns:a16="http://schemas.microsoft.com/office/drawing/2014/main" id="{0ED87C9A-A8AF-631B-E1E9-DD8D4AAA383F}"/>
              </a:ext>
            </a:extLst>
          </p:cNvPr>
          <p:cNvCxnSpPr>
            <a:cxnSpLocks/>
          </p:cNvCxnSpPr>
          <p:nvPr userDrawn="1"/>
        </p:nvCxnSpPr>
        <p:spPr>
          <a:xfrm>
            <a:off x="984250" y="3484563"/>
            <a:ext cx="26193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14">
            <a:extLst>
              <a:ext uri="{FF2B5EF4-FFF2-40B4-BE49-F238E27FC236}">
                <a16:creationId xmlns:a16="http://schemas.microsoft.com/office/drawing/2014/main" id="{EE7A54A7-63EF-D14E-6DB5-8D67F974B679}"/>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8" name="Picture Placeholder 7"/>
          <p:cNvSpPr>
            <a:spLocks noGrp="1"/>
          </p:cNvSpPr>
          <p:nvPr>
            <p:ph type="pic" sz="quarter" idx="22"/>
          </p:nvPr>
        </p:nvSpPr>
        <p:spPr>
          <a:xfrm>
            <a:off x="10417175" y="220663"/>
            <a:ext cx="1458913" cy="503237"/>
          </a:xfrm>
          <a:solidFill>
            <a:schemeClr val="bg2"/>
          </a:solidFill>
        </p:spPr>
        <p:txBody>
          <a:bodyPr/>
          <a:lstStyle>
            <a:lvl1pPr>
              <a:defRPr sz="1000"/>
            </a:lvl1pPr>
          </a:lstStyle>
          <a:p>
            <a:pPr lvl="0"/>
            <a:r>
              <a:rPr lang="zh-CN" altLang="en-US" noProof="0"/>
              <a:t>单击图标添加图片</a:t>
            </a:r>
            <a:endParaRPr lang="en-US" noProof="0" dirty="0"/>
          </a:p>
        </p:txBody>
      </p:sp>
      <p:sp>
        <p:nvSpPr>
          <p:cNvPr id="7" name="Text Placeholder 6"/>
          <p:cNvSpPr>
            <a:spLocks noGrp="1"/>
          </p:cNvSpPr>
          <p:nvPr>
            <p:ph type="body" sz="quarter" idx="20"/>
          </p:nvPr>
        </p:nvSpPr>
        <p:spPr>
          <a:xfrm>
            <a:off x="996639" y="2868221"/>
            <a:ext cx="6100508" cy="571500"/>
          </a:xfrm>
        </p:spPr>
        <p:txBody>
          <a:bodyPr lIns="0" bIns="0" anchor="b"/>
          <a:lstStyle>
            <a:lvl1pPr>
              <a:defRPr kumimoji="0" lang="en-US" sz="2400" b="0" i="0" u="none" strike="noStrike" kern="1200" cap="none" spc="40" normalizeH="0" baseline="0" dirty="0" smtClean="0">
                <a:ln>
                  <a:noFill/>
                </a:ln>
                <a:solidFill>
                  <a:schemeClr val="tx1"/>
                </a:solidFill>
                <a:effectLst/>
                <a:uLnTx/>
                <a:uFillTx/>
                <a:latin typeface="+mn-lt"/>
                <a:ea typeface="+mn-ea"/>
                <a:cs typeface="+mn-cs"/>
              </a:defRPr>
            </a:lvl1pPr>
            <a:lvl2pPr marL="0" indent="0">
              <a:buNone/>
              <a:defRPr/>
            </a:lvl2pPr>
          </a:lstStyle>
          <a:p>
            <a:pPr lvl="0"/>
            <a:r>
              <a:rPr lang="zh-CN" altLang="en-US"/>
              <a:t>单击此处编辑母版文本样式</a:t>
            </a:r>
          </a:p>
        </p:txBody>
      </p:sp>
      <p:sp>
        <p:nvSpPr>
          <p:cNvPr id="9" name="Text Placeholder 6"/>
          <p:cNvSpPr>
            <a:spLocks noGrp="1"/>
          </p:cNvSpPr>
          <p:nvPr>
            <p:ph type="body" sz="quarter" idx="21"/>
          </p:nvPr>
        </p:nvSpPr>
        <p:spPr>
          <a:xfrm>
            <a:off x="996639" y="3542543"/>
            <a:ext cx="6100508" cy="571500"/>
          </a:xfrm>
        </p:spPr>
        <p:txBody>
          <a:bodyPr lIns="0" bIns="0" anchor="t"/>
          <a:lstStyle>
            <a:lvl1pPr>
              <a:defRPr kumimoji="0" lang="en-US" sz="1000" b="0" i="0" u="none" strike="noStrike" kern="1200" cap="none" spc="300" normalizeH="0" baseline="0" dirty="0" smtClean="0">
                <a:ln>
                  <a:noFill/>
                </a:ln>
                <a:solidFill>
                  <a:schemeClr val="accent1"/>
                </a:solidFill>
                <a:effectLst/>
                <a:uLnTx/>
                <a:uFillTx/>
                <a:latin typeface="+mn-lt"/>
                <a:ea typeface="+mn-ea"/>
                <a:cs typeface="+mn-cs"/>
              </a:defRPr>
            </a:lvl1pPr>
            <a:lvl2pPr marL="0" indent="0">
              <a:buNone/>
              <a:defRPr/>
            </a:lvl2pPr>
          </a:lstStyle>
          <a:p>
            <a:pPr lvl="0"/>
            <a:r>
              <a:rPr lang="zh-CN" altLang="en-US"/>
              <a:t>单击此处编辑母版文本样式</a:t>
            </a:r>
          </a:p>
        </p:txBody>
      </p:sp>
    </p:spTree>
    <p:extLst>
      <p:ext uri="{BB962C8B-B14F-4D97-AF65-F5344CB8AC3E}">
        <p14:creationId xmlns:p14="http://schemas.microsoft.com/office/powerpoint/2010/main" val="19207591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Divider Slide-Pattern">
    <p:spTree>
      <p:nvGrpSpPr>
        <p:cNvPr id="1" name=""/>
        <p:cNvGrpSpPr/>
        <p:nvPr/>
      </p:nvGrpSpPr>
      <p:grpSpPr>
        <a:xfrm>
          <a:off x="0" y="0"/>
          <a:ext cx="0" cy="0"/>
          <a:chOff x="0" y="0"/>
          <a:chExt cx="0" cy="0"/>
        </a:xfrm>
      </p:grpSpPr>
      <p:pic>
        <p:nvPicPr>
          <p:cNvPr id="2" name="Picture 8">
            <a:extLst>
              <a:ext uri="{FF2B5EF4-FFF2-40B4-BE49-F238E27FC236}">
                <a16:creationId xmlns:a16="http://schemas.microsoft.com/office/drawing/2014/main" id="{268D88DA-4610-9A1E-D472-D7CE3289133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6">
            <a:extLst>
              <a:ext uri="{FF2B5EF4-FFF2-40B4-BE49-F238E27FC236}">
                <a16:creationId xmlns:a16="http://schemas.microsoft.com/office/drawing/2014/main" id="{66108342-3172-2AAB-8E11-2B20E5EF6247}"/>
              </a:ext>
            </a:extLst>
          </p:cNvPr>
          <p:cNvCxnSpPr>
            <a:cxnSpLocks/>
          </p:cNvCxnSpPr>
          <p:nvPr userDrawn="1"/>
        </p:nvCxnSpPr>
        <p:spPr>
          <a:xfrm>
            <a:off x="971550" y="2789238"/>
            <a:ext cx="782638" cy="0"/>
          </a:xfrm>
          <a:prstGeom prst="line">
            <a:avLst/>
          </a:prstGeom>
          <a:ln w="19050">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996696" y="3033165"/>
            <a:ext cx="10524785" cy="395835"/>
          </a:xfrm>
        </p:spPr>
        <p:txBody>
          <a:bodyPr lIns="0"/>
          <a:lstStyle>
            <a:lvl1pPr marL="0" algn="l" defTabSz="914400" rtl="0" eaLnBrk="1" latinLnBrk="0" hangingPunct="1">
              <a:lnSpc>
                <a:spcPct val="100000"/>
              </a:lnSpc>
              <a:spcBef>
                <a:spcPct val="0"/>
              </a:spcBef>
              <a:buNone/>
              <a:defRPr lang="en-US" sz="2400" b="0" i="0" kern="1200" spc="40" baseline="0" dirty="0">
                <a:solidFill>
                  <a:schemeClr val="tx1"/>
                </a:solidFill>
                <a:latin typeface="+mj-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4" name="Text Placeholder 8"/>
          <p:cNvSpPr>
            <a:spLocks noGrp="1"/>
          </p:cNvSpPr>
          <p:nvPr>
            <p:ph type="body" sz="quarter" idx="13"/>
          </p:nvPr>
        </p:nvSpPr>
        <p:spPr>
          <a:xfrm>
            <a:off x="996696" y="3584448"/>
            <a:ext cx="10515600" cy="439738"/>
          </a:xfrm>
        </p:spPr>
        <p:txBody>
          <a:bodyPr lIns="0" anchor="t"/>
          <a:lstStyle>
            <a:lvl1pPr marL="0" indent="0" algn="l" defTabSz="914400" rtl="0" eaLnBrk="1" latinLnBrk="0" hangingPunct="1">
              <a:lnSpc>
                <a:spcPct val="90000"/>
              </a:lnSpc>
              <a:spcBef>
                <a:spcPts val="1000"/>
              </a:spcBef>
              <a:buFont typeface="Arial"/>
              <a:buNone/>
              <a:defRPr lang="en-US" sz="1200" b="0" i="0" kern="1200" spc="60" baseline="0" dirty="0">
                <a:solidFill>
                  <a:schemeClr val="tx1"/>
                </a:solidFill>
                <a:latin typeface="+mj-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2" name="Text Placeholder 11"/>
          <p:cNvSpPr>
            <a:spLocks noGrp="1"/>
          </p:cNvSpPr>
          <p:nvPr>
            <p:ph type="body" sz="quarter" idx="21"/>
          </p:nvPr>
        </p:nvSpPr>
        <p:spPr>
          <a:xfrm>
            <a:off x="996696" y="1550634"/>
            <a:ext cx="1471612" cy="1103312"/>
          </a:xfrm>
        </p:spPr>
        <p:txBody>
          <a:bodyPr lIns="0" bIns="0" anchor="b"/>
          <a:lstStyle>
            <a:lvl1pPr>
              <a:defRPr sz="3200" b="0" i="0">
                <a:solidFill>
                  <a:schemeClr val="accent1"/>
                </a:solidFill>
                <a:latin typeface="+mn-lt"/>
              </a:defRPr>
            </a:lvl1pPr>
          </a:lstStyle>
          <a:p>
            <a:pPr lvl="0"/>
            <a:r>
              <a:rPr lang="zh-CN" altLang="en-US"/>
              <a:t>单击此处编辑母版文本样式</a:t>
            </a:r>
          </a:p>
        </p:txBody>
      </p:sp>
    </p:spTree>
    <p:extLst>
      <p:ext uri="{BB962C8B-B14F-4D97-AF65-F5344CB8AC3E}">
        <p14:creationId xmlns:p14="http://schemas.microsoft.com/office/powerpoint/2010/main" val="34744470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5438458" cy="1079725"/>
          </a:xfrm>
        </p:spPr>
        <p:txBody>
          <a:bodyPr lIns="0" rIns="0"/>
          <a:lstStyle>
            <a:lvl1pPr>
              <a:defRPr sz="2400" b="0" i="0" spc="70" baseline="0">
                <a:solidFill>
                  <a:schemeClr val="tx1"/>
                </a:solidFill>
                <a:latin typeface="+mn-lt"/>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2156" y="286911"/>
            <a:ext cx="5438458" cy="198802"/>
          </a:xfrm>
        </p:spPr>
        <p:txBody>
          <a:bodyPr lIns="0" rIns="0" anchor="t"/>
          <a:lstStyle>
            <a:lvl1pPr>
              <a:defRPr sz="900" b="0" i="0" cap="all" spc="300" baseline="0">
                <a:solidFill>
                  <a:schemeClr val="accent1"/>
                </a:solidFill>
                <a:latin typeface="+mn-lt"/>
              </a:defRPr>
            </a:lvl1pPr>
          </a:lstStyle>
          <a:p>
            <a:pPr lvl="0"/>
            <a:r>
              <a:rPr lang="zh-CN" altLang="en-US"/>
              <a:t>单击此处编辑母版文本样式</a:t>
            </a:r>
          </a:p>
        </p:txBody>
      </p:sp>
      <p:sp>
        <p:nvSpPr>
          <p:cNvPr id="10" name="Content Placeholder 2"/>
          <p:cNvSpPr>
            <a:spLocks noGrp="1"/>
          </p:cNvSpPr>
          <p:nvPr>
            <p:ph idx="1"/>
          </p:nvPr>
        </p:nvSpPr>
        <p:spPr>
          <a:xfrm>
            <a:off x="7409536" y="1448845"/>
            <a:ext cx="4533375" cy="371232"/>
          </a:xfrm>
        </p:spPr>
        <p:txBody>
          <a:bodyPr tIns="0" bIns="0" anchor="ct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12" name="Text Placeholder 4"/>
          <p:cNvSpPr>
            <a:spLocks noGrp="1"/>
          </p:cNvSpPr>
          <p:nvPr>
            <p:ph type="body" sz="quarter" idx="19"/>
          </p:nvPr>
        </p:nvSpPr>
        <p:spPr>
          <a:xfrm>
            <a:off x="5964475" y="1249603"/>
            <a:ext cx="1193304" cy="757130"/>
          </a:xfrm>
        </p:spPr>
        <p:txBody>
          <a:bodyPr wrap="square"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3" name="Text Placeholder 4"/>
          <p:cNvSpPr>
            <a:spLocks noGrp="1"/>
          </p:cNvSpPr>
          <p:nvPr>
            <p:ph type="body" sz="quarter" idx="20"/>
          </p:nvPr>
        </p:nvSpPr>
        <p:spPr>
          <a:xfrm>
            <a:off x="5964475" y="2276019"/>
            <a:ext cx="1193304" cy="757130"/>
          </a:xfrm>
        </p:spPr>
        <p:txBody>
          <a:bodyPr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4" name="Text Placeholder 4"/>
          <p:cNvSpPr>
            <a:spLocks noGrp="1"/>
          </p:cNvSpPr>
          <p:nvPr>
            <p:ph type="body" sz="quarter" idx="21"/>
          </p:nvPr>
        </p:nvSpPr>
        <p:spPr>
          <a:xfrm>
            <a:off x="5964476" y="3302435"/>
            <a:ext cx="1193304" cy="757130"/>
          </a:xfrm>
        </p:spPr>
        <p:txBody>
          <a:bodyPr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5" name="Text Placeholder 4"/>
          <p:cNvSpPr>
            <a:spLocks noGrp="1"/>
          </p:cNvSpPr>
          <p:nvPr>
            <p:ph type="body" sz="quarter" idx="22"/>
          </p:nvPr>
        </p:nvSpPr>
        <p:spPr>
          <a:xfrm>
            <a:off x="5964476" y="4328851"/>
            <a:ext cx="1193304" cy="757130"/>
          </a:xfrm>
        </p:spPr>
        <p:txBody>
          <a:bodyPr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6" name="Content Placeholder 2"/>
          <p:cNvSpPr>
            <a:spLocks noGrp="1"/>
          </p:cNvSpPr>
          <p:nvPr>
            <p:ph idx="23"/>
          </p:nvPr>
        </p:nvSpPr>
        <p:spPr>
          <a:xfrm>
            <a:off x="7409536" y="2473688"/>
            <a:ext cx="4533375" cy="371232"/>
          </a:xfrm>
        </p:spPr>
        <p:txBody>
          <a:bodyPr tIns="0" bIns="0" anchor="ct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17" name="Content Placeholder 2"/>
          <p:cNvSpPr>
            <a:spLocks noGrp="1"/>
          </p:cNvSpPr>
          <p:nvPr>
            <p:ph idx="24"/>
          </p:nvPr>
        </p:nvSpPr>
        <p:spPr>
          <a:xfrm>
            <a:off x="7409536" y="3498530"/>
            <a:ext cx="4533375" cy="371232"/>
          </a:xfrm>
        </p:spPr>
        <p:txBody>
          <a:bodyPr tIns="0" bIns="0" anchor="ct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18" name="Content Placeholder 2"/>
          <p:cNvSpPr>
            <a:spLocks noGrp="1"/>
          </p:cNvSpPr>
          <p:nvPr>
            <p:ph idx="25"/>
          </p:nvPr>
        </p:nvSpPr>
        <p:spPr>
          <a:xfrm>
            <a:off x="7409536" y="4523372"/>
            <a:ext cx="4533375" cy="371232"/>
          </a:xfrm>
        </p:spPr>
        <p:txBody>
          <a:bodyPr tIns="0" bIns="0" anchor="ct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19" name="Text Placeholder 4"/>
          <p:cNvSpPr>
            <a:spLocks noGrp="1"/>
          </p:cNvSpPr>
          <p:nvPr>
            <p:ph type="body" sz="quarter" idx="26"/>
          </p:nvPr>
        </p:nvSpPr>
        <p:spPr>
          <a:xfrm>
            <a:off x="5964476" y="5355266"/>
            <a:ext cx="1193304" cy="757130"/>
          </a:xfrm>
        </p:spPr>
        <p:txBody>
          <a:bodyPr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0" name="Content Placeholder 2"/>
          <p:cNvSpPr>
            <a:spLocks noGrp="1"/>
          </p:cNvSpPr>
          <p:nvPr>
            <p:ph idx="27"/>
          </p:nvPr>
        </p:nvSpPr>
        <p:spPr>
          <a:xfrm>
            <a:off x="7409536" y="5548215"/>
            <a:ext cx="4533375" cy="371232"/>
          </a:xfrm>
        </p:spPr>
        <p:txBody>
          <a:bodyPr tIns="0" bIns="0" anchor="ctr" anchorCtr="0"/>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3" name="Slide Number Placeholder 5">
            <a:extLst>
              <a:ext uri="{FF2B5EF4-FFF2-40B4-BE49-F238E27FC236}">
                <a16:creationId xmlns:a16="http://schemas.microsoft.com/office/drawing/2014/main" id="{984F1625-5D21-44C8-DE96-BB9D1FF08629}"/>
              </a:ext>
            </a:extLst>
          </p:cNvPr>
          <p:cNvSpPr>
            <a:spLocks noGrp="1"/>
          </p:cNvSpPr>
          <p:nvPr>
            <p:ph type="sldNum" sz="quarter" idx="28"/>
          </p:nvPr>
        </p:nvSpPr>
        <p:spPr/>
        <p:txBody>
          <a:bodyPr/>
          <a:lstStyle>
            <a:lvl1pPr>
              <a:defRPr/>
            </a:lvl1pPr>
          </a:lstStyle>
          <a:p>
            <a:pPr>
              <a:defRPr/>
            </a:pPr>
            <a:fld id="{CEA89E12-965C-468A-8E5E-A61DF6A2BA07}" type="slidenum">
              <a:rPr lang="en-US" altLang="zh-CN"/>
              <a:pPr>
                <a:defRPr/>
              </a:pPr>
              <a:t>‹#›</a:t>
            </a:fld>
            <a:endParaRPr lang="en-US" altLang="zh-CN"/>
          </a:p>
        </p:txBody>
      </p:sp>
    </p:spTree>
    <p:extLst>
      <p:ext uri="{BB962C8B-B14F-4D97-AF65-F5344CB8AC3E}">
        <p14:creationId xmlns:p14="http://schemas.microsoft.com/office/powerpoint/2010/main" val="41981019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genda-2">
    <p:spTree>
      <p:nvGrpSpPr>
        <p:cNvPr id="1" name=""/>
        <p:cNvGrpSpPr/>
        <p:nvPr/>
      </p:nvGrpSpPr>
      <p:grpSpPr>
        <a:xfrm>
          <a:off x="0" y="0"/>
          <a:ext cx="0" cy="0"/>
          <a:chOff x="0" y="0"/>
          <a:chExt cx="0" cy="0"/>
        </a:xfrm>
      </p:grpSpPr>
      <p:sp>
        <p:nvSpPr>
          <p:cNvPr id="12" name="Text Placeholder 4"/>
          <p:cNvSpPr>
            <a:spLocks noGrp="1"/>
          </p:cNvSpPr>
          <p:nvPr>
            <p:ph type="body" sz="quarter" idx="19"/>
          </p:nvPr>
        </p:nvSpPr>
        <p:spPr>
          <a:xfrm>
            <a:off x="2897133" y="1319496"/>
            <a:ext cx="1193304" cy="646331"/>
          </a:xfrm>
        </p:spPr>
        <p:txBody>
          <a:bodyPr wrap="square"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2" name="Text Placeholder 4"/>
          <p:cNvSpPr>
            <a:spLocks noGrp="1"/>
          </p:cNvSpPr>
          <p:nvPr>
            <p:ph type="body" sz="quarter" idx="29"/>
          </p:nvPr>
        </p:nvSpPr>
        <p:spPr>
          <a:xfrm>
            <a:off x="7822419" y="1319496"/>
            <a:ext cx="1193304" cy="646331"/>
          </a:xfrm>
        </p:spPr>
        <p:txBody>
          <a:bodyPr wrap="square"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31" name="Text Placeholder 4"/>
          <p:cNvSpPr>
            <a:spLocks noGrp="1"/>
          </p:cNvSpPr>
          <p:nvPr>
            <p:ph type="body" sz="quarter" idx="39"/>
          </p:nvPr>
        </p:nvSpPr>
        <p:spPr>
          <a:xfrm>
            <a:off x="4108440" y="2523643"/>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2" name="Text Placeholder 4"/>
          <p:cNvSpPr>
            <a:spLocks noGrp="1"/>
          </p:cNvSpPr>
          <p:nvPr>
            <p:ph type="body" sz="quarter" idx="40"/>
          </p:nvPr>
        </p:nvSpPr>
        <p:spPr>
          <a:xfrm>
            <a:off x="4108440" y="3548046"/>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3" name="Text Placeholder 4"/>
          <p:cNvSpPr>
            <a:spLocks noGrp="1"/>
          </p:cNvSpPr>
          <p:nvPr>
            <p:ph type="body" sz="quarter" idx="41"/>
          </p:nvPr>
        </p:nvSpPr>
        <p:spPr>
          <a:xfrm>
            <a:off x="4108440" y="4572449"/>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4" name="Text Placeholder 4"/>
          <p:cNvSpPr>
            <a:spLocks noGrp="1"/>
          </p:cNvSpPr>
          <p:nvPr>
            <p:ph type="body" sz="quarter" idx="42"/>
          </p:nvPr>
        </p:nvSpPr>
        <p:spPr>
          <a:xfrm>
            <a:off x="4108440" y="5596852"/>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5" name="Text Placeholder 4"/>
          <p:cNvSpPr>
            <a:spLocks noGrp="1"/>
          </p:cNvSpPr>
          <p:nvPr>
            <p:ph type="body" sz="quarter" idx="38"/>
          </p:nvPr>
        </p:nvSpPr>
        <p:spPr>
          <a:xfrm>
            <a:off x="4108440" y="1492364"/>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2" name="Title 1"/>
          <p:cNvSpPr>
            <a:spLocks noGrp="1"/>
          </p:cNvSpPr>
          <p:nvPr>
            <p:ph type="title"/>
          </p:nvPr>
        </p:nvSpPr>
        <p:spPr>
          <a:xfrm>
            <a:off x="374904" y="502920"/>
            <a:ext cx="5475988" cy="640761"/>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3192" y="286911"/>
            <a:ext cx="5438458" cy="197950"/>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3" name="Text Placeholder 4"/>
          <p:cNvSpPr>
            <a:spLocks noGrp="1"/>
          </p:cNvSpPr>
          <p:nvPr>
            <p:ph type="body" sz="quarter" idx="20"/>
          </p:nvPr>
        </p:nvSpPr>
        <p:spPr>
          <a:xfrm>
            <a:off x="2897133" y="2345912"/>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4" name="Text Placeholder 4"/>
          <p:cNvSpPr>
            <a:spLocks noGrp="1"/>
          </p:cNvSpPr>
          <p:nvPr>
            <p:ph type="body" sz="quarter" idx="21"/>
          </p:nvPr>
        </p:nvSpPr>
        <p:spPr>
          <a:xfrm>
            <a:off x="2897134" y="3372328"/>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5" name="Text Placeholder 4"/>
          <p:cNvSpPr>
            <a:spLocks noGrp="1"/>
          </p:cNvSpPr>
          <p:nvPr>
            <p:ph type="body" sz="quarter" idx="22"/>
          </p:nvPr>
        </p:nvSpPr>
        <p:spPr>
          <a:xfrm>
            <a:off x="2897134" y="4398744"/>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9" name="Text Placeholder 4"/>
          <p:cNvSpPr>
            <a:spLocks noGrp="1"/>
          </p:cNvSpPr>
          <p:nvPr>
            <p:ph type="body" sz="quarter" idx="26"/>
          </p:nvPr>
        </p:nvSpPr>
        <p:spPr>
          <a:xfrm>
            <a:off x="2897134" y="5425159"/>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3" name="Text Placeholder 4"/>
          <p:cNvSpPr>
            <a:spLocks noGrp="1"/>
          </p:cNvSpPr>
          <p:nvPr>
            <p:ph type="body" sz="quarter" idx="30"/>
          </p:nvPr>
        </p:nvSpPr>
        <p:spPr>
          <a:xfrm>
            <a:off x="7822419" y="2345912"/>
            <a:ext cx="1193304" cy="646331"/>
          </a:xfrm>
        </p:spPr>
        <p:txBody>
          <a:bodyPr tIns="91440" bIns="0" anchor="ctr" anchorCtr="0"/>
          <a:lstStyle>
            <a:lvl1pPr>
              <a:defRPr sz="40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4" name="Text Placeholder 4"/>
          <p:cNvSpPr>
            <a:spLocks noGrp="1"/>
          </p:cNvSpPr>
          <p:nvPr>
            <p:ph type="body" sz="quarter" idx="31"/>
          </p:nvPr>
        </p:nvSpPr>
        <p:spPr>
          <a:xfrm>
            <a:off x="7822420" y="3372328"/>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5" name="Text Placeholder 4"/>
          <p:cNvSpPr>
            <a:spLocks noGrp="1"/>
          </p:cNvSpPr>
          <p:nvPr>
            <p:ph type="body" sz="quarter" idx="32"/>
          </p:nvPr>
        </p:nvSpPr>
        <p:spPr>
          <a:xfrm>
            <a:off x="7822420" y="4398744"/>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9" name="Text Placeholder 4"/>
          <p:cNvSpPr>
            <a:spLocks noGrp="1"/>
          </p:cNvSpPr>
          <p:nvPr>
            <p:ph type="body" sz="quarter" idx="36"/>
          </p:nvPr>
        </p:nvSpPr>
        <p:spPr>
          <a:xfrm>
            <a:off x="7822420" y="5425159"/>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35" name="Text Placeholder 4"/>
          <p:cNvSpPr>
            <a:spLocks noGrp="1"/>
          </p:cNvSpPr>
          <p:nvPr>
            <p:ph type="body" sz="quarter" idx="43"/>
          </p:nvPr>
        </p:nvSpPr>
        <p:spPr>
          <a:xfrm>
            <a:off x="9033726" y="2523643"/>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6" name="Text Placeholder 4"/>
          <p:cNvSpPr>
            <a:spLocks noGrp="1"/>
          </p:cNvSpPr>
          <p:nvPr>
            <p:ph type="body" sz="quarter" idx="44"/>
          </p:nvPr>
        </p:nvSpPr>
        <p:spPr>
          <a:xfrm>
            <a:off x="9033726" y="3548046"/>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7" name="Text Placeholder 4"/>
          <p:cNvSpPr>
            <a:spLocks noGrp="1"/>
          </p:cNvSpPr>
          <p:nvPr>
            <p:ph type="body" sz="quarter" idx="45"/>
          </p:nvPr>
        </p:nvSpPr>
        <p:spPr>
          <a:xfrm>
            <a:off x="9033726" y="4572449"/>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8" name="Text Placeholder 4"/>
          <p:cNvSpPr>
            <a:spLocks noGrp="1"/>
          </p:cNvSpPr>
          <p:nvPr>
            <p:ph type="body" sz="quarter" idx="46"/>
          </p:nvPr>
        </p:nvSpPr>
        <p:spPr>
          <a:xfrm>
            <a:off x="9033726" y="5596852"/>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9" name="Text Placeholder 4"/>
          <p:cNvSpPr>
            <a:spLocks noGrp="1"/>
          </p:cNvSpPr>
          <p:nvPr>
            <p:ph type="body" sz="quarter" idx="47"/>
          </p:nvPr>
        </p:nvSpPr>
        <p:spPr>
          <a:xfrm>
            <a:off x="9033726" y="1492364"/>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 name="Slide Number Placeholder 5">
            <a:extLst>
              <a:ext uri="{FF2B5EF4-FFF2-40B4-BE49-F238E27FC236}">
                <a16:creationId xmlns:a16="http://schemas.microsoft.com/office/drawing/2014/main" id="{E8587ECB-EB1B-C87A-5A2C-5839DDEAC7E8}"/>
              </a:ext>
            </a:extLst>
          </p:cNvPr>
          <p:cNvSpPr>
            <a:spLocks noGrp="1"/>
          </p:cNvSpPr>
          <p:nvPr>
            <p:ph type="sldNum" sz="quarter" idx="48"/>
          </p:nvPr>
        </p:nvSpPr>
        <p:spPr/>
        <p:txBody>
          <a:bodyPr/>
          <a:lstStyle>
            <a:lvl1pPr>
              <a:defRPr/>
            </a:lvl1pPr>
          </a:lstStyle>
          <a:p>
            <a:pPr>
              <a:defRPr/>
            </a:pPr>
            <a:fld id="{B3EB1EEE-24C6-466A-B914-187CB097DD8B}" type="slidenum">
              <a:rPr lang="en-US" altLang="zh-CN"/>
              <a:pPr>
                <a:defRPr/>
              </a:pPr>
              <a:t>‹#›</a:t>
            </a:fld>
            <a:endParaRPr lang="en-US" altLang="zh-CN"/>
          </a:p>
        </p:txBody>
      </p:sp>
    </p:spTree>
    <p:extLst>
      <p:ext uri="{BB962C8B-B14F-4D97-AF65-F5344CB8AC3E}">
        <p14:creationId xmlns:p14="http://schemas.microsoft.com/office/powerpoint/2010/main" val="297023968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Executive Summary">
    <p:spTree>
      <p:nvGrpSpPr>
        <p:cNvPr id="1" name=""/>
        <p:cNvGrpSpPr/>
        <p:nvPr/>
      </p:nvGrpSpPr>
      <p:grpSpPr>
        <a:xfrm>
          <a:off x="0" y="0"/>
          <a:ext cx="0" cy="0"/>
          <a:chOff x="0" y="0"/>
          <a:chExt cx="0" cy="0"/>
        </a:xfrm>
      </p:grpSpPr>
      <p:sp>
        <p:nvSpPr>
          <p:cNvPr id="3" name="Rectangle 11">
            <a:extLst>
              <a:ext uri="{FF2B5EF4-FFF2-40B4-BE49-F238E27FC236}">
                <a16:creationId xmlns:a16="http://schemas.microsoft.com/office/drawing/2014/main" id="{D9F4EEFA-C51B-8657-4C15-0357508952C5}"/>
              </a:ext>
            </a:extLst>
          </p:cNvPr>
          <p:cNvSpPr/>
          <p:nvPr userDrawn="1"/>
        </p:nvSpPr>
        <p:spPr>
          <a:xfrm>
            <a:off x="0" y="1817688"/>
            <a:ext cx="12192000" cy="50403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cxnSp>
        <p:nvCxnSpPr>
          <p:cNvPr id="4" name="Straight Connector 12">
            <a:extLst>
              <a:ext uri="{FF2B5EF4-FFF2-40B4-BE49-F238E27FC236}">
                <a16:creationId xmlns:a16="http://schemas.microsoft.com/office/drawing/2014/main" id="{248B6A3C-A73A-E5ED-16D0-594C896ED0BF}"/>
              </a:ext>
            </a:extLst>
          </p:cNvPr>
          <p:cNvCxnSpPr>
            <a:cxnSpLocks/>
          </p:cNvCxnSpPr>
          <p:nvPr userDrawn="1"/>
        </p:nvCxnSpPr>
        <p:spPr>
          <a:xfrm>
            <a:off x="4289425"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5" name="Straight Connector 13">
            <a:extLst>
              <a:ext uri="{FF2B5EF4-FFF2-40B4-BE49-F238E27FC236}">
                <a16:creationId xmlns:a16="http://schemas.microsoft.com/office/drawing/2014/main" id="{22F38913-BD1E-629E-3058-26A9D7BD3328}"/>
              </a:ext>
            </a:extLst>
          </p:cNvPr>
          <p:cNvCxnSpPr>
            <a:cxnSpLocks/>
          </p:cNvCxnSpPr>
          <p:nvPr userDrawn="1"/>
        </p:nvCxnSpPr>
        <p:spPr>
          <a:xfrm>
            <a:off x="2144713"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7" name="Straight Connector 14">
            <a:extLst>
              <a:ext uri="{FF2B5EF4-FFF2-40B4-BE49-F238E27FC236}">
                <a16:creationId xmlns:a16="http://schemas.microsoft.com/office/drawing/2014/main" id="{781A36B9-E215-CD96-9217-A529DB85680F}"/>
              </a:ext>
            </a:extLst>
          </p:cNvPr>
          <p:cNvCxnSpPr>
            <a:cxnSpLocks/>
          </p:cNvCxnSpPr>
          <p:nvPr userDrawn="1"/>
        </p:nvCxnSpPr>
        <p:spPr>
          <a:xfrm>
            <a:off x="8240713"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8" name="TextBox 36">
            <a:extLst>
              <a:ext uri="{FF2B5EF4-FFF2-40B4-BE49-F238E27FC236}">
                <a16:creationId xmlns:a16="http://schemas.microsoft.com/office/drawing/2014/main" id="{67F429CF-F91E-658C-646A-402AD2398E0E}"/>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3074"/>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484957"/>
            <a:ext cx="8631395" cy="425329"/>
          </a:xfrm>
        </p:spPr>
        <p:txBody>
          <a:bodyPr lIns="0"/>
          <a:lstStyle>
            <a:lvl1pPr>
              <a:defRPr sz="1600" b="1" i="0" spc="-20" baseline="0">
                <a:solidFill>
                  <a:schemeClr val="tx1"/>
                </a:solidFill>
                <a:latin typeface="+mj-lt"/>
              </a:defRPr>
            </a:lvl1pPr>
          </a:lstStyle>
          <a:p>
            <a:pPr lvl="0"/>
            <a:r>
              <a:rPr lang="en-US" dirty="0"/>
              <a:t>Click to edit Master text styles</a:t>
            </a:r>
          </a:p>
        </p:txBody>
      </p:sp>
      <p:sp>
        <p:nvSpPr>
          <p:cNvPr id="6" name="Text Placeholder 5"/>
          <p:cNvSpPr>
            <a:spLocks noGrp="1"/>
          </p:cNvSpPr>
          <p:nvPr>
            <p:ph type="body" sz="quarter" idx="29"/>
          </p:nvPr>
        </p:nvSpPr>
        <p:spPr>
          <a:xfrm>
            <a:off x="212725" y="1919710"/>
            <a:ext cx="1931673" cy="619913"/>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5" name="Text Placeholder 5"/>
          <p:cNvSpPr>
            <a:spLocks noGrp="1"/>
          </p:cNvSpPr>
          <p:nvPr>
            <p:ph type="body" sz="quarter" idx="30"/>
          </p:nvPr>
        </p:nvSpPr>
        <p:spPr>
          <a:xfrm>
            <a:off x="212725" y="4676661"/>
            <a:ext cx="1931673" cy="440377"/>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6" name="Text Placeholder 5"/>
          <p:cNvSpPr>
            <a:spLocks noGrp="1"/>
          </p:cNvSpPr>
          <p:nvPr>
            <p:ph type="body" sz="quarter" idx="31"/>
          </p:nvPr>
        </p:nvSpPr>
        <p:spPr>
          <a:xfrm>
            <a:off x="2217454" y="1919710"/>
            <a:ext cx="1931673" cy="430887"/>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7" name="Text Placeholder 5"/>
          <p:cNvSpPr>
            <a:spLocks noGrp="1"/>
          </p:cNvSpPr>
          <p:nvPr>
            <p:ph type="body" sz="quarter" idx="32"/>
          </p:nvPr>
        </p:nvSpPr>
        <p:spPr>
          <a:xfrm>
            <a:off x="2217454" y="4676661"/>
            <a:ext cx="1931673" cy="440377"/>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8" name="Text Placeholder 5"/>
          <p:cNvSpPr>
            <a:spLocks noGrp="1"/>
          </p:cNvSpPr>
          <p:nvPr>
            <p:ph type="body" sz="quarter" idx="33"/>
          </p:nvPr>
        </p:nvSpPr>
        <p:spPr>
          <a:xfrm>
            <a:off x="2217454" y="3077951"/>
            <a:ext cx="1931673" cy="260841"/>
          </a:xfrm>
        </p:spPr>
        <p:txBody>
          <a:bodyPr/>
          <a:lstStyle>
            <a:lvl1pPr marL="0" marR="0" indent="0" algn="l" defTabSz="914400" rtl="0" eaLnBrk="1" fontAlgn="auto" latinLnBrk="0" hangingPunct="1">
              <a:lnSpc>
                <a:spcPts val="1420"/>
              </a:lnSpc>
              <a:spcBef>
                <a:spcPts val="0"/>
              </a:spcBef>
              <a:spcAft>
                <a:spcPts val="0"/>
              </a:spcAft>
              <a:buClrTx/>
              <a:buSzTx/>
              <a:buFontTx/>
              <a:buNone/>
              <a:tabLst/>
              <a:defRPr lang="en-US" sz="1100" b="1" i="0" kern="1200" spc="0" baseline="0" dirty="0" smtClean="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9" name="Text Placeholder 5"/>
          <p:cNvSpPr>
            <a:spLocks noGrp="1"/>
          </p:cNvSpPr>
          <p:nvPr>
            <p:ph type="body" sz="quarter" idx="34"/>
          </p:nvPr>
        </p:nvSpPr>
        <p:spPr>
          <a:xfrm>
            <a:off x="4356142" y="1919710"/>
            <a:ext cx="2691019" cy="260841"/>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30" name="Text Placeholder 5"/>
          <p:cNvSpPr>
            <a:spLocks noGrp="1"/>
          </p:cNvSpPr>
          <p:nvPr>
            <p:ph type="body" sz="quarter" idx="35"/>
          </p:nvPr>
        </p:nvSpPr>
        <p:spPr>
          <a:xfrm>
            <a:off x="4356142" y="4676661"/>
            <a:ext cx="2691024" cy="440377"/>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31" name="Text Placeholder 5"/>
          <p:cNvSpPr>
            <a:spLocks noGrp="1"/>
          </p:cNvSpPr>
          <p:nvPr>
            <p:ph type="body" sz="quarter" idx="36"/>
          </p:nvPr>
        </p:nvSpPr>
        <p:spPr>
          <a:xfrm>
            <a:off x="8296130" y="1919710"/>
            <a:ext cx="3724383" cy="440377"/>
          </a:xfrm>
        </p:spPr>
        <p:txBody>
          <a:bodyPr wrap="square"/>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42" name="Text Placeholder 5"/>
          <p:cNvSpPr>
            <a:spLocks noGrp="1"/>
          </p:cNvSpPr>
          <p:nvPr>
            <p:ph type="body" sz="quarter" idx="37"/>
          </p:nvPr>
        </p:nvSpPr>
        <p:spPr>
          <a:xfrm>
            <a:off x="8296130" y="4676661"/>
            <a:ext cx="3724383" cy="260841"/>
          </a:xfrm>
        </p:spPr>
        <p:txBody>
          <a:bodyPr wrap="square"/>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48" name="Text Placeholder 5"/>
          <p:cNvSpPr>
            <a:spLocks noGrp="1"/>
          </p:cNvSpPr>
          <p:nvPr>
            <p:ph type="body" sz="quarter" idx="38"/>
          </p:nvPr>
        </p:nvSpPr>
        <p:spPr>
          <a:xfrm>
            <a:off x="8296130" y="5761327"/>
            <a:ext cx="3724383" cy="260841"/>
          </a:xfrm>
        </p:spPr>
        <p:txBody>
          <a:bodyPr wrap="square"/>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60" name="Text Placeholder 59"/>
          <p:cNvSpPr>
            <a:spLocks noGrp="1"/>
          </p:cNvSpPr>
          <p:nvPr>
            <p:ph type="body" sz="quarter" idx="43"/>
          </p:nvPr>
        </p:nvSpPr>
        <p:spPr>
          <a:xfrm>
            <a:off x="512064" y="2634649"/>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1" name="Text Placeholder 59"/>
          <p:cNvSpPr>
            <a:spLocks noGrp="1"/>
          </p:cNvSpPr>
          <p:nvPr>
            <p:ph type="body" sz="quarter" idx="44"/>
          </p:nvPr>
        </p:nvSpPr>
        <p:spPr>
          <a:xfrm>
            <a:off x="512064" y="3091849"/>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2" name="Text Placeholder 59"/>
          <p:cNvSpPr>
            <a:spLocks noGrp="1"/>
          </p:cNvSpPr>
          <p:nvPr>
            <p:ph type="body" sz="quarter" idx="45"/>
          </p:nvPr>
        </p:nvSpPr>
        <p:spPr>
          <a:xfrm>
            <a:off x="512064" y="3539905"/>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3" name="Text Placeholder 59"/>
          <p:cNvSpPr>
            <a:spLocks noGrp="1"/>
          </p:cNvSpPr>
          <p:nvPr>
            <p:ph type="body" sz="quarter" idx="46"/>
          </p:nvPr>
        </p:nvSpPr>
        <p:spPr>
          <a:xfrm>
            <a:off x="512064" y="3997105"/>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4" name="Text Placeholder 59"/>
          <p:cNvSpPr>
            <a:spLocks noGrp="1"/>
          </p:cNvSpPr>
          <p:nvPr>
            <p:ph type="body" sz="quarter" idx="47"/>
          </p:nvPr>
        </p:nvSpPr>
        <p:spPr>
          <a:xfrm>
            <a:off x="212724" y="5128644"/>
            <a:ext cx="1826267" cy="1209905"/>
          </a:xfrm>
        </p:spPr>
        <p:txBody>
          <a:bodyPr wrap="square" tIns="0" bIns="0" anchor="t"/>
          <a:lstStyle>
            <a:lvl1pPr>
              <a:defRPr sz="1050" b="0" i="0" spc="0" baseline="0">
                <a:latin typeface="+mn-lt"/>
              </a:defRPr>
            </a:lvl1pPr>
          </a:lstStyle>
          <a:p>
            <a:pPr lvl="0"/>
            <a:r>
              <a:rPr lang="en-US" dirty="0"/>
              <a:t>Click to edit Master text styles</a:t>
            </a:r>
          </a:p>
        </p:txBody>
      </p:sp>
      <p:sp>
        <p:nvSpPr>
          <p:cNvPr id="65" name="Text Placeholder 59"/>
          <p:cNvSpPr>
            <a:spLocks noGrp="1"/>
          </p:cNvSpPr>
          <p:nvPr>
            <p:ph type="body" sz="quarter" idx="48"/>
          </p:nvPr>
        </p:nvSpPr>
        <p:spPr>
          <a:xfrm>
            <a:off x="2217453" y="5128644"/>
            <a:ext cx="2059025" cy="1209905"/>
          </a:xfrm>
        </p:spPr>
        <p:txBody>
          <a:bodyPr wrap="square" tIns="0" rIns="0" bIns="0" anchor="t"/>
          <a:lstStyle>
            <a:lvl1pPr>
              <a:defRPr sz="1050" b="0" i="0" spc="0" baseline="0">
                <a:latin typeface="+mn-lt"/>
              </a:defRPr>
            </a:lvl1pPr>
          </a:lstStyle>
          <a:p>
            <a:pPr lvl="0"/>
            <a:r>
              <a:rPr lang="en-US" dirty="0"/>
              <a:t>Click to edit Master text styles</a:t>
            </a:r>
          </a:p>
        </p:txBody>
      </p:sp>
      <p:sp>
        <p:nvSpPr>
          <p:cNvPr id="66" name="Text Placeholder 59"/>
          <p:cNvSpPr>
            <a:spLocks noGrp="1"/>
          </p:cNvSpPr>
          <p:nvPr>
            <p:ph type="body" sz="quarter" idx="49"/>
          </p:nvPr>
        </p:nvSpPr>
        <p:spPr>
          <a:xfrm>
            <a:off x="2217453" y="3354708"/>
            <a:ext cx="2059025" cy="1209905"/>
          </a:xfrm>
        </p:spPr>
        <p:txBody>
          <a:bodyPr wrap="square" tIns="0" rIns="0" bIns="0" anchor="t"/>
          <a:lstStyle>
            <a:lvl1pPr>
              <a:defRPr sz="1050" b="0" i="0" spc="0" baseline="0">
                <a:latin typeface="+mn-lt"/>
              </a:defRPr>
            </a:lvl1pPr>
          </a:lstStyle>
          <a:p>
            <a:pPr lvl="0"/>
            <a:r>
              <a:rPr lang="en-US" dirty="0"/>
              <a:t>Click to edit Master text styles</a:t>
            </a:r>
          </a:p>
        </p:txBody>
      </p:sp>
      <p:sp>
        <p:nvSpPr>
          <p:cNvPr id="67" name="Text Placeholder 59"/>
          <p:cNvSpPr>
            <a:spLocks noGrp="1"/>
          </p:cNvSpPr>
          <p:nvPr>
            <p:ph type="body" sz="quarter" idx="50"/>
          </p:nvPr>
        </p:nvSpPr>
        <p:spPr>
          <a:xfrm>
            <a:off x="2217453" y="2348868"/>
            <a:ext cx="2059025" cy="617035"/>
          </a:xfrm>
        </p:spPr>
        <p:txBody>
          <a:bodyPr wrap="square" tIns="0" rIns="0" bIns="0" anchor="t"/>
          <a:lstStyle>
            <a:lvl1pPr>
              <a:defRPr sz="1050" b="0" i="0" spc="0" baseline="0">
                <a:latin typeface="+mn-lt"/>
              </a:defRPr>
            </a:lvl1pPr>
          </a:lstStyle>
          <a:p>
            <a:pPr lvl="0"/>
            <a:r>
              <a:rPr lang="en-US" dirty="0"/>
              <a:t>Click to edit Master text styles</a:t>
            </a:r>
          </a:p>
        </p:txBody>
      </p:sp>
      <p:sp>
        <p:nvSpPr>
          <p:cNvPr id="68" name="Text Placeholder 59"/>
          <p:cNvSpPr>
            <a:spLocks noGrp="1"/>
          </p:cNvSpPr>
          <p:nvPr>
            <p:ph type="body" sz="quarter" idx="51"/>
          </p:nvPr>
        </p:nvSpPr>
        <p:spPr>
          <a:xfrm>
            <a:off x="4356141" y="2209307"/>
            <a:ext cx="3798779" cy="2355306"/>
          </a:xfrm>
        </p:spPr>
        <p:txBody>
          <a:bodyPr wrap="square" tIns="0" bIns="0" anchor="t"/>
          <a:lstStyle>
            <a:lvl1pPr>
              <a:defRPr sz="1050" b="0" i="0" spc="0" baseline="0">
                <a:latin typeface="+mn-lt"/>
              </a:defRPr>
            </a:lvl1pPr>
          </a:lstStyle>
          <a:p>
            <a:pPr lvl="0"/>
            <a:r>
              <a:rPr lang="en-US" dirty="0"/>
              <a:t>Click to edit Master text styles</a:t>
            </a:r>
          </a:p>
        </p:txBody>
      </p:sp>
      <p:sp>
        <p:nvSpPr>
          <p:cNvPr id="69" name="Text Placeholder 59"/>
          <p:cNvSpPr>
            <a:spLocks noGrp="1"/>
          </p:cNvSpPr>
          <p:nvPr>
            <p:ph type="body" sz="quarter" idx="52"/>
          </p:nvPr>
        </p:nvSpPr>
        <p:spPr>
          <a:xfrm>
            <a:off x="4356141" y="5128644"/>
            <a:ext cx="3798779" cy="1209905"/>
          </a:xfrm>
        </p:spPr>
        <p:txBody>
          <a:bodyPr wrap="square" tIns="0" bIns="0" anchor="t"/>
          <a:lstStyle>
            <a:lvl1pPr>
              <a:defRPr sz="1050" b="0" i="0" spc="0" baseline="0">
                <a:latin typeface="+mn-lt"/>
              </a:defRPr>
            </a:lvl1pPr>
          </a:lstStyle>
          <a:p>
            <a:pPr lvl="0"/>
            <a:r>
              <a:rPr lang="en-US" dirty="0"/>
              <a:t>Click to edit Master text styles</a:t>
            </a:r>
          </a:p>
        </p:txBody>
      </p:sp>
      <p:sp>
        <p:nvSpPr>
          <p:cNvPr id="70" name="Text Placeholder 59"/>
          <p:cNvSpPr>
            <a:spLocks noGrp="1"/>
          </p:cNvSpPr>
          <p:nvPr>
            <p:ph type="body" sz="quarter" idx="53"/>
          </p:nvPr>
        </p:nvSpPr>
        <p:spPr>
          <a:xfrm>
            <a:off x="8296130" y="6036901"/>
            <a:ext cx="3724385" cy="613510"/>
          </a:xfrm>
        </p:spPr>
        <p:txBody>
          <a:bodyPr wrap="square" tIns="0" bIns="0" anchor="t"/>
          <a:lstStyle>
            <a:lvl1pPr>
              <a:defRPr sz="1050" b="0" i="0" spc="0" baseline="0">
                <a:latin typeface="+mn-lt"/>
              </a:defRPr>
            </a:lvl1pPr>
          </a:lstStyle>
          <a:p>
            <a:pPr lvl="0"/>
            <a:r>
              <a:rPr lang="en-US" dirty="0"/>
              <a:t>Click to edit Master text styles</a:t>
            </a:r>
          </a:p>
        </p:txBody>
      </p:sp>
      <p:sp>
        <p:nvSpPr>
          <p:cNvPr id="71" name="Text Placeholder 59"/>
          <p:cNvSpPr>
            <a:spLocks noGrp="1"/>
          </p:cNvSpPr>
          <p:nvPr>
            <p:ph type="body" sz="quarter" idx="54"/>
          </p:nvPr>
        </p:nvSpPr>
        <p:spPr>
          <a:xfrm>
            <a:off x="8296130" y="4952452"/>
            <a:ext cx="3724385" cy="707553"/>
          </a:xfrm>
        </p:spPr>
        <p:txBody>
          <a:bodyPr wrap="square" tIns="0" bIns="0" anchor="t"/>
          <a:lstStyle>
            <a:lvl1pPr>
              <a:defRPr sz="1050" b="0" i="0" spc="0" baseline="0">
                <a:latin typeface="+mn-lt"/>
              </a:defRPr>
            </a:lvl1pPr>
          </a:lstStyle>
          <a:p>
            <a:pPr lvl="0"/>
            <a:r>
              <a:rPr lang="en-US" dirty="0"/>
              <a:t>Click to edit Master text styles</a:t>
            </a:r>
          </a:p>
        </p:txBody>
      </p:sp>
      <p:sp>
        <p:nvSpPr>
          <p:cNvPr id="72" name="Text Placeholder 59"/>
          <p:cNvSpPr>
            <a:spLocks noGrp="1"/>
          </p:cNvSpPr>
          <p:nvPr>
            <p:ph type="body" sz="quarter" idx="55"/>
          </p:nvPr>
        </p:nvSpPr>
        <p:spPr>
          <a:xfrm>
            <a:off x="8296130" y="2348868"/>
            <a:ext cx="3724385" cy="2215745"/>
          </a:xfrm>
        </p:spPr>
        <p:txBody>
          <a:bodyPr wrap="square" tIns="0" bIns="0" anchor="t"/>
          <a:lstStyle>
            <a:lvl1pPr>
              <a:defRPr sz="1050" b="0" i="0" spc="0" baseline="0">
                <a:latin typeface="+mn-lt"/>
              </a:defRPr>
            </a:lvl1pPr>
          </a:lstStyle>
          <a:p>
            <a:pPr lvl="0"/>
            <a:r>
              <a:rPr lang="en-US" dirty="0"/>
              <a:t>Click to edit Master text styles</a:t>
            </a:r>
          </a:p>
        </p:txBody>
      </p:sp>
      <p:sp>
        <p:nvSpPr>
          <p:cNvPr id="10" name="Slide Number Placeholder 5">
            <a:extLst>
              <a:ext uri="{FF2B5EF4-FFF2-40B4-BE49-F238E27FC236}">
                <a16:creationId xmlns:a16="http://schemas.microsoft.com/office/drawing/2014/main" id="{0D432A13-61A7-FC4F-3AF5-A811FE2B7813}"/>
              </a:ext>
            </a:extLst>
          </p:cNvPr>
          <p:cNvSpPr>
            <a:spLocks noGrp="1"/>
          </p:cNvSpPr>
          <p:nvPr>
            <p:ph type="sldNum" sz="quarter" idx="56"/>
          </p:nvPr>
        </p:nvSpPr>
        <p:spPr/>
        <p:txBody>
          <a:bodyPr/>
          <a:lstStyle>
            <a:lvl1pPr>
              <a:defRPr/>
            </a:lvl1pPr>
          </a:lstStyle>
          <a:p>
            <a:pPr>
              <a:defRPr/>
            </a:pPr>
            <a:fld id="{788359BF-A4F3-4AB4-B5BE-1C9EB774FD7E}" type="slidenum">
              <a:rPr lang="en-US" altLang="zh-CN"/>
              <a:pPr>
                <a:defRPr/>
              </a:pPr>
              <a:t>‹#›</a:t>
            </a:fld>
            <a:endParaRPr lang="en-US" altLang="zh-CN"/>
          </a:p>
        </p:txBody>
      </p:sp>
    </p:spTree>
    <p:extLst>
      <p:ext uri="{BB962C8B-B14F-4D97-AF65-F5344CB8AC3E}">
        <p14:creationId xmlns:p14="http://schemas.microsoft.com/office/powerpoint/2010/main" val="716943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2" name="Blue Shape">
            <a:extLst>
              <a:ext uri="{FF2B5EF4-FFF2-40B4-BE49-F238E27FC236}">
                <a16:creationId xmlns:a16="http://schemas.microsoft.com/office/drawing/2014/main" id="{76CCE443-597F-4999-B3DD-F6A99D94C5BE}"/>
              </a:ext>
            </a:extLst>
          </p:cNvPr>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anose="02010600030101010101" pitchFamily="2" charset="-122"/>
            </a:endParaRPr>
          </a:p>
        </p:txBody>
      </p:sp>
      <p:sp>
        <p:nvSpPr>
          <p:cNvPr id="3" name="TextBox 2">
            <a:extLst>
              <a:ext uri="{FF2B5EF4-FFF2-40B4-BE49-F238E27FC236}">
                <a16:creationId xmlns:a16="http://schemas.microsoft.com/office/drawing/2014/main" id="{56E73292-8156-59B0-82C9-6F40691D458B}"/>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3">
            <a:extLst>
              <a:ext uri="{FF2B5EF4-FFF2-40B4-BE49-F238E27FC236}">
                <a16:creationId xmlns:a16="http://schemas.microsoft.com/office/drawing/2014/main" id="{363BE4BE-C59A-56F3-3DD4-E36E571869C0}"/>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7CC00BF-205F-40BA-8635-8B4374E09502}"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 name="Picture 4">
            <a:extLst>
              <a:ext uri="{FF2B5EF4-FFF2-40B4-BE49-F238E27FC236}">
                <a16:creationId xmlns:a16="http://schemas.microsoft.com/office/drawing/2014/main" id="{C2CF8987-BD81-DEFF-AECB-09D45564D43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561598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ummary Slide">
    <p:spTree>
      <p:nvGrpSpPr>
        <p:cNvPr id="1" name=""/>
        <p:cNvGrpSpPr/>
        <p:nvPr/>
      </p:nvGrpSpPr>
      <p:grpSpPr>
        <a:xfrm>
          <a:off x="0" y="0"/>
          <a:ext cx="0" cy="0"/>
          <a:chOff x="0" y="0"/>
          <a:chExt cx="0" cy="0"/>
        </a:xfrm>
      </p:grpSpPr>
      <p:sp>
        <p:nvSpPr>
          <p:cNvPr id="3" name="Rectangle 11">
            <a:extLst>
              <a:ext uri="{FF2B5EF4-FFF2-40B4-BE49-F238E27FC236}">
                <a16:creationId xmlns:a16="http://schemas.microsoft.com/office/drawing/2014/main" id="{8C5E297D-BBE5-467C-5AC6-C812499F3DF2}"/>
              </a:ext>
            </a:extLst>
          </p:cNvPr>
          <p:cNvSpPr/>
          <p:nvPr userDrawn="1"/>
        </p:nvSpPr>
        <p:spPr>
          <a:xfrm>
            <a:off x="0" y="1817688"/>
            <a:ext cx="12192000" cy="50403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cxnSp>
        <p:nvCxnSpPr>
          <p:cNvPr id="4" name="Straight Connector 12">
            <a:extLst>
              <a:ext uri="{FF2B5EF4-FFF2-40B4-BE49-F238E27FC236}">
                <a16:creationId xmlns:a16="http://schemas.microsoft.com/office/drawing/2014/main" id="{F13DC555-38B4-C9C2-7FB0-52EFADC3E31F}"/>
              </a:ext>
            </a:extLst>
          </p:cNvPr>
          <p:cNvCxnSpPr>
            <a:cxnSpLocks/>
          </p:cNvCxnSpPr>
          <p:nvPr userDrawn="1"/>
        </p:nvCxnSpPr>
        <p:spPr>
          <a:xfrm>
            <a:off x="8128000"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5" name="Straight Connector 13">
            <a:extLst>
              <a:ext uri="{FF2B5EF4-FFF2-40B4-BE49-F238E27FC236}">
                <a16:creationId xmlns:a16="http://schemas.microsoft.com/office/drawing/2014/main" id="{7C01C28E-57C5-8455-E7E0-D1BDE476144B}"/>
              </a:ext>
            </a:extLst>
          </p:cNvPr>
          <p:cNvCxnSpPr>
            <a:cxnSpLocks/>
          </p:cNvCxnSpPr>
          <p:nvPr userDrawn="1"/>
        </p:nvCxnSpPr>
        <p:spPr>
          <a:xfrm>
            <a:off x="4064000"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7" name="TextBox 18">
            <a:extLst>
              <a:ext uri="{FF2B5EF4-FFF2-40B4-BE49-F238E27FC236}">
                <a16:creationId xmlns:a16="http://schemas.microsoft.com/office/drawing/2014/main" id="{67792304-138C-F61C-DBC5-CFBE03D76D2D}"/>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j-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3074"/>
          </a:xfrm>
        </p:spPr>
        <p:txBody>
          <a:bodyPr lIns="0" anchor="t"/>
          <a:lstStyle>
            <a:lvl1pPr>
              <a:defRPr lang="en-US" sz="900" b="0" i="0" kern="1200" cap="all" spc="300" baseline="0" dirty="0">
                <a:solidFill>
                  <a:schemeClr val="accent1"/>
                </a:solidFill>
                <a:latin typeface="+mj-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 name="Text Placeholder 5"/>
          <p:cNvSpPr>
            <a:spLocks noGrp="1"/>
          </p:cNvSpPr>
          <p:nvPr>
            <p:ph type="body" sz="quarter" idx="29"/>
          </p:nvPr>
        </p:nvSpPr>
        <p:spPr>
          <a:xfrm>
            <a:off x="374904" y="1919710"/>
            <a:ext cx="3441445" cy="260841"/>
          </a:xfrm>
        </p:spPr>
        <p:txBody>
          <a:bodyPr lIns="0"/>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6" name="Text Placeholder 5"/>
          <p:cNvSpPr>
            <a:spLocks noGrp="1"/>
          </p:cNvSpPr>
          <p:nvPr>
            <p:ph type="body" sz="quarter" idx="31"/>
          </p:nvPr>
        </p:nvSpPr>
        <p:spPr>
          <a:xfrm>
            <a:off x="4438904" y="1919710"/>
            <a:ext cx="3428995" cy="260841"/>
          </a:xfrm>
        </p:spPr>
        <p:txBody>
          <a:bodyPr lIns="0"/>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9" name="Text Placeholder 5"/>
          <p:cNvSpPr>
            <a:spLocks noGrp="1"/>
          </p:cNvSpPr>
          <p:nvPr>
            <p:ph type="body" sz="quarter" idx="34"/>
          </p:nvPr>
        </p:nvSpPr>
        <p:spPr>
          <a:xfrm>
            <a:off x="8502904" y="1919710"/>
            <a:ext cx="3453800" cy="260841"/>
          </a:xfrm>
        </p:spPr>
        <p:txBody>
          <a:bodyPr lIns="0"/>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64" name="Text Placeholder 59"/>
          <p:cNvSpPr>
            <a:spLocks noGrp="1"/>
          </p:cNvSpPr>
          <p:nvPr>
            <p:ph type="body" sz="quarter" idx="47"/>
          </p:nvPr>
        </p:nvSpPr>
        <p:spPr>
          <a:xfrm>
            <a:off x="374904" y="2209307"/>
            <a:ext cx="3429000" cy="3791442"/>
          </a:xfrm>
        </p:spPr>
        <p:txBody>
          <a:bodyPr wrap="square" lIns="0" tIns="0" rIns="0" bIns="0" anchor="t"/>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67" name="Text Placeholder 59"/>
          <p:cNvSpPr>
            <a:spLocks noGrp="1"/>
          </p:cNvSpPr>
          <p:nvPr>
            <p:ph type="body" sz="quarter" idx="50"/>
          </p:nvPr>
        </p:nvSpPr>
        <p:spPr>
          <a:xfrm>
            <a:off x="4438904" y="2209307"/>
            <a:ext cx="3429000" cy="3791442"/>
          </a:xfrm>
        </p:spPr>
        <p:txBody>
          <a:bodyPr wrap="square" lIns="0" tIns="0" rIns="0" bIns="0" anchor="t"/>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68" name="Text Placeholder 59"/>
          <p:cNvSpPr>
            <a:spLocks noGrp="1"/>
          </p:cNvSpPr>
          <p:nvPr>
            <p:ph type="body" sz="quarter" idx="51"/>
          </p:nvPr>
        </p:nvSpPr>
        <p:spPr>
          <a:xfrm>
            <a:off x="8502904" y="2209306"/>
            <a:ext cx="3429000" cy="3791443"/>
          </a:xfrm>
        </p:spPr>
        <p:txBody>
          <a:bodyPr wrap="square" lIns="0" tIns="0" rIns="0" bIns="0" anchor="t"/>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8" name="Slide Number Placeholder 5">
            <a:extLst>
              <a:ext uri="{FF2B5EF4-FFF2-40B4-BE49-F238E27FC236}">
                <a16:creationId xmlns:a16="http://schemas.microsoft.com/office/drawing/2014/main" id="{CD841952-6CA6-A762-0E08-EF78FBFC2796}"/>
              </a:ext>
            </a:extLst>
          </p:cNvPr>
          <p:cNvSpPr>
            <a:spLocks noGrp="1"/>
          </p:cNvSpPr>
          <p:nvPr>
            <p:ph type="sldNum" sz="quarter" idx="52"/>
          </p:nvPr>
        </p:nvSpPr>
        <p:spPr/>
        <p:txBody>
          <a:bodyPr/>
          <a:lstStyle>
            <a:lvl1pPr>
              <a:defRPr/>
            </a:lvl1pPr>
          </a:lstStyle>
          <a:p>
            <a:pPr>
              <a:defRPr/>
            </a:pPr>
            <a:fld id="{8B3BC360-B614-44F0-91E6-ACFC32E45E39}" type="slidenum">
              <a:rPr lang="en-US" altLang="zh-CN"/>
              <a:pPr>
                <a:defRPr/>
              </a:pPr>
              <a:t>‹#›</a:t>
            </a:fld>
            <a:endParaRPr lang="en-US" altLang="zh-CN"/>
          </a:p>
        </p:txBody>
      </p:sp>
    </p:spTree>
    <p:extLst>
      <p:ext uri="{BB962C8B-B14F-4D97-AF65-F5344CB8AC3E}">
        <p14:creationId xmlns:p14="http://schemas.microsoft.com/office/powerpoint/2010/main" val="16267409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xt_Objectives">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4B2C371F-4EF8-DDBB-BBA1-C09B01F97329}"/>
              </a:ext>
            </a:extLst>
          </p:cNvPr>
          <p:cNvSpPr/>
          <p:nvPr userDrawn="1"/>
        </p:nvSpPr>
        <p:spPr>
          <a:xfrm flipH="1">
            <a:off x="8131175" y="0"/>
            <a:ext cx="406082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pic>
        <p:nvPicPr>
          <p:cNvPr id="3" name="Graphic 2">
            <a:extLst>
              <a:ext uri="{FF2B5EF4-FFF2-40B4-BE49-F238E27FC236}">
                <a16:creationId xmlns:a16="http://schemas.microsoft.com/office/drawing/2014/main" id="{1DC88791-1CEA-E898-7B09-CC2705634EF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3"/>
          </p:nvPr>
        </p:nvSpPr>
        <p:spPr>
          <a:xfrm>
            <a:off x="395000" y="286911"/>
            <a:ext cx="6111557" cy="216010"/>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1" name="Title 1"/>
          <p:cNvSpPr>
            <a:spLocks noGrp="1"/>
          </p:cNvSpPr>
          <p:nvPr>
            <p:ph type="title"/>
          </p:nvPr>
        </p:nvSpPr>
        <p:spPr>
          <a:xfrm>
            <a:off x="374904" y="502920"/>
            <a:ext cx="7237682" cy="770650"/>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0" name="Content Placeholder 2"/>
          <p:cNvSpPr>
            <a:spLocks noGrp="1"/>
          </p:cNvSpPr>
          <p:nvPr>
            <p:ph idx="18"/>
          </p:nvPr>
        </p:nvSpPr>
        <p:spPr>
          <a:xfrm>
            <a:off x="374904" y="2473297"/>
            <a:ext cx="7237681" cy="3286123"/>
          </a:xfrm>
        </p:spPr>
        <p:txBody>
          <a:bodyPr lIns="0"/>
          <a:lstStyle>
            <a:lvl1pPr marL="0" indent="0" algn="l" defTabSz="914400" rtl="0" eaLnBrk="1" latinLnBrk="0" hangingPunct="1">
              <a:lnSpc>
                <a:spcPct val="110000"/>
              </a:lnSpc>
              <a:spcBef>
                <a:spcPts val="1200"/>
              </a:spcBef>
              <a:buFont typeface="Arial"/>
              <a:buNone/>
              <a:defRPr lang="en-US" sz="1600" b="0" i="0" kern="1200" spc="50" baseline="0" dirty="0">
                <a:solidFill>
                  <a:schemeClr val="tx1"/>
                </a:solidFill>
                <a:latin typeface="+mn-lt"/>
                <a:ea typeface="Avenir Next" panose="020B0503020202020204" pitchFamily="34" charset="0"/>
                <a:cs typeface="Avenir Next" panose="020B0503020202020204" pitchFamily="34" charset="0"/>
              </a:defRPr>
            </a:lvl1pPr>
            <a:lvl2pPr marL="0" indent="0" algn="l" defTabSz="914400" rtl="0" eaLnBrk="1" latinLnBrk="0" hangingPunct="1">
              <a:lnSpc>
                <a:spcPct val="110000"/>
              </a:lnSpc>
              <a:spcBef>
                <a:spcPts val="1200"/>
              </a:spcBef>
              <a:buSzPct val="75000"/>
              <a:buFont typeface="Arial"/>
              <a:buNone/>
              <a:defRPr lang="en-US" sz="1600" b="0" i="0" kern="1200" spc="50" baseline="0" dirty="0">
                <a:solidFill>
                  <a:schemeClr val="tx1"/>
                </a:solidFill>
                <a:latin typeface="+mn-lt"/>
                <a:ea typeface="Avenir Next" panose="020B0503020202020204" pitchFamily="34" charset="0"/>
                <a:cs typeface="Avenir Next" panose="020B0503020202020204" pitchFamily="34"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a:p>
            <a:pPr lvl="1"/>
            <a:r>
              <a:rPr lang="zh-CN" altLang="en-US"/>
              <a:t>二级</a:t>
            </a:r>
          </a:p>
        </p:txBody>
      </p:sp>
      <p:sp>
        <p:nvSpPr>
          <p:cNvPr id="13" name="Text Placeholder 38"/>
          <p:cNvSpPr>
            <a:spLocks noGrp="1"/>
          </p:cNvSpPr>
          <p:nvPr>
            <p:ph type="body" sz="quarter" idx="19"/>
          </p:nvPr>
        </p:nvSpPr>
        <p:spPr>
          <a:xfrm>
            <a:off x="374904" y="2179098"/>
            <a:ext cx="7237682" cy="242161"/>
          </a:xfrm>
        </p:spPr>
        <p:txBody>
          <a:bodyPr lIns="0"/>
          <a:lstStyle>
            <a:lvl1pPr marL="0" indent="0" algn="l" defTabSz="914400" rtl="0" eaLnBrk="1" latinLnBrk="0" hangingPunct="1">
              <a:lnSpc>
                <a:spcPct val="90000"/>
              </a:lnSpc>
              <a:spcBef>
                <a:spcPts val="1000"/>
              </a:spcBef>
              <a:buFont typeface="Arial"/>
              <a:buNone/>
              <a:defRPr lang="en-US" sz="18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8" name="Text Placeholder 38"/>
          <p:cNvSpPr>
            <a:spLocks noGrp="1"/>
          </p:cNvSpPr>
          <p:nvPr>
            <p:ph type="body" sz="quarter" idx="24"/>
          </p:nvPr>
        </p:nvSpPr>
        <p:spPr>
          <a:xfrm>
            <a:off x="8404321" y="2179098"/>
            <a:ext cx="3631156" cy="242161"/>
          </a:xfrm>
        </p:spPr>
        <p:txBody>
          <a:bodyPr lIns="0"/>
          <a:lstStyle>
            <a:lvl1pPr marL="0" indent="0" algn="l" defTabSz="914400" rtl="0" eaLnBrk="1" latinLnBrk="0" hangingPunct="1">
              <a:lnSpc>
                <a:spcPct val="90000"/>
              </a:lnSpc>
              <a:spcBef>
                <a:spcPts val="1000"/>
              </a:spcBef>
              <a:buFont typeface="Arial"/>
              <a:buNone/>
              <a:defRPr lang="en-US" sz="14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9" name="Content Placeholder 2"/>
          <p:cNvSpPr>
            <a:spLocks noGrp="1"/>
          </p:cNvSpPr>
          <p:nvPr>
            <p:ph idx="25"/>
          </p:nvPr>
        </p:nvSpPr>
        <p:spPr>
          <a:xfrm>
            <a:off x="8404322" y="2473297"/>
            <a:ext cx="3631156" cy="3544393"/>
          </a:xfrm>
        </p:spPr>
        <p:txBody>
          <a:bodyPr lIns="0"/>
          <a:lstStyle>
            <a:lvl1pPr marL="171450" indent="-171450" algn="l" defTabSz="914400" rtl="0" eaLnBrk="1" latinLnBrk="0" hangingPunct="1">
              <a:lnSpc>
                <a:spcPct val="100000"/>
              </a:lnSpc>
              <a:spcBef>
                <a:spcPts val="1200"/>
              </a:spcBef>
              <a:buFont typeface="Arial" panose="020B0604020202020204" pitchFamily="34" charset="0"/>
              <a:buChar char="•"/>
              <a:defRPr lang="en-US" sz="1400" b="0" i="0" kern="1200" spc="0" baseline="0" dirty="0">
                <a:solidFill>
                  <a:schemeClr val="tx1"/>
                </a:solidFill>
                <a:latin typeface="+mn-lt"/>
                <a:ea typeface="Avenir Next" panose="020B0503020202020204" pitchFamily="34" charset="0"/>
                <a:cs typeface="Avenir Next" panose="020B0503020202020204" pitchFamily="34" charset="0"/>
              </a:defRPr>
            </a:lvl1pPr>
            <a:lvl2pPr marL="171450" indent="-171450" algn="l" defTabSz="914400" rtl="0" eaLnBrk="1" latinLnBrk="0" hangingPunct="1">
              <a:lnSpc>
                <a:spcPct val="100000"/>
              </a:lnSpc>
              <a:spcBef>
                <a:spcPts val="1200"/>
              </a:spcBef>
              <a:buSzPct val="75000"/>
              <a:buFont typeface="Arial" panose="020B0604020202020204" pitchFamily="34" charset="0"/>
              <a:buChar char="•"/>
              <a:defRPr lang="en-US" sz="1400" b="0" i="0" kern="1200" spc="0" baseline="0" dirty="0">
                <a:solidFill>
                  <a:schemeClr val="tx1"/>
                </a:solidFill>
                <a:latin typeface="+mn-lt"/>
                <a:ea typeface="Avenir Next" panose="020B0503020202020204" pitchFamily="34" charset="0"/>
                <a:cs typeface="Avenir Next" panose="020B0503020202020204" pitchFamily="34" charset="0"/>
              </a:defRPr>
            </a:lvl2pPr>
            <a:lvl3pPr marL="401638" indent="-158750">
              <a:lnSpc>
                <a:spcPct val="120000"/>
              </a:lnSpc>
              <a:buSzPct val="75000"/>
              <a:buFont typeface="Arial" panose="020B0604020202020204" pitchFamily="34" charset="0"/>
              <a:buChar char="ꟷ"/>
              <a:defRPr sz="1400" spc="0">
                <a:solidFill>
                  <a:srgbClr val="00095B"/>
                </a:solidFill>
                <a:latin typeface="+mn-lt"/>
              </a:defRPr>
            </a:lvl3pPr>
            <a:lvl4pPr>
              <a:defRPr sz="1400">
                <a:latin typeface="+mn-lt"/>
              </a:defRPr>
            </a:lvl4pPr>
          </a:lstStyle>
          <a:p>
            <a:pPr lvl="0"/>
            <a:r>
              <a:rPr lang="zh-CN" altLang="en-US"/>
              <a:t>单击此处编辑母版文本样式</a:t>
            </a:r>
          </a:p>
          <a:p>
            <a:pPr lvl="1"/>
            <a:r>
              <a:rPr lang="zh-CN" altLang="en-US"/>
              <a:t>二级</a:t>
            </a:r>
          </a:p>
          <a:p>
            <a:pPr lvl="2"/>
            <a:r>
              <a:rPr lang="zh-CN" altLang="en-US"/>
              <a:t>三级</a:t>
            </a:r>
          </a:p>
        </p:txBody>
      </p:sp>
      <p:sp>
        <p:nvSpPr>
          <p:cNvPr id="4" name="Slide Number Placeholder 5">
            <a:extLst>
              <a:ext uri="{FF2B5EF4-FFF2-40B4-BE49-F238E27FC236}">
                <a16:creationId xmlns:a16="http://schemas.microsoft.com/office/drawing/2014/main" id="{5ADB6E73-007F-DA4A-26FA-C75532444E28}"/>
              </a:ext>
            </a:extLst>
          </p:cNvPr>
          <p:cNvSpPr>
            <a:spLocks noGrp="1"/>
          </p:cNvSpPr>
          <p:nvPr>
            <p:ph type="sldNum" sz="quarter" idx="26"/>
          </p:nvPr>
        </p:nvSpPr>
        <p:spPr/>
        <p:txBody>
          <a:bodyPr/>
          <a:lstStyle>
            <a:lvl1pPr>
              <a:defRPr/>
            </a:lvl1pPr>
          </a:lstStyle>
          <a:p>
            <a:pPr>
              <a:defRPr/>
            </a:pPr>
            <a:fld id="{10612FC7-2D7B-4950-8B71-CB84A1596095}" type="slidenum">
              <a:rPr lang="en-US" altLang="zh-CN"/>
              <a:pPr>
                <a:defRPr/>
              </a:pPr>
              <a:t>‹#›</a:t>
            </a:fld>
            <a:endParaRPr lang="en-US" altLang="zh-CN"/>
          </a:p>
        </p:txBody>
      </p:sp>
    </p:spTree>
    <p:extLst>
      <p:ext uri="{BB962C8B-B14F-4D97-AF65-F5344CB8AC3E}">
        <p14:creationId xmlns:p14="http://schemas.microsoft.com/office/powerpoint/2010/main" val="350303153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ord+">
    <p:spTree>
      <p:nvGrpSpPr>
        <p:cNvPr id="1" name=""/>
        <p:cNvGrpSpPr/>
        <p:nvPr/>
      </p:nvGrpSpPr>
      <p:grpSpPr>
        <a:xfrm>
          <a:off x="0" y="0"/>
          <a:ext cx="0" cy="0"/>
          <a:chOff x="0" y="0"/>
          <a:chExt cx="0" cy="0"/>
        </a:xfrm>
      </p:grpSpPr>
      <p:cxnSp>
        <p:nvCxnSpPr>
          <p:cNvPr id="3" name="Straight Connector 17">
            <a:extLst>
              <a:ext uri="{FF2B5EF4-FFF2-40B4-BE49-F238E27FC236}">
                <a16:creationId xmlns:a16="http://schemas.microsoft.com/office/drawing/2014/main" id="{3B969107-318E-81AD-DD82-1E3EC9666E7D}"/>
              </a:ext>
            </a:extLst>
          </p:cNvPr>
          <p:cNvCxnSpPr>
            <a:cxnSpLocks/>
          </p:cNvCxnSpPr>
          <p:nvPr userDrawn="1"/>
        </p:nvCxnSpPr>
        <p:spPr>
          <a:xfrm>
            <a:off x="2774950" y="1308100"/>
            <a:ext cx="0" cy="450850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4" name="Straight Connector 18">
            <a:extLst>
              <a:ext uri="{FF2B5EF4-FFF2-40B4-BE49-F238E27FC236}">
                <a16:creationId xmlns:a16="http://schemas.microsoft.com/office/drawing/2014/main" id="{EAB7752E-D97F-6854-EEDC-5CD593E043E7}"/>
              </a:ext>
            </a:extLst>
          </p:cNvPr>
          <p:cNvCxnSpPr>
            <a:cxnSpLocks/>
          </p:cNvCxnSpPr>
          <p:nvPr userDrawn="1"/>
        </p:nvCxnSpPr>
        <p:spPr>
          <a:xfrm>
            <a:off x="8974138" y="1308100"/>
            <a:ext cx="0" cy="450850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23" name="Text Placeholder 38"/>
          <p:cNvSpPr>
            <a:spLocks noGrp="1"/>
          </p:cNvSpPr>
          <p:nvPr>
            <p:ph type="body" sz="quarter" idx="25"/>
          </p:nvPr>
        </p:nvSpPr>
        <p:spPr>
          <a:xfrm>
            <a:off x="9316564" y="1310139"/>
            <a:ext cx="2412918" cy="685801"/>
          </a:xfrm>
        </p:spPr>
        <p:txBody>
          <a:bodyPr lIns="0"/>
          <a:lstStyle>
            <a:lvl1pPr>
              <a:defRPr b="0" i="0" spc="80" baseline="0">
                <a:solidFill>
                  <a:schemeClr val="tx1"/>
                </a:solidFill>
                <a:latin typeface="+mn-lt"/>
              </a:defRPr>
            </a:lvl1pPr>
          </a:lstStyle>
          <a:p>
            <a:pPr lvl="0"/>
            <a:r>
              <a:rPr lang="zh-CN" altLang="en-US"/>
              <a:t>单击此处编辑母版文本样式</a:t>
            </a:r>
          </a:p>
        </p:txBody>
      </p:sp>
      <p:sp>
        <p:nvSpPr>
          <p:cNvPr id="2" name="Title 1"/>
          <p:cNvSpPr>
            <a:spLocks noGrp="1"/>
          </p:cNvSpPr>
          <p:nvPr>
            <p:ph type="title"/>
          </p:nvPr>
        </p:nvSpPr>
        <p:spPr>
          <a:xfrm>
            <a:off x="3063321" y="1308159"/>
            <a:ext cx="5567871" cy="685800"/>
          </a:xfrm>
        </p:spPr>
        <p:txBody>
          <a:bodyPr lIns="0"/>
          <a:lstStyle>
            <a:lvl1pPr>
              <a:defRPr sz="3200" b="0" i="0" spc="80" baseline="0">
                <a:solidFill>
                  <a:schemeClr val="tx1"/>
                </a:solidFill>
                <a:latin typeface="+mn-lt"/>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986298" cy="264121"/>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j-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38"/>
          <p:cNvSpPr>
            <a:spLocks noGrp="1"/>
          </p:cNvSpPr>
          <p:nvPr>
            <p:ph type="body" sz="quarter" idx="16"/>
          </p:nvPr>
        </p:nvSpPr>
        <p:spPr>
          <a:xfrm>
            <a:off x="374904" y="1310139"/>
            <a:ext cx="2412918" cy="685801"/>
          </a:xfrm>
        </p:spPr>
        <p:txBody>
          <a:bodyPr lIns="0"/>
          <a:lstStyle>
            <a:lvl1pPr>
              <a:defRPr b="0" i="0" spc="80" baseline="0">
                <a:solidFill>
                  <a:schemeClr val="tx1"/>
                </a:solidFill>
                <a:latin typeface="+mn-lt"/>
              </a:defRPr>
            </a:lvl1pPr>
          </a:lstStyle>
          <a:p>
            <a:pPr lvl="0"/>
            <a:r>
              <a:rPr lang="zh-CN" altLang="en-US"/>
              <a:t>单击此处编辑母版文本样式</a:t>
            </a:r>
          </a:p>
        </p:txBody>
      </p:sp>
      <p:sp>
        <p:nvSpPr>
          <p:cNvPr id="5" name="Text Placeholder 4"/>
          <p:cNvSpPr>
            <a:spLocks noGrp="1"/>
          </p:cNvSpPr>
          <p:nvPr>
            <p:ph type="body" sz="quarter" idx="23"/>
          </p:nvPr>
        </p:nvSpPr>
        <p:spPr>
          <a:xfrm>
            <a:off x="3063321" y="1995939"/>
            <a:ext cx="5555038" cy="3405187"/>
          </a:xfrm>
        </p:spPr>
        <p:txBody>
          <a:bodyPr lIns="0"/>
          <a:lstStyle>
            <a:lvl1pPr>
              <a:lnSpc>
                <a:spcPct val="100000"/>
              </a:lnSpc>
              <a:spcBef>
                <a:spcPts val="600"/>
              </a:spcBef>
              <a:defRPr sz="1400" b="0" i="0" spc="0" baseline="0">
                <a:latin typeface="+mn-lt"/>
              </a:defRPr>
            </a:lvl1pPr>
          </a:lstStyle>
          <a:p>
            <a:pPr lvl="0"/>
            <a:r>
              <a:rPr lang="en-US" dirty="0"/>
              <a:t>Click to edit Master text styles</a:t>
            </a:r>
          </a:p>
        </p:txBody>
      </p:sp>
      <p:sp>
        <p:nvSpPr>
          <p:cNvPr id="22" name="Text Placeholder 4"/>
          <p:cNvSpPr>
            <a:spLocks noGrp="1"/>
          </p:cNvSpPr>
          <p:nvPr>
            <p:ph type="body" sz="quarter" idx="24"/>
          </p:nvPr>
        </p:nvSpPr>
        <p:spPr>
          <a:xfrm>
            <a:off x="374904" y="1995939"/>
            <a:ext cx="2412916" cy="3405187"/>
          </a:xfrm>
        </p:spPr>
        <p:txBody>
          <a:bodyPr lIns="0"/>
          <a:lstStyle>
            <a:lvl1pPr>
              <a:lnSpc>
                <a:spcPct val="100000"/>
              </a:lnSpc>
              <a:spcBef>
                <a:spcPts val="1200"/>
              </a:spcBef>
              <a:defRPr sz="1400" b="0" i="0" spc="0" baseline="0">
                <a:latin typeface="+mn-lt"/>
              </a:defRPr>
            </a:lvl1pPr>
          </a:lstStyle>
          <a:p>
            <a:pPr lvl="0"/>
            <a:r>
              <a:rPr lang="en-US" dirty="0"/>
              <a:t>Click to edit Master text styles</a:t>
            </a:r>
          </a:p>
        </p:txBody>
      </p:sp>
      <p:sp>
        <p:nvSpPr>
          <p:cNvPr id="24" name="Text Placeholder 4"/>
          <p:cNvSpPr>
            <a:spLocks noGrp="1"/>
          </p:cNvSpPr>
          <p:nvPr>
            <p:ph type="body" sz="quarter" idx="26"/>
          </p:nvPr>
        </p:nvSpPr>
        <p:spPr>
          <a:xfrm>
            <a:off x="9316564" y="1995939"/>
            <a:ext cx="2412916" cy="3405187"/>
          </a:xfrm>
        </p:spPr>
        <p:txBody>
          <a:bodyPr lIns="0"/>
          <a:lstStyle>
            <a:lvl1pPr>
              <a:lnSpc>
                <a:spcPct val="100000"/>
              </a:lnSpc>
              <a:spcBef>
                <a:spcPts val="1200"/>
              </a:spcBef>
              <a:defRPr sz="1400" b="0" i="0" spc="0" baseline="0">
                <a:latin typeface="+mn-lt"/>
              </a:defRPr>
            </a:lvl1pPr>
          </a:lstStyle>
          <a:p>
            <a:pPr lvl="0"/>
            <a:r>
              <a:rPr lang="en-US" dirty="0"/>
              <a:t>Click to edit Master text styles</a:t>
            </a:r>
          </a:p>
        </p:txBody>
      </p:sp>
      <p:sp>
        <p:nvSpPr>
          <p:cNvPr id="6" name="Slide Number Placeholder 5">
            <a:extLst>
              <a:ext uri="{FF2B5EF4-FFF2-40B4-BE49-F238E27FC236}">
                <a16:creationId xmlns:a16="http://schemas.microsoft.com/office/drawing/2014/main" id="{924F4162-D8D8-066A-12C5-0B5715D61D0F}"/>
              </a:ext>
            </a:extLst>
          </p:cNvPr>
          <p:cNvSpPr>
            <a:spLocks noGrp="1"/>
          </p:cNvSpPr>
          <p:nvPr>
            <p:ph type="sldNum" sz="quarter" idx="27"/>
          </p:nvPr>
        </p:nvSpPr>
        <p:spPr/>
        <p:txBody>
          <a:bodyPr/>
          <a:lstStyle>
            <a:lvl1pPr>
              <a:defRPr/>
            </a:lvl1pPr>
          </a:lstStyle>
          <a:p>
            <a:pPr>
              <a:defRPr/>
            </a:pPr>
            <a:fld id="{214CB008-9432-404D-96F3-40F19F5306FE}" type="slidenum">
              <a:rPr lang="en-US" altLang="zh-CN"/>
              <a:pPr>
                <a:defRPr/>
              </a:pPr>
              <a:t>‹#›</a:t>
            </a:fld>
            <a:endParaRPr lang="en-US" altLang="zh-CN"/>
          </a:p>
        </p:txBody>
      </p:sp>
    </p:spTree>
    <p:extLst>
      <p:ext uri="{BB962C8B-B14F-4D97-AF65-F5344CB8AC3E}">
        <p14:creationId xmlns:p14="http://schemas.microsoft.com/office/powerpoint/2010/main" val="5098413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Key Decisions">
    <p:spTree>
      <p:nvGrpSpPr>
        <p:cNvPr id="1" name=""/>
        <p:cNvGrpSpPr/>
        <p:nvPr/>
      </p:nvGrpSpPr>
      <p:grpSpPr>
        <a:xfrm>
          <a:off x="0" y="0"/>
          <a:ext cx="0" cy="0"/>
          <a:chOff x="0" y="0"/>
          <a:chExt cx="0" cy="0"/>
        </a:xfrm>
      </p:grpSpPr>
      <p:sp>
        <p:nvSpPr>
          <p:cNvPr id="14" name="Content Placeholder 2"/>
          <p:cNvSpPr>
            <a:spLocks noGrp="1"/>
          </p:cNvSpPr>
          <p:nvPr>
            <p:ph idx="1"/>
          </p:nvPr>
        </p:nvSpPr>
        <p:spPr>
          <a:xfrm>
            <a:off x="374904" y="2013577"/>
            <a:ext cx="2368296" cy="2648967"/>
          </a:xfrm>
        </p:spPr>
        <p:txBody>
          <a:bodyPr lIns="0"/>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43845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692462"/>
            <a:ext cx="2368296" cy="321115"/>
          </a:xfrm>
        </p:spPr>
        <p:txBody>
          <a:bodyPr lIns="0"/>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15" name="Content Placeholder 2"/>
          <p:cNvSpPr>
            <a:spLocks noGrp="1"/>
          </p:cNvSpPr>
          <p:nvPr>
            <p:ph idx="18"/>
          </p:nvPr>
        </p:nvSpPr>
        <p:spPr>
          <a:xfrm>
            <a:off x="3669792" y="2013577"/>
            <a:ext cx="4000375" cy="2648967"/>
          </a:xfrm>
        </p:spPr>
        <p:txBody>
          <a:bodyPr lIns="0"/>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16" name="Text Placeholder 38"/>
          <p:cNvSpPr>
            <a:spLocks noGrp="1"/>
          </p:cNvSpPr>
          <p:nvPr>
            <p:ph type="body" sz="quarter" idx="19"/>
          </p:nvPr>
        </p:nvSpPr>
        <p:spPr>
          <a:xfrm>
            <a:off x="3669792" y="1692462"/>
            <a:ext cx="4000375" cy="321115"/>
          </a:xfrm>
        </p:spPr>
        <p:txBody>
          <a:bodyPr lIns="0"/>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17" name="Content Placeholder 2"/>
          <p:cNvSpPr>
            <a:spLocks noGrp="1"/>
          </p:cNvSpPr>
          <p:nvPr>
            <p:ph idx="20"/>
          </p:nvPr>
        </p:nvSpPr>
        <p:spPr>
          <a:xfrm>
            <a:off x="8362941" y="2013577"/>
            <a:ext cx="3278598" cy="2648967"/>
          </a:xfrm>
        </p:spPr>
        <p:txBody>
          <a:bodyPr lIns="0"/>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18" name="Text Placeholder 38"/>
          <p:cNvSpPr>
            <a:spLocks noGrp="1"/>
          </p:cNvSpPr>
          <p:nvPr>
            <p:ph type="body" sz="quarter" idx="21"/>
          </p:nvPr>
        </p:nvSpPr>
        <p:spPr>
          <a:xfrm>
            <a:off x="8362941" y="1692462"/>
            <a:ext cx="3278598" cy="321115"/>
          </a:xfrm>
        </p:spPr>
        <p:txBody>
          <a:bodyPr lIns="0"/>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3" name="Slide Number Placeholder 5">
            <a:extLst>
              <a:ext uri="{FF2B5EF4-FFF2-40B4-BE49-F238E27FC236}">
                <a16:creationId xmlns:a16="http://schemas.microsoft.com/office/drawing/2014/main" id="{D8E739D9-A08A-E7E6-597F-EBFC3DE35CC2}"/>
              </a:ext>
            </a:extLst>
          </p:cNvPr>
          <p:cNvSpPr>
            <a:spLocks noGrp="1"/>
          </p:cNvSpPr>
          <p:nvPr>
            <p:ph type="sldNum" sz="quarter" idx="22"/>
          </p:nvPr>
        </p:nvSpPr>
        <p:spPr/>
        <p:txBody>
          <a:bodyPr/>
          <a:lstStyle>
            <a:lvl1pPr>
              <a:defRPr/>
            </a:lvl1pPr>
          </a:lstStyle>
          <a:p>
            <a:pPr>
              <a:defRPr/>
            </a:pPr>
            <a:fld id="{0FC6C0B5-30C1-411C-8D4F-FBF0CB0746EE}" type="slidenum">
              <a:rPr lang="en-US" altLang="zh-CN"/>
              <a:pPr>
                <a:defRPr/>
              </a:pPr>
              <a:t>‹#›</a:t>
            </a:fld>
            <a:endParaRPr lang="en-US" altLang="zh-CN"/>
          </a:p>
        </p:txBody>
      </p:sp>
    </p:spTree>
    <p:extLst>
      <p:ext uri="{BB962C8B-B14F-4D97-AF65-F5344CB8AC3E}">
        <p14:creationId xmlns:p14="http://schemas.microsoft.com/office/powerpoint/2010/main" val="16337464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Large Statement">
    <p:spTree>
      <p:nvGrpSpPr>
        <p:cNvPr id="1" name=""/>
        <p:cNvGrpSpPr/>
        <p:nvPr/>
      </p:nvGrpSpPr>
      <p:grpSpPr>
        <a:xfrm>
          <a:off x="0" y="0"/>
          <a:ext cx="0" cy="0"/>
          <a:chOff x="0" y="0"/>
          <a:chExt cx="0" cy="0"/>
        </a:xfrm>
      </p:grpSpPr>
      <p:sp>
        <p:nvSpPr>
          <p:cNvPr id="6" name="Text Placeholder 38"/>
          <p:cNvSpPr>
            <a:spLocks noGrp="1"/>
          </p:cNvSpPr>
          <p:nvPr>
            <p:ph type="body" sz="quarter" idx="16"/>
          </p:nvPr>
        </p:nvSpPr>
        <p:spPr>
          <a:xfrm>
            <a:off x="1566880" y="1475536"/>
            <a:ext cx="9058241" cy="3657966"/>
          </a:xfrm>
        </p:spPr>
        <p:txBody>
          <a:bodyPr lIns="0" rIns="0" anchor="ctr"/>
          <a:lstStyle>
            <a:lvl1pPr algn="ctr">
              <a:lnSpc>
                <a:spcPct val="110000"/>
              </a:lnSpc>
              <a:defRPr sz="3600" b="0" i="0" spc="0">
                <a:solidFill>
                  <a:schemeClr val="tx1"/>
                </a:solidFill>
                <a:latin typeface="+mn-lt"/>
              </a:defRPr>
            </a:lvl1pPr>
          </a:lstStyle>
          <a:p>
            <a:pPr lvl="0"/>
            <a:r>
              <a:rPr lang="en-US" dirty="0"/>
              <a:t>Click to edit Master text styles</a:t>
            </a:r>
          </a:p>
        </p:txBody>
      </p:sp>
      <p:sp>
        <p:nvSpPr>
          <p:cNvPr id="2" name="Slide Number Placeholder 5">
            <a:extLst>
              <a:ext uri="{FF2B5EF4-FFF2-40B4-BE49-F238E27FC236}">
                <a16:creationId xmlns:a16="http://schemas.microsoft.com/office/drawing/2014/main" id="{20D1F51C-CE07-4514-1732-9546FCDC4A8F}"/>
              </a:ext>
            </a:extLst>
          </p:cNvPr>
          <p:cNvSpPr>
            <a:spLocks noGrp="1"/>
          </p:cNvSpPr>
          <p:nvPr>
            <p:ph type="sldNum" sz="quarter" idx="17"/>
          </p:nvPr>
        </p:nvSpPr>
        <p:spPr/>
        <p:txBody>
          <a:bodyPr/>
          <a:lstStyle>
            <a:lvl1pPr>
              <a:defRPr/>
            </a:lvl1pPr>
          </a:lstStyle>
          <a:p>
            <a:pPr>
              <a:defRPr/>
            </a:pPr>
            <a:fld id="{0F0388CB-9F8C-4631-92EC-21BF3E0C3386}" type="slidenum">
              <a:rPr lang="en-US" altLang="zh-CN"/>
              <a:pPr>
                <a:defRPr/>
              </a:pPr>
              <a:t>‹#›</a:t>
            </a:fld>
            <a:endParaRPr lang="en-US" altLang="zh-CN"/>
          </a:p>
        </p:txBody>
      </p:sp>
    </p:spTree>
    <p:extLst>
      <p:ext uri="{BB962C8B-B14F-4D97-AF65-F5344CB8AC3E}">
        <p14:creationId xmlns:p14="http://schemas.microsoft.com/office/powerpoint/2010/main" val="299304239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ull Body">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0" name="Content Placeholder 2"/>
          <p:cNvSpPr>
            <a:spLocks noGrp="1"/>
          </p:cNvSpPr>
          <p:nvPr>
            <p:ph idx="1"/>
          </p:nvPr>
        </p:nvSpPr>
        <p:spPr>
          <a:xfrm>
            <a:off x="374904" y="1948330"/>
            <a:ext cx="8630819" cy="2648967"/>
          </a:xfrm>
        </p:spPr>
        <p:txBody>
          <a:bodyPr lIns="0"/>
          <a:lstStyle>
            <a:lvl1pPr marL="171450" indent="-171450">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1638" indent="-16510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11" name="Text Placeholder 38"/>
          <p:cNvSpPr>
            <a:spLocks noGrp="1"/>
          </p:cNvSpPr>
          <p:nvPr>
            <p:ph type="body" sz="quarter" idx="16"/>
          </p:nvPr>
        </p:nvSpPr>
        <p:spPr>
          <a:xfrm>
            <a:off x="374904" y="1262529"/>
            <a:ext cx="8631395" cy="685801"/>
          </a:xfrm>
        </p:spPr>
        <p:txBody>
          <a:bodyPr lIns="0"/>
          <a:lstStyle>
            <a:lvl1pPr>
              <a:lnSpc>
                <a:spcPct val="100000"/>
              </a:lnSpc>
              <a:defRPr sz="1600" b="1" i="0" spc="40" baseline="0">
                <a:solidFill>
                  <a:schemeClr val="tx1"/>
                </a:solidFill>
                <a:latin typeface="+mn-lt"/>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BDDD80CD-F216-D3A3-5EB0-993CF6E5DCB4}"/>
              </a:ext>
            </a:extLst>
          </p:cNvPr>
          <p:cNvSpPr>
            <a:spLocks noGrp="1"/>
          </p:cNvSpPr>
          <p:nvPr>
            <p:ph type="sldNum" sz="quarter" idx="17"/>
          </p:nvPr>
        </p:nvSpPr>
        <p:spPr/>
        <p:txBody>
          <a:bodyPr/>
          <a:lstStyle>
            <a:lvl1pPr>
              <a:defRPr/>
            </a:lvl1pPr>
          </a:lstStyle>
          <a:p>
            <a:pPr>
              <a:defRPr/>
            </a:pPr>
            <a:fld id="{BB019C61-539F-4FDC-9FEF-540FE9A28598}" type="slidenum">
              <a:rPr lang="en-US" altLang="zh-CN"/>
              <a:pPr>
                <a:defRPr/>
              </a:pPr>
              <a:t>‹#›</a:t>
            </a:fld>
            <a:endParaRPr lang="en-US" altLang="zh-CN"/>
          </a:p>
        </p:txBody>
      </p:sp>
    </p:spTree>
    <p:extLst>
      <p:ext uri="{BB962C8B-B14F-4D97-AF65-F5344CB8AC3E}">
        <p14:creationId xmlns:p14="http://schemas.microsoft.com/office/powerpoint/2010/main" val="215923362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Full Body">
    <p:spTree>
      <p:nvGrpSpPr>
        <p:cNvPr id="1" name=""/>
        <p:cNvGrpSpPr/>
        <p:nvPr/>
      </p:nvGrpSpPr>
      <p:grpSpPr>
        <a:xfrm>
          <a:off x="0" y="0"/>
          <a:ext cx="0" cy="0"/>
          <a:chOff x="0" y="0"/>
          <a:chExt cx="0" cy="0"/>
        </a:xfrm>
      </p:grpSpPr>
      <p:sp>
        <p:nvSpPr>
          <p:cNvPr id="7" name="Text Placeholder 5"/>
          <p:cNvSpPr>
            <a:spLocks noGrp="1" noChangeAspect="1"/>
          </p:cNvSpPr>
          <p:nvPr>
            <p:ph type="body" sz="quarter" idx="33"/>
          </p:nvPr>
        </p:nvSpPr>
        <p:spPr>
          <a:xfrm>
            <a:off x="4378231" y="617006"/>
            <a:ext cx="7242048" cy="7242048"/>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anchor="ctr"/>
          <a:lstStyle>
            <a:lvl1pPr marL="7938" indent="0" algn="ctr">
              <a:tabLst/>
              <a:defRPr lang="en-US" sz="1600" b="1" i="0" cap="all" baseline="0" dirty="0" smtClean="0">
                <a:solidFill>
                  <a:schemeClr val="accent1"/>
                </a:solidFill>
                <a:latin typeface="+mn-lt"/>
                <a:ea typeface="+mn-ea"/>
                <a:cs typeface="+mn-cs"/>
              </a:defRPr>
            </a:lvl1pPr>
          </a:lstStyle>
          <a:p>
            <a:pPr lvl="0"/>
            <a:r>
              <a:rPr lang="zh-CN" altLang="en-US"/>
              <a:t>单击此处编辑母版文本样式</a:t>
            </a:r>
          </a:p>
        </p:txBody>
      </p:sp>
      <p:sp>
        <p:nvSpPr>
          <p:cNvPr id="6" name="Text Placeholder 5"/>
          <p:cNvSpPr>
            <a:spLocks noGrp="1" noChangeAspect="1"/>
          </p:cNvSpPr>
          <p:nvPr>
            <p:ph type="body" sz="quarter" idx="25"/>
          </p:nvPr>
        </p:nvSpPr>
        <p:spPr>
          <a:xfrm>
            <a:off x="4378231" y="617006"/>
            <a:ext cx="7239242" cy="7239242"/>
          </a:xfrm>
          <a:prstGeom prst="chord">
            <a:avLst>
              <a:gd name="adj1" fmla="val 10800151"/>
              <a:gd name="adj2" fmla="val 21598022"/>
            </a:avLst>
          </a:prstGeom>
          <a:solidFill>
            <a:schemeClr val="bg1"/>
          </a:solidFill>
          <a:ln>
            <a:noFill/>
          </a:ln>
          <a:effectLst>
            <a:outerShdw blurRad="6096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280160" anchor="t"/>
          <a:lstStyle>
            <a:lvl1pPr algn="ctr">
              <a:defRPr lang="en-US" sz="9000" dirty="0" smtClean="0">
                <a:solidFill>
                  <a:schemeClr val="accent1"/>
                </a:solidFill>
                <a:latin typeface="+mn-lt"/>
                <a:ea typeface="+mn-ea"/>
                <a:cs typeface="+mn-cs"/>
              </a:defRPr>
            </a:lvl1pPr>
          </a:lstStyle>
          <a:p>
            <a:pPr lvl="0"/>
            <a:r>
              <a:rPr lang="zh-CN" altLang="en-US"/>
              <a:t>单击此处编辑母版文本样式</a:t>
            </a:r>
          </a:p>
        </p:txBody>
      </p:sp>
      <p:sp>
        <p:nvSpPr>
          <p:cNvPr id="5" name="Text Placeholder 5"/>
          <p:cNvSpPr>
            <a:spLocks noGrp="1" noChangeAspect="1"/>
          </p:cNvSpPr>
          <p:nvPr>
            <p:ph type="body" sz="quarter" idx="32"/>
          </p:nvPr>
        </p:nvSpPr>
        <p:spPr>
          <a:xfrm>
            <a:off x="2521162" y="2297544"/>
            <a:ext cx="3878167" cy="3878167"/>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anchor="ctr"/>
          <a:lstStyle>
            <a:lvl1pPr marL="7938" indent="0" algn="ctr">
              <a:tabLst/>
              <a:defRPr lang="en-US" sz="1600" b="1" i="0" cap="all" baseline="0" dirty="0" smtClean="0">
                <a:solidFill>
                  <a:schemeClr val="accent1"/>
                </a:solidFill>
                <a:latin typeface="+mn-lt"/>
                <a:ea typeface="+mn-ea"/>
                <a:cs typeface="+mn-cs"/>
              </a:defRPr>
            </a:lvl1pPr>
          </a:lstStyle>
          <a:p>
            <a:pPr lvl="0"/>
            <a:r>
              <a:rPr lang="zh-CN" altLang="en-US"/>
              <a:t>单击此处编辑母版文本样式</a:t>
            </a:r>
          </a:p>
        </p:txBody>
      </p:sp>
      <p:sp>
        <p:nvSpPr>
          <p:cNvPr id="16" name="Text Placeholder 5"/>
          <p:cNvSpPr>
            <a:spLocks noGrp="1" noChangeAspect="1"/>
          </p:cNvSpPr>
          <p:nvPr>
            <p:ph type="body" sz="quarter" idx="26"/>
          </p:nvPr>
        </p:nvSpPr>
        <p:spPr>
          <a:xfrm>
            <a:off x="2521162" y="2297544"/>
            <a:ext cx="3878167" cy="3878167"/>
          </a:xfrm>
          <a:prstGeom prst="chord">
            <a:avLst>
              <a:gd name="adj1" fmla="val 10795454"/>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548640" anchor="t"/>
          <a:lstStyle>
            <a:lvl1pPr marL="7938" indent="0" algn="ctr">
              <a:tabLst/>
              <a:defRPr lang="en-US" sz="4800" dirty="0" smtClean="0">
                <a:solidFill>
                  <a:schemeClr val="accent1"/>
                </a:solidFill>
                <a:latin typeface="+mn-lt"/>
                <a:ea typeface="+mn-ea"/>
                <a:cs typeface="+mn-cs"/>
              </a:defRPr>
            </a:lvl1pPr>
          </a:lstStyle>
          <a:p>
            <a:pPr lvl="0"/>
            <a:r>
              <a:rPr lang="zh-CN" altLang="en-US"/>
              <a:t>单击此处编辑母版文本样式</a:t>
            </a:r>
          </a:p>
        </p:txBody>
      </p:sp>
      <p:sp>
        <p:nvSpPr>
          <p:cNvPr id="2" name="Title 1"/>
          <p:cNvSpPr>
            <a:spLocks noGrp="1"/>
          </p:cNvSpPr>
          <p:nvPr>
            <p:ph type="title"/>
          </p:nvPr>
        </p:nvSpPr>
        <p:spPr>
          <a:xfrm>
            <a:off x="374904" y="502920"/>
            <a:ext cx="598364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5" y="1262529"/>
            <a:ext cx="4911480" cy="685801"/>
          </a:xfrm>
        </p:spPr>
        <p:txBody>
          <a:bodyPr lIns="0"/>
          <a:lstStyle>
            <a:lvl1pPr>
              <a:lnSpc>
                <a:spcPct val="100000"/>
              </a:lnSpc>
              <a:defRPr sz="1600" b="1" i="0" spc="40" baseline="0">
                <a:solidFill>
                  <a:schemeClr val="tx1"/>
                </a:solidFill>
                <a:latin typeface="+mj-lt"/>
              </a:defRPr>
            </a:lvl1pPr>
          </a:lstStyle>
          <a:p>
            <a:pPr lvl="0"/>
            <a:r>
              <a:rPr lang="en-US" dirty="0"/>
              <a:t>Click to edit Master text styles</a:t>
            </a:r>
          </a:p>
        </p:txBody>
      </p:sp>
      <p:sp>
        <p:nvSpPr>
          <p:cNvPr id="17" name="Text Placeholder 5"/>
          <p:cNvSpPr>
            <a:spLocks noGrp="1" noChangeAspect="1"/>
          </p:cNvSpPr>
          <p:nvPr>
            <p:ph type="body" sz="quarter" idx="27"/>
          </p:nvPr>
        </p:nvSpPr>
        <p:spPr>
          <a:xfrm>
            <a:off x="511590" y="3008377"/>
            <a:ext cx="2456501" cy="2456501"/>
          </a:xfrm>
          <a:prstGeom prst="chord">
            <a:avLst>
              <a:gd name="adj1" fmla="val 21590024"/>
              <a:gd name="adj2" fmla="val 10817800"/>
            </a:avLst>
          </a:prstGeom>
          <a:solidFill>
            <a:schemeClr val="accent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1188720" rIns="0" bIns="0" anchor="t"/>
          <a:lstStyle>
            <a:lvl1pPr algn="ctr">
              <a:defRPr lang="en-US" sz="3600" dirty="0" smtClean="0">
                <a:solidFill>
                  <a:schemeClr val="bg1"/>
                </a:solidFill>
                <a:latin typeface="+mn-lt"/>
                <a:ea typeface="+mn-ea"/>
                <a:cs typeface="+mn-cs"/>
              </a:defRPr>
            </a:lvl1pPr>
          </a:lstStyle>
          <a:p>
            <a:pPr lvl="0"/>
            <a:r>
              <a:rPr lang="zh-CN" altLang="en-US"/>
              <a:t>单击此处编辑母版文本样式</a:t>
            </a:r>
          </a:p>
        </p:txBody>
      </p:sp>
      <p:sp>
        <p:nvSpPr>
          <p:cNvPr id="19" name="Text Placeholder 18"/>
          <p:cNvSpPr>
            <a:spLocks noGrp="1"/>
          </p:cNvSpPr>
          <p:nvPr>
            <p:ph type="body" sz="quarter" idx="28"/>
          </p:nvPr>
        </p:nvSpPr>
        <p:spPr>
          <a:xfrm>
            <a:off x="656371" y="3741185"/>
            <a:ext cx="2166938" cy="455612"/>
          </a:xfrm>
        </p:spPr>
        <p:txBody>
          <a:bodyPr anchor="b"/>
          <a:lstStyle>
            <a:lvl1pPr algn="ctr">
              <a:defRPr sz="1600" b="1" i="0" cap="all" baseline="0">
                <a:solidFill>
                  <a:schemeClr val="accent1"/>
                </a:solidFill>
                <a:latin typeface="+mn-lt"/>
              </a:defRPr>
            </a:lvl1pPr>
          </a:lstStyle>
          <a:p>
            <a:pPr lvl="0"/>
            <a:r>
              <a:rPr lang="zh-CN" altLang="en-US"/>
              <a:t>单击此处编辑母版文本样式</a:t>
            </a:r>
          </a:p>
        </p:txBody>
      </p:sp>
      <p:sp>
        <p:nvSpPr>
          <p:cNvPr id="3" name="Slide Number Placeholder 5">
            <a:extLst>
              <a:ext uri="{FF2B5EF4-FFF2-40B4-BE49-F238E27FC236}">
                <a16:creationId xmlns:a16="http://schemas.microsoft.com/office/drawing/2014/main" id="{9882E871-A409-CA96-AAB2-9EF1AAD2BFBA}"/>
              </a:ext>
            </a:extLst>
          </p:cNvPr>
          <p:cNvSpPr>
            <a:spLocks noGrp="1"/>
          </p:cNvSpPr>
          <p:nvPr>
            <p:ph type="sldNum" sz="quarter" idx="34"/>
          </p:nvPr>
        </p:nvSpPr>
        <p:spPr/>
        <p:txBody>
          <a:bodyPr/>
          <a:lstStyle>
            <a:lvl1pPr>
              <a:defRPr/>
            </a:lvl1pPr>
          </a:lstStyle>
          <a:p>
            <a:pPr>
              <a:defRPr/>
            </a:pPr>
            <a:fld id="{77D2973F-4F5C-466F-AFAC-560E4E278415}" type="slidenum">
              <a:rPr lang="en-US" altLang="zh-CN"/>
              <a:pPr>
                <a:defRPr/>
              </a:pPr>
              <a:t>‹#›</a:t>
            </a:fld>
            <a:endParaRPr lang="en-US" altLang="zh-CN"/>
          </a:p>
        </p:txBody>
      </p:sp>
    </p:spTree>
    <p:extLst>
      <p:ext uri="{BB962C8B-B14F-4D97-AF65-F5344CB8AC3E}">
        <p14:creationId xmlns:p14="http://schemas.microsoft.com/office/powerpoint/2010/main" val="360704444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ull Body with Bumper">
    <p:spTree>
      <p:nvGrpSpPr>
        <p:cNvPr id="1" name=""/>
        <p:cNvGrpSpPr/>
        <p:nvPr/>
      </p:nvGrpSpPr>
      <p:grpSpPr>
        <a:xfrm>
          <a:off x="0" y="0"/>
          <a:ext cx="0" cy="0"/>
          <a:chOff x="0" y="0"/>
          <a:chExt cx="0" cy="0"/>
        </a:xfrm>
      </p:grpSpPr>
      <p:sp>
        <p:nvSpPr>
          <p:cNvPr id="5" name="Rectangle 10">
            <a:extLst>
              <a:ext uri="{FF2B5EF4-FFF2-40B4-BE49-F238E27FC236}">
                <a16:creationId xmlns:a16="http://schemas.microsoft.com/office/drawing/2014/main" id="{5A0DFBF4-C898-04A9-802B-732ADCA396A2}"/>
              </a:ext>
            </a:extLst>
          </p:cNvPr>
          <p:cNvSpPr/>
          <p:nvPr userDrawn="1"/>
        </p:nvSpPr>
        <p:spPr>
          <a:xfrm>
            <a:off x="179388" y="6030913"/>
            <a:ext cx="11833225" cy="685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rgbClr val="FFFFFF"/>
              </a:solidFill>
              <a:latin typeface="Arial Nova" panose="020B0504020202020204" pitchFamily="34" charset="0"/>
              <a:ea typeface="宋体" panose="02010600030101010101" pitchFamily="2" charset="-122"/>
            </a:endParaRPr>
          </a:p>
        </p:txBody>
      </p:sp>
      <p:sp>
        <p:nvSpPr>
          <p:cNvPr id="6" name="TextBox 11">
            <a:extLst>
              <a:ext uri="{FF2B5EF4-FFF2-40B4-BE49-F238E27FC236}">
                <a16:creationId xmlns:a16="http://schemas.microsoft.com/office/drawing/2014/main" id="{3A4D2799-3AEF-46D5-04C5-7177B486CACA}"/>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3" name="Content Placeholder 2"/>
          <p:cNvSpPr>
            <a:spLocks noGrp="1"/>
          </p:cNvSpPr>
          <p:nvPr>
            <p:ph idx="1"/>
          </p:nvPr>
        </p:nvSpPr>
        <p:spPr>
          <a:xfrm>
            <a:off x="374904" y="1948330"/>
            <a:ext cx="8630819" cy="2648967"/>
          </a:xfrm>
        </p:spPr>
        <p:txBody>
          <a:bodyPr lIns="0"/>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9" name="Text Placeholder 8"/>
          <p:cNvSpPr>
            <a:spLocks noGrp="1"/>
          </p:cNvSpPr>
          <p:nvPr>
            <p:ph type="body" sz="quarter" idx="13"/>
          </p:nvPr>
        </p:nvSpPr>
        <p:spPr>
          <a:xfrm>
            <a:off x="395000" y="286910"/>
            <a:ext cx="4536461"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p:cNvSpPr>
            <a:spLocks noGrp="1"/>
          </p:cNvSpPr>
          <p:nvPr>
            <p:ph type="body" sz="quarter" idx="16"/>
          </p:nvPr>
        </p:nvSpPr>
        <p:spPr>
          <a:xfrm>
            <a:off x="374904" y="1262529"/>
            <a:ext cx="8631395"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4" name="Content Placeholder 2"/>
          <p:cNvSpPr>
            <a:spLocks noGrp="1"/>
          </p:cNvSpPr>
          <p:nvPr>
            <p:ph idx="18"/>
          </p:nvPr>
        </p:nvSpPr>
        <p:spPr>
          <a:xfrm>
            <a:off x="185979" y="6227064"/>
            <a:ext cx="11827388" cy="294344"/>
          </a:xfrm>
        </p:spPr>
        <p:txBody>
          <a:bodyPr anchor="ct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7" name="Slide Number Placeholder 5">
            <a:extLst>
              <a:ext uri="{FF2B5EF4-FFF2-40B4-BE49-F238E27FC236}">
                <a16:creationId xmlns:a16="http://schemas.microsoft.com/office/drawing/2014/main" id="{44667A89-FA9A-F525-D9A5-7EEAD35842F3}"/>
              </a:ext>
            </a:extLst>
          </p:cNvPr>
          <p:cNvSpPr>
            <a:spLocks noGrp="1"/>
          </p:cNvSpPr>
          <p:nvPr>
            <p:ph type="sldNum" sz="quarter" idx="19"/>
          </p:nvPr>
        </p:nvSpPr>
        <p:spPr/>
        <p:txBody>
          <a:bodyPr/>
          <a:lstStyle>
            <a:lvl1pPr>
              <a:defRPr>
                <a:solidFill>
                  <a:schemeClr val="bg1"/>
                </a:solidFill>
              </a:defRPr>
            </a:lvl1pPr>
          </a:lstStyle>
          <a:p>
            <a:pPr>
              <a:defRPr/>
            </a:pPr>
            <a:fld id="{7AAB162E-B62E-4F2B-A3A2-55C822C1CFBD}" type="slidenum">
              <a:rPr lang="en-US" altLang="zh-CN"/>
              <a:pPr>
                <a:defRPr/>
              </a:pPr>
              <a:t>‹#›</a:t>
            </a:fld>
            <a:endParaRPr lang="en-US" altLang="zh-CN"/>
          </a:p>
        </p:txBody>
      </p:sp>
    </p:spTree>
    <p:extLst>
      <p:ext uri="{BB962C8B-B14F-4D97-AF65-F5344CB8AC3E}">
        <p14:creationId xmlns:p14="http://schemas.microsoft.com/office/powerpoint/2010/main" val="32335375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4999" y="286911"/>
            <a:ext cx="4838119" cy="198802"/>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Content Placeholder 2"/>
          <p:cNvSpPr>
            <a:spLocks noGrp="1"/>
          </p:cNvSpPr>
          <p:nvPr>
            <p:ph idx="17"/>
          </p:nvPr>
        </p:nvSpPr>
        <p:spPr>
          <a:xfrm>
            <a:off x="6111801" y="1948330"/>
            <a:ext cx="5413248" cy="3286123"/>
          </a:xfrm>
        </p:spPr>
        <p:txBody>
          <a:bodyPr lIns="0"/>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11" name="Content Placeholder 2"/>
          <p:cNvSpPr>
            <a:spLocks noGrp="1"/>
          </p:cNvSpPr>
          <p:nvPr>
            <p:ph idx="1"/>
          </p:nvPr>
        </p:nvSpPr>
        <p:spPr>
          <a:xfrm>
            <a:off x="374904" y="1948330"/>
            <a:ext cx="5410326" cy="3286123"/>
          </a:xfrm>
        </p:spPr>
        <p:txBody>
          <a:bodyPr lIns="0"/>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12" name="Text Placeholder 38"/>
          <p:cNvSpPr>
            <a:spLocks noGrp="1"/>
          </p:cNvSpPr>
          <p:nvPr>
            <p:ph type="body" sz="quarter" idx="16"/>
          </p:nvPr>
        </p:nvSpPr>
        <p:spPr>
          <a:xfrm>
            <a:off x="374904" y="1262529"/>
            <a:ext cx="10515600"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ED6A0167-C040-05BB-DB63-802A6E5ABC07}"/>
              </a:ext>
            </a:extLst>
          </p:cNvPr>
          <p:cNvSpPr>
            <a:spLocks noGrp="1"/>
          </p:cNvSpPr>
          <p:nvPr>
            <p:ph type="sldNum" sz="quarter" idx="18"/>
          </p:nvPr>
        </p:nvSpPr>
        <p:spPr/>
        <p:txBody>
          <a:bodyPr/>
          <a:lstStyle>
            <a:lvl1pPr>
              <a:defRPr/>
            </a:lvl1pPr>
          </a:lstStyle>
          <a:p>
            <a:pPr>
              <a:defRPr/>
            </a:pPr>
            <a:fld id="{CB530762-51D8-44CE-B5D6-B7F2C74A7679}" type="slidenum">
              <a:rPr lang="en-US" altLang="zh-CN"/>
              <a:pPr>
                <a:defRPr/>
              </a:pPr>
              <a:t>‹#›</a:t>
            </a:fld>
            <a:endParaRPr lang="en-US" altLang="zh-CN"/>
          </a:p>
        </p:txBody>
      </p:sp>
    </p:spTree>
    <p:extLst>
      <p:ext uri="{BB962C8B-B14F-4D97-AF65-F5344CB8AC3E}">
        <p14:creationId xmlns:p14="http://schemas.microsoft.com/office/powerpoint/2010/main" val="38573655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mper">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F25966E-80BB-E451-8036-C65135C284E7}"/>
              </a:ext>
            </a:extLst>
          </p:cNvPr>
          <p:cNvSpPr/>
          <p:nvPr userDrawn="1"/>
        </p:nvSpPr>
        <p:spPr>
          <a:xfrm>
            <a:off x="179388" y="6030913"/>
            <a:ext cx="11833225" cy="685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rgbClr val="FFFFFF"/>
              </a:solidFill>
              <a:latin typeface="Arial Nova" panose="020B0504020202020204" pitchFamily="34" charset="0"/>
              <a:ea typeface="宋体" panose="02010600030101010101" pitchFamily="2" charset="-122"/>
            </a:endParaRPr>
          </a:p>
        </p:txBody>
      </p:sp>
      <p:sp>
        <p:nvSpPr>
          <p:cNvPr id="5" name="TextBox 11">
            <a:extLst>
              <a:ext uri="{FF2B5EF4-FFF2-40B4-BE49-F238E27FC236}">
                <a16:creationId xmlns:a16="http://schemas.microsoft.com/office/drawing/2014/main" id="{69686491-DCB1-C4DC-E44E-C133229F3855}"/>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13" name="Content Placeholder 2"/>
          <p:cNvSpPr>
            <a:spLocks noGrp="1"/>
          </p:cNvSpPr>
          <p:nvPr>
            <p:ph idx="18"/>
          </p:nvPr>
        </p:nvSpPr>
        <p:spPr>
          <a:xfrm>
            <a:off x="185978" y="6227064"/>
            <a:ext cx="11834735" cy="294344"/>
          </a:xfrm>
        </p:spPr>
        <p:txBody>
          <a:bodyPr anchor="ct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4986298" cy="198802"/>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38"/>
          <p:cNvSpPr>
            <a:spLocks noGrp="1"/>
          </p:cNvSpPr>
          <p:nvPr>
            <p:ph type="body" sz="quarter" idx="16"/>
          </p:nvPr>
        </p:nvSpPr>
        <p:spPr>
          <a:xfrm>
            <a:off x="374904" y="1262529"/>
            <a:ext cx="8631395"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4" name="Content Placeholder 2"/>
          <p:cNvSpPr>
            <a:spLocks noGrp="1"/>
          </p:cNvSpPr>
          <p:nvPr>
            <p:ph idx="17"/>
          </p:nvPr>
        </p:nvSpPr>
        <p:spPr>
          <a:xfrm>
            <a:off x="6111801" y="1948330"/>
            <a:ext cx="5413248" cy="3286123"/>
          </a:xfrm>
        </p:spPr>
        <p:txBody>
          <a:bodyPr lIns="0"/>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0050" indent="-16351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0238" indent="-171450">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7" name="Content Placeholder 2"/>
          <p:cNvSpPr>
            <a:spLocks noGrp="1"/>
          </p:cNvSpPr>
          <p:nvPr>
            <p:ph idx="1"/>
          </p:nvPr>
        </p:nvSpPr>
        <p:spPr>
          <a:xfrm>
            <a:off x="374904" y="1948330"/>
            <a:ext cx="5410326" cy="3286123"/>
          </a:xfrm>
        </p:spPr>
        <p:txBody>
          <a:bodyPr lIns="0"/>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0050" indent="-16351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0238" indent="-171450">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6" name="Slide Number Placeholder 5">
            <a:extLst>
              <a:ext uri="{FF2B5EF4-FFF2-40B4-BE49-F238E27FC236}">
                <a16:creationId xmlns:a16="http://schemas.microsoft.com/office/drawing/2014/main" id="{F43A5379-BE09-D54C-2D96-F4902AF4F15B}"/>
              </a:ext>
            </a:extLst>
          </p:cNvPr>
          <p:cNvSpPr>
            <a:spLocks noGrp="1"/>
          </p:cNvSpPr>
          <p:nvPr>
            <p:ph type="sldNum" sz="quarter" idx="19"/>
          </p:nvPr>
        </p:nvSpPr>
        <p:spPr/>
        <p:txBody>
          <a:bodyPr/>
          <a:lstStyle>
            <a:lvl1pPr>
              <a:defRPr>
                <a:solidFill>
                  <a:schemeClr val="bg1"/>
                </a:solidFill>
              </a:defRPr>
            </a:lvl1pPr>
          </a:lstStyle>
          <a:p>
            <a:pPr>
              <a:defRPr/>
            </a:pPr>
            <a:fld id="{94935535-A32E-4B3A-80E6-A4CB230DA200}" type="slidenum">
              <a:rPr lang="en-US" altLang="zh-CN"/>
              <a:pPr>
                <a:defRPr/>
              </a:pPr>
              <a:t>‹#›</a:t>
            </a:fld>
            <a:endParaRPr lang="en-US" altLang="zh-CN"/>
          </a:p>
        </p:txBody>
      </p:sp>
    </p:spTree>
    <p:extLst>
      <p:ext uri="{BB962C8B-B14F-4D97-AF65-F5344CB8AC3E}">
        <p14:creationId xmlns:p14="http://schemas.microsoft.com/office/powerpoint/2010/main" val="3190487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2" name="Blue Shape">
            <a:extLst>
              <a:ext uri="{FF2B5EF4-FFF2-40B4-BE49-F238E27FC236}">
                <a16:creationId xmlns:a16="http://schemas.microsoft.com/office/drawing/2014/main" id="{D0C40362-3610-5378-00F2-8EC20097767C}"/>
              </a:ext>
            </a:extLst>
          </p:cNvPr>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anose="02010600030101010101" pitchFamily="2" charset="-122"/>
            </a:endParaRPr>
          </a:p>
        </p:txBody>
      </p:sp>
      <p:sp>
        <p:nvSpPr>
          <p:cNvPr id="3" name="TextBox 2">
            <a:extLst>
              <a:ext uri="{FF2B5EF4-FFF2-40B4-BE49-F238E27FC236}">
                <a16:creationId xmlns:a16="http://schemas.microsoft.com/office/drawing/2014/main" id="{FC03E61E-A26E-C9E5-3578-E5AA700221F4}"/>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3">
            <a:extLst>
              <a:ext uri="{FF2B5EF4-FFF2-40B4-BE49-F238E27FC236}">
                <a16:creationId xmlns:a16="http://schemas.microsoft.com/office/drawing/2014/main" id="{FF19CF86-C31B-13B3-5F49-B24CA3FDA4F5}"/>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08FB7B2-3F43-4EB1-89BD-8CD215C79E48}"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 name="Picture 4">
            <a:extLst>
              <a:ext uri="{FF2B5EF4-FFF2-40B4-BE49-F238E27FC236}">
                <a16:creationId xmlns:a16="http://schemas.microsoft.com/office/drawing/2014/main" id="{FCBDAC9C-80D7-088C-C6FB-B6A7D7B8261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eft Brace 5">
            <a:extLst>
              <a:ext uri="{FF2B5EF4-FFF2-40B4-BE49-F238E27FC236}">
                <a16:creationId xmlns:a16="http://schemas.microsoft.com/office/drawing/2014/main" id="{520958CF-F8EE-08F8-9D3F-4BBEEE5021B4}"/>
              </a:ext>
            </a:extLst>
          </p:cNvPr>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latinLnBrk="1">
              <a:defRPr/>
            </a:pPr>
            <a:endParaRPr lang="en-US" altLang="zh-CN">
              <a:solidFill>
                <a:srgbClr val="000000"/>
              </a:solidFill>
              <a:ea typeface="宋体" panose="02010600030101010101" pitchFamily="2" charset="-122"/>
            </a:endParaRPr>
          </a:p>
        </p:txBody>
      </p:sp>
      <p:sp>
        <p:nvSpPr>
          <p:cNvPr id="7" name="TextBox 6">
            <a:extLst>
              <a:ext uri="{FF2B5EF4-FFF2-40B4-BE49-F238E27FC236}">
                <a16:creationId xmlns:a16="http://schemas.microsoft.com/office/drawing/2014/main" id="{35A820A3-4DF0-5C49-E638-5B1C2116ACB9}"/>
              </a:ext>
            </a:extLst>
          </p:cNvPr>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9585" hangingPunct="0">
              <a:defRPr sz="1200" b="1">
                <a:latin typeface="Arial" panose="020B0604020202020204" pitchFamily="34" charset="0"/>
                <a:ea typeface="Ford Antenna Cond Regular"/>
                <a:cs typeface="Arial" panose="020B0604020202020204" pitchFamily="34" charset="0"/>
              </a:defRPr>
            </a:lvl1pPr>
          </a:lstStyle>
          <a:p>
            <a:pPr eaLnBrk="1" fontAlgn="auto">
              <a:spcBef>
                <a:spcPts val="0"/>
              </a:spcBef>
              <a:spcAft>
                <a:spcPts val="0"/>
              </a:spcAft>
              <a:defRPr/>
            </a:pPr>
            <a:r>
              <a:rPr lang="en-US" dirty="0">
                <a:sym typeface="Ford Antenna Cond Regular"/>
              </a:rPr>
              <a:t>$432</a:t>
            </a:r>
          </a:p>
        </p:txBody>
      </p:sp>
      <p:sp>
        <p:nvSpPr>
          <p:cNvPr id="8" name="TextBox 7">
            <a:extLst>
              <a:ext uri="{FF2B5EF4-FFF2-40B4-BE49-F238E27FC236}">
                <a16:creationId xmlns:a16="http://schemas.microsoft.com/office/drawing/2014/main" id="{B3188671-8F70-3EE1-688D-59A98C52479E}"/>
              </a:ext>
            </a:extLst>
          </p:cNvPr>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9585" eaLnBrk="1" fontAlgn="auto">
              <a:spcBef>
                <a:spcPts val="0"/>
              </a:spcBef>
              <a:spcAft>
                <a:spcPts val="0"/>
              </a:spcAft>
              <a:defRPr/>
            </a:pPr>
            <a:r>
              <a:rPr lang="en-US" sz="1200" b="1" dirty="0">
                <a:ea typeface="Ford Antenna Cond Regular"/>
                <a:cs typeface="Arial" panose="020B0604020202020204" pitchFamily="34" charset="0"/>
                <a:sym typeface="Ford Antenna Cond Regular"/>
              </a:rPr>
              <a:t>Market Factors</a:t>
            </a:r>
          </a:p>
        </p:txBody>
      </p:sp>
      <p:sp>
        <p:nvSpPr>
          <p:cNvPr id="10" name="Rectangle 72">
            <a:extLst>
              <a:ext uri="{FF2B5EF4-FFF2-40B4-BE49-F238E27FC236}">
                <a16:creationId xmlns:a16="http://schemas.microsoft.com/office/drawing/2014/main" id="{69B64A94-2BC2-AF53-9929-E461EDA30826}"/>
              </a:ext>
            </a:extLst>
          </p:cNvPr>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Volume /</a:t>
            </a:r>
          </a:p>
          <a:p>
            <a:pPr algn="ctr">
              <a:lnSpc>
                <a:spcPct val="85000"/>
              </a:lnSpc>
              <a:defRPr/>
            </a:pPr>
            <a:r>
              <a:rPr lang="en-US" altLang="en-US" sz="1200" b="1">
                <a:cs typeface="Arial" panose="020B0604020202020204" pitchFamily="34" charset="0"/>
              </a:rPr>
              <a:t>Mix</a:t>
            </a:r>
          </a:p>
        </p:txBody>
      </p:sp>
      <p:sp>
        <p:nvSpPr>
          <p:cNvPr id="11" name="Rectangle 73">
            <a:extLst>
              <a:ext uri="{FF2B5EF4-FFF2-40B4-BE49-F238E27FC236}">
                <a16:creationId xmlns:a16="http://schemas.microsoft.com/office/drawing/2014/main" id="{8B9EBCDA-9C69-D706-18FD-859A044E8FE3}"/>
              </a:ext>
            </a:extLst>
          </p:cNvPr>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Net</a:t>
            </a:r>
          </a:p>
          <a:p>
            <a:pPr algn="ctr">
              <a:lnSpc>
                <a:spcPct val="85000"/>
              </a:lnSpc>
              <a:defRPr/>
            </a:pPr>
            <a:r>
              <a:rPr lang="en-US" altLang="en-US" sz="1200" b="1">
                <a:cs typeface="Arial" panose="020B0604020202020204" pitchFamily="34" charset="0"/>
              </a:rPr>
              <a:t>Pricing</a:t>
            </a:r>
          </a:p>
        </p:txBody>
      </p:sp>
      <p:sp>
        <p:nvSpPr>
          <p:cNvPr id="12" name="Rectangle 77">
            <a:extLst>
              <a:ext uri="{FF2B5EF4-FFF2-40B4-BE49-F238E27FC236}">
                <a16:creationId xmlns:a16="http://schemas.microsoft.com/office/drawing/2014/main" id="{650DCB9A-6ECB-72A4-B4FE-BFB2B56A5CEF}"/>
              </a:ext>
            </a:extLst>
          </p:cNvPr>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Other</a:t>
            </a:r>
          </a:p>
        </p:txBody>
      </p:sp>
      <p:sp>
        <p:nvSpPr>
          <p:cNvPr id="13" name="Rectangle 73">
            <a:extLst>
              <a:ext uri="{FF2B5EF4-FFF2-40B4-BE49-F238E27FC236}">
                <a16:creationId xmlns:a16="http://schemas.microsoft.com/office/drawing/2014/main" id="{214FE262-EC4F-1A0E-63E0-5119660CE0DF}"/>
              </a:ext>
            </a:extLst>
          </p:cNvPr>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Cost</a:t>
            </a:r>
          </a:p>
        </p:txBody>
      </p:sp>
      <p:sp>
        <p:nvSpPr>
          <p:cNvPr id="14" name="Rectangle 70">
            <a:extLst>
              <a:ext uri="{FF2B5EF4-FFF2-40B4-BE49-F238E27FC236}">
                <a16:creationId xmlns:a16="http://schemas.microsoft.com/office/drawing/2014/main" id="{128D8B2A-564A-A3A3-A716-5D43AAC8B5BC}"/>
              </a:ext>
            </a:extLst>
          </p:cNvPr>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2018</a:t>
            </a:r>
          </a:p>
        </p:txBody>
      </p:sp>
      <p:sp>
        <p:nvSpPr>
          <p:cNvPr id="15" name="Rectangle 71">
            <a:extLst>
              <a:ext uri="{FF2B5EF4-FFF2-40B4-BE49-F238E27FC236}">
                <a16:creationId xmlns:a16="http://schemas.microsoft.com/office/drawing/2014/main" id="{D7CC1CB7-1F69-FB90-AC63-2D9D81B019F4}"/>
              </a:ext>
            </a:extLst>
          </p:cNvPr>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2017</a:t>
            </a:r>
          </a:p>
        </p:txBody>
      </p:sp>
      <p:cxnSp>
        <p:nvCxnSpPr>
          <p:cNvPr id="16" name="Straight Connector 15">
            <a:extLst>
              <a:ext uri="{FF2B5EF4-FFF2-40B4-BE49-F238E27FC236}">
                <a16:creationId xmlns:a16="http://schemas.microsoft.com/office/drawing/2014/main" id="{AF88DF81-3104-98ED-FF60-8CE410EF2C73}"/>
              </a:ext>
            </a:extLst>
          </p:cNvPr>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487382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ull Body w/Imag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0D161D0D-73DD-8772-5B9E-81FBB25D5C4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Picture Placeholder 3"/>
          <p:cNvSpPr>
            <a:spLocks noGrp="1"/>
          </p:cNvSpPr>
          <p:nvPr>
            <p:ph type="pic" sz="quarter" idx="20"/>
          </p:nvPr>
        </p:nvSpPr>
        <p:spPr>
          <a:xfrm>
            <a:off x="6096000" y="0"/>
            <a:ext cx="6096000" cy="6858000"/>
          </a:xfrm>
          <a:solidFill>
            <a:schemeClr val="bg2"/>
          </a:solidFill>
        </p:spPr>
        <p:txBody>
          <a:bodyPr>
            <a:normAutofit/>
          </a:bodyPr>
          <a:lstStyle>
            <a:lvl1pPr>
              <a:defRPr sz="1100">
                <a:latin typeface="+mn-lt"/>
              </a:defRPr>
            </a:lvl1pPr>
          </a:lstStyle>
          <a:p>
            <a:pPr lvl="0"/>
            <a:endParaRPr lang="en-US" noProof="0" dirty="0"/>
          </a:p>
        </p:txBody>
      </p:sp>
      <p:sp>
        <p:nvSpPr>
          <p:cNvPr id="18" name="Content Placeholder 2"/>
          <p:cNvSpPr>
            <a:spLocks noGrp="1"/>
          </p:cNvSpPr>
          <p:nvPr>
            <p:ph idx="18"/>
          </p:nvPr>
        </p:nvSpPr>
        <p:spPr>
          <a:xfrm>
            <a:off x="374904" y="1947672"/>
            <a:ext cx="5410326" cy="3286123"/>
          </a:xfrm>
        </p:spPr>
        <p:txBody>
          <a:bodyPr lIns="0"/>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19" name="Text Placeholder 38"/>
          <p:cNvSpPr>
            <a:spLocks noGrp="1"/>
          </p:cNvSpPr>
          <p:nvPr>
            <p:ph type="body" sz="quarter" idx="19"/>
          </p:nvPr>
        </p:nvSpPr>
        <p:spPr>
          <a:xfrm>
            <a:off x="374904" y="1261872"/>
            <a:ext cx="5410327"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9" name="Text Placeholder 8"/>
          <p:cNvSpPr>
            <a:spLocks noGrp="1"/>
          </p:cNvSpPr>
          <p:nvPr>
            <p:ph type="body" sz="quarter" idx="13"/>
          </p:nvPr>
        </p:nvSpPr>
        <p:spPr>
          <a:xfrm>
            <a:off x="395000" y="286910"/>
            <a:ext cx="5335305" cy="216009"/>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5335305"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3" name="Slide Number Placeholder 5">
            <a:extLst>
              <a:ext uri="{FF2B5EF4-FFF2-40B4-BE49-F238E27FC236}">
                <a16:creationId xmlns:a16="http://schemas.microsoft.com/office/drawing/2014/main" id="{EC399F08-36E7-CF06-F3BD-F14CFC1F2449}"/>
              </a:ext>
            </a:extLst>
          </p:cNvPr>
          <p:cNvSpPr>
            <a:spLocks noGrp="1"/>
          </p:cNvSpPr>
          <p:nvPr>
            <p:ph type="sldNum" sz="quarter" idx="21"/>
          </p:nvPr>
        </p:nvSpPr>
        <p:spPr/>
        <p:txBody>
          <a:bodyPr/>
          <a:lstStyle>
            <a:lvl1pPr>
              <a:defRPr/>
            </a:lvl1pPr>
          </a:lstStyle>
          <a:p>
            <a:pPr>
              <a:defRPr/>
            </a:pPr>
            <a:fld id="{EDE793F2-9EC6-431D-B8AE-1EEE1475A2AF}" type="slidenum">
              <a:rPr lang="en-US" altLang="zh-CN"/>
              <a:pPr>
                <a:defRPr/>
              </a:pPr>
              <a:t>‹#›</a:t>
            </a:fld>
            <a:endParaRPr lang="en-US" altLang="zh-CN"/>
          </a:p>
        </p:txBody>
      </p:sp>
    </p:spTree>
    <p:extLst>
      <p:ext uri="{BB962C8B-B14F-4D97-AF65-F5344CB8AC3E}">
        <p14:creationId xmlns:p14="http://schemas.microsoft.com/office/powerpoint/2010/main" val="156048654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plit White/Gre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30EEC2-020A-0834-49EF-667AC90C538E}"/>
              </a:ext>
            </a:extLst>
          </p:cNvPr>
          <p:cNvSpPr/>
          <p:nvPr userDrawn="1"/>
        </p:nvSpPr>
        <p:spPr>
          <a:xfrm>
            <a:off x="609600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pic>
        <p:nvPicPr>
          <p:cNvPr id="3" name="Graphic 2">
            <a:extLst>
              <a:ext uri="{FF2B5EF4-FFF2-40B4-BE49-F238E27FC236}">
                <a16:creationId xmlns:a16="http://schemas.microsoft.com/office/drawing/2014/main" id="{373AD168-0315-3E42-048B-71EAE7F667F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Content Placeholder 2"/>
          <p:cNvSpPr>
            <a:spLocks noGrp="1"/>
          </p:cNvSpPr>
          <p:nvPr>
            <p:ph idx="18"/>
          </p:nvPr>
        </p:nvSpPr>
        <p:spPr>
          <a:xfrm>
            <a:off x="374904" y="1947672"/>
            <a:ext cx="4897312" cy="3286123"/>
          </a:xfrm>
        </p:spPr>
        <p:txBody>
          <a:bodyPr lIns="0"/>
          <a:lstStyle>
            <a:lvl1pPr marL="171450" indent="-171450">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1638" indent="-16986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19" name="Text Placeholder 38"/>
          <p:cNvSpPr>
            <a:spLocks noGrp="1"/>
          </p:cNvSpPr>
          <p:nvPr>
            <p:ph type="body" sz="quarter" idx="19"/>
          </p:nvPr>
        </p:nvSpPr>
        <p:spPr>
          <a:xfrm>
            <a:off x="374904" y="1261872"/>
            <a:ext cx="4897313"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9" name="Text Placeholder 8"/>
          <p:cNvSpPr>
            <a:spLocks noGrp="1"/>
          </p:cNvSpPr>
          <p:nvPr>
            <p:ph type="body" sz="quarter" idx="13"/>
          </p:nvPr>
        </p:nvSpPr>
        <p:spPr>
          <a:xfrm>
            <a:off x="395000" y="286910"/>
            <a:ext cx="5335305" cy="216009"/>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5335305"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4" name="Slide Number Placeholder 5">
            <a:extLst>
              <a:ext uri="{FF2B5EF4-FFF2-40B4-BE49-F238E27FC236}">
                <a16:creationId xmlns:a16="http://schemas.microsoft.com/office/drawing/2014/main" id="{44F429E0-9DA4-4F69-27E9-13C4971893A7}"/>
              </a:ext>
            </a:extLst>
          </p:cNvPr>
          <p:cNvSpPr>
            <a:spLocks noGrp="1"/>
          </p:cNvSpPr>
          <p:nvPr>
            <p:ph type="sldNum" sz="quarter" idx="20"/>
          </p:nvPr>
        </p:nvSpPr>
        <p:spPr/>
        <p:txBody>
          <a:bodyPr/>
          <a:lstStyle>
            <a:lvl1pPr>
              <a:defRPr/>
            </a:lvl1pPr>
          </a:lstStyle>
          <a:p>
            <a:pPr>
              <a:defRPr/>
            </a:pPr>
            <a:fld id="{1748B8DC-9ADE-4D0C-9044-10DD323AA327}" type="slidenum">
              <a:rPr lang="en-US" altLang="zh-CN"/>
              <a:pPr>
                <a:defRPr/>
              </a:pPr>
              <a:t>‹#›</a:t>
            </a:fld>
            <a:endParaRPr lang="en-US" altLang="zh-CN"/>
          </a:p>
        </p:txBody>
      </p:sp>
    </p:spTree>
    <p:extLst>
      <p:ext uri="{BB962C8B-B14F-4D97-AF65-F5344CB8AC3E}">
        <p14:creationId xmlns:p14="http://schemas.microsoft.com/office/powerpoint/2010/main" val="233865526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hree Column">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CD8AE9E4-BE1B-45EB-0A08-1DCEF269164B}"/>
              </a:ext>
            </a:extLst>
          </p:cNvPr>
          <p:cNvSpPr/>
          <p:nvPr userDrawn="1"/>
        </p:nvSpPr>
        <p:spPr>
          <a:xfrm flipV="1">
            <a:off x="0" y="0"/>
            <a:ext cx="12192000" cy="1817688"/>
          </a:xfrm>
          <a:prstGeom prst="rect">
            <a:avLst/>
          </a:prstGeom>
          <a:solidFill>
            <a:schemeClr val="bg1"/>
          </a:solidFill>
          <a:ln>
            <a:noFill/>
          </a:ln>
          <a:effectLst>
            <a:outerShdw blurRad="635000" sx="105000" sy="105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7">
            <a:extLst>
              <a:ext uri="{FF2B5EF4-FFF2-40B4-BE49-F238E27FC236}">
                <a16:creationId xmlns:a16="http://schemas.microsoft.com/office/drawing/2014/main" id="{A0FB4D6C-5EBD-D214-D053-3DAFC1A8B35F}"/>
              </a:ext>
            </a:extLst>
          </p:cNvPr>
          <p:cNvSpPr/>
          <p:nvPr userDrawn="1"/>
        </p:nvSpPr>
        <p:spPr>
          <a:xfrm>
            <a:off x="549275" y="2671763"/>
            <a:ext cx="2959100" cy="35607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8" name="Rounded Rectangle 9">
            <a:extLst>
              <a:ext uri="{FF2B5EF4-FFF2-40B4-BE49-F238E27FC236}">
                <a16:creationId xmlns:a16="http://schemas.microsoft.com/office/drawing/2014/main" id="{07FD6DFF-43DE-FA7C-A85E-A73ABC134085}"/>
              </a:ext>
            </a:extLst>
          </p:cNvPr>
          <p:cNvSpPr/>
          <p:nvPr userDrawn="1"/>
        </p:nvSpPr>
        <p:spPr>
          <a:xfrm>
            <a:off x="4629150" y="2671763"/>
            <a:ext cx="2959100" cy="35607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10" name="Rounded Rectangle 11">
            <a:extLst>
              <a:ext uri="{FF2B5EF4-FFF2-40B4-BE49-F238E27FC236}">
                <a16:creationId xmlns:a16="http://schemas.microsoft.com/office/drawing/2014/main" id="{3065801D-775A-E0C5-2830-2398D595C99E}"/>
              </a:ext>
            </a:extLst>
          </p:cNvPr>
          <p:cNvSpPr/>
          <p:nvPr userDrawn="1"/>
        </p:nvSpPr>
        <p:spPr>
          <a:xfrm>
            <a:off x="8709025" y="2671763"/>
            <a:ext cx="2959100" cy="35607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12" name="Cross 14">
            <a:extLst>
              <a:ext uri="{FF2B5EF4-FFF2-40B4-BE49-F238E27FC236}">
                <a16:creationId xmlns:a16="http://schemas.microsoft.com/office/drawing/2014/main" id="{4B06C998-E299-C791-DC59-524EF87D89F1}"/>
              </a:ext>
            </a:extLst>
          </p:cNvPr>
          <p:cNvSpPr>
            <a:spLocks noChangeAspect="1"/>
          </p:cNvSpPr>
          <p:nvPr userDrawn="1"/>
        </p:nvSpPr>
        <p:spPr>
          <a:xfrm>
            <a:off x="3763963" y="4116388"/>
            <a:ext cx="601662" cy="603250"/>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chemeClr val="bg1"/>
              </a:solidFill>
              <a:latin typeface="Avenir Next"/>
              <a:ea typeface="宋体" panose="02010600030101010101" pitchFamily="2" charset="-122"/>
            </a:endParaRPr>
          </a:p>
        </p:txBody>
      </p:sp>
      <p:sp>
        <p:nvSpPr>
          <p:cNvPr id="14" name="Equal 15">
            <a:extLst>
              <a:ext uri="{FF2B5EF4-FFF2-40B4-BE49-F238E27FC236}">
                <a16:creationId xmlns:a16="http://schemas.microsoft.com/office/drawing/2014/main" id="{8FE54B50-F957-0773-CD5F-85415F5CED5F}"/>
              </a:ext>
            </a:extLst>
          </p:cNvPr>
          <p:cNvSpPr>
            <a:spLocks/>
          </p:cNvSpPr>
          <p:nvPr userDrawn="1"/>
        </p:nvSpPr>
        <p:spPr>
          <a:xfrm>
            <a:off x="7740650" y="4116388"/>
            <a:ext cx="825500" cy="603250"/>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latin typeface="Avenir Next" panose="020B0503020202020204" pitchFamily="34" charset="0"/>
            </a:endParaRPr>
          </a:p>
        </p:txBody>
      </p:sp>
      <p:pic>
        <p:nvPicPr>
          <p:cNvPr id="15" name="Graphic 13">
            <a:extLst>
              <a:ext uri="{FF2B5EF4-FFF2-40B4-BE49-F238E27FC236}">
                <a16:creationId xmlns:a16="http://schemas.microsoft.com/office/drawing/2014/main" id="{B3B91A29-A435-C976-FA37-A3D0D50A30F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2"/>
          <p:cNvSpPr>
            <a:spLocks noGrp="1"/>
          </p:cNvSpPr>
          <p:nvPr>
            <p:ph idx="1"/>
          </p:nvPr>
        </p:nvSpPr>
        <p:spPr>
          <a:xfrm>
            <a:off x="549187" y="2133607"/>
            <a:ext cx="1826900" cy="412399"/>
          </a:xfrm>
          <a:noFill/>
        </p:spPr>
        <p:txBody>
          <a:bodyPr lIns="0"/>
          <a:lstStyle>
            <a:lvl1pPr marL="0" indent="0" algn="l" defTabSz="914400" rtl="0" eaLnBrk="1" latinLnBrk="0" hangingPunct="1">
              <a:lnSpc>
                <a:spcPct val="100000"/>
              </a:lnSpc>
              <a:spcBef>
                <a:spcPts val="0"/>
              </a:spcBef>
              <a:buNone/>
              <a:defRPr lang="en-US" sz="1400" b="0" i="0" kern="1200" dirty="0">
                <a:solidFill>
                  <a:schemeClr val="tx1"/>
                </a:solidFill>
                <a:latin typeface="+mj-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43845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262530"/>
            <a:ext cx="10515600" cy="500130"/>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21" name="Text Placeholder 6"/>
          <p:cNvSpPr>
            <a:spLocks noGrp="1"/>
          </p:cNvSpPr>
          <p:nvPr>
            <p:ph type="body" sz="quarter" idx="20"/>
          </p:nvPr>
        </p:nvSpPr>
        <p:spPr>
          <a:xfrm>
            <a:off x="69751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zh-CN" altLang="en-US"/>
              <a:t>单击此处编辑母版文本样式</a:t>
            </a:r>
          </a:p>
          <a:p>
            <a:pPr lvl="1"/>
            <a:r>
              <a:rPr lang="zh-CN" altLang="en-US"/>
              <a:t>二级</a:t>
            </a:r>
          </a:p>
          <a:p>
            <a:pPr lvl="2"/>
            <a:r>
              <a:rPr lang="zh-CN" altLang="en-US"/>
              <a:t>三级</a:t>
            </a:r>
          </a:p>
        </p:txBody>
      </p:sp>
      <p:sp>
        <p:nvSpPr>
          <p:cNvPr id="24" name="Text Placeholder 6"/>
          <p:cNvSpPr>
            <a:spLocks noGrp="1"/>
          </p:cNvSpPr>
          <p:nvPr>
            <p:ph type="body" sz="quarter" idx="23"/>
          </p:nvPr>
        </p:nvSpPr>
        <p:spPr>
          <a:xfrm>
            <a:off x="477167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zh-CN" altLang="en-US"/>
              <a:t>单击此处编辑母版文本样式</a:t>
            </a:r>
          </a:p>
          <a:p>
            <a:pPr lvl="1"/>
            <a:r>
              <a:rPr lang="zh-CN" altLang="en-US"/>
              <a:t>二级</a:t>
            </a:r>
          </a:p>
          <a:p>
            <a:pPr lvl="2"/>
            <a:r>
              <a:rPr lang="zh-CN" altLang="en-US"/>
              <a:t>三级</a:t>
            </a:r>
          </a:p>
        </p:txBody>
      </p:sp>
      <p:sp>
        <p:nvSpPr>
          <p:cNvPr id="27" name="Text Placeholder 6"/>
          <p:cNvSpPr>
            <a:spLocks noGrp="1"/>
          </p:cNvSpPr>
          <p:nvPr>
            <p:ph type="body" sz="quarter" idx="26"/>
          </p:nvPr>
        </p:nvSpPr>
        <p:spPr>
          <a:xfrm>
            <a:off x="884583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zh-CN" altLang="en-US"/>
              <a:t>单击此处编辑母版文本样式</a:t>
            </a:r>
          </a:p>
          <a:p>
            <a:pPr lvl="1"/>
            <a:r>
              <a:rPr lang="zh-CN" altLang="en-US"/>
              <a:t>二级</a:t>
            </a:r>
          </a:p>
          <a:p>
            <a:pPr lvl="2"/>
            <a:r>
              <a:rPr lang="zh-CN" altLang="en-US"/>
              <a:t>三级</a:t>
            </a:r>
          </a:p>
        </p:txBody>
      </p:sp>
      <p:sp>
        <p:nvSpPr>
          <p:cNvPr id="19" name="Text Placeholder 4"/>
          <p:cNvSpPr>
            <a:spLocks noGrp="1"/>
          </p:cNvSpPr>
          <p:nvPr>
            <p:ph type="body" sz="quarter" idx="18"/>
          </p:nvPr>
        </p:nvSpPr>
        <p:spPr>
          <a:xfrm>
            <a:off x="69750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2" name="Text Placeholder 4"/>
          <p:cNvSpPr>
            <a:spLocks noGrp="1"/>
          </p:cNvSpPr>
          <p:nvPr>
            <p:ph type="body" sz="quarter" idx="21"/>
          </p:nvPr>
        </p:nvSpPr>
        <p:spPr>
          <a:xfrm>
            <a:off x="477166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5" name="Text Placeholder 4"/>
          <p:cNvSpPr>
            <a:spLocks noGrp="1"/>
          </p:cNvSpPr>
          <p:nvPr>
            <p:ph type="body" sz="quarter" idx="24"/>
          </p:nvPr>
        </p:nvSpPr>
        <p:spPr>
          <a:xfrm>
            <a:off x="884582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3" name="Text Placeholder 4"/>
          <p:cNvSpPr>
            <a:spLocks noGrp="1"/>
          </p:cNvSpPr>
          <p:nvPr>
            <p:ph type="body" sz="quarter" idx="27"/>
          </p:nvPr>
        </p:nvSpPr>
        <p:spPr>
          <a:xfrm>
            <a:off x="69751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4" name="Text Placeholder 4"/>
          <p:cNvSpPr>
            <a:spLocks noGrp="1"/>
          </p:cNvSpPr>
          <p:nvPr>
            <p:ph type="body" sz="quarter" idx="28"/>
          </p:nvPr>
        </p:nvSpPr>
        <p:spPr>
          <a:xfrm>
            <a:off x="477167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7" name="Text Placeholder 4"/>
          <p:cNvSpPr>
            <a:spLocks noGrp="1"/>
          </p:cNvSpPr>
          <p:nvPr>
            <p:ph type="body" sz="quarter" idx="29"/>
          </p:nvPr>
        </p:nvSpPr>
        <p:spPr>
          <a:xfrm>
            <a:off x="884583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16" name="Slide Number Placeholder 5">
            <a:extLst>
              <a:ext uri="{FF2B5EF4-FFF2-40B4-BE49-F238E27FC236}">
                <a16:creationId xmlns:a16="http://schemas.microsoft.com/office/drawing/2014/main" id="{0E1B0AA4-3E72-2A78-9822-9447DAC2AF39}"/>
              </a:ext>
            </a:extLst>
          </p:cNvPr>
          <p:cNvSpPr>
            <a:spLocks noGrp="1"/>
          </p:cNvSpPr>
          <p:nvPr>
            <p:ph type="sldNum" sz="quarter" idx="30"/>
          </p:nvPr>
        </p:nvSpPr>
        <p:spPr/>
        <p:txBody>
          <a:bodyPr/>
          <a:lstStyle>
            <a:lvl1pPr>
              <a:defRPr/>
            </a:lvl1pPr>
          </a:lstStyle>
          <a:p>
            <a:pPr>
              <a:defRPr/>
            </a:pPr>
            <a:fld id="{1B62DF45-723C-406F-A452-5E1E20A39FB3}" type="slidenum">
              <a:rPr lang="en-US" altLang="zh-CN"/>
              <a:pPr>
                <a:defRPr/>
              </a:pPr>
              <a:t>‹#›</a:t>
            </a:fld>
            <a:endParaRPr lang="en-US" altLang="zh-CN"/>
          </a:p>
        </p:txBody>
      </p:sp>
    </p:spTree>
    <p:extLst>
      <p:ext uri="{BB962C8B-B14F-4D97-AF65-F5344CB8AC3E}">
        <p14:creationId xmlns:p14="http://schemas.microsoft.com/office/powerpoint/2010/main" val="66327357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hree statements">
    <p:spTree>
      <p:nvGrpSpPr>
        <p:cNvPr id="1" name=""/>
        <p:cNvGrpSpPr/>
        <p:nvPr/>
      </p:nvGrpSpPr>
      <p:grpSpPr>
        <a:xfrm>
          <a:off x="0" y="0"/>
          <a:ext cx="0" cy="0"/>
          <a:chOff x="0" y="0"/>
          <a:chExt cx="0" cy="0"/>
        </a:xfrm>
      </p:grpSpPr>
      <p:sp>
        <p:nvSpPr>
          <p:cNvPr id="3" name="Cross 5">
            <a:extLst>
              <a:ext uri="{FF2B5EF4-FFF2-40B4-BE49-F238E27FC236}">
                <a16:creationId xmlns:a16="http://schemas.microsoft.com/office/drawing/2014/main" id="{707AA3C7-734D-9708-99CC-4302843E09FE}"/>
              </a:ext>
            </a:extLst>
          </p:cNvPr>
          <p:cNvSpPr>
            <a:spLocks noChangeAspect="1"/>
          </p:cNvSpPr>
          <p:nvPr userDrawn="1"/>
        </p:nvSpPr>
        <p:spPr>
          <a:xfrm>
            <a:off x="3297238" y="3127375"/>
            <a:ext cx="601662" cy="603250"/>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sp>
        <p:nvSpPr>
          <p:cNvPr id="4" name="Cross 6">
            <a:extLst>
              <a:ext uri="{FF2B5EF4-FFF2-40B4-BE49-F238E27FC236}">
                <a16:creationId xmlns:a16="http://schemas.microsoft.com/office/drawing/2014/main" id="{47F5F84F-D645-F9D9-5EFA-97F22EFF3288}"/>
              </a:ext>
            </a:extLst>
          </p:cNvPr>
          <p:cNvSpPr>
            <a:spLocks noChangeAspect="1"/>
          </p:cNvSpPr>
          <p:nvPr userDrawn="1"/>
        </p:nvSpPr>
        <p:spPr>
          <a:xfrm>
            <a:off x="7475538" y="3127375"/>
            <a:ext cx="601662" cy="603250"/>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sp>
        <p:nvSpPr>
          <p:cNvPr id="14" name="Text Placeholder 38"/>
          <p:cNvSpPr>
            <a:spLocks noGrp="1"/>
          </p:cNvSpPr>
          <p:nvPr>
            <p:ph type="body" sz="quarter" idx="20"/>
          </p:nvPr>
        </p:nvSpPr>
        <p:spPr>
          <a:xfrm>
            <a:off x="374904" y="3086099"/>
            <a:ext cx="2644097" cy="2035916"/>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16" name="Text Placeholder 38"/>
          <p:cNvSpPr>
            <a:spLocks noGrp="1"/>
          </p:cNvSpPr>
          <p:nvPr>
            <p:ph type="body" sz="quarter" idx="22"/>
          </p:nvPr>
        </p:nvSpPr>
        <p:spPr>
          <a:xfrm>
            <a:off x="4580636" y="3086099"/>
            <a:ext cx="2704675" cy="2035916"/>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17" name="Text Placeholder 38"/>
          <p:cNvSpPr>
            <a:spLocks noGrp="1"/>
          </p:cNvSpPr>
          <p:nvPr>
            <p:ph type="body" sz="quarter" idx="23"/>
          </p:nvPr>
        </p:nvSpPr>
        <p:spPr>
          <a:xfrm>
            <a:off x="8736478" y="3086099"/>
            <a:ext cx="2704675" cy="2035916"/>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2" name="Title 1"/>
          <p:cNvSpPr>
            <a:spLocks noGrp="1"/>
          </p:cNvSpPr>
          <p:nvPr>
            <p:ph type="title"/>
          </p:nvPr>
        </p:nvSpPr>
        <p:spPr>
          <a:xfrm>
            <a:off x="374904" y="502920"/>
            <a:ext cx="7702296" cy="1027176"/>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1" name="Text Placeholder 8"/>
          <p:cNvSpPr>
            <a:spLocks noGrp="1"/>
          </p:cNvSpPr>
          <p:nvPr>
            <p:ph type="body" sz="quarter" idx="13"/>
          </p:nvPr>
        </p:nvSpPr>
        <p:spPr>
          <a:xfrm>
            <a:off x="394999" y="286911"/>
            <a:ext cx="5639397" cy="198802"/>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5" name="Slide Number Placeholder 5">
            <a:extLst>
              <a:ext uri="{FF2B5EF4-FFF2-40B4-BE49-F238E27FC236}">
                <a16:creationId xmlns:a16="http://schemas.microsoft.com/office/drawing/2014/main" id="{433582B3-4DE7-5C07-DFBF-580CC1F0EB34}"/>
              </a:ext>
            </a:extLst>
          </p:cNvPr>
          <p:cNvSpPr>
            <a:spLocks noGrp="1"/>
          </p:cNvSpPr>
          <p:nvPr>
            <p:ph type="sldNum" sz="quarter" idx="24"/>
          </p:nvPr>
        </p:nvSpPr>
        <p:spPr/>
        <p:txBody>
          <a:bodyPr/>
          <a:lstStyle>
            <a:lvl1pPr>
              <a:defRPr/>
            </a:lvl1pPr>
          </a:lstStyle>
          <a:p>
            <a:pPr>
              <a:defRPr/>
            </a:pPr>
            <a:fld id="{B7AC8EB4-79AF-47AB-BC25-A705A5C76484}" type="slidenum">
              <a:rPr lang="en-US" altLang="zh-CN"/>
              <a:pPr>
                <a:defRPr/>
              </a:pPr>
              <a:t>‹#›</a:t>
            </a:fld>
            <a:endParaRPr lang="en-US" altLang="zh-CN"/>
          </a:p>
        </p:txBody>
      </p:sp>
    </p:spTree>
    <p:extLst>
      <p:ext uri="{BB962C8B-B14F-4D97-AF65-F5344CB8AC3E}">
        <p14:creationId xmlns:p14="http://schemas.microsoft.com/office/powerpoint/2010/main" val="29317813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umbers">
    <p:spTree>
      <p:nvGrpSpPr>
        <p:cNvPr id="1" name=""/>
        <p:cNvGrpSpPr/>
        <p:nvPr/>
      </p:nvGrpSpPr>
      <p:grpSpPr>
        <a:xfrm>
          <a:off x="0" y="0"/>
          <a:ext cx="0" cy="0"/>
          <a:chOff x="0" y="0"/>
          <a:chExt cx="0" cy="0"/>
        </a:xfrm>
      </p:grpSpPr>
      <p:sp>
        <p:nvSpPr>
          <p:cNvPr id="7" name="Text Placeholder 6"/>
          <p:cNvSpPr>
            <a:spLocks noGrp="1"/>
          </p:cNvSpPr>
          <p:nvPr>
            <p:ph type="body" sz="quarter" idx="23"/>
          </p:nvPr>
        </p:nvSpPr>
        <p:spPr>
          <a:xfrm>
            <a:off x="464197" y="3782902"/>
            <a:ext cx="2381767" cy="2111034"/>
          </a:xfrm>
        </p:spPr>
        <p:txBody>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zh-CN" altLang="en-US"/>
              <a:t>单击此处编辑母版文本样式</a:t>
            </a:r>
          </a:p>
        </p:txBody>
      </p:sp>
      <p:sp>
        <p:nvSpPr>
          <p:cNvPr id="24" name="Text Placeholder 6"/>
          <p:cNvSpPr>
            <a:spLocks noGrp="1"/>
          </p:cNvSpPr>
          <p:nvPr>
            <p:ph type="body" sz="quarter" idx="24"/>
          </p:nvPr>
        </p:nvSpPr>
        <p:spPr>
          <a:xfrm>
            <a:off x="3287573" y="3782902"/>
            <a:ext cx="2381767" cy="2111034"/>
          </a:xfrm>
        </p:spPr>
        <p:txBody>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zh-CN" altLang="en-US"/>
              <a:t>单击此处编辑母版文本样式</a:t>
            </a:r>
          </a:p>
        </p:txBody>
      </p:sp>
      <p:sp>
        <p:nvSpPr>
          <p:cNvPr id="25" name="Text Placeholder 6"/>
          <p:cNvSpPr>
            <a:spLocks noGrp="1"/>
          </p:cNvSpPr>
          <p:nvPr>
            <p:ph type="body" sz="quarter" idx="25"/>
          </p:nvPr>
        </p:nvSpPr>
        <p:spPr>
          <a:xfrm>
            <a:off x="6370138" y="3782902"/>
            <a:ext cx="2381767" cy="2111034"/>
          </a:xfrm>
        </p:spPr>
        <p:txBody>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zh-CN" altLang="en-US"/>
              <a:t>单击此处编辑母版文本样式</a:t>
            </a:r>
          </a:p>
        </p:txBody>
      </p:sp>
      <p:sp>
        <p:nvSpPr>
          <p:cNvPr id="26" name="Text Placeholder 6"/>
          <p:cNvSpPr>
            <a:spLocks noGrp="1"/>
          </p:cNvSpPr>
          <p:nvPr>
            <p:ph type="body" sz="quarter" idx="26"/>
          </p:nvPr>
        </p:nvSpPr>
        <p:spPr>
          <a:xfrm>
            <a:off x="9513928" y="3782902"/>
            <a:ext cx="2381767" cy="2111034"/>
          </a:xfrm>
        </p:spPr>
        <p:txBody>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zh-CN" altLang="en-US"/>
              <a:t>单击此处编辑母版文本样式</a:t>
            </a:r>
          </a:p>
        </p:txBody>
      </p:sp>
      <p:sp>
        <p:nvSpPr>
          <p:cNvPr id="5" name="Text Placeholder 4"/>
          <p:cNvSpPr>
            <a:spLocks noGrp="1"/>
          </p:cNvSpPr>
          <p:nvPr>
            <p:ph type="body" sz="quarter" idx="19"/>
          </p:nvPr>
        </p:nvSpPr>
        <p:spPr>
          <a:xfrm>
            <a:off x="378894" y="2659099"/>
            <a:ext cx="1543922" cy="1043279"/>
          </a:xfrm>
        </p:spPr>
        <p:txBody>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1" name="Text Placeholder 4"/>
          <p:cNvSpPr>
            <a:spLocks noGrp="1"/>
          </p:cNvSpPr>
          <p:nvPr>
            <p:ph type="body" sz="quarter" idx="20"/>
          </p:nvPr>
        </p:nvSpPr>
        <p:spPr>
          <a:xfrm>
            <a:off x="3207003" y="2659099"/>
            <a:ext cx="1543922" cy="1043279"/>
          </a:xfrm>
        </p:spPr>
        <p:txBody>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2" name="Text Placeholder 4"/>
          <p:cNvSpPr>
            <a:spLocks noGrp="1"/>
          </p:cNvSpPr>
          <p:nvPr>
            <p:ph type="body" sz="quarter" idx="21"/>
          </p:nvPr>
        </p:nvSpPr>
        <p:spPr>
          <a:xfrm>
            <a:off x="6296369" y="2659099"/>
            <a:ext cx="1809134" cy="1043279"/>
          </a:xfrm>
        </p:spPr>
        <p:txBody>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3" name="Text Placeholder 4"/>
          <p:cNvSpPr>
            <a:spLocks noGrp="1"/>
          </p:cNvSpPr>
          <p:nvPr>
            <p:ph type="body" sz="quarter" idx="22"/>
          </p:nvPr>
        </p:nvSpPr>
        <p:spPr>
          <a:xfrm>
            <a:off x="9424924" y="2659099"/>
            <a:ext cx="1809134" cy="1043279"/>
          </a:xfrm>
        </p:spPr>
        <p:txBody>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2" name="Text Placeholder 38"/>
          <p:cNvSpPr>
            <a:spLocks noGrp="1"/>
          </p:cNvSpPr>
          <p:nvPr>
            <p:ph type="body" sz="quarter" idx="16"/>
          </p:nvPr>
        </p:nvSpPr>
        <p:spPr>
          <a:xfrm>
            <a:off x="374904" y="1261872"/>
            <a:ext cx="10515600"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6EE37C50-99A9-5855-59F7-A4EA5C3B3221}"/>
              </a:ext>
            </a:extLst>
          </p:cNvPr>
          <p:cNvSpPr>
            <a:spLocks noGrp="1"/>
          </p:cNvSpPr>
          <p:nvPr>
            <p:ph type="sldNum" sz="quarter" idx="27"/>
          </p:nvPr>
        </p:nvSpPr>
        <p:spPr/>
        <p:txBody>
          <a:bodyPr/>
          <a:lstStyle>
            <a:lvl1pPr>
              <a:defRPr/>
            </a:lvl1pPr>
          </a:lstStyle>
          <a:p>
            <a:pPr>
              <a:defRPr/>
            </a:pPr>
            <a:fld id="{D8534DCB-B78E-4EE4-BF8B-CCAA9DFCEF94}" type="slidenum">
              <a:rPr lang="en-US" altLang="zh-CN"/>
              <a:pPr>
                <a:defRPr/>
              </a:pPr>
              <a:t>‹#›</a:t>
            </a:fld>
            <a:endParaRPr lang="en-US" altLang="zh-CN"/>
          </a:p>
        </p:txBody>
      </p:sp>
    </p:spTree>
    <p:extLst>
      <p:ext uri="{BB962C8B-B14F-4D97-AF65-F5344CB8AC3E}">
        <p14:creationId xmlns:p14="http://schemas.microsoft.com/office/powerpoint/2010/main" val="235730896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 column-Icons">
    <p:spTree>
      <p:nvGrpSpPr>
        <p:cNvPr id="1" name=""/>
        <p:cNvGrpSpPr/>
        <p:nvPr/>
      </p:nvGrpSpPr>
      <p:grpSpPr>
        <a:xfrm>
          <a:off x="0" y="0"/>
          <a:ext cx="0" cy="0"/>
          <a:chOff x="0" y="0"/>
          <a:chExt cx="0" cy="0"/>
        </a:xfrm>
      </p:grpSpPr>
      <p:sp>
        <p:nvSpPr>
          <p:cNvPr id="29" name="Picture Placeholder 27"/>
          <p:cNvSpPr>
            <a:spLocks noGrp="1"/>
          </p:cNvSpPr>
          <p:nvPr>
            <p:ph type="pic" sz="quarter" idx="20"/>
          </p:nvPr>
        </p:nvSpPr>
        <p:spPr>
          <a:xfrm>
            <a:off x="4190297" y="2630707"/>
            <a:ext cx="869941" cy="869938"/>
          </a:xfrm>
          <a:noFill/>
        </p:spPr>
        <p:txBody>
          <a:bodyPr>
            <a:normAutofit/>
          </a:bodyPr>
          <a:lstStyle>
            <a:lvl1pPr>
              <a:defRPr sz="1100">
                <a:latin typeface="+mj-lt"/>
              </a:defRPr>
            </a:lvl1pPr>
          </a:lstStyle>
          <a:p>
            <a:pPr lvl="0"/>
            <a:endParaRPr lang="en-US" noProof="0" dirty="0"/>
          </a:p>
        </p:txBody>
      </p:sp>
      <p:sp>
        <p:nvSpPr>
          <p:cNvPr id="28" name="Picture Placeholder 27"/>
          <p:cNvSpPr>
            <a:spLocks noGrp="1"/>
          </p:cNvSpPr>
          <p:nvPr>
            <p:ph type="pic" sz="quarter" idx="19"/>
          </p:nvPr>
        </p:nvSpPr>
        <p:spPr>
          <a:xfrm>
            <a:off x="1088283" y="2630707"/>
            <a:ext cx="869941" cy="869938"/>
          </a:xfrm>
          <a:noFill/>
        </p:spPr>
        <p:txBody>
          <a:bodyPr>
            <a:normAutofit/>
          </a:bodyPr>
          <a:lstStyle>
            <a:lvl1pPr>
              <a:defRPr sz="1100">
                <a:latin typeface="+mj-lt"/>
              </a:defRPr>
            </a:lvl1pPr>
          </a:lstStyle>
          <a:p>
            <a:pPr lvl="0"/>
            <a:endParaRPr lang="en-US" noProof="0" dirty="0"/>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2" name="Text Placeholder 38"/>
          <p:cNvSpPr>
            <a:spLocks noGrp="1"/>
          </p:cNvSpPr>
          <p:nvPr>
            <p:ph type="body" sz="quarter" idx="16"/>
          </p:nvPr>
        </p:nvSpPr>
        <p:spPr>
          <a:xfrm>
            <a:off x="374904" y="1261872"/>
            <a:ext cx="10515600"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30" name="Picture Placeholder 27"/>
          <p:cNvSpPr>
            <a:spLocks noGrp="1"/>
          </p:cNvSpPr>
          <p:nvPr>
            <p:ph type="pic" sz="quarter" idx="21"/>
          </p:nvPr>
        </p:nvSpPr>
        <p:spPr>
          <a:xfrm>
            <a:off x="7118690" y="2630707"/>
            <a:ext cx="869941" cy="869938"/>
          </a:xfrm>
          <a:noFill/>
        </p:spPr>
        <p:txBody>
          <a:bodyPr>
            <a:normAutofit/>
          </a:bodyPr>
          <a:lstStyle>
            <a:lvl1pPr>
              <a:defRPr sz="1100">
                <a:latin typeface="+mj-lt"/>
              </a:defRPr>
            </a:lvl1pPr>
          </a:lstStyle>
          <a:p>
            <a:pPr lvl="0"/>
            <a:endParaRPr lang="en-US" noProof="0" dirty="0"/>
          </a:p>
        </p:txBody>
      </p:sp>
      <p:sp>
        <p:nvSpPr>
          <p:cNvPr id="31" name="Picture Placeholder 27"/>
          <p:cNvSpPr>
            <a:spLocks noGrp="1"/>
          </p:cNvSpPr>
          <p:nvPr>
            <p:ph type="pic" sz="quarter" idx="22"/>
          </p:nvPr>
        </p:nvSpPr>
        <p:spPr>
          <a:xfrm>
            <a:off x="10267003" y="2630707"/>
            <a:ext cx="869941" cy="869938"/>
          </a:xfrm>
          <a:noFill/>
        </p:spPr>
        <p:txBody>
          <a:bodyPr>
            <a:normAutofit/>
          </a:bodyPr>
          <a:lstStyle>
            <a:lvl1pPr>
              <a:defRPr sz="1100">
                <a:latin typeface="+mj-lt"/>
              </a:defRPr>
            </a:lvl1pPr>
          </a:lstStyle>
          <a:p>
            <a:pPr lvl="0"/>
            <a:endParaRPr lang="en-US" noProof="0" dirty="0"/>
          </a:p>
        </p:txBody>
      </p:sp>
      <p:sp>
        <p:nvSpPr>
          <p:cNvPr id="35" name="Text Placeholder 34"/>
          <p:cNvSpPr>
            <a:spLocks noGrp="1"/>
          </p:cNvSpPr>
          <p:nvPr>
            <p:ph type="body" sz="quarter" idx="23"/>
          </p:nvPr>
        </p:nvSpPr>
        <p:spPr>
          <a:xfrm>
            <a:off x="234297" y="3622328"/>
            <a:ext cx="2577912" cy="198804"/>
          </a:xfrm>
        </p:spPr>
        <p:txBody>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37" name="Text Placeholder 36"/>
          <p:cNvSpPr>
            <a:spLocks noGrp="1"/>
          </p:cNvSpPr>
          <p:nvPr>
            <p:ph type="body" sz="quarter" idx="24"/>
          </p:nvPr>
        </p:nvSpPr>
        <p:spPr>
          <a:xfrm>
            <a:off x="340973" y="4000499"/>
            <a:ext cx="2364560" cy="1840127"/>
          </a:xfrm>
        </p:spPr>
        <p:txBody>
          <a:bodyPr>
            <a:normAutofit/>
          </a:bodyPr>
          <a:lstStyle>
            <a:lvl1pPr algn="ctr">
              <a:defRPr sz="1200" spc="0" baseline="0">
                <a:latin typeface="+mn-lt"/>
              </a:defRPr>
            </a:lvl1pPr>
          </a:lstStyle>
          <a:p>
            <a:pPr lvl="0"/>
            <a:r>
              <a:rPr lang="zh-CN" altLang="en-US"/>
              <a:t>单击此处编辑母版文本样式</a:t>
            </a:r>
          </a:p>
          <a:p>
            <a:pPr lvl="1"/>
            <a:r>
              <a:rPr lang="zh-CN" altLang="en-US"/>
              <a:t>二级</a:t>
            </a:r>
          </a:p>
        </p:txBody>
      </p:sp>
      <p:sp>
        <p:nvSpPr>
          <p:cNvPr id="38" name="Text Placeholder 34"/>
          <p:cNvSpPr>
            <a:spLocks noGrp="1"/>
          </p:cNvSpPr>
          <p:nvPr>
            <p:ph type="body" sz="quarter" idx="25"/>
          </p:nvPr>
        </p:nvSpPr>
        <p:spPr>
          <a:xfrm>
            <a:off x="3336311" y="3622328"/>
            <a:ext cx="2577912" cy="198804"/>
          </a:xfrm>
        </p:spPr>
        <p:txBody>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39" name="Text Placeholder 36"/>
          <p:cNvSpPr>
            <a:spLocks noGrp="1"/>
          </p:cNvSpPr>
          <p:nvPr>
            <p:ph type="body" sz="quarter" idx="26"/>
          </p:nvPr>
        </p:nvSpPr>
        <p:spPr>
          <a:xfrm>
            <a:off x="3442987" y="4000499"/>
            <a:ext cx="2364560" cy="1840127"/>
          </a:xfrm>
        </p:spPr>
        <p:txBody>
          <a:bodyPr>
            <a:normAutofit/>
          </a:bodyPr>
          <a:lstStyle>
            <a:lvl1pPr algn="ctr">
              <a:defRPr sz="1200" spc="0" baseline="0">
                <a:latin typeface="+mn-lt"/>
              </a:defRPr>
            </a:lvl1pPr>
          </a:lstStyle>
          <a:p>
            <a:pPr lvl="0"/>
            <a:r>
              <a:rPr lang="zh-CN" altLang="en-US"/>
              <a:t>单击此处编辑母版文本样式</a:t>
            </a:r>
          </a:p>
          <a:p>
            <a:pPr lvl="1"/>
            <a:r>
              <a:rPr lang="zh-CN" altLang="en-US"/>
              <a:t>二级</a:t>
            </a:r>
          </a:p>
        </p:txBody>
      </p:sp>
      <p:sp>
        <p:nvSpPr>
          <p:cNvPr id="40" name="Text Placeholder 34"/>
          <p:cNvSpPr>
            <a:spLocks noGrp="1"/>
          </p:cNvSpPr>
          <p:nvPr>
            <p:ph type="body" sz="quarter" idx="27"/>
          </p:nvPr>
        </p:nvSpPr>
        <p:spPr>
          <a:xfrm>
            <a:off x="6264704" y="3622328"/>
            <a:ext cx="2577912" cy="198804"/>
          </a:xfrm>
        </p:spPr>
        <p:txBody>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41" name="Text Placeholder 36"/>
          <p:cNvSpPr>
            <a:spLocks noGrp="1"/>
          </p:cNvSpPr>
          <p:nvPr>
            <p:ph type="body" sz="quarter" idx="28"/>
          </p:nvPr>
        </p:nvSpPr>
        <p:spPr>
          <a:xfrm>
            <a:off x="6371380" y="4000499"/>
            <a:ext cx="2364560" cy="1840127"/>
          </a:xfrm>
        </p:spPr>
        <p:txBody>
          <a:bodyPr>
            <a:normAutofit/>
          </a:bodyPr>
          <a:lstStyle>
            <a:lvl1pPr algn="ctr">
              <a:defRPr sz="1200" spc="0" baseline="0">
                <a:latin typeface="+mn-lt"/>
              </a:defRPr>
            </a:lvl1pPr>
          </a:lstStyle>
          <a:p>
            <a:pPr lvl="0"/>
            <a:r>
              <a:rPr lang="zh-CN" altLang="en-US"/>
              <a:t>单击此处编辑母版文本样式</a:t>
            </a:r>
          </a:p>
          <a:p>
            <a:pPr lvl="1"/>
            <a:r>
              <a:rPr lang="zh-CN" altLang="en-US"/>
              <a:t>二级</a:t>
            </a:r>
          </a:p>
        </p:txBody>
      </p:sp>
      <p:sp>
        <p:nvSpPr>
          <p:cNvPr id="42" name="Text Placeholder 34"/>
          <p:cNvSpPr>
            <a:spLocks noGrp="1"/>
          </p:cNvSpPr>
          <p:nvPr>
            <p:ph type="body" sz="quarter" idx="29"/>
          </p:nvPr>
        </p:nvSpPr>
        <p:spPr>
          <a:xfrm>
            <a:off x="9413017" y="3622328"/>
            <a:ext cx="2577912" cy="198804"/>
          </a:xfrm>
        </p:spPr>
        <p:txBody>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43" name="Text Placeholder 36"/>
          <p:cNvSpPr>
            <a:spLocks noGrp="1"/>
          </p:cNvSpPr>
          <p:nvPr>
            <p:ph type="body" sz="quarter" idx="30"/>
          </p:nvPr>
        </p:nvSpPr>
        <p:spPr>
          <a:xfrm>
            <a:off x="9519693" y="4000499"/>
            <a:ext cx="2364560" cy="1840127"/>
          </a:xfrm>
        </p:spPr>
        <p:txBody>
          <a:bodyPr>
            <a:normAutofit/>
          </a:bodyPr>
          <a:lstStyle>
            <a:lvl1pPr algn="ctr">
              <a:defRPr sz="1200" spc="0" baseline="0">
                <a:latin typeface="+mn-lt"/>
              </a:defRPr>
            </a:lvl1pPr>
          </a:lstStyle>
          <a:p>
            <a:pPr lvl="0"/>
            <a:r>
              <a:rPr lang="zh-CN" altLang="en-US"/>
              <a:t>单击此处编辑母版文本样式</a:t>
            </a:r>
          </a:p>
          <a:p>
            <a:pPr lvl="1"/>
            <a:r>
              <a:rPr lang="zh-CN" altLang="en-US"/>
              <a:t>二级</a:t>
            </a:r>
          </a:p>
        </p:txBody>
      </p:sp>
      <p:sp>
        <p:nvSpPr>
          <p:cNvPr id="3" name="Slide Number Placeholder 5">
            <a:extLst>
              <a:ext uri="{FF2B5EF4-FFF2-40B4-BE49-F238E27FC236}">
                <a16:creationId xmlns:a16="http://schemas.microsoft.com/office/drawing/2014/main" id="{753CC0D3-B6E9-317C-3247-DF4B5EFD9274}"/>
              </a:ext>
            </a:extLst>
          </p:cNvPr>
          <p:cNvSpPr>
            <a:spLocks noGrp="1"/>
          </p:cNvSpPr>
          <p:nvPr>
            <p:ph type="sldNum" sz="quarter" idx="31"/>
          </p:nvPr>
        </p:nvSpPr>
        <p:spPr/>
        <p:txBody>
          <a:bodyPr/>
          <a:lstStyle>
            <a:lvl1pPr>
              <a:defRPr/>
            </a:lvl1pPr>
          </a:lstStyle>
          <a:p>
            <a:pPr>
              <a:defRPr/>
            </a:pPr>
            <a:fld id="{15A27F93-E132-4EA7-8487-AE3CF77855FB}" type="slidenum">
              <a:rPr lang="en-US" altLang="zh-CN"/>
              <a:pPr>
                <a:defRPr/>
              </a:pPr>
              <a:t>‹#›</a:t>
            </a:fld>
            <a:endParaRPr lang="en-US" altLang="zh-CN"/>
          </a:p>
        </p:txBody>
      </p:sp>
    </p:spTree>
    <p:extLst>
      <p:ext uri="{BB962C8B-B14F-4D97-AF65-F5344CB8AC3E}">
        <p14:creationId xmlns:p14="http://schemas.microsoft.com/office/powerpoint/2010/main" val="329501478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Now Near Fa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8FA012-E2AB-D18A-930E-450AE5D2CA07}"/>
              </a:ext>
            </a:extLst>
          </p:cNvPr>
          <p:cNvSpPr/>
          <p:nvPr userDrawn="1"/>
        </p:nvSpPr>
        <p:spPr>
          <a:xfrm>
            <a:off x="4064000" y="0"/>
            <a:ext cx="406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sp>
        <p:nvSpPr>
          <p:cNvPr id="6" name="Text Placeholder 5"/>
          <p:cNvSpPr>
            <a:spLocks noGrp="1"/>
          </p:cNvSpPr>
          <p:nvPr>
            <p:ph type="body" sz="quarter" idx="34"/>
          </p:nvPr>
        </p:nvSpPr>
        <p:spPr>
          <a:xfrm>
            <a:off x="8484139" y="3878838"/>
            <a:ext cx="3371416" cy="2376445"/>
          </a:xfrm>
          <a:prstGeom prst="roundRect">
            <a:avLst>
              <a:gd name="adj" fmla="val 3710"/>
            </a:avLst>
          </a:prstGeom>
          <a:solidFill>
            <a:schemeClr val="bg1"/>
          </a:solidFill>
          <a:ln w="28575">
            <a:noFill/>
            <a:miter lim="800000"/>
          </a:ln>
          <a:effectLst>
            <a:outerShdw blurRad="166588" sx="102000" sy="102000" algn="ctr" rotWithShape="0">
              <a:prstClr val="black">
                <a:alpha val="20000"/>
              </a:prstClr>
            </a:outerShdw>
          </a:effectLst>
        </p:spPr>
        <p:txBody>
          <a:bodyPr lIns="182880" anchor="ctr"/>
          <a:lstStyle>
            <a:lvl1pPr>
              <a:lnSpc>
                <a:spcPct val="100000"/>
              </a:lnSpc>
              <a:defRPr sz="1900" b="0" i="0" spc="0">
                <a:solidFill>
                  <a:schemeClr val="tx1"/>
                </a:solidFill>
                <a:latin typeface="+mn-lt"/>
              </a:defRPr>
            </a:lvl1pPr>
          </a:lstStyle>
          <a:p>
            <a:pPr lvl="0"/>
            <a:r>
              <a:rPr lang="en-US" dirty="0"/>
              <a:t>Click to edit Master text styles</a:t>
            </a:r>
          </a:p>
        </p:txBody>
      </p:sp>
      <p:sp>
        <p:nvSpPr>
          <p:cNvPr id="35" name="Text Placeholder 38"/>
          <p:cNvSpPr>
            <a:spLocks noGrp="1"/>
          </p:cNvSpPr>
          <p:nvPr>
            <p:ph type="body" sz="quarter" idx="19"/>
          </p:nvPr>
        </p:nvSpPr>
        <p:spPr>
          <a:xfrm>
            <a:off x="8415628" y="893484"/>
            <a:ext cx="3492908" cy="416143"/>
          </a:xfrm>
        </p:spPr>
        <p:txBody>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34" name="Text Placeholder 38"/>
          <p:cNvSpPr>
            <a:spLocks noGrp="1"/>
          </p:cNvSpPr>
          <p:nvPr>
            <p:ph type="body" sz="quarter" idx="18"/>
          </p:nvPr>
        </p:nvSpPr>
        <p:spPr>
          <a:xfrm>
            <a:off x="4345799" y="893484"/>
            <a:ext cx="3492908" cy="416143"/>
          </a:xfrm>
        </p:spPr>
        <p:txBody>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283464" y="893484"/>
            <a:ext cx="3492908" cy="416143"/>
          </a:xfrm>
        </p:spPr>
        <p:txBody>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36" name="Text Placeholder 5"/>
          <p:cNvSpPr>
            <a:spLocks noGrp="1"/>
          </p:cNvSpPr>
          <p:nvPr>
            <p:ph type="body" sz="quarter" idx="20"/>
          </p:nvPr>
        </p:nvSpPr>
        <p:spPr>
          <a:xfrm>
            <a:off x="283463" y="1484567"/>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37" name="Text Placeholder 10"/>
          <p:cNvSpPr>
            <a:spLocks noGrp="1"/>
          </p:cNvSpPr>
          <p:nvPr>
            <p:ph type="body" sz="quarter" idx="22"/>
          </p:nvPr>
        </p:nvSpPr>
        <p:spPr>
          <a:xfrm>
            <a:off x="283463" y="1717398"/>
            <a:ext cx="3439927" cy="1598721"/>
          </a:xfrm>
        </p:spPr>
        <p:txBody>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0" name="Text Placeholder 5"/>
          <p:cNvSpPr>
            <a:spLocks noGrp="1"/>
          </p:cNvSpPr>
          <p:nvPr>
            <p:ph type="body" sz="quarter" idx="23"/>
          </p:nvPr>
        </p:nvSpPr>
        <p:spPr>
          <a:xfrm>
            <a:off x="283463" y="3646008"/>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1" name="Text Placeholder 10"/>
          <p:cNvSpPr>
            <a:spLocks noGrp="1"/>
          </p:cNvSpPr>
          <p:nvPr>
            <p:ph type="body" sz="quarter" idx="24"/>
          </p:nvPr>
        </p:nvSpPr>
        <p:spPr>
          <a:xfrm>
            <a:off x="283463" y="3878839"/>
            <a:ext cx="3439927" cy="1598721"/>
          </a:xfrm>
        </p:spPr>
        <p:txBody>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2" name="Text Placeholder 5"/>
          <p:cNvSpPr>
            <a:spLocks noGrp="1"/>
          </p:cNvSpPr>
          <p:nvPr>
            <p:ph type="body" sz="quarter" idx="25"/>
          </p:nvPr>
        </p:nvSpPr>
        <p:spPr>
          <a:xfrm>
            <a:off x="4345799" y="1484567"/>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3" name="Text Placeholder 10"/>
          <p:cNvSpPr>
            <a:spLocks noGrp="1"/>
          </p:cNvSpPr>
          <p:nvPr>
            <p:ph type="body" sz="quarter" idx="26"/>
          </p:nvPr>
        </p:nvSpPr>
        <p:spPr>
          <a:xfrm>
            <a:off x="4345799" y="1717398"/>
            <a:ext cx="3439927" cy="1598721"/>
          </a:xfrm>
        </p:spPr>
        <p:txBody>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4" name="Text Placeholder 5"/>
          <p:cNvSpPr>
            <a:spLocks noGrp="1"/>
          </p:cNvSpPr>
          <p:nvPr>
            <p:ph type="body" sz="quarter" idx="27"/>
          </p:nvPr>
        </p:nvSpPr>
        <p:spPr>
          <a:xfrm>
            <a:off x="4345799" y="3646008"/>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5" name="Text Placeholder 10"/>
          <p:cNvSpPr>
            <a:spLocks noGrp="1"/>
          </p:cNvSpPr>
          <p:nvPr>
            <p:ph type="body" sz="quarter" idx="28"/>
          </p:nvPr>
        </p:nvSpPr>
        <p:spPr>
          <a:xfrm>
            <a:off x="4345799" y="3878839"/>
            <a:ext cx="3439927" cy="1598721"/>
          </a:xfrm>
        </p:spPr>
        <p:txBody>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6" name="Text Placeholder 5"/>
          <p:cNvSpPr>
            <a:spLocks noGrp="1"/>
          </p:cNvSpPr>
          <p:nvPr>
            <p:ph type="body" sz="quarter" idx="29"/>
          </p:nvPr>
        </p:nvSpPr>
        <p:spPr>
          <a:xfrm>
            <a:off x="8415628" y="1484567"/>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7" name="Text Placeholder 10"/>
          <p:cNvSpPr>
            <a:spLocks noGrp="1"/>
          </p:cNvSpPr>
          <p:nvPr>
            <p:ph type="body" sz="quarter" idx="30"/>
          </p:nvPr>
        </p:nvSpPr>
        <p:spPr>
          <a:xfrm>
            <a:off x="8415628" y="1717398"/>
            <a:ext cx="3439927" cy="876281"/>
          </a:xfrm>
        </p:spPr>
        <p:txBody>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63" name="Text Placeholder 5"/>
          <p:cNvSpPr>
            <a:spLocks noGrp="1"/>
          </p:cNvSpPr>
          <p:nvPr>
            <p:ph type="body" sz="quarter" idx="32"/>
          </p:nvPr>
        </p:nvSpPr>
        <p:spPr>
          <a:xfrm>
            <a:off x="8415628" y="2740343"/>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4" name="Text Placeholder 10"/>
          <p:cNvSpPr>
            <a:spLocks noGrp="1"/>
          </p:cNvSpPr>
          <p:nvPr>
            <p:ph type="body" sz="quarter" idx="33"/>
          </p:nvPr>
        </p:nvSpPr>
        <p:spPr>
          <a:xfrm>
            <a:off x="8415628" y="2973174"/>
            <a:ext cx="3439927" cy="876281"/>
          </a:xfrm>
        </p:spPr>
        <p:txBody>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5"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5993FD38-AEE1-6B90-C6C2-2F0207017030}"/>
              </a:ext>
            </a:extLst>
          </p:cNvPr>
          <p:cNvSpPr>
            <a:spLocks noGrp="1"/>
          </p:cNvSpPr>
          <p:nvPr>
            <p:ph type="sldNum" sz="quarter" idx="35"/>
          </p:nvPr>
        </p:nvSpPr>
        <p:spPr/>
        <p:txBody>
          <a:bodyPr/>
          <a:lstStyle>
            <a:lvl1pPr>
              <a:defRPr/>
            </a:lvl1pPr>
          </a:lstStyle>
          <a:p>
            <a:pPr>
              <a:defRPr/>
            </a:pPr>
            <a:fld id="{FCA4F37E-9AF1-40E8-A747-CBCF830AEFAD}" type="slidenum">
              <a:rPr lang="en-US" altLang="zh-CN"/>
              <a:pPr>
                <a:defRPr/>
              </a:pPr>
              <a:t>‹#›</a:t>
            </a:fld>
            <a:endParaRPr lang="en-US" altLang="zh-CN"/>
          </a:p>
        </p:txBody>
      </p:sp>
    </p:spTree>
    <p:extLst>
      <p:ext uri="{BB962C8B-B14F-4D97-AF65-F5344CB8AC3E}">
        <p14:creationId xmlns:p14="http://schemas.microsoft.com/office/powerpoint/2010/main" val="100385704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reative">
    <p:spTree>
      <p:nvGrpSpPr>
        <p:cNvPr id="1" name=""/>
        <p:cNvGrpSpPr/>
        <p:nvPr/>
      </p:nvGrpSpPr>
      <p:grpSpPr>
        <a:xfrm>
          <a:off x="0" y="0"/>
          <a:ext cx="0" cy="0"/>
          <a:chOff x="0" y="0"/>
          <a:chExt cx="0" cy="0"/>
        </a:xfrm>
      </p:grpSpPr>
      <p:sp>
        <p:nvSpPr>
          <p:cNvPr id="5" name="Picture Placeholder 4"/>
          <p:cNvSpPr>
            <a:spLocks noGrp="1"/>
          </p:cNvSpPr>
          <p:nvPr>
            <p:ph type="pic" sz="quarter" idx="18"/>
          </p:nvPr>
        </p:nvSpPr>
        <p:spPr>
          <a:xfrm>
            <a:off x="1" y="1447800"/>
            <a:ext cx="12192000" cy="5410200"/>
          </a:xfrm>
        </p:spPr>
        <p:txBody>
          <a:bodyPr/>
          <a:lstStyle>
            <a:lvl1pPr>
              <a:defRPr>
                <a:latin typeface="Avenir Next" panose="020B0503020202020204" pitchFamily="34" charset="0"/>
              </a:defRPr>
            </a:lvl1pPr>
          </a:lstStyle>
          <a:p>
            <a:pPr lvl="0"/>
            <a:endParaRPr lang="en-US" noProof="0" dirty="0"/>
          </a:p>
        </p:txBody>
      </p:sp>
      <p:sp>
        <p:nvSpPr>
          <p:cNvPr id="2" name="Title 1"/>
          <p:cNvSpPr>
            <a:spLocks noGrp="1"/>
          </p:cNvSpPr>
          <p:nvPr>
            <p:ph type="title"/>
          </p:nvPr>
        </p:nvSpPr>
        <p:spPr>
          <a:xfrm>
            <a:off x="374904" y="502920"/>
            <a:ext cx="10536936" cy="1058974"/>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621302"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1C41ADE1-CF6A-2432-5F4D-37CC526616FA}"/>
              </a:ext>
            </a:extLst>
          </p:cNvPr>
          <p:cNvSpPr>
            <a:spLocks noGrp="1"/>
          </p:cNvSpPr>
          <p:nvPr>
            <p:ph type="sldNum" sz="quarter" idx="19"/>
          </p:nvPr>
        </p:nvSpPr>
        <p:spPr/>
        <p:txBody>
          <a:bodyPr/>
          <a:lstStyle>
            <a:lvl1pPr>
              <a:defRPr/>
            </a:lvl1pPr>
          </a:lstStyle>
          <a:p>
            <a:pPr>
              <a:defRPr/>
            </a:pPr>
            <a:fld id="{940C983C-5A0F-48F9-A065-AE25422FC14D}" type="slidenum">
              <a:rPr lang="en-US" altLang="zh-CN"/>
              <a:pPr>
                <a:defRPr/>
              </a:pPr>
              <a:t>‹#›</a:t>
            </a:fld>
            <a:endParaRPr lang="en-US" altLang="zh-CN"/>
          </a:p>
        </p:txBody>
      </p:sp>
    </p:spTree>
    <p:extLst>
      <p:ext uri="{BB962C8B-B14F-4D97-AF65-F5344CB8AC3E}">
        <p14:creationId xmlns:p14="http://schemas.microsoft.com/office/powerpoint/2010/main" val="14402667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Global Brand Framework">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10536936" cy="50142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621302"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16"/>
          <p:cNvSpPr>
            <a:spLocks noGrp="1"/>
          </p:cNvSpPr>
          <p:nvPr>
            <p:ph type="body" sz="quarter" idx="18"/>
          </p:nvPr>
        </p:nvSpPr>
        <p:spPr>
          <a:xfrm>
            <a:off x="831850" y="1051660"/>
            <a:ext cx="10528300" cy="310003"/>
          </a:xfrm>
        </p:spPr>
        <p:txBody>
          <a:bodyPr tIns="91440"/>
          <a:lstStyle>
            <a:lvl1pPr algn="ctr">
              <a:defRPr sz="900" b="0" i="0" spc="20" baseline="0">
                <a:latin typeface="+mn-lt"/>
              </a:defRPr>
            </a:lvl1pPr>
            <a:lvl2pPr marL="0" indent="0">
              <a:buNone/>
              <a:defRPr/>
            </a:lvl2pPr>
          </a:lstStyle>
          <a:p>
            <a:pPr lvl="0"/>
            <a:r>
              <a:rPr lang="en-US" dirty="0"/>
              <a:t>Click to edit Master text styles</a:t>
            </a:r>
          </a:p>
        </p:txBody>
      </p:sp>
      <p:sp>
        <p:nvSpPr>
          <p:cNvPr id="19" name="Text Placeholder 18"/>
          <p:cNvSpPr>
            <a:spLocks noGrp="1"/>
          </p:cNvSpPr>
          <p:nvPr>
            <p:ph type="body" sz="quarter" idx="19"/>
          </p:nvPr>
        </p:nvSpPr>
        <p:spPr>
          <a:xfrm>
            <a:off x="358140" y="1374297"/>
            <a:ext cx="11475720" cy="685800"/>
          </a:xfrm>
          <a:solidFill>
            <a:schemeClr val="tx1"/>
          </a:solidFill>
        </p:spPr>
        <p:txBody>
          <a:bodyPr lIns="0" tIns="0" rIns="0" bIns="0" anchor="ctr"/>
          <a:lstStyle>
            <a:lvl1pPr marL="0" indent="0" algn="ctr">
              <a:lnSpc>
                <a:spcPct val="100000"/>
              </a:lnSpc>
              <a:spcBef>
                <a:spcPts val="0"/>
              </a:spcBef>
              <a:buFont typeface="Arial" panose="020B060402020202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2888" indent="0" algn="ctr">
              <a:buNone/>
              <a:defRPr/>
            </a:lvl3pPr>
          </a:lstStyle>
          <a:p>
            <a:pPr lvl="0"/>
            <a:r>
              <a:rPr lang="en-US" dirty="0"/>
              <a:t>Click to edit Master text styles</a:t>
            </a:r>
          </a:p>
          <a:p>
            <a:pPr lvl="1"/>
            <a:r>
              <a:rPr lang="en-US" dirty="0"/>
              <a:t>Second level</a:t>
            </a:r>
          </a:p>
        </p:txBody>
      </p:sp>
      <p:sp>
        <p:nvSpPr>
          <p:cNvPr id="22" name="Text Placeholder 16"/>
          <p:cNvSpPr>
            <a:spLocks noGrp="1"/>
          </p:cNvSpPr>
          <p:nvPr>
            <p:ph type="body" sz="quarter" idx="20"/>
          </p:nvPr>
        </p:nvSpPr>
        <p:spPr>
          <a:xfrm>
            <a:off x="831850" y="2162304"/>
            <a:ext cx="10528300" cy="310003"/>
          </a:xfrm>
        </p:spPr>
        <p:txBody>
          <a:bodyPr tIns="91440"/>
          <a:lstStyle>
            <a:lvl1pPr algn="ctr">
              <a:defRPr sz="900" b="0" i="0" spc="20" baseline="0">
                <a:latin typeface="+mn-lt"/>
              </a:defRPr>
            </a:lvl1pPr>
            <a:lvl2pPr marL="0" indent="0">
              <a:buNone/>
              <a:defRPr/>
            </a:lvl2pPr>
          </a:lstStyle>
          <a:p>
            <a:pPr lvl="0"/>
            <a:r>
              <a:rPr lang="en-US" dirty="0"/>
              <a:t>Click to edit Master text styles</a:t>
            </a:r>
          </a:p>
        </p:txBody>
      </p:sp>
      <p:sp>
        <p:nvSpPr>
          <p:cNvPr id="23" name="Text Placeholder 18"/>
          <p:cNvSpPr>
            <a:spLocks noGrp="1"/>
          </p:cNvSpPr>
          <p:nvPr>
            <p:ph type="body" sz="quarter" idx="21"/>
          </p:nvPr>
        </p:nvSpPr>
        <p:spPr>
          <a:xfrm>
            <a:off x="358140" y="2484941"/>
            <a:ext cx="11475720" cy="685800"/>
          </a:xfr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2888" indent="0" algn="ctr">
              <a:buNone/>
              <a:defRPr/>
            </a:lvl3pPr>
          </a:lstStyle>
          <a:p>
            <a:pPr lvl="0"/>
            <a:r>
              <a:rPr lang="en-US" dirty="0"/>
              <a:t>Click to edit Master text styles</a:t>
            </a:r>
          </a:p>
          <a:p>
            <a:pPr lvl="1"/>
            <a:r>
              <a:rPr lang="en-US" dirty="0"/>
              <a:t>Second level</a:t>
            </a:r>
          </a:p>
        </p:txBody>
      </p:sp>
      <p:sp>
        <p:nvSpPr>
          <p:cNvPr id="24" name="Text Placeholder 16"/>
          <p:cNvSpPr>
            <a:spLocks noGrp="1"/>
          </p:cNvSpPr>
          <p:nvPr>
            <p:ph type="body" sz="quarter" idx="22"/>
          </p:nvPr>
        </p:nvSpPr>
        <p:spPr>
          <a:xfrm>
            <a:off x="831850" y="3335218"/>
            <a:ext cx="10528300" cy="310003"/>
          </a:xfrm>
        </p:spPr>
        <p:txBody>
          <a:bodyPr tIns="91440"/>
          <a:lstStyle>
            <a:lvl1pPr algn="ctr">
              <a:defRPr sz="900" b="0" i="0" spc="20" baseline="0">
                <a:latin typeface="+mn-lt"/>
              </a:defRPr>
            </a:lvl1pPr>
            <a:lvl2pPr marL="0" indent="0">
              <a:buNone/>
              <a:defRPr/>
            </a:lvl2pPr>
          </a:lstStyle>
          <a:p>
            <a:pPr lvl="0"/>
            <a:r>
              <a:rPr lang="en-US" dirty="0"/>
              <a:t>Click to edit Master text styles</a:t>
            </a:r>
          </a:p>
        </p:txBody>
      </p:sp>
      <p:sp>
        <p:nvSpPr>
          <p:cNvPr id="25" name="Text Placeholder 18"/>
          <p:cNvSpPr>
            <a:spLocks noGrp="1"/>
          </p:cNvSpPr>
          <p:nvPr>
            <p:ph type="body" sz="quarter" idx="23"/>
          </p:nvPr>
        </p:nvSpPr>
        <p:spPr>
          <a:xfrm>
            <a:off x="358140" y="3657855"/>
            <a:ext cx="2743200" cy="2596896"/>
          </a:xfrm>
          <a:solidFill>
            <a:schemeClr val="bg2"/>
          </a:solidFill>
        </p:spPr>
        <p:txBody>
          <a:bodyPr lIns="0" tIns="182880" rIns="0" bIns="0" anchor="t"/>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29" name="Text Placeholder 18"/>
          <p:cNvSpPr>
            <a:spLocks noGrp="1"/>
          </p:cNvSpPr>
          <p:nvPr>
            <p:ph type="body" sz="quarter" idx="24"/>
          </p:nvPr>
        </p:nvSpPr>
        <p:spPr>
          <a:xfrm>
            <a:off x="3268980" y="3657855"/>
            <a:ext cx="2743200" cy="2596896"/>
          </a:xfrm>
          <a:solidFill>
            <a:schemeClr val="bg2"/>
          </a:solidFill>
        </p:spPr>
        <p:txBody>
          <a:bodyPr lIns="0" tIns="182880" rIns="0" bIns="0" anchor="t"/>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30" name="Text Placeholder 18"/>
          <p:cNvSpPr>
            <a:spLocks noGrp="1"/>
          </p:cNvSpPr>
          <p:nvPr>
            <p:ph type="body" sz="quarter" idx="25"/>
          </p:nvPr>
        </p:nvSpPr>
        <p:spPr>
          <a:xfrm>
            <a:off x="6179820" y="3657855"/>
            <a:ext cx="2743200" cy="2596896"/>
          </a:xfrm>
          <a:solidFill>
            <a:schemeClr val="bg2"/>
          </a:solidFill>
        </p:spPr>
        <p:txBody>
          <a:bodyPr lIns="0" tIns="182880" rIns="0" bIns="0" anchor="t"/>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31" name="Text Placeholder 18"/>
          <p:cNvSpPr>
            <a:spLocks noGrp="1"/>
          </p:cNvSpPr>
          <p:nvPr>
            <p:ph type="body" sz="quarter" idx="26"/>
          </p:nvPr>
        </p:nvSpPr>
        <p:spPr>
          <a:xfrm>
            <a:off x="9090660" y="3657855"/>
            <a:ext cx="2743200" cy="2596896"/>
          </a:xfrm>
          <a:solidFill>
            <a:schemeClr val="bg2"/>
          </a:solidFill>
        </p:spPr>
        <p:txBody>
          <a:bodyPr lIns="0" tIns="182880" rIns="0" bIns="0" anchor="t"/>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4" name="Text Placeholder 39"/>
          <p:cNvSpPr>
            <a:spLocks noGrp="1"/>
          </p:cNvSpPr>
          <p:nvPr>
            <p:ph type="body" sz="quarter" idx="30"/>
          </p:nvPr>
        </p:nvSpPr>
        <p:spPr>
          <a:xfrm>
            <a:off x="388654" y="4312981"/>
            <a:ext cx="2677859" cy="1730375"/>
          </a:xfrm>
        </p:spPr>
        <p:txBody>
          <a:bodyPr/>
          <a:lstStyle>
            <a:lvl1pPr algn="ctr">
              <a:lnSpc>
                <a:spcPct val="110000"/>
              </a:lnSpc>
              <a:defRPr sz="1200" baseline="0">
                <a:latin typeface="+mn-lt"/>
              </a:defRPr>
            </a:lvl1pPr>
            <a:lvl2pPr marL="0" indent="0">
              <a:buNone/>
              <a:defRPr/>
            </a:lvl2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p:txBody>
      </p:sp>
      <p:sp>
        <p:nvSpPr>
          <p:cNvPr id="5" name="Text Placeholder 39"/>
          <p:cNvSpPr>
            <a:spLocks noGrp="1"/>
          </p:cNvSpPr>
          <p:nvPr>
            <p:ph type="body" sz="quarter" idx="31"/>
          </p:nvPr>
        </p:nvSpPr>
        <p:spPr>
          <a:xfrm>
            <a:off x="3303734" y="4312981"/>
            <a:ext cx="2677859" cy="1730375"/>
          </a:xfrm>
        </p:spPr>
        <p:txBody>
          <a:bodyPr/>
          <a:lstStyle>
            <a:lvl1pPr algn="ctr">
              <a:lnSpc>
                <a:spcPct val="110000"/>
              </a:lnSpc>
              <a:defRPr sz="1200" baseline="0">
                <a:latin typeface="+mn-lt"/>
              </a:defRPr>
            </a:lvl1pPr>
            <a:lvl2pPr marL="0" indent="0">
              <a:buNone/>
              <a:defRPr/>
            </a:lvl2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p:txBody>
      </p:sp>
      <p:sp>
        <p:nvSpPr>
          <p:cNvPr id="6" name="Text Placeholder 39"/>
          <p:cNvSpPr>
            <a:spLocks noGrp="1"/>
          </p:cNvSpPr>
          <p:nvPr>
            <p:ph type="body" sz="quarter" idx="32"/>
          </p:nvPr>
        </p:nvSpPr>
        <p:spPr>
          <a:xfrm>
            <a:off x="6205063" y="4312981"/>
            <a:ext cx="2677859" cy="1730375"/>
          </a:xfrm>
        </p:spPr>
        <p:txBody>
          <a:bodyPr/>
          <a:lstStyle>
            <a:lvl1pPr algn="ctr">
              <a:lnSpc>
                <a:spcPct val="110000"/>
              </a:lnSpc>
              <a:defRPr sz="1200" baseline="0">
                <a:latin typeface="+mn-lt"/>
              </a:defRPr>
            </a:lvl1pPr>
            <a:lvl2pPr marL="0" indent="0">
              <a:buNone/>
              <a:defRPr/>
            </a:lvl2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p:txBody>
      </p:sp>
      <p:sp>
        <p:nvSpPr>
          <p:cNvPr id="7" name="Text Placeholder 39"/>
          <p:cNvSpPr>
            <a:spLocks noGrp="1"/>
          </p:cNvSpPr>
          <p:nvPr>
            <p:ph type="body" sz="quarter" idx="33"/>
          </p:nvPr>
        </p:nvSpPr>
        <p:spPr>
          <a:xfrm>
            <a:off x="9127018" y="4312981"/>
            <a:ext cx="2677859" cy="1730375"/>
          </a:xfrm>
        </p:spPr>
        <p:txBody>
          <a:bodyPr/>
          <a:lstStyle>
            <a:lvl1pPr algn="ctr">
              <a:lnSpc>
                <a:spcPct val="110000"/>
              </a:lnSpc>
              <a:defRPr sz="1200" baseline="0">
                <a:latin typeface="+mn-lt"/>
              </a:defRPr>
            </a:lvl1pPr>
            <a:lvl2pPr marL="0" indent="0">
              <a:buNone/>
              <a:defRPr/>
            </a:lvl2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p:txBody>
      </p:sp>
      <p:sp>
        <p:nvSpPr>
          <p:cNvPr id="3" name="Slide Number Placeholder 5">
            <a:extLst>
              <a:ext uri="{FF2B5EF4-FFF2-40B4-BE49-F238E27FC236}">
                <a16:creationId xmlns:a16="http://schemas.microsoft.com/office/drawing/2014/main" id="{B87FAD9E-225D-DCDA-FC7B-7C77317BB210}"/>
              </a:ext>
            </a:extLst>
          </p:cNvPr>
          <p:cNvSpPr>
            <a:spLocks noGrp="1"/>
          </p:cNvSpPr>
          <p:nvPr>
            <p:ph type="sldNum" sz="quarter" idx="34"/>
          </p:nvPr>
        </p:nvSpPr>
        <p:spPr/>
        <p:txBody>
          <a:bodyPr/>
          <a:lstStyle>
            <a:lvl1pPr>
              <a:defRPr/>
            </a:lvl1pPr>
          </a:lstStyle>
          <a:p>
            <a:pPr>
              <a:defRPr/>
            </a:pPr>
            <a:fld id="{A324FAA2-9239-4194-8D4D-29254CFB491F}" type="slidenum">
              <a:rPr lang="en-US" altLang="zh-CN"/>
              <a:pPr>
                <a:defRPr/>
              </a:pPr>
              <a:t>‹#›</a:t>
            </a:fld>
            <a:endParaRPr lang="en-US" altLang="zh-CN"/>
          </a:p>
        </p:txBody>
      </p:sp>
    </p:spTree>
    <p:extLst>
      <p:ext uri="{BB962C8B-B14F-4D97-AF65-F5344CB8AC3E}">
        <p14:creationId xmlns:p14="http://schemas.microsoft.com/office/powerpoint/2010/main" val="205529369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rand Health Performanc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841C7FF-1A0A-3DD1-8D84-8DF36DA29B12}"/>
              </a:ext>
            </a:extLst>
          </p:cNvPr>
          <p:cNvSpPr/>
          <p:nvPr userDrawn="1"/>
        </p:nvSpPr>
        <p:spPr>
          <a:xfrm>
            <a:off x="0" y="1076325"/>
            <a:ext cx="12192000" cy="57816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grpSp>
        <p:nvGrpSpPr>
          <p:cNvPr id="4" name="Group 26">
            <a:extLst>
              <a:ext uri="{FF2B5EF4-FFF2-40B4-BE49-F238E27FC236}">
                <a16:creationId xmlns:a16="http://schemas.microsoft.com/office/drawing/2014/main" id="{30BA770E-F537-AC92-A79F-A06E42559DFD}"/>
              </a:ext>
            </a:extLst>
          </p:cNvPr>
          <p:cNvGrpSpPr>
            <a:grpSpLocks/>
          </p:cNvGrpSpPr>
          <p:nvPr userDrawn="1"/>
        </p:nvGrpSpPr>
        <p:grpSpPr bwMode="auto">
          <a:xfrm>
            <a:off x="5075238" y="3254375"/>
            <a:ext cx="4748212" cy="3228975"/>
            <a:chOff x="5075525" y="1335397"/>
            <a:chExt cx="4747426" cy="3754719"/>
          </a:xfrm>
        </p:grpSpPr>
        <p:cxnSp>
          <p:nvCxnSpPr>
            <p:cNvPr id="5" name="Straight Connector 27">
              <a:extLst>
                <a:ext uri="{FF2B5EF4-FFF2-40B4-BE49-F238E27FC236}">
                  <a16:creationId xmlns:a16="http://schemas.microsoft.com/office/drawing/2014/main" id="{BE2EB25E-DE98-3421-49CC-5B277F29AD27}"/>
                </a:ext>
              </a:extLst>
            </p:cNvPr>
            <p:cNvCxnSpPr>
              <a:cxnSpLocks/>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6" name="Straight Connector 28">
              <a:extLst>
                <a:ext uri="{FF2B5EF4-FFF2-40B4-BE49-F238E27FC236}">
                  <a16:creationId xmlns:a16="http://schemas.microsoft.com/office/drawing/2014/main" id="{169B7C2F-3DC4-A990-900D-0EABFE79728B}"/>
                </a:ext>
              </a:extLst>
            </p:cNvPr>
            <p:cNvCxnSpPr>
              <a:cxnSpLocks/>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grpSp>
        <p:nvGrpSpPr>
          <p:cNvPr id="7" name="Group 65">
            <a:extLst>
              <a:ext uri="{FF2B5EF4-FFF2-40B4-BE49-F238E27FC236}">
                <a16:creationId xmlns:a16="http://schemas.microsoft.com/office/drawing/2014/main" id="{C358FFED-42C8-9D71-EB46-4DF1092CF742}"/>
              </a:ext>
            </a:extLst>
          </p:cNvPr>
          <p:cNvGrpSpPr>
            <a:grpSpLocks/>
          </p:cNvGrpSpPr>
          <p:nvPr userDrawn="1"/>
        </p:nvGrpSpPr>
        <p:grpSpPr bwMode="auto">
          <a:xfrm>
            <a:off x="5075238" y="1352550"/>
            <a:ext cx="4748212" cy="1651000"/>
            <a:chOff x="5075525" y="1335397"/>
            <a:chExt cx="4747426" cy="3754719"/>
          </a:xfrm>
        </p:grpSpPr>
        <p:cxnSp>
          <p:nvCxnSpPr>
            <p:cNvPr id="8" name="Straight Connector 66">
              <a:extLst>
                <a:ext uri="{FF2B5EF4-FFF2-40B4-BE49-F238E27FC236}">
                  <a16:creationId xmlns:a16="http://schemas.microsoft.com/office/drawing/2014/main" id="{2EED7CD7-12FC-D667-AC37-D4CEC799EF62}"/>
                </a:ext>
              </a:extLst>
            </p:cNvPr>
            <p:cNvCxnSpPr>
              <a:cxnSpLocks/>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0" name="Straight Connector 67">
              <a:extLst>
                <a:ext uri="{FF2B5EF4-FFF2-40B4-BE49-F238E27FC236}">
                  <a16:creationId xmlns:a16="http://schemas.microsoft.com/office/drawing/2014/main" id="{EBAFD709-66B8-7BBB-7922-678FDAD10C65}"/>
                </a:ext>
              </a:extLst>
            </p:cNvPr>
            <p:cNvCxnSpPr>
              <a:cxnSpLocks/>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11" name="Straight Connector 29">
            <a:extLst>
              <a:ext uri="{FF2B5EF4-FFF2-40B4-BE49-F238E27FC236}">
                <a16:creationId xmlns:a16="http://schemas.microsoft.com/office/drawing/2014/main" id="{4E1CBA6F-9D90-3908-46F6-0382B2C197E6}"/>
              </a:ext>
            </a:extLst>
          </p:cNvPr>
          <p:cNvCxnSpPr>
            <a:cxnSpLocks/>
          </p:cNvCxnSpPr>
          <p:nvPr userDrawn="1"/>
        </p:nvCxnSpPr>
        <p:spPr>
          <a:xfrm rot="16200000">
            <a:off x="7476332" y="415131"/>
            <a:ext cx="0" cy="9043987"/>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2" name="Straight Connector 4">
            <a:extLst>
              <a:ext uri="{FF2B5EF4-FFF2-40B4-BE49-F238E27FC236}">
                <a16:creationId xmlns:a16="http://schemas.microsoft.com/office/drawing/2014/main" id="{160E230E-64FE-FDB8-73F5-8E88D4FD3EFF}"/>
              </a:ext>
            </a:extLst>
          </p:cNvPr>
          <p:cNvCxnSpPr>
            <a:cxnSpLocks/>
          </p:cNvCxnSpPr>
          <p:nvPr userDrawn="1"/>
        </p:nvCxnSpPr>
        <p:spPr>
          <a:xfrm>
            <a:off x="2701925" y="1076325"/>
            <a:ext cx="0" cy="5781675"/>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3" name="Straight Connector 25">
            <a:extLst>
              <a:ext uri="{FF2B5EF4-FFF2-40B4-BE49-F238E27FC236}">
                <a16:creationId xmlns:a16="http://schemas.microsoft.com/office/drawing/2014/main" id="{7CA069B8-744F-D319-2A1F-A9B00E6220B0}"/>
              </a:ext>
            </a:extLst>
          </p:cNvPr>
          <p:cNvCxnSpPr>
            <a:cxnSpLocks/>
          </p:cNvCxnSpPr>
          <p:nvPr userDrawn="1"/>
        </p:nvCxnSpPr>
        <p:spPr>
          <a:xfrm>
            <a:off x="7446963" y="1076325"/>
            <a:ext cx="0" cy="5781675"/>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4" name="TextBox 68">
            <a:extLst>
              <a:ext uri="{FF2B5EF4-FFF2-40B4-BE49-F238E27FC236}">
                <a16:creationId xmlns:a16="http://schemas.microsoft.com/office/drawing/2014/main" id="{6736A696-153F-7F81-7BCF-AE7CD5406BEB}"/>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2" name="Title 1"/>
          <p:cNvSpPr>
            <a:spLocks noGrp="1"/>
          </p:cNvSpPr>
          <p:nvPr>
            <p:ph type="title"/>
          </p:nvPr>
        </p:nvSpPr>
        <p:spPr>
          <a:xfrm>
            <a:off x="374904" y="502920"/>
            <a:ext cx="10515600" cy="56326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20" name="Text Placeholder 19"/>
          <p:cNvSpPr>
            <a:spLocks noGrp="1"/>
          </p:cNvSpPr>
          <p:nvPr>
            <p:ph type="body" sz="quarter" idx="54"/>
          </p:nvPr>
        </p:nvSpPr>
        <p:spPr>
          <a:xfrm>
            <a:off x="256033" y="1233489"/>
            <a:ext cx="2445780" cy="5157046"/>
          </a:xfrm>
        </p:spPr>
        <p:txBody>
          <a:bodyPr lIns="0"/>
          <a:lstStyle>
            <a:lvl1pPr>
              <a:lnSpc>
                <a:spcPct val="110000"/>
              </a:lnSpc>
              <a:spcBef>
                <a:spcPts val="1600"/>
              </a:spcBef>
              <a:defRPr sz="1100" b="1" i="0" spc="30" baseline="0">
                <a:solidFill>
                  <a:schemeClr val="accent1"/>
                </a:solidFill>
                <a:latin typeface="+mn-lt"/>
              </a:defRPr>
            </a:lvl1pPr>
            <a:lvl2pPr marL="230188" indent="-169863">
              <a:lnSpc>
                <a:spcPct val="110000"/>
              </a:lnSpc>
              <a:tabLst/>
              <a:defRPr sz="1100">
                <a:latin typeface="+mn-lt"/>
              </a:defRPr>
            </a:lvl2pPr>
            <a:lvl3pPr>
              <a:lnSpc>
                <a:spcPct val="110000"/>
              </a:lnSpc>
              <a:defRPr sz="900">
                <a:latin typeface="+mn-lt"/>
              </a:defRPr>
            </a:lvl3pPr>
          </a:lstStyle>
          <a:p>
            <a:pPr lvl="0"/>
            <a:r>
              <a:rPr lang="en-US" dirty="0"/>
              <a:t>Click to edit Master text styles</a:t>
            </a:r>
          </a:p>
          <a:p>
            <a:pPr lvl="1"/>
            <a:r>
              <a:rPr lang="en-US" dirty="0"/>
              <a:t>Second level</a:t>
            </a:r>
          </a:p>
          <a:p>
            <a:pPr lvl="2"/>
            <a:endParaRPr lang="en-US" dirty="0"/>
          </a:p>
        </p:txBody>
      </p:sp>
      <p:sp>
        <p:nvSpPr>
          <p:cNvPr id="24" name="Text Placeholder 23"/>
          <p:cNvSpPr>
            <a:spLocks noGrp="1"/>
          </p:cNvSpPr>
          <p:nvPr>
            <p:ph type="body" sz="quarter" idx="55"/>
          </p:nvPr>
        </p:nvSpPr>
        <p:spPr>
          <a:xfrm>
            <a:off x="2701813" y="1076446"/>
            <a:ext cx="9490188" cy="201168"/>
          </a:xfrm>
          <a:solidFill>
            <a:schemeClr val="tx1"/>
          </a:solidFill>
        </p:spPr>
        <p:txBody>
          <a:bodyPr anchor="ctr"/>
          <a:lstStyle>
            <a:lvl1pPr algn="ctr">
              <a:defRPr sz="1000" b="1" i="0" spc="40" baseline="0">
                <a:solidFill>
                  <a:schemeClr val="bg1"/>
                </a:solidFill>
                <a:latin typeface="+mn-lt"/>
              </a:defRPr>
            </a:lvl1pPr>
            <a:lvl2pPr marL="0" indent="0">
              <a:buNone/>
              <a:defRPr/>
            </a:lvl2pPr>
          </a:lstStyle>
          <a:p>
            <a:pPr lvl="0"/>
            <a:r>
              <a:rPr lang="en-US" dirty="0"/>
              <a:t>Click to edit Master text styles</a:t>
            </a:r>
          </a:p>
        </p:txBody>
      </p:sp>
      <p:sp>
        <p:nvSpPr>
          <p:cNvPr id="25" name="Text Placeholder 23"/>
          <p:cNvSpPr>
            <a:spLocks noGrp="1"/>
          </p:cNvSpPr>
          <p:nvPr>
            <p:ph type="body" sz="quarter" idx="56"/>
          </p:nvPr>
        </p:nvSpPr>
        <p:spPr>
          <a:xfrm>
            <a:off x="2701813" y="2917329"/>
            <a:ext cx="9490188" cy="201168"/>
          </a:xfrm>
          <a:solidFill>
            <a:schemeClr val="tx1"/>
          </a:solidFill>
        </p:spPr>
        <p:txBody>
          <a:bodyPr anchor="ctr"/>
          <a:lstStyle>
            <a:lvl1pPr algn="ctr">
              <a:defRPr sz="1000" b="1" i="0" spc="40" baseline="0">
                <a:solidFill>
                  <a:schemeClr val="bg1"/>
                </a:solidFill>
                <a:latin typeface="+mn-lt"/>
              </a:defRPr>
            </a:lvl1pPr>
            <a:lvl2pPr marL="0" indent="0">
              <a:buNone/>
              <a:defRPr/>
            </a:lvl2pPr>
          </a:lstStyle>
          <a:p>
            <a:pPr lvl="0"/>
            <a:r>
              <a:rPr lang="en-US" dirty="0"/>
              <a:t>Click to edit Master text styles</a:t>
            </a:r>
          </a:p>
        </p:txBody>
      </p:sp>
      <p:sp>
        <p:nvSpPr>
          <p:cNvPr id="33" name="Text Placeholder 19"/>
          <p:cNvSpPr>
            <a:spLocks noGrp="1"/>
          </p:cNvSpPr>
          <p:nvPr>
            <p:ph type="body" sz="quarter" idx="57"/>
          </p:nvPr>
        </p:nvSpPr>
        <p:spPr>
          <a:xfrm>
            <a:off x="3855721" y="1310766"/>
            <a:ext cx="2445780" cy="143744"/>
          </a:xfrm>
          <a:solidFill>
            <a:schemeClr val="bg2"/>
          </a:solidFill>
        </p:spPr>
        <p:txBody>
          <a:bodyPr lIns="0" tIns="0"/>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zh-CN" altLang="en-US"/>
              <a:t>单击此处编辑母版文本样式</a:t>
            </a:r>
          </a:p>
        </p:txBody>
      </p:sp>
      <p:sp>
        <p:nvSpPr>
          <p:cNvPr id="34" name="Text Placeholder 19"/>
          <p:cNvSpPr>
            <a:spLocks noGrp="1"/>
          </p:cNvSpPr>
          <p:nvPr>
            <p:ph type="body" sz="quarter" idx="58"/>
          </p:nvPr>
        </p:nvSpPr>
        <p:spPr>
          <a:xfrm>
            <a:off x="8610601" y="1310766"/>
            <a:ext cx="2445780" cy="143744"/>
          </a:xfrm>
          <a:solidFill>
            <a:schemeClr val="bg2"/>
          </a:solidFill>
        </p:spPr>
        <p:txBody>
          <a:bodyPr lIns="0" tIns="0"/>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zh-CN" altLang="en-US"/>
              <a:t>单击此处编辑母版文本样式</a:t>
            </a:r>
          </a:p>
        </p:txBody>
      </p:sp>
      <p:sp>
        <p:nvSpPr>
          <p:cNvPr id="35" name="Text Placeholder 19"/>
          <p:cNvSpPr>
            <a:spLocks noGrp="1"/>
          </p:cNvSpPr>
          <p:nvPr>
            <p:ph type="body" sz="quarter" idx="59"/>
          </p:nvPr>
        </p:nvSpPr>
        <p:spPr>
          <a:xfrm>
            <a:off x="3733432" y="3149472"/>
            <a:ext cx="2690358" cy="143744"/>
          </a:xfrm>
          <a:solidFill>
            <a:schemeClr val="bg2"/>
          </a:solidFill>
        </p:spPr>
        <p:txBody>
          <a:bodyPr lIns="0" tIns="0"/>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zh-CN" altLang="en-US"/>
              <a:t>单击此处编辑母版文本样式</a:t>
            </a:r>
          </a:p>
        </p:txBody>
      </p:sp>
      <p:sp>
        <p:nvSpPr>
          <p:cNvPr id="36" name="Text Placeholder 19"/>
          <p:cNvSpPr>
            <a:spLocks noGrp="1"/>
          </p:cNvSpPr>
          <p:nvPr>
            <p:ph type="body" sz="quarter" idx="60"/>
          </p:nvPr>
        </p:nvSpPr>
        <p:spPr>
          <a:xfrm>
            <a:off x="8610601" y="3149472"/>
            <a:ext cx="2445780" cy="143744"/>
          </a:xfrm>
          <a:solidFill>
            <a:schemeClr val="bg2"/>
          </a:solidFill>
        </p:spPr>
        <p:txBody>
          <a:bodyPr lIns="0" tIns="0"/>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zh-CN" altLang="en-US"/>
              <a:t>单击此处编辑母版文本样式</a:t>
            </a:r>
          </a:p>
        </p:txBody>
      </p:sp>
      <p:sp>
        <p:nvSpPr>
          <p:cNvPr id="37" name="Text Placeholder 19"/>
          <p:cNvSpPr>
            <a:spLocks noGrp="1"/>
          </p:cNvSpPr>
          <p:nvPr>
            <p:ph type="body" sz="quarter" idx="61"/>
          </p:nvPr>
        </p:nvSpPr>
        <p:spPr>
          <a:xfrm>
            <a:off x="2701811" y="142647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2" name="Text Placeholder 19"/>
          <p:cNvSpPr>
            <a:spLocks noGrp="1"/>
          </p:cNvSpPr>
          <p:nvPr>
            <p:ph type="body" sz="quarter" idx="62"/>
          </p:nvPr>
        </p:nvSpPr>
        <p:spPr>
          <a:xfrm>
            <a:off x="5073751" y="142647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3" name="Text Placeholder 19"/>
          <p:cNvSpPr>
            <a:spLocks noGrp="1"/>
          </p:cNvSpPr>
          <p:nvPr>
            <p:ph type="body" sz="quarter" idx="63"/>
          </p:nvPr>
        </p:nvSpPr>
        <p:spPr>
          <a:xfrm>
            <a:off x="7445690" y="142647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4" name="Text Placeholder 19"/>
          <p:cNvSpPr>
            <a:spLocks noGrp="1"/>
          </p:cNvSpPr>
          <p:nvPr>
            <p:ph type="body" sz="quarter" idx="64"/>
          </p:nvPr>
        </p:nvSpPr>
        <p:spPr>
          <a:xfrm>
            <a:off x="9817630" y="142647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5" name="Text Placeholder 19"/>
          <p:cNvSpPr>
            <a:spLocks noGrp="1"/>
          </p:cNvSpPr>
          <p:nvPr>
            <p:ph type="body" sz="quarter" idx="65"/>
          </p:nvPr>
        </p:nvSpPr>
        <p:spPr>
          <a:xfrm>
            <a:off x="2701811" y="325422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6" name="Text Placeholder 19"/>
          <p:cNvSpPr>
            <a:spLocks noGrp="1"/>
          </p:cNvSpPr>
          <p:nvPr>
            <p:ph type="body" sz="quarter" idx="66"/>
          </p:nvPr>
        </p:nvSpPr>
        <p:spPr>
          <a:xfrm>
            <a:off x="5073751" y="325422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7" name="Text Placeholder 19"/>
          <p:cNvSpPr>
            <a:spLocks noGrp="1"/>
          </p:cNvSpPr>
          <p:nvPr>
            <p:ph type="body" sz="quarter" idx="67"/>
          </p:nvPr>
        </p:nvSpPr>
        <p:spPr>
          <a:xfrm>
            <a:off x="7445690" y="325422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8" name="Text Placeholder 19"/>
          <p:cNvSpPr>
            <a:spLocks noGrp="1"/>
          </p:cNvSpPr>
          <p:nvPr>
            <p:ph type="body" sz="quarter" idx="68"/>
          </p:nvPr>
        </p:nvSpPr>
        <p:spPr>
          <a:xfrm>
            <a:off x="9817630" y="325422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9" name="Text Placeholder 19"/>
          <p:cNvSpPr>
            <a:spLocks noGrp="1"/>
          </p:cNvSpPr>
          <p:nvPr>
            <p:ph type="body" sz="quarter" idx="69"/>
          </p:nvPr>
        </p:nvSpPr>
        <p:spPr>
          <a:xfrm>
            <a:off x="2701811" y="4993650"/>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0" name="Text Placeholder 19"/>
          <p:cNvSpPr>
            <a:spLocks noGrp="1"/>
          </p:cNvSpPr>
          <p:nvPr>
            <p:ph type="body" sz="quarter" idx="70"/>
          </p:nvPr>
        </p:nvSpPr>
        <p:spPr>
          <a:xfrm>
            <a:off x="5073751" y="4993650"/>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1" name="Text Placeholder 19"/>
          <p:cNvSpPr>
            <a:spLocks noGrp="1"/>
          </p:cNvSpPr>
          <p:nvPr>
            <p:ph type="body" sz="quarter" idx="71"/>
          </p:nvPr>
        </p:nvSpPr>
        <p:spPr>
          <a:xfrm>
            <a:off x="7445690" y="4993650"/>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2" name="Text Placeholder 19"/>
          <p:cNvSpPr>
            <a:spLocks noGrp="1"/>
          </p:cNvSpPr>
          <p:nvPr>
            <p:ph type="body" sz="quarter" idx="72"/>
          </p:nvPr>
        </p:nvSpPr>
        <p:spPr>
          <a:xfrm>
            <a:off x="9817630" y="4993650"/>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4" name="Text Placeholder 53"/>
          <p:cNvSpPr>
            <a:spLocks noGrp="1"/>
          </p:cNvSpPr>
          <p:nvPr>
            <p:ph type="body" sz="quarter" idx="73"/>
          </p:nvPr>
        </p:nvSpPr>
        <p:spPr>
          <a:xfrm>
            <a:off x="2701925" y="1608900"/>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55" name="Text Placeholder 53"/>
          <p:cNvSpPr>
            <a:spLocks noGrp="1"/>
          </p:cNvSpPr>
          <p:nvPr>
            <p:ph type="body" sz="quarter" idx="74"/>
          </p:nvPr>
        </p:nvSpPr>
        <p:spPr>
          <a:xfrm>
            <a:off x="5079365" y="1608900"/>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56" name="Text Placeholder 53"/>
          <p:cNvSpPr>
            <a:spLocks noGrp="1"/>
          </p:cNvSpPr>
          <p:nvPr>
            <p:ph type="body" sz="quarter" idx="75"/>
          </p:nvPr>
        </p:nvSpPr>
        <p:spPr>
          <a:xfrm>
            <a:off x="7456805" y="1608900"/>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57" name="Text Placeholder 53"/>
          <p:cNvSpPr>
            <a:spLocks noGrp="1"/>
          </p:cNvSpPr>
          <p:nvPr>
            <p:ph type="body" sz="quarter" idx="76"/>
          </p:nvPr>
        </p:nvSpPr>
        <p:spPr>
          <a:xfrm>
            <a:off x="9834245" y="1608900"/>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58" name="Text Placeholder 53"/>
          <p:cNvSpPr>
            <a:spLocks noGrp="1"/>
          </p:cNvSpPr>
          <p:nvPr>
            <p:ph type="body" sz="quarter" idx="77"/>
          </p:nvPr>
        </p:nvSpPr>
        <p:spPr>
          <a:xfrm>
            <a:off x="2701925" y="3441256"/>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59" name="Text Placeholder 53"/>
          <p:cNvSpPr>
            <a:spLocks noGrp="1"/>
          </p:cNvSpPr>
          <p:nvPr>
            <p:ph type="body" sz="quarter" idx="78"/>
          </p:nvPr>
        </p:nvSpPr>
        <p:spPr>
          <a:xfrm>
            <a:off x="5079365" y="3441256"/>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0" name="Text Placeholder 53"/>
          <p:cNvSpPr>
            <a:spLocks noGrp="1"/>
          </p:cNvSpPr>
          <p:nvPr>
            <p:ph type="body" sz="quarter" idx="79"/>
          </p:nvPr>
        </p:nvSpPr>
        <p:spPr>
          <a:xfrm>
            <a:off x="7456805" y="3441256"/>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1" name="Text Placeholder 53"/>
          <p:cNvSpPr>
            <a:spLocks noGrp="1"/>
          </p:cNvSpPr>
          <p:nvPr>
            <p:ph type="body" sz="quarter" idx="80"/>
          </p:nvPr>
        </p:nvSpPr>
        <p:spPr>
          <a:xfrm>
            <a:off x="9834245" y="3441256"/>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2" name="Text Placeholder 53"/>
          <p:cNvSpPr>
            <a:spLocks noGrp="1"/>
          </p:cNvSpPr>
          <p:nvPr>
            <p:ph type="body" sz="quarter" idx="81"/>
          </p:nvPr>
        </p:nvSpPr>
        <p:spPr>
          <a:xfrm>
            <a:off x="2701925" y="5196904"/>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3" name="Text Placeholder 53"/>
          <p:cNvSpPr>
            <a:spLocks noGrp="1"/>
          </p:cNvSpPr>
          <p:nvPr>
            <p:ph type="body" sz="quarter" idx="82"/>
          </p:nvPr>
        </p:nvSpPr>
        <p:spPr>
          <a:xfrm>
            <a:off x="5079365" y="5196904"/>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4" name="Text Placeholder 53"/>
          <p:cNvSpPr>
            <a:spLocks noGrp="1"/>
          </p:cNvSpPr>
          <p:nvPr>
            <p:ph type="body" sz="quarter" idx="83"/>
          </p:nvPr>
        </p:nvSpPr>
        <p:spPr>
          <a:xfrm>
            <a:off x="7456805" y="5196904"/>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5" name="Text Placeholder 53"/>
          <p:cNvSpPr>
            <a:spLocks noGrp="1"/>
          </p:cNvSpPr>
          <p:nvPr>
            <p:ph type="body" sz="quarter" idx="84"/>
          </p:nvPr>
        </p:nvSpPr>
        <p:spPr>
          <a:xfrm>
            <a:off x="9834245" y="5196904"/>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15" name="Slide Number Placeholder 5">
            <a:extLst>
              <a:ext uri="{FF2B5EF4-FFF2-40B4-BE49-F238E27FC236}">
                <a16:creationId xmlns:a16="http://schemas.microsoft.com/office/drawing/2014/main" id="{81716334-15F2-7519-4DF6-4B95E8BA4E2E}"/>
              </a:ext>
            </a:extLst>
          </p:cNvPr>
          <p:cNvSpPr>
            <a:spLocks noGrp="1"/>
          </p:cNvSpPr>
          <p:nvPr>
            <p:ph type="sldNum" sz="quarter" idx="85"/>
          </p:nvPr>
        </p:nvSpPr>
        <p:spPr/>
        <p:txBody>
          <a:bodyPr/>
          <a:lstStyle>
            <a:lvl1pPr>
              <a:defRPr/>
            </a:lvl1pPr>
          </a:lstStyle>
          <a:p>
            <a:pPr>
              <a:defRPr/>
            </a:pPr>
            <a:fld id="{8028F1EB-81F1-4587-BAFC-B461903978F8}" type="slidenum">
              <a:rPr lang="en-US" altLang="zh-CN"/>
              <a:pPr>
                <a:defRPr/>
              </a:pPr>
              <a:t>‹#›</a:t>
            </a:fld>
            <a:endParaRPr lang="en-US" altLang="zh-CN"/>
          </a:p>
        </p:txBody>
      </p:sp>
    </p:spTree>
    <p:extLst>
      <p:ext uri="{BB962C8B-B14F-4D97-AF65-F5344CB8AC3E}">
        <p14:creationId xmlns:p14="http://schemas.microsoft.com/office/powerpoint/2010/main" val="1599606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2" name="Blue Shape">
            <a:extLst>
              <a:ext uri="{FF2B5EF4-FFF2-40B4-BE49-F238E27FC236}">
                <a16:creationId xmlns:a16="http://schemas.microsoft.com/office/drawing/2014/main" id="{7503A757-FC2C-3BDA-834E-9EB1AE1B50CB}"/>
              </a:ext>
            </a:extLst>
          </p:cNvPr>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anose="02010600030101010101" pitchFamily="2" charset="-122"/>
            </a:endParaRPr>
          </a:p>
        </p:txBody>
      </p:sp>
      <p:sp>
        <p:nvSpPr>
          <p:cNvPr id="3" name="TextBox 2">
            <a:extLst>
              <a:ext uri="{FF2B5EF4-FFF2-40B4-BE49-F238E27FC236}">
                <a16:creationId xmlns:a16="http://schemas.microsoft.com/office/drawing/2014/main" id="{8FF1D216-89E0-ABC8-A323-82BFC4472D20}"/>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1D749D01-F425-4638-9D63-14617824A7BF}"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180535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3 Image">
    <p:spTree>
      <p:nvGrpSpPr>
        <p:cNvPr id="1" name=""/>
        <p:cNvGrpSpPr/>
        <p:nvPr/>
      </p:nvGrpSpPr>
      <p:grpSpPr>
        <a:xfrm>
          <a:off x="0" y="0"/>
          <a:ext cx="0" cy="0"/>
          <a:chOff x="0" y="0"/>
          <a:chExt cx="0" cy="0"/>
        </a:xfrm>
      </p:grpSpPr>
      <p:sp>
        <p:nvSpPr>
          <p:cNvPr id="5" name="Picture Placeholder 4"/>
          <p:cNvSpPr>
            <a:spLocks noGrp="1"/>
          </p:cNvSpPr>
          <p:nvPr>
            <p:ph type="pic" sz="quarter" idx="18"/>
          </p:nvPr>
        </p:nvSpPr>
        <p:spPr>
          <a:xfrm>
            <a:off x="4060825" y="0"/>
            <a:ext cx="8131175" cy="6858000"/>
          </a:xfrm>
        </p:spPr>
        <p:txBody>
          <a:bodyPr>
            <a:normAutofit/>
          </a:bodyPr>
          <a:lstStyle>
            <a:lvl1pPr>
              <a:defRPr sz="1100">
                <a:latin typeface="+mn-lt"/>
              </a:defRPr>
            </a:lvl1pPr>
          </a:lstStyle>
          <a:p>
            <a:pPr lvl="0"/>
            <a:endParaRPr lang="en-US" noProof="0" dirty="0"/>
          </a:p>
        </p:txBody>
      </p:sp>
      <p:sp>
        <p:nvSpPr>
          <p:cNvPr id="2" name="Title 1"/>
          <p:cNvSpPr>
            <a:spLocks noGrp="1"/>
          </p:cNvSpPr>
          <p:nvPr>
            <p:ph type="title"/>
          </p:nvPr>
        </p:nvSpPr>
        <p:spPr>
          <a:xfrm>
            <a:off x="374904" y="502920"/>
            <a:ext cx="3555111" cy="845113"/>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3740261"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p:cNvSpPr>
            <a:spLocks noGrp="1"/>
          </p:cNvSpPr>
          <p:nvPr>
            <p:ph type="body" sz="quarter" idx="16"/>
          </p:nvPr>
        </p:nvSpPr>
        <p:spPr>
          <a:xfrm>
            <a:off x="374904" y="1261872"/>
            <a:ext cx="3685921" cy="657815"/>
          </a:xfrm>
        </p:spPr>
        <p:txBody>
          <a:bodyPr lIns="0" r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0" name="Content Placeholder 2"/>
          <p:cNvSpPr>
            <a:spLocks noGrp="1"/>
          </p:cNvSpPr>
          <p:nvPr>
            <p:ph idx="1"/>
          </p:nvPr>
        </p:nvSpPr>
        <p:spPr>
          <a:xfrm>
            <a:off x="374904" y="1947672"/>
            <a:ext cx="3685921" cy="3416226"/>
          </a:xfrm>
        </p:spPr>
        <p:txBody>
          <a:bodyPr lIns="0"/>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a:p>
            <a:pPr lvl="1"/>
            <a:r>
              <a:rPr lang="zh-CN" altLang="en-US"/>
              <a:t>二级</a:t>
            </a:r>
          </a:p>
        </p:txBody>
      </p:sp>
      <p:sp>
        <p:nvSpPr>
          <p:cNvPr id="3" name="Slide Number Placeholder 5">
            <a:extLst>
              <a:ext uri="{FF2B5EF4-FFF2-40B4-BE49-F238E27FC236}">
                <a16:creationId xmlns:a16="http://schemas.microsoft.com/office/drawing/2014/main" id="{54CA96E0-D014-7FA3-D5EF-2652C23DD798}"/>
              </a:ext>
            </a:extLst>
          </p:cNvPr>
          <p:cNvSpPr>
            <a:spLocks noGrp="1"/>
          </p:cNvSpPr>
          <p:nvPr>
            <p:ph type="sldNum" sz="quarter" idx="19"/>
          </p:nvPr>
        </p:nvSpPr>
        <p:spPr/>
        <p:txBody>
          <a:bodyPr/>
          <a:lstStyle>
            <a:lvl1pPr>
              <a:defRPr/>
            </a:lvl1pPr>
          </a:lstStyle>
          <a:p>
            <a:pPr>
              <a:defRPr/>
            </a:pPr>
            <a:fld id="{D08EDBBF-8B04-4967-98BB-6CE153345DD7}" type="slidenum">
              <a:rPr lang="en-US" altLang="zh-CN"/>
              <a:pPr>
                <a:defRPr/>
              </a:pPr>
              <a:t>‹#›</a:t>
            </a:fld>
            <a:endParaRPr lang="en-US" altLang="zh-CN"/>
          </a:p>
        </p:txBody>
      </p:sp>
    </p:spTree>
    <p:extLst>
      <p:ext uri="{BB962C8B-B14F-4D97-AF65-F5344CB8AC3E}">
        <p14:creationId xmlns:p14="http://schemas.microsoft.com/office/powerpoint/2010/main" val="257686393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2/3 Image">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8EAA8A0E-2ADC-AEC0-2EAD-803553C124C8}"/>
              </a:ext>
            </a:extLst>
          </p:cNvPr>
          <p:cNvSpPr/>
          <p:nvPr userDrawn="1"/>
        </p:nvSpPr>
        <p:spPr>
          <a:xfrm>
            <a:off x="4275138" y="196850"/>
            <a:ext cx="3749675" cy="3017838"/>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4" name="Rounded Rectangle 3">
            <a:extLst>
              <a:ext uri="{FF2B5EF4-FFF2-40B4-BE49-F238E27FC236}">
                <a16:creationId xmlns:a16="http://schemas.microsoft.com/office/drawing/2014/main" id="{255BE922-F74E-1F61-9872-6CABC7FC43CE}"/>
              </a:ext>
            </a:extLst>
          </p:cNvPr>
          <p:cNvSpPr/>
          <p:nvPr userDrawn="1"/>
        </p:nvSpPr>
        <p:spPr>
          <a:xfrm>
            <a:off x="8218488" y="196850"/>
            <a:ext cx="3749675" cy="3017838"/>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5" name="Rounded Rectangle 6">
            <a:extLst>
              <a:ext uri="{FF2B5EF4-FFF2-40B4-BE49-F238E27FC236}">
                <a16:creationId xmlns:a16="http://schemas.microsoft.com/office/drawing/2014/main" id="{520D9C92-16B5-D3ED-7D4A-A6F1315041EE}"/>
              </a:ext>
            </a:extLst>
          </p:cNvPr>
          <p:cNvSpPr/>
          <p:nvPr userDrawn="1"/>
        </p:nvSpPr>
        <p:spPr>
          <a:xfrm>
            <a:off x="4275138" y="3386138"/>
            <a:ext cx="3749675" cy="301625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7">
            <a:extLst>
              <a:ext uri="{FF2B5EF4-FFF2-40B4-BE49-F238E27FC236}">
                <a16:creationId xmlns:a16="http://schemas.microsoft.com/office/drawing/2014/main" id="{F17CD781-CBAB-32A4-6C47-26EF91D4565E}"/>
              </a:ext>
            </a:extLst>
          </p:cNvPr>
          <p:cNvSpPr/>
          <p:nvPr userDrawn="1"/>
        </p:nvSpPr>
        <p:spPr>
          <a:xfrm>
            <a:off x="8218488" y="3386138"/>
            <a:ext cx="3749675" cy="301625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7" name="TextBox 11">
            <a:extLst>
              <a:ext uri="{FF2B5EF4-FFF2-40B4-BE49-F238E27FC236}">
                <a16:creationId xmlns:a16="http://schemas.microsoft.com/office/drawing/2014/main" id="{456A11A7-8B46-4C3F-816A-8FDC908EB095}"/>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2" name="Title 1"/>
          <p:cNvSpPr>
            <a:spLocks noGrp="1"/>
          </p:cNvSpPr>
          <p:nvPr>
            <p:ph type="title"/>
          </p:nvPr>
        </p:nvSpPr>
        <p:spPr>
          <a:xfrm>
            <a:off x="374904" y="502920"/>
            <a:ext cx="3555111" cy="845113"/>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3740261"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p:cNvSpPr>
            <a:spLocks noGrp="1"/>
          </p:cNvSpPr>
          <p:nvPr>
            <p:ph type="body" sz="quarter" idx="16"/>
          </p:nvPr>
        </p:nvSpPr>
        <p:spPr>
          <a:xfrm>
            <a:off x="374904" y="1261872"/>
            <a:ext cx="3685921" cy="657815"/>
          </a:xfrm>
        </p:spPr>
        <p:txBody>
          <a:bodyPr lIns="0" r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0" name="Content Placeholder 2"/>
          <p:cNvSpPr>
            <a:spLocks noGrp="1"/>
          </p:cNvSpPr>
          <p:nvPr>
            <p:ph idx="1"/>
          </p:nvPr>
        </p:nvSpPr>
        <p:spPr>
          <a:xfrm>
            <a:off x="374904" y="1947672"/>
            <a:ext cx="3685921" cy="3416226"/>
          </a:xfrm>
        </p:spPr>
        <p:txBody>
          <a:bodyPr lIns="0"/>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a:p>
            <a:pPr lvl="1"/>
            <a:r>
              <a:rPr lang="zh-CN" altLang="en-US"/>
              <a:t>二级</a:t>
            </a:r>
          </a:p>
        </p:txBody>
      </p:sp>
      <p:sp>
        <p:nvSpPr>
          <p:cNvPr id="8" name="Slide Number Placeholder 5">
            <a:extLst>
              <a:ext uri="{FF2B5EF4-FFF2-40B4-BE49-F238E27FC236}">
                <a16:creationId xmlns:a16="http://schemas.microsoft.com/office/drawing/2014/main" id="{CBE0C6D2-7A8E-7AD9-50D0-51EECF35859A}"/>
              </a:ext>
            </a:extLst>
          </p:cNvPr>
          <p:cNvSpPr>
            <a:spLocks noGrp="1"/>
          </p:cNvSpPr>
          <p:nvPr>
            <p:ph type="sldNum" sz="quarter" idx="17"/>
          </p:nvPr>
        </p:nvSpPr>
        <p:spPr/>
        <p:txBody>
          <a:bodyPr/>
          <a:lstStyle>
            <a:lvl1pPr>
              <a:defRPr/>
            </a:lvl1pPr>
          </a:lstStyle>
          <a:p>
            <a:pPr>
              <a:defRPr/>
            </a:pPr>
            <a:fld id="{BEBC343F-4F99-477A-8DD2-25FD45AEA354}" type="slidenum">
              <a:rPr lang="en-US" altLang="zh-CN"/>
              <a:pPr>
                <a:defRPr/>
              </a:pPr>
              <a:t>‹#›</a:t>
            </a:fld>
            <a:endParaRPr lang="en-US" altLang="zh-CN"/>
          </a:p>
        </p:txBody>
      </p:sp>
    </p:spTree>
    <p:extLst>
      <p:ext uri="{BB962C8B-B14F-4D97-AF65-F5344CB8AC3E}">
        <p14:creationId xmlns:p14="http://schemas.microsoft.com/office/powerpoint/2010/main" val="304902353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Split_Data+Imag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09056FF-0CD6-3B5B-3AC8-F44F21D7D76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icture Placeholder 2"/>
          <p:cNvSpPr>
            <a:spLocks noGrp="1"/>
          </p:cNvSpPr>
          <p:nvPr>
            <p:ph type="pic" sz="quarter" idx="24"/>
          </p:nvPr>
        </p:nvSpPr>
        <p:spPr>
          <a:xfrm>
            <a:off x="4061254" y="0"/>
            <a:ext cx="8130747" cy="6858000"/>
          </a:xfrm>
          <a:solidFill>
            <a:schemeClr val="bg2"/>
          </a:solidFill>
        </p:spPr>
        <p:txBody>
          <a:bodyPr anchor="ctr">
            <a:normAutofit/>
          </a:bodyPr>
          <a:lstStyle>
            <a:lvl1pPr algn="ctr">
              <a:defRPr sz="1100">
                <a:latin typeface="+mj-lt"/>
              </a:defRPr>
            </a:lvl1pPr>
          </a:lstStyle>
          <a:p>
            <a:pPr lvl="0"/>
            <a:endParaRPr lang="en-US" noProof="0" dirty="0"/>
          </a:p>
        </p:txBody>
      </p:sp>
      <p:sp>
        <p:nvSpPr>
          <p:cNvPr id="7" name="Text Placeholder 6"/>
          <p:cNvSpPr>
            <a:spLocks noGrp="1"/>
          </p:cNvSpPr>
          <p:nvPr>
            <p:ph type="body" sz="quarter" idx="21"/>
          </p:nvPr>
        </p:nvSpPr>
        <p:spPr>
          <a:xfrm>
            <a:off x="320676" y="989720"/>
            <a:ext cx="3535042" cy="3563471"/>
          </a:xfrm>
          <a:prstGeom prst="rect">
            <a:avLst/>
          </a:prstGeom>
          <a:noFill/>
        </p:spPr>
        <p:txBody>
          <a:bodyPr wrap="none" lIns="0" rIns="0" bIns="0" anchor="b"/>
          <a:lstStyle>
            <a:lvl1pPr marL="0" indent="0" algn="l" defTabSz="914400" rtl="0" eaLnBrk="1" latinLnBrk="0" hangingPunct="1">
              <a:lnSpc>
                <a:spcPct val="90000"/>
              </a:lnSpc>
              <a:spcBef>
                <a:spcPts val="1000"/>
              </a:spcBef>
              <a:buFont typeface="Arial"/>
              <a:buNone/>
              <a:defRPr lang="en-US" sz="15000" b="0" i="0" kern="1200" spc="5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39" name="Text Placeholder 38"/>
          <p:cNvSpPr>
            <a:spLocks noGrp="1"/>
          </p:cNvSpPr>
          <p:nvPr>
            <p:ph type="body" sz="quarter" idx="16"/>
          </p:nvPr>
        </p:nvSpPr>
        <p:spPr>
          <a:xfrm>
            <a:off x="320676" y="4331598"/>
            <a:ext cx="3526298" cy="1857329"/>
          </a:xfrm>
        </p:spPr>
        <p:txBody>
          <a:bodyPr lIns="0" anchor="t"/>
          <a:lstStyle>
            <a:lvl1pPr marL="0" indent="0" algn="l" defTabSz="914400" rtl="0" eaLnBrk="1" latinLnBrk="0" hangingPunct="1">
              <a:lnSpc>
                <a:spcPct val="90000"/>
              </a:lnSpc>
              <a:spcBef>
                <a:spcPts val="1000"/>
              </a:spcBef>
              <a:buFont typeface="Arial"/>
              <a:buNone/>
              <a:defRPr lang="en-US" sz="2200" b="0" i="0" kern="1200" spc="50" baseline="0" dirty="0">
                <a:solidFill>
                  <a:schemeClr val="tx1"/>
                </a:solidFill>
                <a:latin typeface="+mn-lt"/>
                <a:ea typeface="Avenir Next LT Pro" panose="020B0504020202020204" pitchFamily="34" charset="77"/>
                <a:cs typeface="Avenir Next LT Pro" panose="020B0504020202020204" pitchFamily="34" charset="77"/>
              </a:defRPr>
            </a:lvl1pPr>
          </a:lstStyle>
          <a:p>
            <a:pPr lvl="0"/>
            <a:r>
              <a:rPr lang="en-US" dirty="0"/>
              <a:t>Click to edit Master text styles</a:t>
            </a:r>
          </a:p>
        </p:txBody>
      </p:sp>
      <p:sp>
        <p:nvSpPr>
          <p:cNvPr id="4"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A08579F5-2B62-DA64-0AD0-80ABCB3F7302}"/>
              </a:ext>
            </a:extLst>
          </p:cNvPr>
          <p:cNvSpPr>
            <a:spLocks noGrp="1"/>
          </p:cNvSpPr>
          <p:nvPr>
            <p:ph type="sldNum" sz="quarter" idx="25"/>
          </p:nvPr>
        </p:nvSpPr>
        <p:spPr/>
        <p:txBody>
          <a:bodyPr/>
          <a:lstStyle>
            <a:lvl1pPr>
              <a:defRPr/>
            </a:lvl1pPr>
          </a:lstStyle>
          <a:p>
            <a:pPr>
              <a:defRPr/>
            </a:pPr>
            <a:fld id="{043E91EA-45F1-4D60-8585-37CE274F549A}" type="slidenum">
              <a:rPr lang="en-US" altLang="zh-CN"/>
              <a:pPr>
                <a:defRPr/>
              </a:pPr>
              <a:t>‹#›</a:t>
            </a:fld>
            <a:endParaRPr lang="en-US" altLang="zh-CN"/>
          </a:p>
        </p:txBody>
      </p:sp>
    </p:spTree>
    <p:extLst>
      <p:ext uri="{BB962C8B-B14F-4D97-AF65-F5344CB8AC3E}">
        <p14:creationId xmlns:p14="http://schemas.microsoft.com/office/powerpoint/2010/main" val="125760902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hree Column+Small Data callouts">
    <p:spTree>
      <p:nvGrpSpPr>
        <p:cNvPr id="1" name=""/>
        <p:cNvGrpSpPr/>
        <p:nvPr/>
      </p:nvGrpSpPr>
      <p:grpSpPr>
        <a:xfrm>
          <a:off x="0" y="0"/>
          <a:ext cx="0" cy="0"/>
          <a:chOff x="0" y="0"/>
          <a:chExt cx="0" cy="0"/>
        </a:xfrm>
      </p:grpSpPr>
      <p:sp>
        <p:nvSpPr>
          <p:cNvPr id="2" name="Rectangle 15">
            <a:extLst>
              <a:ext uri="{FF2B5EF4-FFF2-40B4-BE49-F238E27FC236}">
                <a16:creationId xmlns:a16="http://schemas.microsoft.com/office/drawing/2014/main" id="{030BB79E-B233-38E7-F8C1-A572A2EFD1CA}"/>
              </a:ext>
            </a:extLst>
          </p:cNvPr>
          <p:cNvSpPr/>
          <p:nvPr/>
        </p:nvSpPr>
        <p:spPr>
          <a:xfrm>
            <a:off x="4064000" y="0"/>
            <a:ext cx="406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grpSp>
        <p:nvGrpSpPr>
          <p:cNvPr id="3" name="Group 6">
            <a:extLst>
              <a:ext uri="{FF2B5EF4-FFF2-40B4-BE49-F238E27FC236}">
                <a16:creationId xmlns:a16="http://schemas.microsoft.com/office/drawing/2014/main" id="{E7628F62-66FD-B26C-7091-702C7CA32343}"/>
              </a:ext>
            </a:extLst>
          </p:cNvPr>
          <p:cNvGrpSpPr>
            <a:grpSpLocks/>
          </p:cNvGrpSpPr>
          <p:nvPr userDrawn="1"/>
        </p:nvGrpSpPr>
        <p:grpSpPr bwMode="auto">
          <a:xfrm>
            <a:off x="1588" y="3986213"/>
            <a:ext cx="12190412" cy="63500"/>
            <a:chOff x="836" y="3993779"/>
            <a:chExt cx="12191164" cy="215149"/>
          </a:xfrm>
        </p:grpSpPr>
        <p:sp>
          <p:nvSpPr>
            <p:cNvPr id="4" name="Rectangle 3">
              <a:extLst>
                <a:ext uri="{FF2B5EF4-FFF2-40B4-BE49-F238E27FC236}">
                  <a16:creationId xmlns:a16="http://schemas.microsoft.com/office/drawing/2014/main" id="{0F503B84-3AF1-7E37-C818-6139CFBD5E1D}"/>
                </a:ext>
              </a:extLst>
            </p:cNvPr>
            <p:cNvSpPr/>
            <p:nvPr userDrawn="1"/>
          </p:nvSpPr>
          <p:spPr>
            <a:xfrm>
              <a:off x="836" y="3993779"/>
              <a:ext cx="4062663" cy="2151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sp>
          <p:nvSpPr>
            <p:cNvPr id="5" name="Rectangle 4">
              <a:extLst>
                <a:ext uri="{FF2B5EF4-FFF2-40B4-BE49-F238E27FC236}">
                  <a16:creationId xmlns:a16="http://schemas.microsoft.com/office/drawing/2014/main" id="{52D18B61-0061-499F-8EFC-E9C114DDFFAE}"/>
                </a:ext>
              </a:extLst>
            </p:cNvPr>
            <p:cNvSpPr/>
            <p:nvPr userDrawn="1"/>
          </p:nvSpPr>
          <p:spPr>
            <a:xfrm>
              <a:off x="4063499" y="3993779"/>
              <a:ext cx="4069014" cy="215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sp>
          <p:nvSpPr>
            <p:cNvPr id="6" name="Rectangle 5">
              <a:extLst>
                <a:ext uri="{FF2B5EF4-FFF2-40B4-BE49-F238E27FC236}">
                  <a16:creationId xmlns:a16="http://schemas.microsoft.com/office/drawing/2014/main" id="{F72B9986-F72D-3DFD-9CD5-55D1F76FF1EC}"/>
                </a:ext>
              </a:extLst>
            </p:cNvPr>
            <p:cNvSpPr/>
            <p:nvPr userDrawn="1"/>
          </p:nvSpPr>
          <p:spPr>
            <a:xfrm>
              <a:off x="8129337" y="3993779"/>
              <a:ext cx="4062663" cy="215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grpSp>
      <p:sp>
        <p:nvSpPr>
          <p:cNvPr id="44" name="Picture Placeholder 3"/>
          <p:cNvSpPr>
            <a:spLocks noGrp="1"/>
          </p:cNvSpPr>
          <p:nvPr>
            <p:ph type="pic" sz="quarter" idx="18"/>
          </p:nvPr>
        </p:nvSpPr>
        <p:spPr>
          <a:xfrm>
            <a:off x="0" y="0"/>
            <a:ext cx="4127326" cy="3987683"/>
          </a:xfrm>
          <a:solidFill>
            <a:schemeClr val="bg2"/>
          </a:solidFill>
        </p:spPr>
        <p:txBody>
          <a:bodyPr>
            <a:normAutofit/>
          </a:bodyPr>
          <a:lstStyle>
            <a:lvl1pPr>
              <a:defRPr sz="1100">
                <a:solidFill>
                  <a:schemeClr val="tx1"/>
                </a:solidFill>
                <a:latin typeface="+mn-lt"/>
              </a:defRPr>
            </a:lvl1pPr>
          </a:lstStyle>
          <a:p>
            <a:pPr lvl="0"/>
            <a:r>
              <a:rPr lang="en-US" noProof="0" dirty="0"/>
              <a:t>Click icon to add picture</a:t>
            </a:r>
          </a:p>
        </p:txBody>
      </p:sp>
      <p:sp>
        <p:nvSpPr>
          <p:cNvPr id="48" name="Picture Placeholder 3"/>
          <p:cNvSpPr>
            <a:spLocks noGrp="1"/>
          </p:cNvSpPr>
          <p:nvPr>
            <p:ph type="pic" sz="quarter" idx="27"/>
          </p:nvPr>
        </p:nvSpPr>
        <p:spPr>
          <a:xfrm>
            <a:off x="8122024" y="-3"/>
            <a:ext cx="4069976" cy="3987683"/>
          </a:xfrm>
          <a:solidFill>
            <a:schemeClr val="bg2"/>
          </a:solidFill>
        </p:spPr>
        <p:txBody>
          <a:bodyPr>
            <a:normAutofit/>
          </a:bodyPr>
          <a:lstStyle>
            <a:lvl1pPr>
              <a:defRPr sz="1100">
                <a:solidFill>
                  <a:schemeClr val="tx1"/>
                </a:solidFill>
                <a:latin typeface="+mn-lt"/>
              </a:defRPr>
            </a:lvl1pPr>
          </a:lstStyle>
          <a:p>
            <a:pPr lvl="0"/>
            <a:r>
              <a:rPr lang="en-US" noProof="0" dirty="0"/>
              <a:t>Click icon to add picture</a:t>
            </a:r>
          </a:p>
        </p:txBody>
      </p:sp>
      <p:sp>
        <p:nvSpPr>
          <p:cNvPr id="32" name="Text Placeholder 38"/>
          <p:cNvSpPr>
            <a:spLocks noGrp="1"/>
          </p:cNvSpPr>
          <p:nvPr>
            <p:ph type="body" sz="quarter" idx="16"/>
          </p:nvPr>
        </p:nvSpPr>
        <p:spPr>
          <a:xfrm>
            <a:off x="348640" y="5241067"/>
            <a:ext cx="3376365" cy="1021948"/>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33" name="Text Placeholder 6"/>
          <p:cNvSpPr>
            <a:spLocks noGrp="1"/>
          </p:cNvSpPr>
          <p:nvPr>
            <p:ph type="body" sz="quarter" idx="21"/>
          </p:nvPr>
        </p:nvSpPr>
        <p:spPr>
          <a:xfrm>
            <a:off x="348640" y="4252769"/>
            <a:ext cx="3311189" cy="1088289"/>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p>
        </p:txBody>
      </p:sp>
      <p:sp>
        <p:nvSpPr>
          <p:cNvPr id="38" name="Text Placeholder 38"/>
          <p:cNvSpPr>
            <a:spLocks noGrp="1"/>
          </p:cNvSpPr>
          <p:nvPr>
            <p:ph type="body" sz="quarter" idx="22"/>
          </p:nvPr>
        </p:nvSpPr>
        <p:spPr>
          <a:xfrm>
            <a:off x="4382758" y="5241067"/>
            <a:ext cx="3376365" cy="1021948"/>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39" name="Text Placeholder 6"/>
          <p:cNvSpPr>
            <a:spLocks noGrp="1"/>
          </p:cNvSpPr>
          <p:nvPr>
            <p:ph type="body" sz="quarter" idx="23"/>
          </p:nvPr>
        </p:nvSpPr>
        <p:spPr>
          <a:xfrm>
            <a:off x="4382758" y="4252769"/>
            <a:ext cx="3311189" cy="1088289"/>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p>
        </p:txBody>
      </p:sp>
      <p:sp>
        <p:nvSpPr>
          <p:cNvPr id="40" name="Text Placeholder 38"/>
          <p:cNvSpPr>
            <a:spLocks noGrp="1"/>
          </p:cNvSpPr>
          <p:nvPr>
            <p:ph type="body" sz="quarter" idx="24"/>
          </p:nvPr>
        </p:nvSpPr>
        <p:spPr>
          <a:xfrm>
            <a:off x="8457217" y="5241067"/>
            <a:ext cx="3376365" cy="1021948"/>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41" name="Text Placeholder 6"/>
          <p:cNvSpPr>
            <a:spLocks noGrp="1"/>
          </p:cNvSpPr>
          <p:nvPr>
            <p:ph type="body" sz="quarter" idx="25"/>
          </p:nvPr>
        </p:nvSpPr>
        <p:spPr>
          <a:xfrm>
            <a:off x="8457217" y="4252769"/>
            <a:ext cx="3311189" cy="1088289"/>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p>
        </p:txBody>
      </p:sp>
      <p:sp>
        <p:nvSpPr>
          <p:cNvPr id="45" name="Picture Placeholder 3"/>
          <p:cNvSpPr>
            <a:spLocks noGrp="1"/>
          </p:cNvSpPr>
          <p:nvPr>
            <p:ph type="pic" sz="quarter" idx="26"/>
          </p:nvPr>
        </p:nvSpPr>
        <p:spPr>
          <a:xfrm>
            <a:off x="4065874" y="-3"/>
            <a:ext cx="4060252" cy="3987683"/>
          </a:xfrm>
          <a:solidFill>
            <a:schemeClr val="bg1"/>
          </a:solidFill>
        </p:spPr>
        <p:txBody>
          <a:bodyPr>
            <a:normAutofit/>
          </a:bodyPr>
          <a:lstStyle>
            <a:lvl1pPr>
              <a:defRPr sz="1100">
                <a:solidFill>
                  <a:schemeClr val="tx1"/>
                </a:solidFill>
                <a:latin typeface="+mn-lt"/>
              </a:defRPr>
            </a:lvl1pPr>
          </a:lstStyle>
          <a:p>
            <a:pPr lvl="0"/>
            <a:r>
              <a:rPr lang="en-US" noProof="0" dirty="0"/>
              <a:t>Click icon to add picture</a:t>
            </a:r>
          </a:p>
        </p:txBody>
      </p:sp>
      <p:sp>
        <p:nvSpPr>
          <p:cNvPr id="7" name="Slide Number Placeholder 5">
            <a:extLst>
              <a:ext uri="{FF2B5EF4-FFF2-40B4-BE49-F238E27FC236}">
                <a16:creationId xmlns:a16="http://schemas.microsoft.com/office/drawing/2014/main" id="{B0924731-DF7C-F5B2-7B4E-96A99583E04B}"/>
              </a:ext>
            </a:extLst>
          </p:cNvPr>
          <p:cNvSpPr>
            <a:spLocks noGrp="1"/>
          </p:cNvSpPr>
          <p:nvPr>
            <p:ph type="sldNum" sz="quarter" idx="28"/>
          </p:nvPr>
        </p:nvSpPr>
        <p:spPr/>
        <p:txBody>
          <a:bodyPr/>
          <a:lstStyle>
            <a:lvl1pPr>
              <a:defRPr/>
            </a:lvl1pPr>
          </a:lstStyle>
          <a:p>
            <a:pPr>
              <a:defRPr/>
            </a:pPr>
            <a:fld id="{34F0ED4B-A98F-4DC7-8924-B959D3A583D8}" type="slidenum">
              <a:rPr lang="en-US" altLang="zh-CN"/>
              <a:pPr>
                <a:defRPr/>
              </a:pPr>
              <a:t>‹#›</a:t>
            </a:fld>
            <a:endParaRPr lang="en-US" altLang="zh-CN"/>
          </a:p>
        </p:txBody>
      </p:sp>
    </p:spTree>
    <p:extLst>
      <p:ext uri="{BB962C8B-B14F-4D97-AF65-F5344CB8AC3E}">
        <p14:creationId xmlns:p14="http://schemas.microsoft.com/office/powerpoint/2010/main" val="307019646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rom To">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7F8CBDEF-931F-FE12-8D46-D0A31E30DCC8}"/>
              </a:ext>
            </a:extLst>
          </p:cNvPr>
          <p:cNvSpPr/>
          <p:nvPr userDrawn="1"/>
        </p:nvSpPr>
        <p:spPr>
          <a:xfrm>
            <a:off x="6108700" y="0"/>
            <a:ext cx="609917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pic>
        <p:nvPicPr>
          <p:cNvPr id="3" name="Graphic 1">
            <a:extLst>
              <a:ext uri="{FF2B5EF4-FFF2-40B4-BE49-F238E27FC236}">
                <a16:creationId xmlns:a16="http://schemas.microsoft.com/office/drawing/2014/main" id="{9DBD5999-C5D3-2247-5346-53F8F36CB86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3"/>
          </p:nvPr>
        </p:nvSpPr>
        <p:spPr>
          <a:xfrm>
            <a:off x="395000" y="286911"/>
            <a:ext cx="5335305" cy="216010"/>
          </a:xfrm>
        </p:spPr>
        <p:txBody>
          <a:bodyPr lIns="0" anchor="t"/>
          <a:lstStyle>
            <a:lvl1pPr>
              <a:defRPr lang="en-US" sz="900" b="0" i="0" kern="1200" cap="all" spc="300" baseline="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5335305" cy="1058974"/>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endParaRPr lang="en-US" dirty="0"/>
          </a:p>
        </p:txBody>
      </p:sp>
      <p:sp>
        <p:nvSpPr>
          <p:cNvPr id="4" name="Text Placeholder 3"/>
          <p:cNvSpPr>
            <a:spLocks noGrp="1"/>
          </p:cNvSpPr>
          <p:nvPr>
            <p:ph type="body" sz="quarter" idx="19"/>
          </p:nvPr>
        </p:nvSpPr>
        <p:spPr>
          <a:xfrm>
            <a:off x="6545263" y="502920"/>
            <a:ext cx="4732338" cy="914400"/>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p>
        </p:txBody>
      </p:sp>
      <p:sp>
        <p:nvSpPr>
          <p:cNvPr id="6" name="Text Placeholder 5"/>
          <p:cNvSpPr>
            <a:spLocks noGrp="1"/>
          </p:cNvSpPr>
          <p:nvPr>
            <p:ph type="body" sz="quarter" idx="21"/>
          </p:nvPr>
        </p:nvSpPr>
        <p:spPr>
          <a:xfrm>
            <a:off x="374904" y="2564802"/>
            <a:ext cx="4852303" cy="3368485"/>
          </a:xfrm>
        </p:spPr>
        <p:txBody>
          <a:bodyPr lIns="0"/>
          <a:lstStyle>
            <a:lvl1pPr>
              <a:lnSpc>
                <a:spcPct val="110000"/>
              </a:lnSpc>
              <a:spcBef>
                <a:spcPts val="1200"/>
              </a:spcBef>
              <a:defRPr sz="2200" b="0" i="0" spc="0">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24" name="Text Placeholder 5"/>
          <p:cNvSpPr>
            <a:spLocks noGrp="1"/>
          </p:cNvSpPr>
          <p:nvPr>
            <p:ph type="body" sz="quarter" idx="22"/>
          </p:nvPr>
        </p:nvSpPr>
        <p:spPr>
          <a:xfrm>
            <a:off x="6556344" y="2564802"/>
            <a:ext cx="4852303" cy="3368485"/>
          </a:xfrm>
        </p:spPr>
        <p:txBody>
          <a:bodyPr lIns="0"/>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5" name="Slide Number Placeholder 5">
            <a:extLst>
              <a:ext uri="{FF2B5EF4-FFF2-40B4-BE49-F238E27FC236}">
                <a16:creationId xmlns:a16="http://schemas.microsoft.com/office/drawing/2014/main" id="{F4774AF3-7CA6-1BB2-D203-98CD6E6BAF8E}"/>
              </a:ext>
            </a:extLst>
          </p:cNvPr>
          <p:cNvSpPr>
            <a:spLocks noGrp="1"/>
          </p:cNvSpPr>
          <p:nvPr>
            <p:ph type="sldNum" sz="quarter" idx="23"/>
          </p:nvPr>
        </p:nvSpPr>
        <p:spPr/>
        <p:txBody>
          <a:bodyPr/>
          <a:lstStyle>
            <a:lvl1pPr>
              <a:defRPr/>
            </a:lvl1pPr>
          </a:lstStyle>
          <a:p>
            <a:pPr>
              <a:defRPr/>
            </a:pPr>
            <a:fld id="{0EA7DD4D-B25C-45D2-A647-FBEAA832849E}" type="slidenum">
              <a:rPr lang="en-US" altLang="zh-CN"/>
              <a:pPr>
                <a:defRPr/>
              </a:pPr>
              <a:t>‹#›</a:t>
            </a:fld>
            <a:endParaRPr lang="en-US" altLang="zh-CN"/>
          </a:p>
        </p:txBody>
      </p:sp>
    </p:spTree>
    <p:extLst>
      <p:ext uri="{BB962C8B-B14F-4D97-AF65-F5344CB8AC3E}">
        <p14:creationId xmlns:p14="http://schemas.microsoft.com/office/powerpoint/2010/main" val="83528794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From To w/Image">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C5643917-3610-12AF-980B-3841B2E76E5B}"/>
              </a:ext>
            </a:extLst>
          </p:cNvPr>
          <p:cNvSpPr/>
          <p:nvPr userDrawn="1"/>
        </p:nvSpPr>
        <p:spPr>
          <a:xfrm>
            <a:off x="6092825" y="0"/>
            <a:ext cx="609917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pic>
        <p:nvPicPr>
          <p:cNvPr id="3" name="Graphic 1">
            <a:extLst>
              <a:ext uri="{FF2B5EF4-FFF2-40B4-BE49-F238E27FC236}">
                <a16:creationId xmlns:a16="http://schemas.microsoft.com/office/drawing/2014/main" id="{D50A7738-9E89-2615-D6A8-B7B342D8444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3">
            <a:extLst>
              <a:ext uri="{FF2B5EF4-FFF2-40B4-BE49-F238E27FC236}">
                <a16:creationId xmlns:a16="http://schemas.microsoft.com/office/drawing/2014/main" id="{5CE7AD74-2975-0F51-7105-8E7274E0F9F4}"/>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16" name="Picture Placeholder 4"/>
          <p:cNvSpPr>
            <a:spLocks noGrp="1"/>
          </p:cNvSpPr>
          <p:nvPr>
            <p:ph type="pic" sz="quarter" idx="24"/>
          </p:nvPr>
        </p:nvSpPr>
        <p:spPr>
          <a:xfrm>
            <a:off x="6581247" y="1619250"/>
            <a:ext cx="4344987" cy="2751138"/>
          </a:xfrm>
          <a:solidFill>
            <a:schemeClr val="bg1"/>
          </a:solidFill>
        </p:spPr>
        <p:txBody>
          <a:bodyPr>
            <a:normAutofit/>
          </a:bodyPr>
          <a:lstStyle>
            <a:lvl1pPr>
              <a:defRPr sz="1100">
                <a:latin typeface="+mn-lt"/>
              </a:defRPr>
            </a:lvl1pPr>
          </a:lstStyle>
          <a:p>
            <a:pPr lvl="0"/>
            <a:endParaRPr lang="en-US" noProof="0"/>
          </a:p>
        </p:txBody>
      </p:sp>
      <p:sp>
        <p:nvSpPr>
          <p:cNvPr id="5" name="Picture Placeholder 4"/>
          <p:cNvSpPr>
            <a:spLocks noGrp="1"/>
          </p:cNvSpPr>
          <p:nvPr>
            <p:ph type="pic" sz="quarter" idx="23"/>
          </p:nvPr>
        </p:nvSpPr>
        <p:spPr>
          <a:xfrm>
            <a:off x="366713" y="1619250"/>
            <a:ext cx="4344987" cy="2751138"/>
          </a:xfrm>
          <a:solidFill>
            <a:schemeClr val="bg2"/>
          </a:solidFill>
        </p:spPr>
        <p:txBody>
          <a:bodyPr>
            <a:normAutofit/>
          </a:bodyPr>
          <a:lstStyle>
            <a:lvl1pPr>
              <a:defRPr sz="1100">
                <a:latin typeface="+mn-lt"/>
              </a:defRPr>
            </a:lvl1pPr>
          </a:lstStyle>
          <a:p>
            <a:pPr lvl="0"/>
            <a:endParaRPr lang="en-US" noProof="0" dirty="0"/>
          </a:p>
        </p:txBody>
      </p:sp>
      <p:sp>
        <p:nvSpPr>
          <p:cNvPr id="9" name="Text Placeholder 8"/>
          <p:cNvSpPr>
            <a:spLocks noGrp="1"/>
          </p:cNvSpPr>
          <p:nvPr>
            <p:ph type="body" sz="quarter" idx="13"/>
          </p:nvPr>
        </p:nvSpPr>
        <p:spPr>
          <a:xfrm>
            <a:off x="395000" y="286911"/>
            <a:ext cx="5335305" cy="216010"/>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5335305" cy="1058974"/>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endParaRPr lang="en-US" dirty="0"/>
          </a:p>
        </p:txBody>
      </p:sp>
      <p:sp>
        <p:nvSpPr>
          <p:cNvPr id="4" name="Text Placeholder 3"/>
          <p:cNvSpPr>
            <a:spLocks noGrp="1"/>
          </p:cNvSpPr>
          <p:nvPr>
            <p:ph type="body" sz="quarter" idx="19"/>
          </p:nvPr>
        </p:nvSpPr>
        <p:spPr>
          <a:xfrm>
            <a:off x="6545263" y="502920"/>
            <a:ext cx="4732338" cy="914400"/>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p>
        </p:txBody>
      </p:sp>
      <p:sp>
        <p:nvSpPr>
          <p:cNvPr id="6" name="Text Placeholder 5"/>
          <p:cNvSpPr>
            <a:spLocks noGrp="1"/>
          </p:cNvSpPr>
          <p:nvPr>
            <p:ph type="body" sz="quarter" idx="21"/>
          </p:nvPr>
        </p:nvSpPr>
        <p:spPr>
          <a:xfrm>
            <a:off x="374904" y="4526281"/>
            <a:ext cx="4852303" cy="1895158"/>
          </a:xfrm>
        </p:spPr>
        <p:txBody>
          <a:bodyPr lIns="0"/>
          <a:lstStyle>
            <a:lvl1pPr>
              <a:lnSpc>
                <a:spcPct val="110000"/>
              </a:lnSpc>
              <a:spcBef>
                <a:spcPts val="1200"/>
              </a:spcBef>
              <a:defRPr sz="2200" b="0" i="0" spc="0">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24" name="Text Placeholder 5"/>
          <p:cNvSpPr>
            <a:spLocks noGrp="1"/>
          </p:cNvSpPr>
          <p:nvPr>
            <p:ph type="body" sz="quarter" idx="22"/>
          </p:nvPr>
        </p:nvSpPr>
        <p:spPr>
          <a:xfrm>
            <a:off x="6556344" y="4526281"/>
            <a:ext cx="4852303" cy="1895158"/>
          </a:xfrm>
        </p:spPr>
        <p:txBody>
          <a:bodyPr lIns="0"/>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8" name="Slide Number Placeholder 5">
            <a:extLst>
              <a:ext uri="{FF2B5EF4-FFF2-40B4-BE49-F238E27FC236}">
                <a16:creationId xmlns:a16="http://schemas.microsoft.com/office/drawing/2014/main" id="{EADFE40A-DC94-3217-4873-4FBF340ED111}"/>
              </a:ext>
            </a:extLst>
          </p:cNvPr>
          <p:cNvSpPr>
            <a:spLocks noGrp="1"/>
          </p:cNvSpPr>
          <p:nvPr>
            <p:ph type="sldNum" sz="quarter" idx="25"/>
          </p:nvPr>
        </p:nvSpPr>
        <p:spPr/>
        <p:txBody>
          <a:bodyPr/>
          <a:lstStyle>
            <a:lvl1pPr>
              <a:defRPr/>
            </a:lvl1pPr>
          </a:lstStyle>
          <a:p>
            <a:pPr>
              <a:defRPr/>
            </a:pPr>
            <a:fld id="{6BB9BFE0-B6F6-4DC4-BEE7-F05C0D8B7E14}" type="slidenum">
              <a:rPr lang="en-US" altLang="zh-CN"/>
              <a:pPr>
                <a:defRPr/>
              </a:pPr>
              <a:t>‹#›</a:t>
            </a:fld>
            <a:endParaRPr lang="en-US" altLang="zh-CN"/>
          </a:p>
        </p:txBody>
      </p:sp>
    </p:spTree>
    <p:extLst>
      <p:ext uri="{BB962C8B-B14F-4D97-AF65-F5344CB8AC3E}">
        <p14:creationId xmlns:p14="http://schemas.microsoft.com/office/powerpoint/2010/main" val="339396503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3 Image w/Description">
    <p:spTree>
      <p:nvGrpSpPr>
        <p:cNvPr id="1" name=""/>
        <p:cNvGrpSpPr/>
        <p:nvPr/>
      </p:nvGrpSpPr>
      <p:grpSpPr>
        <a:xfrm>
          <a:off x="0" y="0"/>
          <a:ext cx="0" cy="0"/>
          <a:chOff x="0" y="0"/>
          <a:chExt cx="0" cy="0"/>
        </a:xfrm>
      </p:grpSpPr>
      <p:sp>
        <p:nvSpPr>
          <p:cNvPr id="7" name="Picture Placeholder 6"/>
          <p:cNvSpPr>
            <a:spLocks noGrp="1"/>
          </p:cNvSpPr>
          <p:nvPr>
            <p:ph type="pic" sz="quarter" idx="21"/>
          </p:nvPr>
        </p:nvSpPr>
        <p:spPr>
          <a:xfrm>
            <a:off x="392113" y="1839913"/>
            <a:ext cx="3317875" cy="3674767"/>
          </a:xfrm>
          <a:solidFill>
            <a:schemeClr val="bg2"/>
          </a:solidFill>
        </p:spPr>
        <p:txBody>
          <a:bodyPr>
            <a:normAutofit/>
          </a:bodyPr>
          <a:lstStyle>
            <a:lvl1pPr>
              <a:defRPr sz="1100">
                <a:latin typeface="+mn-lt"/>
              </a:defRPr>
            </a:lvl1pPr>
          </a:lstStyle>
          <a:p>
            <a:pPr lvl="0"/>
            <a:endParaRPr lang="en-US" noProof="0" dirty="0"/>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721096" cy="198802"/>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262530"/>
            <a:ext cx="8631395" cy="481030"/>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5" name="Text Placeholder 4"/>
          <p:cNvSpPr>
            <a:spLocks noGrp="1"/>
          </p:cNvSpPr>
          <p:nvPr>
            <p:ph type="body" sz="quarter" idx="18"/>
          </p:nvPr>
        </p:nvSpPr>
        <p:spPr>
          <a:xfrm>
            <a:off x="391855" y="5584358"/>
            <a:ext cx="3333002" cy="816442"/>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8" name="Text Placeholder 4"/>
          <p:cNvSpPr>
            <a:spLocks noGrp="1"/>
          </p:cNvSpPr>
          <p:nvPr>
            <p:ph type="body" sz="quarter" idx="19"/>
          </p:nvPr>
        </p:nvSpPr>
        <p:spPr>
          <a:xfrm>
            <a:off x="4432326" y="5584358"/>
            <a:ext cx="3333002" cy="816442"/>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9" name="Text Placeholder 4"/>
          <p:cNvSpPr>
            <a:spLocks noGrp="1"/>
          </p:cNvSpPr>
          <p:nvPr>
            <p:ph type="body" sz="quarter" idx="20"/>
          </p:nvPr>
        </p:nvSpPr>
        <p:spPr>
          <a:xfrm>
            <a:off x="8483783" y="5584358"/>
            <a:ext cx="3333002" cy="816442"/>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20" name="Picture Placeholder 6"/>
          <p:cNvSpPr>
            <a:spLocks noGrp="1"/>
          </p:cNvSpPr>
          <p:nvPr>
            <p:ph type="pic" sz="quarter" idx="22"/>
          </p:nvPr>
        </p:nvSpPr>
        <p:spPr>
          <a:xfrm>
            <a:off x="4432326" y="1839913"/>
            <a:ext cx="3317875" cy="3674767"/>
          </a:xfrm>
          <a:solidFill>
            <a:schemeClr val="bg2"/>
          </a:solidFill>
        </p:spPr>
        <p:txBody>
          <a:bodyPr>
            <a:normAutofit/>
          </a:bodyPr>
          <a:lstStyle>
            <a:lvl1pPr>
              <a:defRPr sz="1100">
                <a:latin typeface="+mn-lt"/>
              </a:defRPr>
            </a:lvl1pPr>
          </a:lstStyle>
          <a:p>
            <a:pPr lvl="0"/>
            <a:endParaRPr lang="en-US" noProof="0"/>
          </a:p>
        </p:txBody>
      </p:sp>
      <p:sp>
        <p:nvSpPr>
          <p:cNvPr id="21" name="Picture Placeholder 6"/>
          <p:cNvSpPr>
            <a:spLocks noGrp="1"/>
          </p:cNvSpPr>
          <p:nvPr>
            <p:ph type="pic" sz="quarter" idx="23"/>
          </p:nvPr>
        </p:nvSpPr>
        <p:spPr>
          <a:xfrm>
            <a:off x="8483783" y="1839913"/>
            <a:ext cx="3317875" cy="3674767"/>
          </a:xfrm>
          <a:solidFill>
            <a:schemeClr val="bg2"/>
          </a:solidFill>
        </p:spPr>
        <p:txBody>
          <a:bodyPr>
            <a:normAutofit/>
          </a:bodyPr>
          <a:lstStyle>
            <a:lvl1pPr>
              <a:defRPr sz="1100">
                <a:latin typeface="+mn-lt"/>
              </a:defRPr>
            </a:lvl1pPr>
          </a:lstStyle>
          <a:p>
            <a:pPr lvl="0"/>
            <a:endParaRPr lang="en-US" noProof="0"/>
          </a:p>
        </p:txBody>
      </p:sp>
      <p:sp>
        <p:nvSpPr>
          <p:cNvPr id="3" name="Slide Number Placeholder 5">
            <a:extLst>
              <a:ext uri="{FF2B5EF4-FFF2-40B4-BE49-F238E27FC236}">
                <a16:creationId xmlns:a16="http://schemas.microsoft.com/office/drawing/2014/main" id="{A4D26D29-229D-C34E-3F02-5A67BC8E3C0C}"/>
              </a:ext>
            </a:extLst>
          </p:cNvPr>
          <p:cNvSpPr>
            <a:spLocks noGrp="1"/>
          </p:cNvSpPr>
          <p:nvPr>
            <p:ph type="sldNum" sz="quarter" idx="24"/>
          </p:nvPr>
        </p:nvSpPr>
        <p:spPr/>
        <p:txBody>
          <a:bodyPr/>
          <a:lstStyle>
            <a:lvl1pPr>
              <a:defRPr/>
            </a:lvl1pPr>
          </a:lstStyle>
          <a:p>
            <a:pPr>
              <a:defRPr/>
            </a:pPr>
            <a:fld id="{B8ABBCDF-A7CF-4ED1-9E87-82450AAB917F}" type="slidenum">
              <a:rPr lang="en-US" altLang="zh-CN"/>
              <a:pPr>
                <a:defRPr/>
              </a:pPr>
              <a:t>‹#›</a:t>
            </a:fld>
            <a:endParaRPr lang="en-US" altLang="zh-CN"/>
          </a:p>
        </p:txBody>
      </p:sp>
    </p:spTree>
    <p:extLst>
      <p:ext uri="{BB962C8B-B14F-4D97-AF65-F5344CB8AC3E}">
        <p14:creationId xmlns:p14="http://schemas.microsoft.com/office/powerpoint/2010/main" val="23914767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hree Column_image">
    <p:spTree>
      <p:nvGrpSpPr>
        <p:cNvPr id="1" name=""/>
        <p:cNvGrpSpPr/>
        <p:nvPr/>
      </p:nvGrpSpPr>
      <p:grpSpPr>
        <a:xfrm>
          <a:off x="0" y="0"/>
          <a:ext cx="0" cy="0"/>
          <a:chOff x="0" y="0"/>
          <a:chExt cx="0" cy="0"/>
        </a:xfrm>
      </p:grpSpPr>
      <p:sp>
        <p:nvSpPr>
          <p:cNvPr id="3" name="Rectangle 22">
            <a:extLst>
              <a:ext uri="{FF2B5EF4-FFF2-40B4-BE49-F238E27FC236}">
                <a16:creationId xmlns:a16="http://schemas.microsoft.com/office/drawing/2014/main" id="{802B7B0C-B63B-6B30-D6FA-6017B2E283FA}"/>
              </a:ext>
            </a:extLst>
          </p:cNvPr>
          <p:cNvSpPr/>
          <p:nvPr userDrawn="1"/>
        </p:nvSpPr>
        <p:spPr>
          <a:xfrm>
            <a:off x="0" y="1625600"/>
            <a:ext cx="12192000" cy="5232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nvGrpSpPr>
          <p:cNvPr id="4" name="Group 24">
            <a:extLst>
              <a:ext uri="{FF2B5EF4-FFF2-40B4-BE49-F238E27FC236}">
                <a16:creationId xmlns:a16="http://schemas.microsoft.com/office/drawing/2014/main" id="{EEFD96B3-7E14-04EA-BB12-B8BB965BBEBD}"/>
              </a:ext>
            </a:extLst>
          </p:cNvPr>
          <p:cNvGrpSpPr>
            <a:grpSpLocks/>
          </p:cNvGrpSpPr>
          <p:nvPr userDrawn="1"/>
        </p:nvGrpSpPr>
        <p:grpSpPr bwMode="auto">
          <a:xfrm>
            <a:off x="4071938" y="1473200"/>
            <a:ext cx="4059237" cy="5384800"/>
            <a:chOff x="4071203" y="3316224"/>
            <a:chExt cx="4060398" cy="3541776"/>
          </a:xfrm>
        </p:grpSpPr>
        <p:cxnSp>
          <p:nvCxnSpPr>
            <p:cNvPr id="6" name="Straight Connector 25">
              <a:extLst>
                <a:ext uri="{FF2B5EF4-FFF2-40B4-BE49-F238E27FC236}">
                  <a16:creationId xmlns:a16="http://schemas.microsoft.com/office/drawing/2014/main" id="{4DF04A6C-242C-B566-5242-ED22AB5A5081}"/>
                </a:ext>
              </a:extLst>
            </p:cNvPr>
            <p:cNvCxnSpPr>
              <a:cxnSpLocks/>
            </p:cNvCxnSpPr>
            <p:nvPr/>
          </p:nvCxnSpPr>
          <p:spPr>
            <a:xfrm>
              <a:off x="4071203"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7" name="Straight Connector 26">
              <a:extLst>
                <a:ext uri="{FF2B5EF4-FFF2-40B4-BE49-F238E27FC236}">
                  <a16:creationId xmlns:a16="http://schemas.microsoft.com/office/drawing/2014/main" id="{33220D96-D951-1202-2F1D-76320FAA0CAE}"/>
                </a:ext>
              </a:extLst>
            </p:cNvPr>
            <p:cNvCxnSpPr>
              <a:cxnSpLocks/>
            </p:cNvCxnSpPr>
            <p:nvPr/>
          </p:nvCxnSpPr>
          <p:spPr>
            <a:xfrm>
              <a:off x="8131601"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8" name="Cross 29">
            <a:extLst>
              <a:ext uri="{FF2B5EF4-FFF2-40B4-BE49-F238E27FC236}">
                <a16:creationId xmlns:a16="http://schemas.microsoft.com/office/drawing/2014/main" id="{8039408D-67FC-7FD9-2140-DFB6045F7617}"/>
              </a:ext>
            </a:extLst>
          </p:cNvPr>
          <p:cNvSpPr>
            <a:spLocks noChangeAspect="1"/>
          </p:cNvSpPr>
          <p:nvPr/>
        </p:nvSpPr>
        <p:spPr>
          <a:xfrm>
            <a:off x="3919538" y="1190625"/>
            <a:ext cx="303212" cy="303213"/>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11" name="Equal 30">
            <a:extLst>
              <a:ext uri="{FF2B5EF4-FFF2-40B4-BE49-F238E27FC236}">
                <a16:creationId xmlns:a16="http://schemas.microsoft.com/office/drawing/2014/main" id="{20ADF40A-F7AD-6829-0915-604041391CD0}"/>
              </a:ext>
            </a:extLst>
          </p:cNvPr>
          <p:cNvSpPr>
            <a:spLocks/>
          </p:cNvSpPr>
          <p:nvPr/>
        </p:nvSpPr>
        <p:spPr>
          <a:xfrm>
            <a:off x="7924800" y="1190625"/>
            <a:ext cx="414338" cy="303213"/>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2" name="TextBox 33">
            <a:extLst>
              <a:ext uri="{FF2B5EF4-FFF2-40B4-BE49-F238E27FC236}">
                <a16:creationId xmlns:a16="http://schemas.microsoft.com/office/drawing/2014/main" id="{223B7CB7-10D9-ABB5-1AF8-322734F224BD}"/>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18" name="Picture Placeholder 17"/>
          <p:cNvSpPr>
            <a:spLocks noGrp="1"/>
          </p:cNvSpPr>
          <p:nvPr>
            <p:ph type="pic" sz="quarter" idx="41"/>
          </p:nvPr>
        </p:nvSpPr>
        <p:spPr>
          <a:xfrm>
            <a:off x="368300" y="1822450"/>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10" name="Content Placeholder 2"/>
          <p:cNvSpPr>
            <a:spLocks noGrp="1"/>
          </p:cNvSpPr>
          <p:nvPr>
            <p:ph idx="1"/>
          </p:nvPr>
        </p:nvSpPr>
        <p:spPr>
          <a:xfrm>
            <a:off x="368300" y="3305862"/>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2" name="Title 1"/>
          <p:cNvSpPr>
            <a:spLocks noGrp="1"/>
          </p:cNvSpPr>
          <p:nvPr>
            <p:ph type="title"/>
          </p:nvPr>
        </p:nvSpPr>
        <p:spPr>
          <a:xfrm>
            <a:off x="374904" y="502920"/>
            <a:ext cx="10515600" cy="553008"/>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43845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5" name="Text Placeholder 4"/>
          <p:cNvSpPr>
            <a:spLocks noGrp="1"/>
          </p:cNvSpPr>
          <p:nvPr>
            <p:ph type="body" sz="quarter" idx="18"/>
          </p:nvPr>
        </p:nvSpPr>
        <p:spPr>
          <a:xfrm>
            <a:off x="113207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41" name="Text Placeholder 4"/>
          <p:cNvSpPr>
            <a:spLocks noGrp="1"/>
          </p:cNvSpPr>
          <p:nvPr>
            <p:ph type="body" sz="quarter" idx="27"/>
          </p:nvPr>
        </p:nvSpPr>
        <p:spPr>
          <a:xfrm>
            <a:off x="5192478"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42" name="Text Placeholder 4"/>
          <p:cNvSpPr>
            <a:spLocks noGrp="1"/>
          </p:cNvSpPr>
          <p:nvPr>
            <p:ph type="body" sz="quarter" idx="28"/>
          </p:nvPr>
        </p:nvSpPr>
        <p:spPr>
          <a:xfrm>
            <a:off x="925348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13" name="Text Placeholder 12"/>
          <p:cNvSpPr>
            <a:spLocks noGrp="1"/>
          </p:cNvSpPr>
          <p:nvPr>
            <p:ph type="body" sz="quarter" idx="30"/>
          </p:nvPr>
        </p:nvSpPr>
        <p:spPr>
          <a:xfrm>
            <a:off x="368300" y="3521897"/>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2" name="Content Placeholder 2"/>
          <p:cNvSpPr>
            <a:spLocks noGrp="1"/>
          </p:cNvSpPr>
          <p:nvPr>
            <p:ph idx="31"/>
          </p:nvPr>
        </p:nvSpPr>
        <p:spPr>
          <a:xfrm>
            <a:off x="4364654" y="3305862"/>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63" name="Text Placeholder 12"/>
          <p:cNvSpPr>
            <a:spLocks noGrp="1"/>
          </p:cNvSpPr>
          <p:nvPr>
            <p:ph type="body" sz="quarter" idx="32"/>
          </p:nvPr>
        </p:nvSpPr>
        <p:spPr>
          <a:xfrm>
            <a:off x="4364654" y="3521897"/>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4" name="Content Placeholder 2"/>
          <p:cNvSpPr>
            <a:spLocks noGrp="1"/>
          </p:cNvSpPr>
          <p:nvPr>
            <p:ph idx="33"/>
          </p:nvPr>
        </p:nvSpPr>
        <p:spPr>
          <a:xfrm>
            <a:off x="8479454" y="3305862"/>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65" name="Text Placeholder 12"/>
          <p:cNvSpPr>
            <a:spLocks noGrp="1"/>
          </p:cNvSpPr>
          <p:nvPr>
            <p:ph type="body" sz="quarter" idx="34"/>
          </p:nvPr>
        </p:nvSpPr>
        <p:spPr>
          <a:xfrm>
            <a:off x="8479454" y="3521897"/>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6" name="Content Placeholder 2"/>
          <p:cNvSpPr>
            <a:spLocks noGrp="1"/>
          </p:cNvSpPr>
          <p:nvPr>
            <p:ph idx="35"/>
          </p:nvPr>
        </p:nvSpPr>
        <p:spPr>
          <a:xfrm>
            <a:off x="368710" y="5618756"/>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67" name="Text Placeholder 12"/>
          <p:cNvSpPr>
            <a:spLocks noGrp="1"/>
          </p:cNvSpPr>
          <p:nvPr>
            <p:ph type="body" sz="quarter" idx="36"/>
          </p:nvPr>
        </p:nvSpPr>
        <p:spPr>
          <a:xfrm>
            <a:off x="368300" y="5834791"/>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8" name="Content Placeholder 2"/>
          <p:cNvSpPr>
            <a:spLocks noGrp="1"/>
          </p:cNvSpPr>
          <p:nvPr>
            <p:ph idx="37"/>
          </p:nvPr>
        </p:nvSpPr>
        <p:spPr>
          <a:xfrm>
            <a:off x="4364654" y="5618756"/>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69" name="Text Placeholder 12"/>
          <p:cNvSpPr>
            <a:spLocks noGrp="1"/>
          </p:cNvSpPr>
          <p:nvPr>
            <p:ph type="body" sz="quarter" idx="38"/>
          </p:nvPr>
        </p:nvSpPr>
        <p:spPr>
          <a:xfrm>
            <a:off x="4364654" y="5834791"/>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70" name="Content Placeholder 2"/>
          <p:cNvSpPr>
            <a:spLocks noGrp="1"/>
          </p:cNvSpPr>
          <p:nvPr>
            <p:ph idx="39"/>
          </p:nvPr>
        </p:nvSpPr>
        <p:spPr>
          <a:xfrm>
            <a:off x="8479454" y="5618756"/>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71" name="Text Placeholder 12"/>
          <p:cNvSpPr>
            <a:spLocks noGrp="1"/>
          </p:cNvSpPr>
          <p:nvPr>
            <p:ph type="body" sz="quarter" idx="40"/>
          </p:nvPr>
        </p:nvSpPr>
        <p:spPr>
          <a:xfrm>
            <a:off x="8479454" y="5834791"/>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72" name="Picture Placeholder 17"/>
          <p:cNvSpPr>
            <a:spLocks noGrp="1"/>
          </p:cNvSpPr>
          <p:nvPr>
            <p:ph type="pic" sz="quarter" idx="42"/>
          </p:nvPr>
        </p:nvSpPr>
        <p:spPr>
          <a:xfrm>
            <a:off x="368300" y="4144512"/>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73" name="Picture Placeholder 17"/>
          <p:cNvSpPr>
            <a:spLocks noGrp="1"/>
          </p:cNvSpPr>
          <p:nvPr>
            <p:ph type="pic" sz="quarter" idx="43"/>
          </p:nvPr>
        </p:nvSpPr>
        <p:spPr>
          <a:xfrm>
            <a:off x="4364654" y="1822450"/>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74" name="Picture Placeholder 17"/>
          <p:cNvSpPr>
            <a:spLocks noGrp="1"/>
          </p:cNvSpPr>
          <p:nvPr>
            <p:ph type="pic" sz="quarter" idx="44"/>
          </p:nvPr>
        </p:nvSpPr>
        <p:spPr>
          <a:xfrm>
            <a:off x="4364654" y="4144512"/>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75" name="Picture Placeholder 17"/>
          <p:cNvSpPr>
            <a:spLocks noGrp="1"/>
          </p:cNvSpPr>
          <p:nvPr>
            <p:ph type="pic" sz="quarter" idx="45"/>
          </p:nvPr>
        </p:nvSpPr>
        <p:spPr>
          <a:xfrm>
            <a:off x="8479454" y="1822450"/>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76" name="Picture Placeholder 17"/>
          <p:cNvSpPr>
            <a:spLocks noGrp="1"/>
          </p:cNvSpPr>
          <p:nvPr>
            <p:ph type="pic" sz="quarter" idx="46"/>
          </p:nvPr>
        </p:nvSpPr>
        <p:spPr>
          <a:xfrm>
            <a:off x="8479454" y="4144512"/>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14" name="Slide Number Placeholder 5">
            <a:extLst>
              <a:ext uri="{FF2B5EF4-FFF2-40B4-BE49-F238E27FC236}">
                <a16:creationId xmlns:a16="http://schemas.microsoft.com/office/drawing/2014/main" id="{B111C7A8-3E26-0DE6-DA5B-03664E19EFDD}"/>
              </a:ext>
            </a:extLst>
          </p:cNvPr>
          <p:cNvSpPr>
            <a:spLocks noGrp="1"/>
          </p:cNvSpPr>
          <p:nvPr>
            <p:ph type="sldNum" sz="quarter" idx="47"/>
          </p:nvPr>
        </p:nvSpPr>
        <p:spPr/>
        <p:txBody>
          <a:bodyPr/>
          <a:lstStyle>
            <a:lvl1pPr>
              <a:defRPr/>
            </a:lvl1pPr>
          </a:lstStyle>
          <a:p>
            <a:pPr>
              <a:defRPr/>
            </a:pPr>
            <a:fld id="{B24CFDC0-0729-4126-928B-AA6F73B3C9F1}" type="slidenum">
              <a:rPr lang="en-US" altLang="zh-CN"/>
              <a:pPr>
                <a:defRPr/>
              </a:pPr>
              <a:t>‹#›</a:t>
            </a:fld>
            <a:endParaRPr lang="en-US" altLang="zh-CN"/>
          </a:p>
        </p:txBody>
      </p:sp>
    </p:spTree>
    <p:extLst>
      <p:ext uri="{BB962C8B-B14F-4D97-AF65-F5344CB8AC3E}">
        <p14:creationId xmlns:p14="http://schemas.microsoft.com/office/powerpoint/2010/main" val="171774444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Montage Slide">
    <p:spTree>
      <p:nvGrpSpPr>
        <p:cNvPr id="1" name=""/>
        <p:cNvGrpSpPr/>
        <p:nvPr/>
      </p:nvGrpSpPr>
      <p:grpSpPr>
        <a:xfrm>
          <a:off x="0" y="0"/>
          <a:ext cx="0" cy="0"/>
          <a:chOff x="0" y="0"/>
          <a:chExt cx="0" cy="0"/>
        </a:xfrm>
      </p:grpSpPr>
      <p:sp>
        <p:nvSpPr>
          <p:cNvPr id="4" name="Picture Placeholder 3"/>
          <p:cNvSpPr>
            <a:spLocks noGrp="1"/>
          </p:cNvSpPr>
          <p:nvPr>
            <p:ph type="pic" sz="quarter" idx="18"/>
          </p:nvPr>
        </p:nvSpPr>
        <p:spPr>
          <a:xfrm>
            <a:off x="6096000" y="-2"/>
            <a:ext cx="3684607" cy="3656342"/>
          </a:xfrm>
          <a:solidFill>
            <a:schemeClr val="bg1"/>
          </a:solidFill>
        </p:spPr>
        <p:txBody>
          <a:bodyPr>
            <a:normAutofit/>
          </a:bodyPr>
          <a:lstStyle>
            <a:lvl1pPr>
              <a:defRPr sz="1100">
                <a:solidFill>
                  <a:schemeClr val="tx1"/>
                </a:solidFill>
                <a:latin typeface="+mn-lt"/>
              </a:defRPr>
            </a:lvl1pPr>
          </a:lstStyle>
          <a:p>
            <a:pPr lvl="0"/>
            <a:r>
              <a:rPr lang="en-US" noProof="0"/>
              <a:t>Click icon to add picture</a:t>
            </a:r>
          </a:p>
        </p:txBody>
      </p:sp>
      <p:sp>
        <p:nvSpPr>
          <p:cNvPr id="13" name="Picture Placeholder 3"/>
          <p:cNvSpPr>
            <a:spLocks noGrp="1"/>
          </p:cNvSpPr>
          <p:nvPr>
            <p:ph type="pic" sz="quarter" idx="19"/>
          </p:nvPr>
        </p:nvSpPr>
        <p:spPr>
          <a:xfrm>
            <a:off x="9780607" y="2"/>
            <a:ext cx="2411393" cy="3656338"/>
          </a:xfrm>
          <a:solidFill>
            <a:schemeClr val="bg2"/>
          </a:solidFill>
        </p:spPr>
        <p:txBody>
          <a:bodyPr>
            <a:normAutofit/>
          </a:bodyPr>
          <a:lstStyle>
            <a:lvl1pPr>
              <a:defRPr sz="1100">
                <a:solidFill>
                  <a:schemeClr val="tx1"/>
                </a:solidFill>
                <a:latin typeface="+mn-lt"/>
              </a:defRPr>
            </a:lvl1pPr>
          </a:lstStyle>
          <a:p>
            <a:pPr lvl="0"/>
            <a:r>
              <a:rPr lang="en-US" noProof="0"/>
              <a:t>Click icon to add picture</a:t>
            </a:r>
          </a:p>
        </p:txBody>
      </p:sp>
      <p:sp>
        <p:nvSpPr>
          <p:cNvPr id="14" name="Picture Placeholder 3"/>
          <p:cNvSpPr>
            <a:spLocks noGrp="1"/>
          </p:cNvSpPr>
          <p:nvPr>
            <p:ph type="pic" sz="quarter" idx="20"/>
          </p:nvPr>
        </p:nvSpPr>
        <p:spPr>
          <a:xfrm>
            <a:off x="6096000" y="3656342"/>
            <a:ext cx="3411124" cy="3201658"/>
          </a:xfrm>
          <a:solidFill>
            <a:schemeClr val="bg2"/>
          </a:solidFill>
        </p:spPr>
        <p:txBody>
          <a:bodyPr>
            <a:normAutofit/>
          </a:bodyPr>
          <a:lstStyle>
            <a:lvl1pPr>
              <a:defRPr sz="1100">
                <a:solidFill>
                  <a:schemeClr val="tx1"/>
                </a:solidFill>
                <a:latin typeface="+mn-lt"/>
              </a:defRPr>
            </a:lvl1pPr>
          </a:lstStyle>
          <a:p>
            <a:pPr lvl="0"/>
            <a:r>
              <a:rPr lang="en-US" noProof="0" dirty="0"/>
              <a:t>Click icon to add picture</a:t>
            </a:r>
          </a:p>
        </p:txBody>
      </p:sp>
      <p:sp>
        <p:nvSpPr>
          <p:cNvPr id="15" name="Picture Placeholder 3"/>
          <p:cNvSpPr>
            <a:spLocks noGrp="1"/>
          </p:cNvSpPr>
          <p:nvPr>
            <p:ph type="pic" sz="quarter" idx="21"/>
          </p:nvPr>
        </p:nvSpPr>
        <p:spPr>
          <a:xfrm>
            <a:off x="9507124" y="3656342"/>
            <a:ext cx="2684876" cy="3201658"/>
          </a:xfrm>
          <a:solidFill>
            <a:schemeClr val="bg1"/>
          </a:solidFill>
        </p:spPr>
        <p:txBody>
          <a:bodyPr>
            <a:normAutofit/>
          </a:bodyPr>
          <a:lstStyle>
            <a:lvl1pPr>
              <a:defRPr sz="1100">
                <a:solidFill>
                  <a:schemeClr val="tx1"/>
                </a:solidFill>
                <a:latin typeface="+mn-lt"/>
              </a:defRPr>
            </a:lvl1pPr>
          </a:lstStyle>
          <a:p>
            <a:pPr lvl="0"/>
            <a:r>
              <a:rPr lang="en-US" noProof="0"/>
              <a:t>Click icon to add picture</a:t>
            </a:r>
          </a:p>
        </p:txBody>
      </p:sp>
      <p:sp>
        <p:nvSpPr>
          <p:cNvPr id="39" name="Text Placeholder 38"/>
          <p:cNvSpPr>
            <a:spLocks noGrp="1"/>
          </p:cNvSpPr>
          <p:nvPr>
            <p:ph type="body" sz="quarter" idx="16"/>
          </p:nvPr>
        </p:nvSpPr>
        <p:spPr>
          <a:xfrm>
            <a:off x="374904" y="1600017"/>
            <a:ext cx="4988948" cy="3657966"/>
          </a:xfrm>
        </p:spPr>
        <p:txBody>
          <a:bodyPr lIns="0" anchor="ctr"/>
          <a:lstStyle>
            <a:lvl1pPr>
              <a:lnSpc>
                <a:spcPct val="110000"/>
              </a:lnSpc>
              <a:defRPr sz="4000" b="0" i="0" spc="0">
                <a:solidFill>
                  <a:schemeClr val="tx1"/>
                </a:solidFill>
                <a:latin typeface="+mn-lt"/>
              </a:defRPr>
            </a:lvl1pPr>
          </a:lstStyle>
          <a:p>
            <a:pPr lvl="0"/>
            <a:r>
              <a:rPr lang="en-US" dirty="0"/>
              <a:t>Click to edit Master text styles</a:t>
            </a:r>
          </a:p>
        </p:txBody>
      </p:sp>
      <p:sp>
        <p:nvSpPr>
          <p:cNvPr id="5"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2" name="Slide Number Placeholder 5">
            <a:extLst>
              <a:ext uri="{FF2B5EF4-FFF2-40B4-BE49-F238E27FC236}">
                <a16:creationId xmlns:a16="http://schemas.microsoft.com/office/drawing/2014/main" id="{1EA56053-FFD3-8E16-C03F-D08ADA3102A9}"/>
              </a:ext>
            </a:extLst>
          </p:cNvPr>
          <p:cNvSpPr>
            <a:spLocks noGrp="1"/>
          </p:cNvSpPr>
          <p:nvPr>
            <p:ph type="sldNum" sz="quarter" idx="22"/>
          </p:nvPr>
        </p:nvSpPr>
        <p:spPr/>
        <p:txBody>
          <a:bodyPr/>
          <a:lstStyle>
            <a:lvl1pPr>
              <a:defRPr/>
            </a:lvl1pPr>
          </a:lstStyle>
          <a:p>
            <a:pPr>
              <a:defRPr/>
            </a:pPr>
            <a:fld id="{656C352A-8B84-4D2B-A16B-7117DAD53932}" type="slidenum">
              <a:rPr lang="en-US" altLang="zh-CN"/>
              <a:pPr>
                <a:defRPr/>
              </a:pPr>
              <a:t>‹#›</a:t>
            </a:fld>
            <a:endParaRPr lang="en-US" altLang="zh-CN"/>
          </a:p>
        </p:txBody>
      </p:sp>
    </p:spTree>
    <p:extLst>
      <p:ext uri="{BB962C8B-B14F-4D97-AF65-F5344CB8AC3E}">
        <p14:creationId xmlns:p14="http://schemas.microsoft.com/office/powerpoint/2010/main" val="332173252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3 column Image+data callout">
    <p:spTree>
      <p:nvGrpSpPr>
        <p:cNvPr id="1" name=""/>
        <p:cNvGrpSpPr/>
        <p:nvPr/>
      </p:nvGrpSpPr>
      <p:grpSpPr>
        <a:xfrm>
          <a:off x="0" y="0"/>
          <a:ext cx="0" cy="0"/>
          <a:chOff x="0" y="0"/>
          <a:chExt cx="0" cy="0"/>
        </a:xfrm>
      </p:grpSpPr>
      <p:grpSp>
        <p:nvGrpSpPr>
          <p:cNvPr id="3" name="Group 22">
            <a:extLst>
              <a:ext uri="{FF2B5EF4-FFF2-40B4-BE49-F238E27FC236}">
                <a16:creationId xmlns:a16="http://schemas.microsoft.com/office/drawing/2014/main" id="{562D9BB8-31F4-EB4E-B881-D81A7D13DBA6}"/>
              </a:ext>
            </a:extLst>
          </p:cNvPr>
          <p:cNvGrpSpPr>
            <a:grpSpLocks/>
          </p:cNvGrpSpPr>
          <p:nvPr userDrawn="1"/>
        </p:nvGrpSpPr>
        <p:grpSpPr bwMode="auto">
          <a:xfrm>
            <a:off x="4064000" y="1966913"/>
            <a:ext cx="4064000" cy="4357687"/>
            <a:chOff x="4064000" y="1967696"/>
            <a:chExt cx="4064000" cy="3183038"/>
          </a:xfrm>
        </p:grpSpPr>
        <p:cxnSp>
          <p:nvCxnSpPr>
            <p:cNvPr id="4" name="Straight Connector 23">
              <a:extLst>
                <a:ext uri="{FF2B5EF4-FFF2-40B4-BE49-F238E27FC236}">
                  <a16:creationId xmlns:a16="http://schemas.microsoft.com/office/drawing/2014/main" id="{6FDF61EC-9486-BF1E-5894-3BCAB9C1FE2A}"/>
                </a:ext>
              </a:extLst>
            </p:cNvPr>
            <p:cNvCxnSpPr>
              <a:cxnSpLocks/>
            </p:cNvCxnSpPr>
            <p:nvPr/>
          </p:nvCxnSpPr>
          <p:spPr>
            <a:xfrm>
              <a:off x="4064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6" name="Straight Connector 24">
              <a:extLst>
                <a:ext uri="{FF2B5EF4-FFF2-40B4-BE49-F238E27FC236}">
                  <a16:creationId xmlns:a16="http://schemas.microsoft.com/office/drawing/2014/main" id="{F77FA5BB-9F97-2730-0025-9DBBDB1695A9}"/>
                </a:ext>
              </a:extLst>
            </p:cNvPr>
            <p:cNvCxnSpPr>
              <a:cxnSpLocks/>
            </p:cNvCxnSpPr>
            <p:nvPr/>
          </p:nvCxnSpPr>
          <p:spPr>
            <a:xfrm>
              <a:off x="8128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34" name="Text Placeholder 6"/>
          <p:cNvSpPr>
            <a:spLocks noGrp="1"/>
          </p:cNvSpPr>
          <p:nvPr>
            <p:ph type="body" sz="quarter" idx="26"/>
          </p:nvPr>
        </p:nvSpPr>
        <p:spPr>
          <a:xfrm>
            <a:off x="5428646" y="2169830"/>
            <a:ext cx="1306744" cy="1306744"/>
          </a:xfrm>
          <a:prstGeom prst="ellipse">
            <a:avLst/>
          </a:prstGeom>
          <a:noFill/>
        </p:spPr>
        <p:txBody>
          <a:bodyPr wrap="none" lIns="0" rIns="0" bIns="274320" anchor="ctr"/>
          <a:lstStyle>
            <a:lvl1pPr algn="ctr">
              <a:defRPr sz="4400" b="0" i="0" baseline="0">
                <a:solidFill>
                  <a:schemeClr val="tx1"/>
                </a:solidFill>
                <a:latin typeface="+mn-lt"/>
              </a:defRPr>
            </a:lvl1pPr>
          </a:lstStyle>
          <a:p>
            <a:pPr lvl="0"/>
            <a:r>
              <a:rPr lang="zh-CN" altLang="en-US"/>
              <a:t>单击此处编辑母版文本样式</a:t>
            </a:r>
          </a:p>
        </p:txBody>
      </p:sp>
      <p:sp>
        <p:nvSpPr>
          <p:cNvPr id="35" name="Text Placeholder 19"/>
          <p:cNvSpPr>
            <a:spLocks noGrp="1"/>
          </p:cNvSpPr>
          <p:nvPr>
            <p:ph type="body" sz="quarter" idx="27"/>
          </p:nvPr>
        </p:nvSpPr>
        <p:spPr>
          <a:xfrm>
            <a:off x="5217666" y="2903119"/>
            <a:ext cx="1709737" cy="322263"/>
          </a:xfrm>
        </p:spPr>
        <p:txBody>
          <a:bodyPr>
            <a:normAutofit/>
          </a:bodyPr>
          <a:lstStyle>
            <a:lvl1pPr algn="ctr">
              <a:defRPr sz="1000" spc="0" baseline="0">
                <a:solidFill>
                  <a:schemeClr val="tx1"/>
                </a:solidFill>
                <a:latin typeface="+mn-lt"/>
              </a:defRPr>
            </a:lvl1pPr>
          </a:lstStyle>
          <a:p>
            <a:pPr lvl="0"/>
            <a:r>
              <a:rPr lang="zh-CN" altLang="en-US"/>
              <a:t>单击此处编辑母版文本样式</a:t>
            </a:r>
          </a:p>
        </p:txBody>
      </p:sp>
      <p:sp>
        <p:nvSpPr>
          <p:cNvPr id="36" name="Text Placeholder 6"/>
          <p:cNvSpPr>
            <a:spLocks noGrp="1"/>
          </p:cNvSpPr>
          <p:nvPr>
            <p:ph type="body" sz="quarter" idx="28"/>
          </p:nvPr>
        </p:nvSpPr>
        <p:spPr>
          <a:xfrm>
            <a:off x="9454841" y="2169830"/>
            <a:ext cx="1306744" cy="1306744"/>
          </a:xfrm>
          <a:prstGeom prst="ellipse">
            <a:avLst/>
          </a:prstGeom>
          <a:noFill/>
        </p:spPr>
        <p:txBody>
          <a:bodyPr wrap="none" lIns="0" rIns="0" bIns="274320" anchor="ctr"/>
          <a:lstStyle>
            <a:lvl1pPr algn="ctr">
              <a:defRPr sz="4400" b="0" i="0" baseline="0">
                <a:solidFill>
                  <a:schemeClr val="tx1"/>
                </a:solidFill>
                <a:latin typeface="+mn-lt"/>
              </a:defRPr>
            </a:lvl1pPr>
          </a:lstStyle>
          <a:p>
            <a:pPr lvl="0"/>
            <a:r>
              <a:rPr lang="zh-CN" altLang="en-US"/>
              <a:t>单击此处编辑母版文本样式</a:t>
            </a:r>
          </a:p>
        </p:txBody>
      </p:sp>
      <p:sp>
        <p:nvSpPr>
          <p:cNvPr id="37" name="Text Placeholder 19"/>
          <p:cNvSpPr>
            <a:spLocks noGrp="1"/>
          </p:cNvSpPr>
          <p:nvPr>
            <p:ph type="body" sz="quarter" idx="29"/>
          </p:nvPr>
        </p:nvSpPr>
        <p:spPr>
          <a:xfrm>
            <a:off x="9243861" y="2903119"/>
            <a:ext cx="1709737" cy="322263"/>
          </a:xfrm>
        </p:spPr>
        <p:txBody>
          <a:bodyPr>
            <a:normAutofit/>
          </a:bodyPr>
          <a:lstStyle>
            <a:lvl1pPr algn="ctr">
              <a:defRPr sz="1000" spc="0" baseline="0">
                <a:solidFill>
                  <a:schemeClr val="tx1"/>
                </a:solidFill>
                <a:latin typeface="+mn-lt"/>
              </a:defRPr>
            </a:lvl1pPr>
          </a:lstStyle>
          <a:p>
            <a:pPr lvl="0"/>
            <a:r>
              <a:rPr lang="zh-CN" altLang="en-US"/>
              <a:t>单击此处编辑母版文本样式</a:t>
            </a:r>
          </a:p>
        </p:txBody>
      </p:sp>
      <p:sp>
        <p:nvSpPr>
          <p:cNvPr id="7" name="Picture Placeholder 6"/>
          <p:cNvSpPr>
            <a:spLocks noGrp="1"/>
          </p:cNvSpPr>
          <p:nvPr>
            <p:ph type="pic" sz="quarter" idx="21"/>
          </p:nvPr>
        </p:nvSpPr>
        <p:spPr>
          <a:xfrm>
            <a:off x="392113" y="3962544"/>
            <a:ext cx="3317875" cy="1851815"/>
          </a:xfrm>
          <a:solidFill>
            <a:schemeClr val="bg2"/>
          </a:solidFill>
        </p:spPr>
        <p:txBody>
          <a:bodyPr>
            <a:normAutofit/>
          </a:bodyPr>
          <a:lstStyle>
            <a:lvl1pPr>
              <a:defRPr sz="1050">
                <a:latin typeface="+mn-lt"/>
              </a:defRPr>
            </a:lvl1pPr>
          </a:lstStyle>
          <a:p>
            <a:pPr lvl="0"/>
            <a:endParaRPr lang="en-US" noProof="0" dirty="0"/>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198802"/>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262530"/>
            <a:ext cx="8631395" cy="526436"/>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5" name="Text Placeholder 4"/>
          <p:cNvSpPr>
            <a:spLocks noGrp="1"/>
          </p:cNvSpPr>
          <p:nvPr>
            <p:ph type="body" sz="quarter" idx="18"/>
          </p:nvPr>
        </p:nvSpPr>
        <p:spPr>
          <a:xfrm>
            <a:off x="391855" y="5862033"/>
            <a:ext cx="3333002" cy="586441"/>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8" name="Text Placeholder 4"/>
          <p:cNvSpPr>
            <a:spLocks noGrp="1"/>
          </p:cNvSpPr>
          <p:nvPr>
            <p:ph type="body" sz="quarter" idx="19"/>
          </p:nvPr>
        </p:nvSpPr>
        <p:spPr>
          <a:xfrm>
            <a:off x="4432326" y="5862033"/>
            <a:ext cx="3333002" cy="586441"/>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9" name="Text Placeholder 4"/>
          <p:cNvSpPr>
            <a:spLocks noGrp="1"/>
          </p:cNvSpPr>
          <p:nvPr>
            <p:ph type="body" sz="quarter" idx="20"/>
          </p:nvPr>
        </p:nvSpPr>
        <p:spPr>
          <a:xfrm>
            <a:off x="8483783" y="5862033"/>
            <a:ext cx="3333002" cy="586441"/>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20" name="Picture Placeholder 6"/>
          <p:cNvSpPr>
            <a:spLocks noGrp="1"/>
          </p:cNvSpPr>
          <p:nvPr>
            <p:ph type="pic" sz="quarter" idx="22"/>
          </p:nvPr>
        </p:nvSpPr>
        <p:spPr>
          <a:xfrm>
            <a:off x="4432326" y="3959538"/>
            <a:ext cx="3317875" cy="1854822"/>
          </a:xfrm>
          <a:solidFill>
            <a:schemeClr val="bg2"/>
          </a:solidFill>
        </p:spPr>
        <p:txBody>
          <a:bodyPr>
            <a:normAutofit/>
          </a:bodyPr>
          <a:lstStyle>
            <a:lvl1pPr>
              <a:defRPr sz="1050">
                <a:latin typeface="+mn-lt"/>
              </a:defRPr>
            </a:lvl1pPr>
          </a:lstStyle>
          <a:p>
            <a:pPr lvl="0"/>
            <a:endParaRPr lang="en-US" noProof="0"/>
          </a:p>
        </p:txBody>
      </p:sp>
      <p:sp>
        <p:nvSpPr>
          <p:cNvPr id="21" name="Picture Placeholder 6"/>
          <p:cNvSpPr>
            <a:spLocks noGrp="1"/>
          </p:cNvSpPr>
          <p:nvPr>
            <p:ph type="pic" sz="quarter" idx="23"/>
          </p:nvPr>
        </p:nvSpPr>
        <p:spPr>
          <a:xfrm>
            <a:off x="8483783" y="3959538"/>
            <a:ext cx="3317875" cy="1854822"/>
          </a:xfrm>
          <a:solidFill>
            <a:schemeClr val="bg2"/>
          </a:solidFill>
        </p:spPr>
        <p:txBody>
          <a:bodyPr>
            <a:normAutofit/>
          </a:bodyPr>
          <a:lstStyle>
            <a:lvl1pPr>
              <a:defRPr sz="1050">
                <a:latin typeface="+mn-lt"/>
              </a:defRPr>
            </a:lvl1pPr>
          </a:lstStyle>
          <a:p>
            <a:pPr lvl="0"/>
            <a:endParaRPr lang="en-US" noProof="0"/>
          </a:p>
        </p:txBody>
      </p:sp>
      <p:sp>
        <p:nvSpPr>
          <p:cNvPr id="32" name="Text Placeholder 6"/>
          <p:cNvSpPr>
            <a:spLocks noGrp="1"/>
          </p:cNvSpPr>
          <p:nvPr>
            <p:ph type="body" sz="quarter" idx="24"/>
          </p:nvPr>
        </p:nvSpPr>
        <p:spPr>
          <a:xfrm>
            <a:off x="1397678" y="2169830"/>
            <a:ext cx="1306744" cy="1306744"/>
          </a:xfrm>
          <a:prstGeom prst="ellipse">
            <a:avLst/>
          </a:prstGeom>
          <a:noFill/>
        </p:spPr>
        <p:txBody>
          <a:bodyPr wrap="none" lIns="0" rIns="0" bIns="274320" anchor="ctr"/>
          <a:lstStyle>
            <a:lvl1pPr algn="ctr">
              <a:defRPr sz="4400" b="0" i="0" baseline="0">
                <a:solidFill>
                  <a:schemeClr val="tx1"/>
                </a:solidFill>
                <a:latin typeface="+mn-lt"/>
              </a:defRPr>
            </a:lvl1pPr>
          </a:lstStyle>
          <a:p>
            <a:pPr lvl="0"/>
            <a:r>
              <a:rPr lang="zh-CN" altLang="en-US"/>
              <a:t>单击此处编辑母版文本样式</a:t>
            </a:r>
          </a:p>
        </p:txBody>
      </p:sp>
      <p:sp>
        <p:nvSpPr>
          <p:cNvPr id="33" name="Text Placeholder 19"/>
          <p:cNvSpPr>
            <a:spLocks noGrp="1"/>
          </p:cNvSpPr>
          <p:nvPr>
            <p:ph type="body" sz="quarter" idx="25"/>
          </p:nvPr>
        </p:nvSpPr>
        <p:spPr>
          <a:xfrm>
            <a:off x="1196182" y="2903119"/>
            <a:ext cx="1709737" cy="322263"/>
          </a:xfrm>
        </p:spPr>
        <p:txBody>
          <a:bodyPr>
            <a:normAutofit/>
          </a:bodyPr>
          <a:lstStyle>
            <a:lvl1pPr algn="ctr">
              <a:defRPr sz="1000" spc="0" baseline="0">
                <a:solidFill>
                  <a:schemeClr val="tx1"/>
                </a:solidFill>
                <a:latin typeface="+mn-lt"/>
              </a:defRPr>
            </a:lvl1pPr>
          </a:lstStyle>
          <a:p>
            <a:pPr lvl="0"/>
            <a:r>
              <a:rPr lang="zh-CN" altLang="en-US"/>
              <a:t>单击此处编辑母版文本样式</a:t>
            </a:r>
          </a:p>
        </p:txBody>
      </p:sp>
      <p:sp>
        <p:nvSpPr>
          <p:cNvPr id="8" name="Slide Number Placeholder 5">
            <a:extLst>
              <a:ext uri="{FF2B5EF4-FFF2-40B4-BE49-F238E27FC236}">
                <a16:creationId xmlns:a16="http://schemas.microsoft.com/office/drawing/2014/main" id="{7E209F94-57B2-634F-6897-E798221CB02F}"/>
              </a:ext>
            </a:extLst>
          </p:cNvPr>
          <p:cNvSpPr>
            <a:spLocks noGrp="1"/>
          </p:cNvSpPr>
          <p:nvPr>
            <p:ph type="sldNum" sz="quarter" idx="30"/>
          </p:nvPr>
        </p:nvSpPr>
        <p:spPr/>
        <p:txBody>
          <a:bodyPr/>
          <a:lstStyle>
            <a:lvl1pPr>
              <a:defRPr/>
            </a:lvl1pPr>
          </a:lstStyle>
          <a:p>
            <a:pPr>
              <a:defRPr/>
            </a:pPr>
            <a:fld id="{418EDFC7-6C79-49E5-9F9B-74CB3014D9FE}" type="slidenum">
              <a:rPr lang="en-US" altLang="zh-CN"/>
              <a:pPr>
                <a:defRPr/>
              </a:pPr>
              <a:t>‹#›</a:t>
            </a:fld>
            <a:endParaRPr lang="en-US" altLang="zh-CN"/>
          </a:p>
        </p:txBody>
      </p:sp>
    </p:spTree>
    <p:extLst>
      <p:ext uri="{BB962C8B-B14F-4D97-AF65-F5344CB8AC3E}">
        <p14:creationId xmlns:p14="http://schemas.microsoft.com/office/powerpoint/2010/main" val="427887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a:extLst>
              <a:ext uri="{FF2B5EF4-FFF2-40B4-BE49-F238E27FC236}">
                <a16:creationId xmlns:a16="http://schemas.microsoft.com/office/drawing/2014/main" id="{49177291-8D30-6AD6-0098-256E83C56315}"/>
              </a:ext>
            </a:extLst>
          </p:cNvPr>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anose="02010600030101010101" pitchFamily="2" charset="-122"/>
            </a:endParaRPr>
          </a:p>
        </p:txBody>
      </p:sp>
      <p:sp>
        <p:nvSpPr>
          <p:cNvPr id="3" name="TextBox 3">
            <a:extLst>
              <a:ext uri="{FF2B5EF4-FFF2-40B4-BE49-F238E27FC236}">
                <a16:creationId xmlns:a16="http://schemas.microsoft.com/office/drawing/2014/main" id="{3CD5AAFB-31AA-3DAD-DCD3-374EC363E086}"/>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834BD68-0F4F-4428-984F-D66BF09698DF}"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E19ED4B2-9CAE-36E3-F615-DAC63FB65D97}"/>
              </a:ext>
            </a:extLst>
          </p:cNvPr>
          <p:cNvPicPr>
            <a:picLocks noChangeAspect="1"/>
          </p:cNvPicPr>
          <p:nvPr userDrawn="1"/>
        </p:nvPicPr>
        <p:blipFill rotWithShape="1">
          <a:blip r:embed="rId2"/>
          <a:srcRect l="8094" t="15129" r="7776" b="16320"/>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extLst>
      <p:ext uri="{BB962C8B-B14F-4D97-AF65-F5344CB8AC3E}">
        <p14:creationId xmlns:p14="http://schemas.microsoft.com/office/powerpoint/2010/main" val="82763127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39" name="Text Placeholder 38"/>
          <p:cNvSpPr>
            <a:spLocks noGrp="1"/>
          </p:cNvSpPr>
          <p:nvPr>
            <p:ph type="body" sz="quarter" idx="16"/>
          </p:nvPr>
        </p:nvSpPr>
        <p:spPr>
          <a:xfrm>
            <a:off x="2741388" y="1600017"/>
            <a:ext cx="6709225" cy="3657966"/>
          </a:xfrm>
        </p:spPr>
        <p:txBody>
          <a:bodyPr anchor="ctr"/>
          <a:lstStyle>
            <a:lvl1pPr algn="ctr">
              <a:lnSpc>
                <a:spcPct val="120000"/>
              </a:lnSpc>
              <a:defRPr sz="2400" b="0" i="0" spc="0" baseline="0">
                <a:solidFill>
                  <a:schemeClr val="tx1"/>
                </a:solidFill>
                <a:latin typeface="+mn-lt"/>
              </a:defRPr>
            </a:lvl1pPr>
          </a:lstStyle>
          <a:p>
            <a:pPr lvl="0"/>
            <a:r>
              <a:rPr lang="zh-CN" altLang="en-US"/>
              <a:t>单击此处编辑母版文本样式</a:t>
            </a:r>
          </a:p>
        </p:txBody>
      </p:sp>
      <p:sp>
        <p:nvSpPr>
          <p:cNvPr id="4" name="Text Placeholder 3"/>
          <p:cNvSpPr>
            <a:spLocks noGrp="1"/>
          </p:cNvSpPr>
          <p:nvPr>
            <p:ph type="body" sz="quarter" idx="19"/>
          </p:nvPr>
        </p:nvSpPr>
        <p:spPr>
          <a:xfrm>
            <a:off x="7330111" y="4978678"/>
            <a:ext cx="3410365" cy="915370"/>
          </a:xfrm>
        </p:spPr>
        <p:txBody>
          <a:bodyPr>
            <a:normAutofit/>
          </a:bodyPr>
          <a:lstStyle>
            <a:lvl1pPr>
              <a:defRPr sz="1200" spc="0" baseline="0">
                <a:solidFill>
                  <a:schemeClr val="tx1"/>
                </a:solidFill>
                <a:latin typeface="+mn-lt"/>
              </a:defRPr>
            </a:lvl1pPr>
          </a:lstStyle>
          <a:p>
            <a:pPr lvl="0"/>
            <a:endParaRPr lang="en-US" dirty="0"/>
          </a:p>
        </p:txBody>
      </p:sp>
      <p:sp>
        <p:nvSpPr>
          <p:cNvPr id="2" name="Slide Number Placeholder 5">
            <a:extLst>
              <a:ext uri="{FF2B5EF4-FFF2-40B4-BE49-F238E27FC236}">
                <a16:creationId xmlns:a16="http://schemas.microsoft.com/office/drawing/2014/main" id="{69A83227-CCA8-60E7-8C1C-DC2B06E76B95}"/>
              </a:ext>
            </a:extLst>
          </p:cNvPr>
          <p:cNvSpPr>
            <a:spLocks noGrp="1"/>
          </p:cNvSpPr>
          <p:nvPr>
            <p:ph type="sldNum" sz="quarter" idx="20"/>
          </p:nvPr>
        </p:nvSpPr>
        <p:spPr/>
        <p:txBody>
          <a:bodyPr/>
          <a:lstStyle>
            <a:lvl1pPr>
              <a:defRPr/>
            </a:lvl1pPr>
          </a:lstStyle>
          <a:p>
            <a:pPr>
              <a:defRPr/>
            </a:pPr>
            <a:fld id="{D82A2EBF-3F04-4744-AA4C-FECB1A6BA459}" type="slidenum">
              <a:rPr lang="en-US" altLang="zh-CN"/>
              <a:pPr>
                <a:defRPr/>
              </a:pPr>
              <a:t>‹#›</a:t>
            </a:fld>
            <a:endParaRPr lang="en-US" altLang="zh-CN"/>
          </a:p>
        </p:txBody>
      </p:sp>
    </p:spTree>
    <p:extLst>
      <p:ext uri="{BB962C8B-B14F-4D97-AF65-F5344CB8AC3E}">
        <p14:creationId xmlns:p14="http://schemas.microsoft.com/office/powerpoint/2010/main" val="43028535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Split Image+Quote">
    <p:spTree>
      <p:nvGrpSpPr>
        <p:cNvPr id="1" name=""/>
        <p:cNvGrpSpPr/>
        <p:nvPr/>
      </p:nvGrpSpPr>
      <p:grpSpPr>
        <a:xfrm>
          <a:off x="0" y="0"/>
          <a:ext cx="0" cy="0"/>
          <a:chOff x="0" y="0"/>
          <a:chExt cx="0" cy="0"/>
        </a:xfrm>
      </p:grpSpPr>
      <p:sp>
        <p:nvSpPr>
          <p:cNvPr id="39" name="Text Placeholder 38"/>
          <p:cNvSpPr>
            <a:spLocks noGrp="1"/>
          </p:cNvSpPr>
          <p:nvPr>
            <p:ph type="body" sz="quarter" idx="16"/>
          </p:nvPr>
        </p:nvSpPr>
        <p:spPr>
          <a:xfrm>
            <a:off x="6434232" y="1600017"/>
            <a:ext cx="5481669" cy="3657966"/>
          </a:xfrm>
        </p:spPr>
        <p:txBody>
          <a:bodyPr anchor="ctr"/>
          <a:lstStyle>
            <a:lvl1pPr algn="ctr">
              <a:lnSpc>
                <a:spcPct val="100000"/>
              </a:lnSpc>
              <a:defRPr sz="2400" b="0" i="0" spc="0" baseline="0">
                <a:solidFill>
                  <a:schemeClr val="tx1"/>
                </a:solidFill>
                <a:latin typeface="+mn-lt"/>
              </a:defRPr>
            </a:lvl1pPr>
          </a:lstStyle>
          <a:p>
            <a:pPr lvl="0"/>
            <a:r>
              <a:rPr lang="zh-CN" altLang="en-US"/>
              <a:t>单击此处编辑母版文本样式</a:t>
            </a:r>
          </a:p>
        </p:txBody>
      </p:sp>
      <p:sp>
        <p:nvSpPr>
          <p:cNvPr id="4" name="Text Placeholder 3"/>
          <p:cNvSpPr>
            <a:spLocks noGrp="1"/>
          </p:cNvSpPr>
          <p:nvPr>
            <p:ph type="body" sz="quarter" idx="19"/>
          </p:nvPr>
        </p:nvSpPr>
        <p:spPr>
          <a:xfrm>
            <a:off x="9694518" y="4978678"/>
            <a:ext cx="2147712" cy="870793"/>
          </a:xfrm>
        </p:spPr>
        <p:txBody>
          <a:bodyPr>
            <a:normAutofit/>
          </a:bodyPr>
          <a:lstStyle>
            <a:lvl1pPr>
              <a:defRPr sz="1200" spc="0" baseline="0">
                <a:solidFill>
                  <a:schemeClr val="tx1"/>
                </a:solidFill>
                <a:latin typeface="+mn-lt"/>
              </a:defRPr>
            </a:lvl1pPr>
          </a:lstStyle>
          <a:p>
            <a:pPr lvl="0"/>
            <a:endParaRPr lang="en-US" dirty="0"/>
          </a:p>
        </p:txBody>
      </p:sp>
      <p:sp>
        <p:nvSpPr>
          <p:cNvPr id="6" name="Picture Placeholder 2"/>
          <p:cNvSpPr>
            <a:spLocks noGrp="1"/>
          </p:cNvSpPr>
          <p:nvPr>
            <p:ph type="pic" sz="quarter" idx="23"/>
          </p:nvPr>
        </p:nvSpPr>
        <p:spPr>
          <a:xfrm>
            <a:off x="-4763" y="0"/>
            <a:ext cx="6100763" cy="6858000"/>
          </a:xfrm>
        </p:spPr>
        <p:txBody>
          <a:bodyPr anchor="ctr">
            <a:normAutofit/>
          </a:bodyPr>
          <a:lstStyle>
            <a:lvl1pPr algn="ctr">
              <a:defRPr sz="1400">
                <a:latin typeface="+mn-lt"/>
              </a:defRPr>
            </a:lvl1pPr>
          </a:lstStyle>
          <a:p>
            <a:pPr lvl="0"/>
            <a:endParaRPr lang="en-US" noProof="0" dirty="0"/>
          </a:p>
        </p:txBody>
      </p:sp>
      <p:sp>
        <p:nvSpPr>
          <p:cNvPr id="2" name="Slide Number Placeholder 5">
            <a:extLst>
              <a:ext uri="{FF2B5EF4-FFF2-40B4-BE49-F238E27FC236}">
                <a16:creationId xmlns:a16="http://schemas.microsoft.com/office/drawing/2014/main" id="{B2D15453-A1CD-C172-7ABD-F90CEEA8490F}"/>
              </a:ext>
            </a:extLst>
          </p:cNvPr>
          <p:cNvSpPr>
            <a:spLocks noGrp="1"/>
          </p:cNvSpPr>
          <p:nvPr>
            <p:ph type="sldNum" sz="quarter" idx="24"/>
          </p:nvPr>
        </p:nvSpPr>
        <p:spPr/>
        <p:txBody>
          <a:bodyPr/>
          <a:lstStyle>
            <a:lvl1pPr>
              <a:defRPr/>
            </a:lvl1pPr>
          </a:lstStyle>
          <a:p>
            <a:pPr>
              <a:defRPr/>
            </a:pPr>
            <a:fld id="{FADDB446-32E4-4215-B873-12B05681A6EB}" type="slidenum">
              <a:rPr lang="en-US" altLang="zh-CN"/>
              <a:pPr>
                <a:defRPr/>
              </a:pPr>
              <a:t>‹#›</a:t>
            </a:fld>
            <a:endParaRPr lang="en-US" altLang="zh-CN"/>
          </a:p>
        </p:txBody>
      </p:sp>
    </p:spTree>
    <p:extLst>
      <p:ext uri="{BB962C8B-B14F-4D97-AF65-F5344CB8AC3E}">
        <p14:creationId xmlns:p14="http://schemas.microsoft.com/office/powerpoint/2010/main" val="40410205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FC0F28-47E4-DB40-FACD-02026F8276BC}"/>
              </a:ext>
            </a:extLst>
          </p:cNvPr>
          <p:cNvSpPr/>
          <p:nvPr userDrawn="1"/>
        </p:nvSpPr>
        <p:spPr>
          <a:xfrm>
            <a:off x="0" y="0"/>
            <a:ext cx="12209463"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cxnSp>
        <p:nvCxnSpPr>
          <p:cNvPr id="3" name="Straight Connector 6">
            <a:extLst>
              <a:ext uri="{FF2B5EF4-FFF2-40B4-BE49-F238E27FC236}">
                <a16:creationId xmlns:a16="http://schemas.microsoft.com/office/drawing/2014/main" id="{C25CB4DE-BF31-2310-13D8-6980652047B1}"/>
              </a:ext>
            </a:extLst>
          </p:cNvPr>
          <p:cNvCxnSpPr>
            <a:cxnSpLocks/>
          </p:cNvCxnSpPr>
          <p:nvPr userDrawn="1"/>
        </p:nvCxnSpPr>
        <p:spPr>
          <a:xfrm>
            <a:off x="3048000" y="0"/>
            <a:ext cx="0" cy="6858000"/>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4" name="Straight Connector 7">
            <a:extLst>
              <a:ext uri="{FF2B5EF4-FFF2-40B4-BE49-F238E27FC236}">
                <a16:creationId xmlns:a16="http://schemas.microsoft.com/office/drawing/2014/main" id="{9B538D31-0492-6EFD-ADEC-F6B4F5097F7D}"/>
              </a:ext>
            </a:extLst>
          </p:cNvPr>
          <p:cNvCxnSpPr>
            <a:cxnSpLocks/>
          </p:cNvCxnSpPr>
          <p:nvPr userDrawn="1"/>
        </p:nvCxnSpPr>
        <p:spPr>
          <a:xfrm>
            <a:off x="6096000" y="0"/>
            <a:ext cx="0" cy="6858000"/>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5" name="Straight Connector 8">
            <a:extLst>
              <a:ext uri="{FF2B5EF4-FFF2-40B4-BE49-F238E27FC236}">
                <a16:creationId xmlns:a16="http://schemas.microsoft.com/office/drawing/2014/main" id="{DC22A24D-15ED-2DD7-1357-82F2DCA80887}"/>
              </a:ext>
            </a:extLst>
          </p:cNvPr>
          <p:cNvCxnSpPr>
            <a:cxnSpLocks/>
          </p:cNvCxnSpPr>
          <p:nvPr userDrawn="1"/>
        </p:nvCxnSpPr>
        <p:spPr>
          <a:xfrm>
            <a:off x="9144000" y="0"/>
            <a:ext cx="0" cy="6858000"/>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pic>
        <p:nvPicPr>
          <p:cNvPr id="6" name="Graphic 2">
            <a:extLst>
              <a:ext uri="{FF2B5EF4-FFF2-40B4-BE49-F238E27FC236}">
                <a16:creationId xmlns:a16="http://schemas.microsoft.com/office/drawing/2014/main" id="{14DACB0F-5FF5-AD11-3BF6-B519B1DA5A0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3">
            <a:extLst>
              <a:ext uri="{FF2B5EF4-FFF2-40B4-BE49-F238E27FC236}">
                <a16:creationId xmlns:a16="http://schemas.microsoft.com/office/drawing/2014/main" id="{3C017476-1EC8-CE00-F7D5-8E9A876AA805}"/>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11" name="Text Placeholder 10"/>
          <p:cNvSpPr>
            <a:spLocks noGrp="1"/>
          </p:cNvSpPr>
          <p:nvPr>
            <p:ph type="body" sz="quarter" idx="10"/>
          </p:nvPr>
        </p:nvSpPr>
        <p:spPr>
          <a:xfrm>
            <a:off x="172721" y="184526"/>
            <a:ext cx="2591272" cy="512763"/>
          </a:xfrm>
        </p:spPr>
        <p:txBody>
          <a:bodyPr>
            <a:normAutofit/>
          </a:bodyPr>
          <a:lstStyle>
            <a:lvl1pPr>
              <a:defRPr sz="1600" b="0" i="0">
                <a:latin typeface="+mn-lt"/>
              </a:defRPr>
            </a:lvl1pPr>
          </a:lstStyle>
          <a:p>
            <a:pPr lvl="0"/>
            <a:r>
              <a:rPr lang="zh-CN" altLang="en-US"/>
              <a:t>单击此处编辑母版文本样式</a:t>
            </a:r>
          </a:p>
        </p:txBody>
      </p:sp>
      <p:sp>
        <p:nvSpPr>
          <p:cNvPr id="12" name="Text Placeholder 10"/>
          <p:cNvSpPr>
            <a:spLocks noGrp="1"/>
          </p:cNvSpPr>
          <p:nvPr>
            <p:ph type="body" sz="quarter" idx="11"/>
          </p:nvPr>
        </p:nvSpPr>
        <p:spPr>
          <a:xfrm>
            <a:off x="3220720" y="184526"/>
            <a:ext cx="2591272" cy="512763"/>
          </a:xfrm>
        </p:spPr>
        <p:txBody>
          <a:bodyPr>
            <a:normAutofit/>
          </a:bodyPr>
          <a:lstStyle>
            <a:lvl1pPr>
              <a:defRPr sz="1600" b="0" i="0">
                <a:latin typeface="+mn-lt"/>
              </a:defRPr>
            </a:lvl1pPr>
          </a:lstStyle>
          <a:p>
            <a:pPr lvl="0"/>
            <a:r>
              <a:rPr lang="zh-CN" altLang="en-US"/>
              <a:t>单击此处编辑母版文本样式</a:t>
            </a:r>
          </a:p>
        </p:txBody>
      </p:sp>
      <p:sp>
        <p:nvSpPr>
          <p:cNvPr id="15" name="Text Placeholder 10"/>
          <p:cNvSpPr>
            <a:spLocks noGrp="1"/>
          </p:cNvSpPr>
          <p:nvPr>
            <p:ph type="body" sz="quarter" idx="12"/>
          </p:nvPr>
        </p:nvSpPr>
        <p:spPr>
          <a:xfrm>
            <a:off x="6268720" y="184526"/>
            <a:ext cx="2591272" cy="512763"/>
          </a:xfrm>
        </p:spPr>
        <p:txBody>
          <a:bodyPr>
            <a:normAutofit/>
          </a:bodyPr>
          <a:lstStyle>
            <a:lvl1pPr>
              <a:defRPr sz="1600" b="0" i="0">
                <a:latin typeface="+mn-lt"/>
              </a:defRPr>
            </a:lvl1pPr>
          </a:lstStyle>
          <a:p>
            <a:pPr lvl="0"/>
            <a:r>
              <a:rPr lang="zh-CN" altLang="en-US"/>
              <a:t>单击此处编辑母版文本样式</a:t>
            </a:r>
          </a:p>
        </p:txBody>
      </p:sp>
      <p:sp>
        <p:nvSpPr>
          <p:cNvPr id="16" name="Text Placeholder 10"/>
          <p:cNvSpPr>
            <a:spLocks noGrp="1"/>
          </p:cNvSpPr>
          <p:nvPr>
            <p:ph type="body" sz="quarter" idx="13"/>
          </p:nvPr>
        </p:nvSpPr>
        <p:spPr>
          <a:xfrm>
            <a:off x="9316720" y="184526"/>
            <a:ext cx="2591272" cy="512763"/>
          </a:xfrm>
        </p:spPr>
        <p:txBody>
          <a:bodyPr>
            <a:normAutofit/>
          </a:bodyPr>
          <a:lstStyle>
            <a:lvl1pPr>
              <a:defRPr sz="1600" b="0" i="0">
                <a:latin typeface="+mn-lt"/>
              </a:defRPr>
            </a:lvl1pPr>
          </a:lstStyle>
          <a:p>
            <a:pPr lvl="0"/>
            <a:r>
              <a:rPr lang="zh-CN" altLang="en-US"/>
              <a:t>单击此处编辑母版文本样式</a:t>
            </a:r>
          </a:p>
        </p:txBody>
      </p:sp>
      <p:sp>
        <p:nvSpPr>
          <p:cNvPr id="8" name="Slide Number Placeholder 5">
            <a:extLst>
              <a:ext uri="{FF2B5EF4-FFF2-40B4-BE49-F238E27FC236}">
                <a16:creationId xmlns:a16="http://schemas.microsoft.com/office/drawing/2014/main" id="{11E1F621-9A9D-D9EB-01C8-158B9C28F07A}"/>
              </a:ext>
            </a:extLst>
          </p:cNvPr>
          <p:cNvSpPr>
            <a:spLocks noGrp="1"/>
          </p:cNvSpPr>
          <p:nvPr>
            <p:ph type="sldNum" sz="quarter" idx="14"/>
          </p:nvPr>
        </p:nvSpPr>
        <p:spPr/>
        <p:txBody>
          <a:bodyPr/>
          <a:lstStyle>
            <a:lvl1pPr>
              <a:defRPr/>
            </a:lvl1pPr>
          </a:lstStyle>
          <a:p>
            <a:pPr>
              <a:defRPr/>
            </a:pPr>
            <a:fld id="{95F31967-7CF0-4742-879F-098DAAA79B16}" type="slidenum">
              <a:rPr lang="en-US" altLang="zh-CN"/>
              <a:pPr>
                <a:defRPr/>
              </a:pPr>
              <a:t>‹#›</a:t>
            </a:fld>
            <a:endParaRPr lang="en-US" altLang="zh-CN"/>
          </a:p>
        </p:txBody>
      </p:sp>
    </p:spTree>
    <p:extLst>
      <p:ext uri="{BB962C8B-B14F-4D97-AF65-F5344CB8AC3E}">
        <p14:creationId xmlns:p14="http://schemas.microsoft.com/office/powerpoint/2010/main" val="419306394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Growth Dashboar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59A393-18B8-B2E7-F898-92DAF15F9256}"/>
              </a:ext>
            </a:extLst>
          </p:cNvPr>
          <p:cNvSpPr/>
          <p:nvPr userDrawn="1"/>
        </p:nvSpPr>
        <p:spPr>
          <a:xfrm>
            <a:off x="0" y="1017588"/>
            <a:ext cx="12192000" cy="58404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nvGrpSpPr>
          <p:cNvPr id="3" name="Group 2">
            <a:extLst>
              <a:ext uri="{FF2B5EF4-FFF2-40B4-BE49-F238E27FC236}">
                <a16:creationId xmlns:a16="http://schemas.microsoft.com/office/drawing/2014/main" id="{CACCE7EC-6A8C-9332-D058-92E6678156D2}"/>
              </a:ext>
            </a:extLst>
          </p:cNvPr>
          <p:cNvGrpSpPr>
            <a:grpSpLocks/>
          </p:cNvGrpSpPr>
          <p:nvPr userDrawn="1"/>
        </p:nvGrpSpPr>
        <p:grpSpPr bwMode="auto">
          <a:xfrm>
            <a:off x="365125" y="1390650"/>
            <a:ext cx="11477625" cy="4956175"/>
            <a:chOff x="216765" y="1390592"/>
            <a:chExt cx="11767393" cy="4956993"/>
          </a:xfrm>
        </p:grpSpPr>
        <p:sp>
          <p:nvSpPr>
            <p:cNvPr id="4" name="Rounded Rectangle 18">
              <a:extLst>
                <a:ext uri="{FF2B5EF4-FFF2-40B4-BE49-F238E27FC236}">
                  <a16:creationId xmlns:a16="http://schemas.microsoft.com/office/drawing/2014/main" id="{856E547F-7AA3-8743-C873-CF977447A131}"/>
                </a:ext>
              </a:extLst>
            </p:cNvPr>
            <p:cNvSpPr/>
            <p:nvPr userDrawn="1"/>
          </p:nvSpPr>
          <p:spPr>
            <a:xfrm>
              <a:off x="9184723" y="4065971"/>
              <a:ext cx="2799435" cy="2281614"/>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5" name="Rounded Rectangle 19">
              <a:extLst>
                <a:ext uri="{FF2B5EF4-FFF2-40B4-BE49-F238E27FC236}">
                  <a16:creationId xmlns:a16="http://schemas.microsoft.com/office/drawing/2014/main" id="{43BD2231-E8BA-2E3B-8085-F0DAED60B83C}"/>
                </a:ext>
              </a:extLst>
            </p:cNvPr>
            <p:cNvSpPr/>
            <p:nvPr userDrawn="1"/>
          </p:nvSpPr>
          <p:spPr>
            <a:xfrm>
              <a:off x="6272985" y="4065971"/>
              <a:ext cx="2799435" cy="2281614"/>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6" name="Rounded Rectangle 21">
              <a:extLst>
                <a:ext uri="{FF2B5EF4-FFF2-40B4-BE49-F238E27FC236}">
                  <a16:creationId xmlns:a16="http://schemas.microsoft.com/office/drawing/2014/main" id="{1DE197F9-7245-FDF6-4EDF-0A52B41FC849}"/>
                </a:ext>
              </a:extLst>
            </p:cNvPr>
            <p:cNvSpPr/>
            <p:nvPr userDrawn="1"/>
          </p:nvSpPr>
          <p:spPr>
            <a:xfrm>
              <a:off x="3128504" y="4065971"/>
              <a:ext cx="2799435" cy="2281614"/>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7" name="Rounded Rectangle 22">
              <a:extLst>
                <a:ext uri="{FF2B5EF4-FFF2-40B4-BE49-F238E27FC236}">
                  <a16:creationId xmlns:a16="http://schemas.microsoft.com/office/drawing/2014/main" id="{AC96AC36-4508-C056-66FF-02C6D410B348}"/>
                </a:ext>
              </a:extLst>
            </p:cNvPr>
            <p:cNvSpPr/>
            <p:nvPr userDrawn="1"/>
          </p:nvSpPr>
          <p:spPr>
            <a:xfrm>
              <a:off x="216765" y="4065971"/>
              <a:ext cx="2799435" cy="2281614"/>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8" name="Rounded Rectangle 16">
              <a:extLst>
                <a:ext uri="{FF2B5EF4-FFF2-40B4-BE49-F238E27FC236}">
                  <a16:creationId xmlns:a16="http://schemas.microsoft.com/office/drawing/2014/main" id="{73589474-9846-7109-655C-488DAD3BB91E}"/>
                </a:ext>
              </a:extLst>
            </p:cNvPr>
            <p:cNvSpPr/>
            <p:nvPr userDrawn="1"/>
          </p:nvSpPr>
          <p:spPr>
            <a:xfrm>
              <a:off x="9184723" y="1390592"/>
              <a:ext cx="2799435" cy="2281615"/>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11" name="Rounded Rectangle 17">
              <a:extLst>
                <a:ext uri="{FF2B5EF4-FFF2-40B4-BE49-F238E27FC236}">
                  <a16:creationId xmlns:a16="http://schemas.microsoft.com/office/drawing/2014/main" id="{5A333083-6C40-71A0-3F11-42C453AC7C3C}"/>
                </a:ext>
              </a:extLst>
            </p:cNvPr>
            <p:cNvSpPr/>
            <p:nvPr userDrawn="1"/>
          </p:nvSpPr>
          <p:spPr>
            <a:xfrm>
              <a:off x="6272985" y="1390592"/>
              <a:ext cx="2799435" cy="2281615"/>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12" name="Rounded Rectangle 15">
              <a:extLst>
                <a:ext uri="{FF2B5EF4-FFF2-40B4-BE49-F238E27FC236}">
                  <a16:creationId xmlns:a16="http://schemas.microsoft.com/office/drawing/2014/main" id="{013BB951-5A18-C23A-81EF-1963E9DF9604}"/>
                </a:ext>
              </a:extLst>
            </p:cNvPr>
            <p:cNvSpPr/>
            <p:nvPr userDrawn="1"/>
          </p:nvSpPr>
          <p:spPr>
            <a:xfrm>
              <a:off x="3128504" y="1390592"/>
              <a:ext cx="2799435" cy="2281615"/>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13" name="Rounded Rectangle 3">
              <a:extLst>
                <a:ext uri="{FF2B5EF4-FFF2-40B4-BE49-F238E27FC236}">
                  <a16:creationId xmlns:a16="http://schemas.microsoft.com/office/drawing/2014/main" id="{EE56B9AE-4B0F-9D62-4415-94FD0025A893}"/>
                </a:ext>
              </a:extLst>
            </p:cNvPr>
            <p:cNvSpPr/>
            <p:nvPr userDrawn="1"/>
          </p:nvSpPr>
          <p:spPr>
            <a:xfrm>
              <a:off x="216765" y="1390592"/>
              <a:ext cx="2799435" cy="2281615"/>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grpSp>
      <p:sp>
        <p:nvSpPr>
          <p:cNvPr id="14" name="TextBox 23">
            <a:extLst>
              <a:ext uri="{FF2B5EF4-FFF2-40B4-BE49-F238E27FC236}">
                <a16:creationId xmlns:a16="http://schemas.microsoft.com/office/drawing/2014/main" id="{97BE17DE-54A4-8E5B-DC55-26851047E0DC}"/>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9" name="Text Placeholder 8"/>
          <p:cNvSpPr>
            <a:spLocks noGrp="1"/>
          </p:cNvSpPr>
          <p:nvPr>
            <p:ph type="body" sz="quarter" idx="13"/>
          </p:nvPr>
        </p:nvSpPr>
        <p:spPr>
          <a:xfrm>
            <a:off x="395000" y="286911"/>
            <a:ext cx="5335305" cy="216010"/>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5335305" cy="51518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28" name="Text Placeholder 26"/>
          <p:cNvSpPr>
            <a:spLocks noGrp="1"/>
          </p:cNvSpPr>
          <p:nvPr>
            <p:ph type="body" sz="quarter" idx="19"/>
          </p:nvPr>
        </p:nvSpPr>
        <p:spPr>
          <a:xfrm>
            <a:off x="6273100" y="3802919"/>
            <a:ext cx="3055937" cy="296863"/>
          </a:xfrm>
        </p:spPr>
        <p:txBody>
          <a:bodyPr lIns="0"/>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9" name="Text Placeholder 26"/>
          <p:cNvSpPr>
            <a:spLocks noGrp="1"/>
          </p:cNvSpPr>
          <p:nvPr>
            <p:ph type="body" sz="quarter" idx="20"/>
          </p:nvPr>
        </p:nvSpPr>
        <p:spPr>
          <a:xfrm>
            <a:off x="374904" y="3802919"/>
            <a:ext cx="3055937" cy="296863"/>
          </a:xfrm>
        </p:spPr>
        <p:txBody>
          <a:bodyPr lIns="0"/>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30" name="Text Placeholder 26"/>
          <p:cNvSpPr>
            <a:spLocks noGrp="1"/>
          </p:cNvSpPr>
          <p:nvPr>
            <p:ph type="body" sz="quarter" idx="21"/>
          </p:nvPr>
        </p:nvSpPr>
        <p:spPr>
          <a:xfrm>
            <a:off x="6273100" y="1117779"/>
            <a:ext cx="3055937" cy="296863"/>
          </a:xfrm>
        </p:spPr>
        <p:txBody>
          <a:bodyPr lIns="0"/>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7" name="Text Placeholder 26"/>
          <p:cNvSpPr>
            <a:spLocks noGrp="1"/>
          </p:cNvSpPr>
          <p:nvPr>
            <p:ph type="body" sz="quarter" idx="18"/>
          </p:nvPr>
        </p:nvSpPr>
        <p:spPr>
          <a:xfrm>
            <a:off x="374904" y="1117779"/>
            <a:ext cx="3055937" cy="296863"/>
          </a:xfrm>
        </p:spPr>
        <p:txBody>
          <a:bodyPr lIns="0"/>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15" name="Slide Number Placeholder 5">
            <a:extLst>
              <a:ext uri="{FF2B5EF4-FFF2-40B4-BE49-F238E27FC236}">
                <a16:creationId xmlns:a16="http://schemas.microsoft.com/office/drawing/2014/main" id="{7D448BD0-2267-76FD-7463-8EB8F1D72E29}"/>
              </a:ext>
            </a:extLst>
          </p:cNvPr>
          <p:cNvSpPr>
            <a:spLocks noGrp="1"/>
          </p:cNvSpPr>
          <p:nvPr>
            <p:ph type="sldNum" sz="quarter" idx="22"/>
          </p:nvPr>
        </p:nvSpPr>
        <p:spPr/>
        <p:txBody>
          <a:bodyPr/>
          <a:lstStyle>
            <a:lvl1pPr>
              <a:defRPr/>
            </a:lvl1pPr>
          </a:lstStyle>
          <a:p>
            <a:pPr>
              <a:defRPr/>
            </a:pPr>
            <a:fld id="{430ED69B-F82F-47BF-A5B8-52FF4E40D165}" type="slidenum">
              <a:rPr lang="en-US" altLang="zh-CN"/>
              <a:pPr>
                <a:defRPr/>
              </a:pPr>
              <a:t>‹#›</a:t>
            </a:fld>
            <a:endParaRPr lang="en-US" altLang="zh-CN"/>
          </a:p>
        </p:txBody>
      </p:sp>
    </p:spTree>
    <p:extLst>
      <p:ext uri="{BB962C8B-B14F-4D97-AF65-F5344CB8AC3E}">
        <p14:creationId xmlns:p14="http://schemas.microsoft.com/office/powerpoint/2010/main" val="107864453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Headline Blank Slide">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7702296" cy="1027176"/>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3902295"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72EADA2A-C9A4-0FC2-1190-D12A3D24C5CB}"/>
              </a:ext>
            </a:extLst>
          </p:cNvPr>
          <p:cNvSpPr>
            <a:spLocks noGrp="1"/>
          </p:cNvSpPr>
          <p:nvPr>
            <p:ph type="sldNum" sz="quarter" idx="14"/>
          </p:nvPr>
        </p:nvSpPr>
        <p:spPr/>
        <p:txBody>
          <a:bodyPr/>
          <a:lstStyle>
            <a:lvl1pPr>
              <a:defRPr/>
            </a:lvl1pPr>
          </a:lstStyle>
          <a:p>
            <a:pPr>
              <a:defRPr/>
            </a:pPr>
            <a:fld id="{776B5A88-8345-465F-AE9D-31CCEAAEA8CC}" type="slidenum">
              <a:rPr lang="en-US" altLang="zh-CN"/>
              <a:pPr>
                <a:defRPr/>
              </a:pPr>
              <a:t>‹#›</a:t>
            </a:fld>
            <a:endParaRPr lang="en-US" altLang="zh-CN"/>
          </a:p>
        </p:txBody>
      </p:sp>
    </p:spTree>
    <p:extLst>
      <p:ext uri="{BB962C8B-B14F-4D97-AF65-F5344CB8AC3E}">
        <p14:creationId xmlns:p14="http://schemas.microsoft.com/office/powerpoint/2010/main" val="313926163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Split Large Statement+Chart">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CDC0B292-9F64-D24E-122D-92793A517716}"/>
              </a:ext>
            </a:extLst>
          </p:cNvPr>
          <p:cNvSpPr/>
          <p:nvPr userDrawn="1"/>
        </p:nvSpPr>
        <p:spPr>
          <a:xfrm>
            <a:off x="6096000" y="631825"/>
            <a:ext cx="5746750" cy="5734050"/>
          </a:xfrm>
          <a:prstGeom prst="roundRect">
            <a:avLst>
              <a:gd name="adj" fmla="val 2755"/>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4" name="Content Placeholder 3"/>
          <p:cNvSpPr>
            <a:spLocks noGrp="1"/>
          </p:cNvSpPr>
          <p:nvPr>
            <p:ph sz="quarter" idx="18"/>
          </p:nvPr>
        </p:nvSpPr>
        <p:spPr>
          <a:xfrm>
            <a:off x="6096000" y="0"/>
            <a:ext cx="6096000" cy="6858000"/>
          </a:xfrm>
        </p:spPr>
        <p:txBody>
          <a:bodyPr>
            <a:normAutofit/>
          </a:bodyPr>
          <a:lstStyle>
            <a:lvl1pPr>
              <a:defRPr sz="1100">
                <a:latin typeface="+mn-lt"/>
              </a:defRPr>
            </a:lvl1pPr>
          </a:lstStyle>
          <a:p>
            <a:pPr lvl="0"/>
            <a:endParaRPr lang="en-US" dirty="0"/>
          </a:p>
        </p:txBody>
      </p:sp>
      <p:sp>
        <p:nvSpPr>
          <p:cNvPr id="39" name="Text Placeholder 38"/>
          <p:cNvSpPr>
            <a:spLocks noGrp="1"/>
          </p:cNvSpPr>
          <p:nvPr>
            <p:ph type="body" sz="quarter" idx="16"/>
          </p:nvPr>
        </p:nvSpPr>
        <p:spPr>
          <a:xfrm>
            <a:off x="457200" y="1600017"/>
            <a:ext cx="5125384" cy="3657966"/>
          </a:xfrm>
        </p:spPr>
        <p:txBody>
          <a:bodyPr lIns="0" anchor="ctr"/>
          <a:lstStyle>
            <a:lvl1pPr>
              <a:lnSpc>
                <a:spcPct val="110000"/>
              </a:lnSpc>
              <a:defRPr sz="4000" b="0" i="0" spc="0">
                <a:solidFill>
                  <a:schemeClr val="tx1"/>
                </a:solidFill>
                <a:latin typeface="+mn-lt"/>
              </a:defRPr>
            </a:lvl1pPr>
          </a:lstStyle>
          <a:p>
            <a:pPr lvl="0"/>
            <a:r>
              <a:rPr lang="en-US" dirty="0"/>
              <a:t>Click to edit Master text styles</a:t>
            </a:r>
          </a:p>
        </p:txBody>
      </p:sp>
      <p:sp>
        <p:nvSpPr>
          <p:cNvPr id="6"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8FB23BEA-01E0-7A83-1A03-CB4F4FA4B8A6}"/>
              </a:ext>
            </a:extLst>
          </p:cNvPr>
          <p:cNvSpPr>
            <a:spLocks noGrp="1"/>
          </p:cNvSpPr>
          <p:nvPr>
            <p:ph type="sldNum" sz="quarter" idx="19"/>
          </p:nvPr>
        </p:nvSpPr>
        <p:spPr/>
        <p:txBody>
          <a:bodyPr/>
          <a:lstStyle>
            <a:lvl1pPr>
              <a:defRPr/>
            </a:lvl1pPr>
          </a:lstStyle>
          <a:p>
            <a:pPr>
              <a:defRPr/>
            </a:pPr>
            <a:fld id="{09C66988-0F84-4559-B71D-4FB51A0B2F95}" type="slidenum">
              <a:rPr lang="en-US" altLang="zh-CN"/>
              <a:pPr>
                <a:defRPr/>
              </a:pPr>
              <a:t>‹#›</a:t>
            </a:fld>
            <a:endParaRPr lang="en-US" altLang="zh-CN"/>
          </a:p>
        </p:txBody>
      </p:sp>
    </p:spTree>
    <p:extLst>
      <p:ext uri="{BB962C8B-B14F-4D97-AF65-F5344CB8AC3E}">
        <p14:creationId xmlns:p14="http://schemas.microsoft.com/office/powerpoint/2010/main" val="391111444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Header_Lower Grey">
    <p:spTree>
      <p:nvGrpSpPr>
        <p:cNvPr id="1" name=""/>
        <p:cNvGrpSpPr/>
        <p:nvPr/>
      </p:nvGrpSpPr>
      <p:grpSpPr>
        <a:xfrm>
          <a:off x="0" y="0"/>
          <a:ext cx="0" cy="0"/>
          <a:chOff x="0" y="0"/>
          <a:chExt cx="0" cy="0"/>
        </a:xfrm>
      </p:grpSpPr>
      <p:sp>
        <p:nvSpPr>
          <p:cNvPr id="3" name="Rectangle 11">
            <a:extLst>
              <a:ext uri="{FF2B5EF4-FFF2-40B4-BE49-F238E27FC236}">
                <a16:creationId xmlns:a16="http://schemas.microsoft.com/office/drawing/2014/main" id="{E97A0B5B-19BD-473A-8055-F92A869EBBE3}"/>
              </a:ext>
            </a:extLst>
          </p:cNvPr>
          <p:cNvSpPr/>
          <p:nvPr userDrawn="1"/>
        </p:nvSpPr>
        <p:spPr>
          <a:xfrm>
            <a:off x="0" y="1817688"/>
            <a:ext cx="12192000" cy="50403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4" name="TextBox 9">
            <a:extLst>
              <a:ext uri="{FF2B5EF4-FFF2-40B4-BE49-F238E27FC236}">
                <a16:creationId xmlns:a16="http://schemas.microsoft.com/office/drawing/2014/main" id="{EE5D6BC4-92DE-1F3A-0036-74D0354378A0}"/>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4999" y="286911"/>
            <a:ext cx="5563983"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262529"/>
            <a:ext cx="8631395"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Medium" panose="020B0503020202020204" pitchFamily="34" charset="0"/>
                <a:cs typeface="Avenir Next Medium" panose="020B0503020202020204" pitchFamily="34" charset="0"/>
              </a:defRPr>
            </a:lvl1pPr>
          </a:lstStyle>
          <a:p>
            <a:pPr lvl="0"/>
            <a:r>
              <a:rPr lang="en-US" dirty="0"/>
              <a:t>Click to edit Master text styles</a:t>
            </a:r>
          </a:p>
        </p:txBody>
      </p:sp>
      <p:sp>
        <p:nvSpPr>
          <p:cNvPr id="5" name="Slide Number Placeholder 5">
            <a:extLst>
              <a:ext uri="{FF2B5EF4-FFF2-40B4-BE49-F238E27FC236}">
                <a16:creationId xmlns:a16="http://schemas.microsoft.com/office/drawing/2014/main" id="{5C0233D5-38B2-5D7B-59A3-6A17E2F6657F}"/>
              </a:ext>
            </a:extLst>
          </p:cNvPr>
          <p:cNvSpPr>
            <a:spLocks noGrp="1"/>
          </p:cNvSpPr>
          <p:nvPr>
            <p:ph type="sldNum" sz="quarter" idx="17"/>
          </p:nvPr>
        </p:nvSpPr>
        <p:spPr/>
        <p:txBody>
          <a:bodyPr/>
          <a:lstStyle>
            <a:lvl1pPr>
              <a:defRPr/>
            </a:lvl1pPr>
          </a:lstStyle>
          <a:p>
            <a:pPr>
              <a:defRPr/>
            </a:pPr>
            <a:fld id="{93C2FC31-757B-4136-AF83-E9DF42906AAC}" type="slidenum">
              <a:rPr lang="en-US" altLang="zh-CN"/>
              <a:pPr>
                <a:defRPr/>
              </a:pPr>
              <a:t>‹#›</a:t>
            </a:fld>
            <a:endParaRPr lang="en-US" altLang="zh-CN"/>
          </a:p>
        </p:txBody>
      </p:sp>
    </p:spTree>
    <p:extLst>
      <p:ext uri="{BB962C8B-B14F-4D97-AF65-F5344CB8AC3E}">
        <p14:creationId xmlns:p14="http://schemas.microsoft.com/office/powerpoint/2010/main" val="43189905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Header_Lower Grey">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056796A-DDA6-9D54-F7FB-DF328DB18CA5}"/>
              </a:ext>
            </a:extLst>
          </p:cNvPr>
          <p:cNvGrpSpPr>
            <a:grpSpLocks/>
          </p:cNvGrpSpPr>
          <p:nvPr userDrawn="1"/>
        </p:nvGrpSpPr>
        <p:grpSpPr bwMode="auto">
          <a:xfrm>
            <a:off x="198438" y="1765300"/>
            <a:ext cx="11795125" cy="4344988"/>
            <a:chOff x="324572" y="2019554"/>
            <a:chExt cx="11646576" cy="4345790"/>
          </a:xfrm>
        </p:grpSpPr>
        <p:sp>
          <p:nvSpPr>
            <p:cNvPr id="4" name="Rounded Rectangle 3">
              <a:extLst>
                <a:ext uri="{FF2B5EF4-FFF2-40B4-BE49-F238E27FC236}">
                  <a16:creationId xmlns:a16="http://schemas.microsoft.com/office/drawing/2014/main" id="{8CE661EE-A125-0EC9-787E-DB07D4E6E1E3}"/>
                </a:ext>
              </a:extLst>
            </p:cNvPr>
            <p:cNvSpPr/>
            <p:nvPr/>
          </p:nvSpPr>
          <p:spPr>
            <a:xfrm>
              <a:off x="8184051" y="2019554"/>
              <a:ext cx="3787097"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5" name="Rounded Rectangle 5">
              <a:extLst>
                <a:ext uri="{FF2B5EF4-FFF2-40B4-BE49-F238E27FC236}">
                  <a16:creationId xmlns:a16="http://schemas.microsoft.com/office/drawing/2014/main" id="{FA0A5946-09E2-6E82-BE36-1A13FE6D12B0}"/>
                </a:ext>
              </a:extLst>
            </p:cNvPr>
            <p:cNvSpPr/>
            <p:nvPr/>
          </p:nvSpPr>
          <p:spPr>
            <a:xfrm>
              <a:off x="4254311" y="2019554"/>
              <a:ext cx="3787097"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7">
              <a:extLst>
                <a:ext uri="{FF2B5EF4-FFF2-40B4-BE49-F238E27FC236}">
                  <a16:creationId xmlns:a16="http://schemas.microsoft.com/office/drawing/2014/main" id="{E1AA1D7A-8332-AE96-FFBC-3D8098FB0B76}"/>
                </a:ext>
              </a:extLst>
            </p:cNvPr>
            <p:cNvSpPr/>
            <p:nvPr/>
          </p:nvSpPr>
          <p:spPr>
            <a:xfrm>
              <a:off x="324572" y="2019554"/>
              <a:ext cx="3787097"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4999" y="286911"/>
            <a:ext cx="5563983"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262529"/>
            <a:ext cx="8631395"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Medium" panose="020B0503020202020204" pitchFamily="34" charset="0"/>
                <a:cs typeface="Avenir Next Medium" panose="020B0503020202020204" pitchFamily="34" charset="0"/>
              </a:defRPr>
            </a:lvl1pPr>
          </a:lstStyle>
          <a:p>
            <a:pPr lvl="0"/>
            <a:r>
              <a:rPr lang="en-US" dirty="0"/>
              <a:t>Click to edit Master text styles</a:t>
            </a:r>
          </a:p>
        </p:txBody>
      </p:sp>
      <p:sp>
        <p:nvSpPr>
          <p:cNvPr id="7" name="Slide Number Placeholder 5">
            <a:extLst>
              <a:ext uri="{FF2B5EF4-FFF2-40B4-BE49-F238E27FC236}">
                <a16:creationId xmlns:a16="http://schemas.microsoft.com/office/drawing/2014/main" id="{FE0FA6EB-8308-3A7E-56FB-D09C1E49A255}"/>
              </a:ext>
            </a:extLst>
          </p:cNvPr>
          <p:cNvSpPr>
            <a:spLocks noGrp="1"/>
          </p:cNvSpPr>
          <p:nvPr>
            <p:ph type="sldNum" sz="quarter" idx="17"/>
          </p:nvPr>
        </p:nvSpPr>
        <p:spPr/>
        <p:txBody>
          <a:bodyPr/>
          <a:lstStyle>
            <a:lvl1pPr>
              <a:defRPr/>
            </a:lvl1pPr>
          </a:lstStyle>
          <a:p>
            <a:pPr>
              <a:defRPr/>
            </a:pPr>
            <a:fld id="{7A404ABC-D0CA-437E-B7DB-3D7477BE09FD}" type="slidenum">
              <a:rPr lang="en-US" altLang="zh-CN"/>
              <a:pPr>
                <a:defRPr/>
              </a:pPr>
              <a:t>‹#›</a:t>
            </a:fld>
            <a:endParaRPr lang="en-US" altLang="zh-CN"/>
          </a:p>
        </p:txBody>
      </p:sp>
    </p:spTree>
    <p:extLst>
      <p:ext uri="{BB962C8B-B14F-4D97-AF65-F5344CB8AC3E}">
        <p14:creationId xmlns:p14="http://schemas.microsoft.com/office/powerpoint/2010/main" val="33989545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4 box">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F0F1BEB2-EC09-2A80-4FCA-EEB5F188B5BE}"/>
              </a:ext>
            </a:extLst>
          </p:cNvPr>
          <p:cNvSpPr/>
          <p:nvPr userDrawn="1"/>
        </p:nvSpPr>
        <p:spPr>
          <a:xfrm>
            <a:off x="374650" y="952500"/>
            <a:ext cx="5653088" cy="263207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3" name="Rounded Rectangle 2">
            <a:extLst>
              <a:ext uri="{FF2B5EF4-FFF2-40B4-BE49-F238E27FC236}">
                <a16:creationId xmlns:a16="http://schemas.microsoft.com/office/drawing/2014/main" id="{021841B9-6BA7-2A46-2257-FFEDA59E9D9A}"/>
              </a:ext>
            </a:extLst>
          </p:cNvPr>
          <p:cNvSpPr/>
          <p:nvPr userDrawn="1"/>
        </p:nvSpPr>
        <p:spPr>
          <a:xfrm>
            <a:off x="6189663" y="952500"/>
            <a:ext cx="5653087" cy="263207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nvGrpSpPr>
          <p:cNvPr id="5" name="Group 13">
            <a:extLst>
              <a:ext uri="{FF2B5EF4-FFF2-40B4-BE49-F238E27FC236}">
                <a16:creationId xmlns:a16="http://schemas.microsoft.com/office/drawing/2014/main" id="{BCA119F3-A6F6-C21D-FD69-33E162BD90B6}"/>
              </a:ext>
            </a:extLst>
          </p:cNvPr>
          <p:cNvGrpSpPr>
            <a:grpSpLocks/>
          </p:cNvGrpSpPr>
          <p:nvPr userDrawn="1"/>
        </p:nvGrpSpPr>
        <p:grpSpPr bwMode="auto">
          <a:xfrm>
            <a:off x="374650" y="3705225"/>
            <a:ext cx="11468100" cy="2632075"/>
            <a:chOff x="374903" y="3746919"/>
            <a:chExt cx="11467327" cy="2631363"/>
          </a:xfrm>
        </p:grpSpPr>
        <p:sp>
          <p:nvSpPr>
            <p:cNvPr id="6" name="Rounded Rectangle 5">
              <a:extLst>
                <a:ext uri="{FF2B5EF4-FFF2-40B4-BE49-F238E27FC236}">
                  <a16:creationId xmlns:a16="http://schemas.microsoft.com/office/drawing/2014/main" id="{88C3006A-0704-26CA-4320-44E94049A836}"/>
                </a:ext>
              </a:extLst>
            </p:cNvPr>
            <p:cNvSpPr/>
            <p:nvPr userDrawn="1"/>
          </p:nvSpPr>
          <p:spPr>
            <a:xfrm>
              <a:off x="374903" y="3746919"/>
              <a:ext cx="5652707"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7" name="Rounded Rectangle 7">
              <a:extLst>
                <a:ext uri="{FF2B5EF4-FFF2-40B4-BE49-F238E27FC236}">
                  <a16:creationId xmlns:a16="http://schemas.microsoft.com/office/drawing/2014/main" id="{73D42343-1821-4FFF-5016-1D2A18F6B6E3}"/>
                </a:ext>
              </a:extLst>
            </p:cNvPr>
            <p:cNvSpPr/>
            <p:nvPr userDrawn="1"/>
          </p:nvSpPr>
          <p:spPr>
            <a:xfrm>
              <a:off x="6189524" y="3746919"/>
              <a:ext cx="5652706"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sp>
        <p:nvSpPr>
          <p:cNvPr id="11" name="Text Placeholder 38"/>
          <p:cNvSpPr>
            <a:spLocks noGrp="1"/>
          </p:cNvSpPr>
          <p:nvPr>
            <p:ph type="body" sz="quarter" idx="16"/>
          </p:nvPr>
        </p:nvSpPr>
        <p:spPr>
          <a:xfrm>
            <a:off x="374904" y="502920"/>
            <a:ext cx="5418988"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 name="Text Placeholder 8"/>
          <p:cNvSpPr>
            <a:spLocks noGrp="1"/>
          </p:cNvSpPr>
          <p:nvPr>
            <p:ph type="body" sz="quarter" idx="17"/>
          </p:nvPr>
        </p:nvSpPr>
        <p:spPr>
          <a:xfrm>
            <a:off x="395000" y="286911"/>
            <a:ext cx="4986298"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8" name="Slide Number Placeholder 5">
            <a:extLst>
              <a:ext uri="{FF2B5EF4-FFF2-40B4-BE49-F238E27FC236}">
                <a16:creationId xmlns:a16="http://schemas.microsoft.com/office/drawing/2014/main" id="{A55A4931-CCE7-9A2D-90E0-7B8433A132FB}"/>
              </a:ext>
            </a:extLst>
          </p:cNvPr>
          <p:cNvSpPr>
            <a:spLocks noGrp="1"/>
          </p:cNvSpPr>
          <p:nvPr>
            <p:ph type="sldNum" sz="quarter" idx="18"/>
          </p:nvPr>
        </p:nvSpPr>
        <p:spPr/>
        <p:txBody>
          <a:bodyPr/>
          <a:lstStyle>
            <a:lvl1pPr>
              <a:defRPr/>
            </a:lvl1pPr>
          </a:lstStyle>
          <a:p>
            <a:pPr>
              <a:defRPr/>
            </a:pPr>
            <a:fld id="{41BC5298-4DE2-4789-90B8-D58ED1C8C5EC}" type="slidenum">
              <a:rPr lang="en-US" altLang="zh-CN"/>
              <a:pPr>
                <a:defRPr/>
              </a:pPr>
              <a:t>‹#›</a:t>
            </a:fld>
            <a:endParaRPr lang="en-US" altLang="zh-CN"/>
          </a:p>
        </p:txBody>
      </p:sp>
    </p:spTree>
    <p:extLst>
      <p:ext uri="{BB962C8B-B14F-4D97-AF65-F5344CB8AC3E}">
        <p14:creationId xmlns:p14="http://schemas.microsoft.com/office/powerpoint/2010/main" val="46890033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_6 box">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C3DD689-F15C-8D46-F223-9E2F62F173E8}"/>
              </a:ext>
            </a:extLst>
          </p:cNvPr>
          <p:cNvGrpSpPr>
            <a:grpSpLocks/>
          </p:cNvGrpSpPr>
          <p:nvPr userDrawn="1"/>
        </p:nvGrpSpPr>
        <p:grpSpPr bwMode="auto">
          <a:xfrm>
            <a:off x="365125" y="957263"/>
            <a:ext cx="11477625" cy="5380037"/>
            <a:chOff x="374904" y="985520"/>
            <a:chExt cx="11592776" cy="5417453"/>
          </a:xfrm>
        </p:grpSpPr>
        <p:sp>
          <p:nvSpPr>
            <p:cNvPr id="3" name="Rounded Rectangle 9">
              <a:extLst>
                <a:ext uri="{FF2B5EF4-FFF2-40B4-BE49-F238E27FC236}">
                  <a16:creationId xmlns:a16="http://schemas.microsoft.com/office/drawing/2014/main" id="{C304BBD3-2455-ADA0-83C7-9B6AFB1980AA}"/>
                </a:ext>
              </a:extLst>
            </p:cNvPr>
            <p:cNvSpPr/>
            <p:nvPr/>
          </p:nvSpPr>
          <p:spPr>
            <a:xfrm>
              <a:off x="4296886" y="985520"/>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5" name="Rounded Rectangle 12">
              <a:extLst>
                <a:ext uri="{FF2B5EF4-FFF2-40B4-BE49-F238E27FC236}">
                  <a16:creationId xmlns:a16="http://schemas.microsoft.com/office/drawing/2014/main" id="{2C917E6B-11F2-0D37-8AC4-6414FA20F684}"/>
                </a:ext>
              </a:extLst>
            </p:cNvPr>
            <p:cNvSpPr/>
            <p:nvPr/>
          </p:nvSpPr>
          <p:spPr>
            <a:xfrm>
              <a:off x="8218868" y="985520"/>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13">
              <a:extLst>
                <a:ext uri="{FF2B5EF4-FFF2-40B4-BE49-F238E27FC236}">
                  <a16:creationId xmlns:a16="http://schemas.microsoft.com/office/drawing/2014/main" id="{3DD6ABFC-BB0B-47D0-65ED-431D19FC9C73}"/>
                </a:ext>
              </a:extLst>
            </p:cNvPr>
            <p:cNvSpPr/>
            <p:nvPr/>
          </p:nvSpPr>
          <p:spPr>
            <a:xfrm>
              <a:off x="4296886" y="3768578"/>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7" name="Rounded Rectangle 15">
              <a:extLst>
                <a:ext uri="{FF2B5EF4-FFF2-40B4-BE49-F238E27FC236}">
                  <a16:creationId xmlns:a16="http://schemas.microsoft.com/office/drawing/2014/main" id="{CE90FFDC-513D-7AF6-549B-7A59B8DCD3F6}"/>
                </a:ext>
              </a:extLst>
            </p:cNvPr>
            <p:cNvSpPr/>
            <p:nvPr/>
          </p:nvSpPr>
          <p:spPr>
            <a:xfrm>
              <a:off x="8218868" y="3768578"/>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8" name="Rounded Rectangle 16">
              <a:extLst>
                <a:ext uri="{FF2B5EF4-FFF2-40B4-BE49-F238E27FC236}">
                  <a16:creationId xmlns:a16="http://schemas.microsoft.com/office/drawing/2014/main" id="{E61DDF13-0454-01AC-1C18-3DC8665B1B5D}"/>
                </a:ext>
              </a:extLst>
            </p:cNvPr>
            <p:cNvSpPr/>
            <p:nvPr/>
          </p:nvSpPr>
          <p:spPr>
            <a:xfrm>
              <a:off x="374904" y="985520"/>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9" name="Rounded Rectangle 17">
              <a:extLst>
                <a:ext uri="{FF2B5EF4-FFF2-40B4-BE49-F238E27FC236}">
                  <a16:creationId xmlns:a16="http://schemas.microsoft.com/office/drawing/2014/main" id="{75720BCD-6F08-E52A-1198-B6A3B39BE11A}"/>
                </a:ext>
              </a:extLst>
            </p:cNvPr>
            <p:cNvSpPr/>
            <p:nvPr/>
          </p:nvSpPr>
          <p:spPr>
            <a:xfrm>
              <a:off x="374904" y="3768578"/>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sp>
        <p:nvSpPr>
          <p:cNvPr id="11" name="Text Placeholder 38"/>
          <p:cNvSpPr>
            <a:spLocks noGrp="1"/>
          </p:cNvSpPr>
          <p:nvPr>
            <p:ph type="body" sz="quarter" idx="16"/>
          </p:nvPr>
        </p:nvSpPr>
        <p:spPr>
          <a:xfrm>
            <a:off x="374904" y="502920"/>
            <a:ext cx="7825656"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 name="Text Placeholder 8"/>
          <p:cNvSpPr>
            <a:spLocks noGrp="1"/>
          </p:cNvSpPr>
          <p:nvPr>
            <p:ph type="body" sz="quarter" idx="17"/>
          </p:nvPr>
        </p:nvSpPr>
        <p:spPr>
          <a:xfrm>
            <a:off x="395000" y="286911"/>
            <a:ext cx="4665515"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Slide Number Placeholder 5">
            <a:extLst>
              <a:ext uri="{FF2B5EF4-FFF2-40B4-BE49-F238E27FC236}">
                <a16:creationId xmlns:a16="http://schemas.microsoft.com/office/drawing/2014/main" id="{CCF1000E-C497-F543-C967-40F9305E6EB9}"/>
              </a:ext>
            </a:extLst>
          </p:cNvPr>
          <p:cNvSpPr>
            <a:spLocks noGrp="1"/>
          </p:cNvSpPr>
          <p:nvPr>
            <p:ph type="sldNum" sz="quarter" idx="18"/>
          </p:nvPr>
        </p:nvSpPr>
        <p:spPr/>
        <p:txBody>
          <a:bodyPr/>
          <a:lstStyle>
            <a:lvl1pPr>
              <a:defRPr/>
            </a:lvl1pPr>
          </a:lstStyle>
          <a:p>
            <a:pPr>
              <a:defRPr/>
            </a:pPr>
            <a:fld id="{BF3C1942-950B-4FD7-AF6E-A09F2DA0F7EF}" type="slidenum">
              <a:rPr lang="en-US" altLang="zh-CN"/>
              <a:pPr>
                <a:defRPr/>
              </a:pPr>
              <a:t>‹#›</a:t>
            </a:fld>
            <a:endParaRPr lang="en-US" altLang="zh-CN"/>
          </a:p>
        </p:txBody>
      </p:sp>
    </p:spTree>
    <p:extLst>
      <p:ext uri="{BB962C8B-B14F-4D97-AF65-F5344CB8AC3E}">
        <p14:creationId xmlns:p14="http://schemas.microsoft.com/office/powerpoint/2010/main" val="1827971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209CB8-289B-9B96-BFE4-AFA7DD8249F9}"/>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C36DAAB7-F273-334F-416E-DA28388D8E19}"/>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97747EF1-E655-44FE-956E-44C0A236B63C}"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C514DCCE-64C4-0CC6-B0CD-03B7795367E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078967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5 box">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09FF73FC-4EAC-83C3-53D9-A6B2E8B7FE1D}"/>
              </a:ext>
            </a:extLst>
          </p:cNvPr>
          <p:cNvSpPr/>
          <p:nvPr userDrawn="1"/>
        </p:nvSpPr>
        <p:spPr>
          <a:xfrm>
            <a:off x="11361738" y="100013"/>
            <a:ext cx="582612" cy="6016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nvGrpSpPr>
          <p:cNvPr id="3" name="Group 2">
            <a:extLst>
              <a:ext uri="{FF2B5EF4-FFF2-40B4-BE49-F238E27FC236}">
                <a16:creationId xmlns:a16="http://schemas.microsoft.com/office/drawing/2014/main" id="{0BFE53C6-A2F9-D4EA-00E0-86717773E94C}"/>
              </a:ext>
            </a:extLst>
          </p:cNvPr>
          <p:cNvGrpSpPr>
            <a:grpSpLocks/>
          </p:cNvGrpSpPr>
          <p:nvPr userDrawn="1"/>
        </p:nvGrpSpPr>
        <p:grpSpPr bwMode="auto">
          <a:xfrm>
            <a:off x="365125" y="952500"/>
            <a:ext cx="5662613" cy="5384800"/>
            <a:chOff x="250292" y="879674"/>
            <a:chExt cx="5652715" cy="4831260"/>
          </a:xfrm>
        </p:grpSpPr>
        <p:sp>
          <p:nvSpPr>
            <p:cNvPr id="5" name="Rounded Rectangle 8">
              <a:extLst>
                <a:ext uri="{FF2B5EF4-FFF2-40B4-BE49-F238E27FC236}">
                  <a16:creationId xmlns:a16="http://schemas.microsoft.com/office/drawing/2014/main" id="{F5644546-1DF2-74A6-BB8E-AC14E752A3CE}"/>
                </a:ext>
              </a:extLst>
            </p:cNvPr>
            <p:cNvSpPr/>
            <p:nvPr/>
          </p:nvSpPr>
          <p:spPr>
            <a:xfrm>
              <a:off x="250292" y="879674"/>
              <a:ext cx="5652715" cy="2361506"/>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11">
              <a:extLst>
                <a:ext uri="{FF2B5EF4-FFF2-40B4-BE49-F238E27FC236}">
                  <a16:creationId xmlns:a16="http://schemas.microsoft.com/office/drawing/2014/main" id="{E53CB974-461A-52CE-455D-612095BFCC59}"/>
                </a:ext>
              </a:extLst>
            </p:cNvPr>
            <p:cNvSpPr/>
            <p:nvPr/>
          </p:nvSpPr>
          <p:spPr>
            <a:xfrm>
              <a:off x="250292" y="3349428"/>
              <a:ext cx="5652715" cy="2361506"/>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grpSp>
        <p:nvGrpSpPr>
          <p:cNvPr id="7" name="Group 12">
            <a:extLst>
              <a:ext uri="{FF2B5EF4-FFF2-40B4-BE49-F238E27FC236}">
                <a16:creationId xmlns:a16="http://schemas.microsoft.com/office/drawing/2014/main" id="{3031D952-4B25-4F98-2155-5DB93230C29C}"/>
              </a:ext>
            </a:extLst>
          </p:cNvPr>
          <p:cNvGrpSpPr>
            <a:grpSpLocks/>
          </p:cNvGrpSpPr>
          <p:nvPr userDrawn="1"/>
        </p:nvGrpSpPr>
        <p:grpSpPr bwMode="auto">
          <a:xfrm>
            <a:off x="6189663" y="160338"/>
            <a:ext cx="5653087" cy="6176962"/>
            <a:chOff x="11037667" y="184484"/>
            <a:chExt cx="5652715" cy="5958270"/>
          </a:xfrm>
        </p:grpSpPr>
        <p:sp>
          <p:nvSpPr>
            <p:cNvPr id="8" name="Rounded Rectangle 13">
              <a:extLst>
                <a:ext uri="{FF2B5EF4-FFF2-40B4-BE49-F238E27FC236}">
                  <a16:creationId xmlns:a16="http://schemas.microsoft.com/office/drawing/2014/main" id="{88EE2B06-3E9A-BAA9-A2D0-2C893B240EA3}"/>
                </a:ext>
              </a:extLst>
            </p:cNvPr>
            <p:cNvSpPr/>
            <p:nvPr/>
          </p:nvSpPr>
          <p:spPr>
            <a:xfrm>
              <a:off x="11037667" y="184484"/>
              <a:ext cx="5652715" cy="1920244"/>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9" name="Rounded Rectangle 15">
              <a:extLst>
                <a:ext uri="{FF2B5EF4-FFF2-40B4-BE49-F238E27FC236}">
                  <a16:creationId xmlns:a16="http://schemas.microsoft.com/office/drawing/2014/main" id="{77961539-24EB-5471-356C-7C764F1A4437}"/>
                </a:ext>
              </a:extLst>
            </p:cNvPr>
            <p:cNvSpPr/>
            <p:nvPr/>
          </p:nvSpPr>
          <p:spPr>
            <a:xfrm>
              <a:off x="11037667" y="2204262"/>
              <a:ext cx="5652715" cy="1918714"/>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10" name="Rounded Rectangle 16">
              <a:extLst>
                <a:ext uri="{FF2B5EF4-FFF2-40B4-BE49-F238E27FC236}">
                  <a16:creationId xmlns:a16="http://schemas.microsoft.com/office/drawing/2014/main" id="{30BC1D44-7C53-A50B-06CD-846FD5D00861}"/>
                </a:ext>
              </a:extLst>
            </p:cNvPr>
            <p:cNvSpPr/>
            <p:nvPr/>
          </p:nvSpPr>
          <p:spPr>
            <a:xfrm>
              <a:off x="11037667" y="4222510"/>
              <a:ext cx="5652715" cy="1920244"/>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pic>
        <p:nvPicPr>
          <p:cNvPr id="12" name="Graphic 9">
            <a:extLst>
              <a:ext uri="{FF2B5EF4-FFF2-40B4-BE49-F238E27FC236}">
                <a16:creationId xmlns:a16="http://schemas.microsoft.com/office/drawing/2014/main" id="{FBDC7F1E-F78F-62F9-DDA5-667E8F1B78F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Placeholder 38"/>
          <p:cNvSpPr>
            <a:spLocks noGrp="1"/>
          </p:cNvSpPr>
          <p:nvPr>
            <p:ph type="body" sz="quarter" idx="16"/>
          </p:nvPr>
        </p:nvSpPr>
        <p:spPr>
          <a:xfrm>
            <a:off x="374903" y="502920"/>
            <a:ext cx="5528099"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 name="Text Placeholder 8"/>
          <p:cNvSpPr>
            <a:spLocks noGrp="1"/>
          </p:cNvSpPr>
          <p:nvPr>
            <p:ph type="body" sz="quarter" idx="17"/>
          </p:nvPr>
        </p:nvSpPr>
        <p:spPr>
          <a:xfrm>
            <a:off x="395000" y="286911"/>
            <a:ext cx="5235449"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3" name="Footer Placeholder 3">
            <a:extLst>
              <a:ext uri="{FF2B5EF4-FFF2-40B4-BE49-F238E27FC236}">
                <a16:creationId xmlns:a16="http://schemas.microsoft.com/office/drawing/2014/main" id="{ACEFE167-D840-16B9-5DBD-24C8BA345D06}"/>
              </a:ext>
            </a:extLst>
          </p:cNvPr>
          <p:cNvSpPr>
            <a:spLocks noGrp="1"/>
          </p:cNvSpPr>
          <p:nvPr>
            <p:ph type="ftr" sz="quarter" idx="18"/>
          </p:nvPr>
        </p:nvSpPr>
        <p:spPr>
          <a:xfrm>
            <a:off x="8131175" y="292100"/>
            <a:ext cx="3711575" cy="200025"/>
          </a:xfrm>
          <a:prstGeom prst="rect">
            <a:avLst/>
          </a:prstGeom>
        </p:spPr>
        <p:txBody>
          <a:bodyPr vert="horz" wrap="square" lIns="91440" tIns="45720" rIns="0" bIns="45720" numCol="1" anchor="ctr" anchorCtr="0" compatLnSpc="1">
            <a:prstTxWarp prst="textNoShape">
              <a:avLst/>
            </a:prstTxWarp>
          </a:bodyPr>
          <a:lstStyle>
            <a:lvl1pPr algn="r">
              <a:defRPr sz="800">
                <a:latin typeface="Ford Antenna Regular" panose="02000505000000020004" pitchFamily="50" charset="0"/>
                <a:ea typeface="宋体" panose="02010600030101010101" pitchFamily="2" charset="-122"/>
              </a:defRPr>
            </a:lvl1pPr>
          </a:lstStyle>
          <a:p>
            <a:pPr>
              <a:defRPr/>
            </a:pPr>
            <a:endParaRPr lang="en-US" altLang="zh-CN"/>
          </a:p>
        </p:txBody>
      </p:sp>
      <p:sp>
        <p:nvSpPr>
          <p:cNvPr id="14" name="Slide Number Placeholder 5">
            <a:extLst>
              <a:ext uri="{FF2B5EF4-FFF2-40B4-BE49-F238E27FC236}">
                <a16:creationId xmlns:a16="http://schemas.microsoft.com/office/drawing/2014/main" id="{0AB1AA73-8AA9-EBD6-2226-F856A142B27A}"/>
              </a:ext>
            </a:extLst>
          </p:cNvPr>
          <p:cNvSpPr>
            <a:spLocks noGrp="1"/>
          </p:cNvSpPr>
          <p:nvPr>
            <p:ph type="sldNum" sz="quarter" idx="19"/>
          </p:nvPr>
        </p:nvSpPr>
        <p:spPr/>
        <p:txBody>
          <a:bodyPr/>
          <a:lstStyle>
            <a:lvl1pPr>
              <a:defRPr/>
            </a:lvl1pPr>
          </a:lstStyle>
          <a:p>
            <a:pPr>
              <a:defRPr/>
            </a:pPr>
            <a:fld id="{177006BF-302B-4A6E-86FF-D636615AFC25}" type="slidenum">
              <a:rPr lang="en-US" altLang="zh-CN"/>
              <a:pPr>
                <a:defRPr/>
              </a:pPr>
              <a:t>‹#›</a:t>
            </a:fld>
            <a:endParaRPr lang="en-US" altLang="zh-CN"/>
          </a:p>
        </p:txBody>
      </p:sp>
    </p:spTree>
    <p:extLst>
      <p:ext uri="{BB962C8B-B14F-4D97-AF65-F5344CB8AC3E}">
        <p14:creationId xmlns:p14="http://schemas.microsoft.com/office/powerpoint/2010/main" val="319104979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_5 box">
    <p:spTree>
      <p:nvGrpSpPr>
        <p:cNvPr id="1" name=""/>
        <p:cNvGrpSpPr/>
        <p:nvPr/>
      </p:nvGrpSpPr>
      <p:grpSpPr>
        <a:xfrm>
          <a:off x="0" y="0"/>
          <a:ext cx="0" cy="0"/>
          <a:chOff x="0" y="0"/>
          <a:chExt cx="0" cy="0"/>
        </a:xfrm>
      </p:grpSpPr>
      <p:grpSp>
        <p:nvGrpSpPr>
          <p:cNvPr id="2" name="Group 17">
            <a:extLst>
              <a:ext uri="{FF2B5EF4-FFF2-40B4-BE49-F238E27FC236}">
                <a16:creationId xmlns:a16="http://schemas.microsoft.com/office/drawing/2014/main" id="{CE79ECDE-1FE3-CFEE-AFDE-2F501FAABE8F}"/>
              </a:ext>
            </a:extLst>
          </p:cNvPr>
          <p:cNvGrpSpPr>
            <a:grpSpLocks/>
          </p:cNvGrpSpPr>
          <p:nvPr userDrawn="1"/>
        </p:nvGrpSpPr>
        <p:grpSpPr bwMode="auto">
          <a:xfrm>
            <a:off x="374650" y="3703638"/>
            <a:ext cx="11468100" cy="2633662"/>
            <a:chOff x="201695" y="3768736"/>
            <a:chExt cx="11788610" cy="2634237"/>
          </a:xfrm>
        </p:grpSpPr>
        <p:sp>
          <p:nvSpPr>
            <p:cNvPr id="3" name="Rounded Rectangle 1">
              <a:extLst>
                <a:ext uri="{FF2B5EF4-FFF2-40B4-BE49-F238E27FC236}">
                  <a16:creationId xmlns:a16="http://schemas.microsoft.com/office/drawing/2014/main" id="{292E308D-4E63-1850-C047-9C3DEDCFC60F}"/>
                </a:ext>
              </a:extLst>
            </p:cNvPr>
            <p:cNvSpPr/>
            <p:nvPr userDrawn="1"/>
          </p:nvSpPr>
          <p:spPr>
            <a:xfrm>
              <a:off x="4189979" y="3768736"/>
              <a:ext cx="381204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5" name="Rounded Rectangle 7">
              <a:extLst>
                <a:ext uri="{FF2B5EF4-FFF2-40B4-BE49-F238E27FC236}">
                  <a16:creationId xmlns:a16="http://schemas.microsoft.com/office/drawing/2014/main" id="{A67487FD-9718-4069-56E1-6DE3D31DB52C}"/>
                </a:ext>
              </a:extLst>
            </p:cNvPr>
            <p:cNvSpPr/>
            <p:nvPr userDrawn="1"/>
          </p:nvSpPr>
          <p:spPr>
            <a:xfrm>
              <a:off x="8178263" y="3768736"/>
              <a:ext cx="381204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14">
              <a:extLst>
                <a:ext uri="{FF2B5EF4-FFF2-40B4-BE49-F238E27FC236}">
                  <a16:creationId xmlns:a16="http://schemas.microsoft.com/office/drawing/2014/main" id="{EB4D4B1B-45B4-719C-7ED4-61EB06BA80AB}"/>
                </a:ext>
              </a:extLst>
            </p:cNvPr>
            <p:cNvSpPr/>
            <p:nvPr userDrawn="1"/>
          </p:nvSpPr>
          <p:spPr>
            <a:xfrm>
              <a:off x="201695" y="3768736"/>
              <a:ext cx="381204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sp>
        <p:nvSpPr>
          <p:cNvPr id="7" name="Rounded Rectangle 8">
            <a:extLst>
              <a:ext uri="{FF2B5EF4-FFF2-40B4-BE49-F238E27FC236}">
                <a16:creationId xmlns:a16="http://schemas.microsoft.com/office/drawing/2014/main" id="{C926706E-F8C5-273A-329D-5390B86799FA}"/>
              </a:ext>
            </a:extLst>
          </p:cNvPr>
          <p:cNvSpPr/>
          <p:nvPr/>
        </p:nvSpPr>
        <p:spPr>
          <a:xfrm>
            <a:off x="374650" y="952500"/>
            <a:ext cx="5653088" cy="263207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8" name="Rounded Rectangle 11">
            <a:extLst>
              <a:ext uri="{FF2B5EF4-FFF2-40B4-BE49-F238E27FC236}">
                <a16:creationId xmlns:a16="http://schemas.microsoft.com/office/drawing/2014/main" id="{3C33CFEF-21A7-DBD4-A755-95200DAA347E}"/>
              </a:ext>
            </a:extLst>
          </p:cNvPr>
          <p:cNvSpPr/>
          <p:nvPr/>
        </p:nvSpPr>
        <p:spPr>
          <a:xfrm>
            <a:off x="6189663" y="952500"/>
            <a:ext cx="5653087" cy="263207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11" name="Text Placeholder 38"/>
          <p:cNvSpPr>
            <a:spLocks noGrp="1"/>
          </p:cNvSpPr>
          <p:nvPr>
            <p:ph type="body" sz="quarter" idx="16"/>
          </p:nvPr>
        </p:nvSpPr>
        <p:spPr>
          <a:xfrm>
            <a:off x="374903" y="502920"/>
            <a:ext cx="5528099"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 name="Text Placeholder 8"/>
          <p:cNvSpPr>
            <a:spLocks noGrp="1"/>
          </p:cNvSpPr>
          <p:nvPr>
            <p:ph type="body" sz="quarter" idx="17"/>
          </p:nvPr>
        </p:nvSpPr>
        <p:spPr>
          <a:xfrm>
            <a:off x="395000" y="286911"/>
            <a:ext cx="5147767"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9" name="Slide Number Placeholder 5">
            <a:extLst>
              <a:ext uri="{FF2B5EF4-FFF2-40B4-BE49-F238E27FC236}">
                <a16:creationId xmlns:a16="http://schemas.microsoft.com/office/drawing/2014/main" id="{7F09D31D-3578-18ED-2156-AC94A19E0CBB}"/>
              </a:ext>
            </a:extLst>
          </p:cNvPr>
          <p:cNvSpPr>
            <a:spLocks noGrp="1"/>
          </p:cNvSpPr>
          <p:nvPr>
            <p:ph type="sldNum" sz="quarter" idx="18"/>
          </p:nvPr>
        </p:nvSpPr>
        <p:spPr/>
        <p:txBody>
          <a:bodyPr/>
          <a:lstStyle>
            <a:lvl1pPr>
              <a:defRPr/>
            </a:lvl1pPr>
          </a:lstStyle>
          <a:p>
            <a:pPr>
              <a:defRPr/>
            </a:pPr>
            <a:fld id="{ABD4E2E8-AB4B-4D36-9FCD-B80BC70FD91D}" type="slidenum">
              <a:rPr lang="en-US" altLang="zh-CN"/>
              <a:pPr>
                <a:defRPr/>
              </a:pPr>
              <a:t>‹#›</a:t>
            </a:fld>
            <a:endParaRPr lang="en-US" altLang="zh-CN"/>
          </a:p>
        </p:txBody>
      </p:sp>
    </p:spTree>
    <p:extLst>
      <p:ext uri="{BB962C8B-B14F-4D97-AF65-F5344CB8AC3E}">
        <p14:creationId xmlns:p14="http://schemas.microsoft.com/office/powerpoint/2010/main" val="280479422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2/3 white">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7CD105C0-AE72-B0D7-D750-D9BF5C1BBA52}"/>
              </a:ext>
            </a:extLst>
          </p:cNvPr>
          <p:cNvSpPr/>
          <p:nvPr userDrawn="1"/>
        </p:nvSpPr>
        <p:spPr>
          <a:xfrm>
            <a:off x="4060825" y="0"/>
            <a:ext cx="813117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chemeClr val="accent1"/>
              </a:solidFill>
              <a:latin typeface="Arial Nova" panose="020B0504020202020204" pitchFamily="34" charset="0"/>
              <a:ea typeface="宋体" panose="02010600030101010101" pitchFamily="2" charset="-122"/>
            </a:endParaRPr>
          </a:p>
        </p:txBody>
      </p:sp>
      <p:pic>
        <p:nvPicPr>
          <p:cNvPr id="3" name="Graphic 1">
            <a:extLst>
              <a:ext uri="{FF2B5EF4-FFF2-40B4-BE49-F238E27FC236}">
                <a16:creationId xmlns:a16="http://schemas.microsoft.com/office/drawing/2014/main" id="{E5BEE092-2B73-CAD3-2210-41E7123DECC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3"/>
          </p:nvPr>
        </p:nvSpPr>
        <p:spPr>
          <a:xfrm>
            <a:off x="395000" y="286911"/>
            <a:ext cx="3686348"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3686349" cy="869713"/>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3" name="Text Placeholder 38"/>
          <p:cNvSpPr>
            <a:spLocks noGrp="1"/>
          </p:cNvSpPr>
          <p:nvPr>
            <p:ph type="body" sz="quarter" idx="16"/>
          </p:nvPr>
        </p:nvSpPr>
        <p:spPr>
          <a:xfrm>
            <a:off x="374904" y="1261872"/>
            <a:ext cx="3686349" cy="657815"/>
          </a:xfrm>
        </p:spPr>
        <p:txBody>
          <a:bodyPr lIns="0" r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Content Placeholder 2"/>
          <p:cNvSpPr>
            <a:spLocks noGrp="1"/>
          </p:cNvSpPr>
          <p:nvPr>
            <p:ph idx="1"/>
          </p:nvPr>
        </p:nvSpPr>
        <p:spPr>
          <a:xfrm>
            <a:off x="374904" y="1947672"/>
            <a:ext cx="3686349" cy="3416226"/>
          </a:xfrm>
        </p:spPr>
        <p:txBody>
          <a:bodyPr lIns="0"/>
          <a:lstStyle>
            <a:lvl1pPr marL="171450" indent="-171450">
              <a:lnSpc>
                <a:spcPct val="100000"/>
              </a:lnSpc>
              <a:spcBef>
                <a:spcPts val="1200"/>
              </a:spcBef>
              <a:buSzPct val="75000"/>
              <a:buFont typeface="Arial" panose="020B0604020202020204" pitchFamily="34" charset="0"/>
              <a:buChar char="•"/>
              <a:tabLst/>
              <a:defRPr sz="1400" spc="0">
                <a:solidFill>
                  <a:schemeClr val="tx1"/>
                </a:solidFill>
                <a:latin typeface="+mn-lt"/>
              </a:defRPr>
            </a:lvl1pPr>
            <a:lvl2pPr marL="282575" indent="-161925">
              <a:lnSpc>
                <a:spcPct val="100000"/>
              </a:lnSpc>
              <a:spcBef>
                <a:spcPts val="1200"/>
              </a:spcBef>
              <a:buSzPct val="75000"/>
              <a:buFont typeface="Arial" panose="020B0604020202020204" pitchFamily="34" charset="0"/>
              <a:buChar char="ꟷ"/>
              <a:tabLst/>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a:p>
            <a:pPr lvl="1"/>
            <a:r>
              <a:rPr lang="zh-CN" altLang="en-US"/>
              <a:t>二级</a:t>
            </a:r>
          </a:p>
        </p:txBody>
      </p:sp>
      <p:sp>
        <p:nvSpPr>
          <p:cNvPr id="4" name="Slide Number Placeholder 5">
            <a:extLst>
              <a:ext uri="{FF2B5EF4-FFF2-40B4-BE49-F238E27FC236}">
                <a16:creationId xmlns:a16="http://schemas.microsoft.com/office/drawing/2014/main" id="{638665FD-C8E4-6A42-C1EE-F54488B2319B}"/>
              </a:ext>
            </a:extLst>
          </p:cNvPr>
          <p:cNvSpPr>
            <a:spLocks noGrp="1"/>
          </p:cNvSpPr>
          <p:nvPr>
            <p:ph type="sldNum" sz="quarter" idx="17"/>
          </p:nvPr>
        </p:nvSpPr>
        <p:spPr/>
        <p:txBody>
          <a:bodyPr/>
          <a:lstStyle>
            <a:lvl1pPr>
              <a:defRPr/>
            </a:lvl1pPr>
          </a:lstStyle>
          <a:p>
            <a:pPr>
              <a:defRPr/>
            </a:pPr>
            <a:fld id="{BD0AD3DD-62F8-498B-A892-D29AC3829804}" type="slidenum">
              <a:rPr lang="en-US" altLang="zh-CN"/>
              <a:pPr>
                <a:defRPr/>
              </a:pPr>
              <a:t>‹#›</a:t>
            </a:fld>
            <a:endParaRPr lang="en-US" altLang="zh-CN"/>
          </a:p>
        </p:txBody>
      </p:sp>
    </p:spTree>
    <p:extLst>
      <p:ext uri="{BB962C8B-B14F-4D97-AF65-F5344CB8AC3E}">
        <p14:creationId xmlns:p14="http://schemas.microsoft.com/office/powerpoint/2010/main" val="99662485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2/3 white">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BA1FBC62-DB76-5D58-D8FF-B4C5E2FA1603}"/>
              </a:ext>
            </a:extLst>
          </p:cNvPr>
          <p:cNvSpPr/>
          <p:nvPr userDrawn="1"/>
        </p:nvSpPr>
        <p:spPr>
          <a:xfrm flipH="1">
            <a:off x="0" y="0"/>
            <a:ext cx="406082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chemeClr val="accent1"/>
              </a:solidFill>
              <a:latin typeface="Arial Nova" panose="020B0504020202020204" pitchFamily="34" charset="0"/>
              <a:ea typeface="宋体" panose="02010600030101010101" pitchFamily="2" charset="-122"/>
            </a:endParaRPr>
          </a:p>
        </p:txBody>
      </p:sp>
      <p:sp>
        <p:nvSpPr>
          <p:cNvPr id="3" name="TextBox 14">
            <a:extLst>
              <a:ext uri="{FF2B5EF4-FFF2-40B4-BE49-F238E27FC236}">
                <a16:creationId xmlns:a16="http://schemas.microsoft.com/office/drawing/2014/main" id="{BE62A69A-241F-94E2-F17F-206E65C3AFB4}"/>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9" name="Text Placeholder 8"/>
          <p:cNvSpPr>
            <a:spLocks noGrp="1"/>
          </p:cNvSpPr>
          <p:nvPr>
            <p:ph type="body" sz="quarter" idx="13"/>
          </p:nvPr>
        </p:nvSpPr>
        <p:spPr>
          <a:xfrm>
            <a:off x="395000" y="286911"/>
            <a:ext cx="3686348"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3686349" cy="80772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3" name="Text Placeholder 38"/>
          <p:cNvSpPr>
            <a:spLocks noGrp="1"/>
          </p:cNvSpPr>
          <p:nvPr>
            <p:ph type="body" sz="quarter" idx="16"/>
          </p:nvPr>
        </p:nvSpPr>
        <p:spPr>
          <a:xfrm>
            <a:off x="374904" y="1261872"/>
            <a:ext cx="3686349" cy="657815"/>
          </a:xfrm>
        </p:spPr>
        <p:txBody>
          <a:bodyPr lIns="0" r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Content Placeholder 2"/>
          <p:cNvSpPr>
            <a:spLocks noGrp="1"/>
          </p:cNvSpPr>
          <p:nvPr>
            <p:ph idx="1"/>
          </p:nvPr>
        </p:nvSpPr>
        <p:spPr>
          <a:xfrm>
            <a:off x="374904" y="1947672"/>
            <a:ext cx="3686349" cy="3416226"/>
          </a:xfrm>
        </p:spPr>
        <p:txBody>
          <a:bodyPr lIns="0"/>
          <a:lstStyle>
            <a:lvl1pPr marL="171450" indent="-171450">
              <a:lnSpc>
                <a:spcPct val="100000"/>
              </a:lnSpc>
              <a:spcBef>
                <a:spcPts val="1200"/>
              </a:spcBef>
              <a:buSzPct val="75000"/>
              <a:buFont typeface="Arial" panose="020B0604020202020204" pitchFamily="34" charset="0"/>
              <a:buChar char="•"/>
              <a:tabLst/>
              <a:defRPr sz="1400" spc="0">
                <a:solidFill>
                  <a:schemeClr val="tx1"/>
                </a:solidFill>
                <a:latin typeface="+mn-lt"/>
              </a:defRPr>
            </a:lvl1pPr>
            <a:lvl2pPr marL="282575" indent="-161925">
              <a:lnSpc>
                <a:spcPct val="100000"/>
              </a:lnSpc>
              <a:spcBef>
                <a:spcPts val="1200"/>
              </a:spcBef>
              <a:buSzPct val="75000"/>
              <a:buFont typeface="Arial" panose="020B0604020202020204" pitchFamily="34" charset="0"/>
              <a:buChar char="ꟷ"/>
              <a:tabLst/>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a:p>
            <a:pPr lvl="1"/>
            <a:r>
              <a:rPr lang="zh-CN" altLang="en-US"/>
              <a:t>二级</a:t>
            </a:r>
          </a:p>
        </p:txBody>
      </p:sp>
      <p:sp>
        <p:nvSpPr>
          <p:cNvPr id="4" name="Slide Number Placeholder 5">
            <a:extLst>
              <a:ext uri="{FF2B5EF4-FFF2-40B4-BE49-F238E27FC236}">
                <a16:creationId xmlns:a16="http://schemas.microsoft.com/office/drawing/2014/main" id="{AA9BA9CD-7E70-FF5C-3EDD-941FA47534FF}"/>
              </a:ext>
            </a:extLst>
          </p:cNvPr>
          <p:cNvSpPr>
            <a:spLocks noGrp="1"/>
          </p:cNvSpPr>
          <p:nvPr>
            <p:ph type="sldNum" sz="quarter" idx="17"/>
          </p:nvPr>
        </p:nvSpPr>
        <p:spPr/>
        <p:txBody>
          <a:bodyPr/>
          <a:lstStyle>
            <a:lvl1pPr>
              <a:defRPr/>
            </a:lvl1pPr>
          </a:lstStyle>
          <a:p>
            <a:pPr>
              <a:defRPr/>
            </a:pPr>
            <a:fld id="{42327152-071B-4B40-BD54-4D8D6042E968}" type="slidenum">
              <a:rPr lang="en-US" altLang="zh-CN"/>
              <a:pPr>
                <a:defRPr/>
              </a:pPr>
              <a:t>‹#›</a:t>
            </a:fld>
            <a:endParaRPr lang="en-US" altLang="zh-CN"/>
          </a:p>
        </p:txBody>
      </p:sp>
    </p:spTree>
    <p:extLst>
      <p:ext uri="{BB962C8B-B14F-4D97-AF65-F5344CB8AC3E}">
        <p14:creationId xmlns:p14="http://schemas.microsoft.com/office/powerpoint/2010/main" val="223504631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2/3 Gray Left Data Callout">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0D20115F-EBAE-A82B-D037-498DF09CFF5E}"/>
              </a:ext>
            </a:extLst>
          </p:cNvPr>
          <p:cNvSpPr/>
          <p:nvPr userDrawn="1"/>
        </p:nvSpPr>
        <p:spPr>
          <a:xfrm>
            <a:off x="0" y="0"/>
            <a:ext cx="813435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3" name="TextBox 19">
            <a:extLst>
              <a:ext uri="{FF2B5EF4-FFF2-40B4-BE49-F238E27FC236}">
                <a16:creationId xmlns:a16="http://schemas.microsoft.com/office/drawing/2014/main" id="{8607B38A-0914-5D71-6F8F-EBF6AEF9B198}"/>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9" name="Text Placeholder 8"/>
          <p:cNvSpPr>
            <a:spLocks noGrp="1"/>
          </p:cNvSpPr>
          <p:nvPr>
            <p:ph type="body" sz="quarter" idx="13"/>
          </p:nvPr>
        </p:nvSpPr>
        <p:spPr>
          <a:xfrm>
            <a:off x="395000" y="286910"/>
            <a:ext cx="6111557" cy="216009"/>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7237682" cy="603504"/>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4" name="Text Placeholder 3"/>
          <p:cNvSpPr>
            <a:spLocks noGrp="1"/>
          </p:cNvSpPr>
          <p:nvPr>
            <p:ph type="body" sz="quarter" idx="20"/>
          </p:nvPr>
        </p:nvSpPr>
        <p:spPr>
          <a:xfrm>
            <a:off x="374904" y="1167386"/>
            <a:ext cx="2083643" cy="755652"/>
          </a:xfrm>
        </p:spPr>
        <p:txBody>
          <a:bodyPr lIns="0" bIns="0" anchor="b"/>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26" name="Text Placeholder 38"/>
          <p:cNvSpPr>
            <a:spLocks noGrp="1"/>
          </p:cNvSpPr>
          <p:nvPr>
            <p:ph type="body" sz="quarter" idx="21"/>
          </p:nvPr>
        </p:nvSpPr>
        <p:spPr>
          <a:xfrm>
            <a:off x="374904" y="1805549"/>
            <a:ext cx="2982742" cy="333781"/>
          </a:xfrm>
        </p:spPr>
        <p:txBody>
          <a:bodyPr lIns="0"/>
          <a:lstStyle>
            <a:lvl1pPr>
              <a:defRPr sz="1200" b="1" i="0" spc="30" baseline="0">
                <a:solidFill>
                  <a:schemeClr val="tx1"/>
                </a:solidFill>
                <a:latin typeface="+mn-lt"/>
              </a:defRPr>
            </a:lvl1pPr>
          </a:lstStyle>
          <a:p>
            <a:pPr lvl="0"/>
            <a:r>
              <a:rPr lang="zh-CN" altLang="en-US"/>
              <a:t>单击此处编辑母版文本样式</a:t>
            </a:r>
          </a:p>
        </p:txBody>
      </p:sp>
      <p:sp>
        <p:nvSpPr>
          <p:cNvPr id="28" name="Text Placeholder 4"/>
          <p:cNvSpPr>
            <a:spLocks noGrp="1"/>
          </p:cNvSpPr>
          <p:nvPr>
            <p:ph type="body" sz="quarter" idx="24"/>
          </p:nvPr>
        </p:nvSpPr>
        <p:spPr>
          <a:xfrm>
            <a:off x="374904" y="2139331"/>
            <a:ext cx="2982743" cy="1366147"/>
          </a:xfrm>
        </p:spPr>
        <p:txBody>
          <a:bodyPr lIns="0"/>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29" name="Text Placeholder 3"/>
          <p:cNvSpPr>
            <a:spLocks noGrp="1"/>
          </p:cNvSpPr>
          <p:nvPr>
            <p:ph type="body" sz="quarter" idx="25"/>
          </p:nvPr>
        </p:nvSpPr>
        <p:spPr>
          <a:xfrm>
            <a:off x="374904" y="3893527"/>
            <a:ext cx="2083643" cy="604226"/>
          </a:xfrm>
        </p:spPr>
        <p:txBody>
          <a:bodyPr lIns="0" bIns="0" anchor="b"/>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30" name="Text Placeholder 38"/>
          <p:cNvSpPr>
            <a:spLocks noGrp="1"/>
          </p:cNvSpPr>
          <p:nvPr>
            <p:ph type="body" sz="quarter" idx="26"/>
          </p:nvPr>
        </p:nvSpPr>
        <p:spPr>
          <a:xfrm>
            <a:off x="374904" y="4380264"/>
            <a:ext cx="2982742" cy="333781"/>
          </a:xfrm>
        </p:spPr>
        <p:txBody>
          <a:bodyPr lIns="0"/>
          <a:lstStyle>
            <a:lvl1pPr>
              <a:defRPr sz="1200" b="1" i="0" spc="30" baseline="0">
                <a:solidFill>
                  <a:schemeClr val="tx1"/>
                </a:solidFill>
                <a:latin typeface="+mn-lt"/>
              </a:defRPr>
            </a:lvl1pPr>
          </a:lstStyle>
          <a:p>
            <a:pPr lvl="0"/>
            <a:r>
              <a:rPr lang="zh-CN" altLang="en-US"/>
              <a:t>单击此处编辑母版文本样式</a:t>
            </a:r>
          </a:p>
        </p:txBody>
      </p:sp>
      <p:sp>
        <p:nvSpPr>
          <p:cNvPr id="31" name="Text Placeholder 4"/>
          <p:cNvSpPr>
            <a:spLocks noGrp="1"/>
          </p:cNvSpPr>
          <p:nvPr>
            <p:ph type="body" sz="quarter" idx="27"/>
          </p:nvPr>
        </p:nvSpPr>
        <p:spPr>
          <a:xfrm>
            <a:off x="374904" y="4714046"/>
            <a:ext cx="2982743" cy="1366147"/>
          </a:xfrm>
        </p:spPr>
        <p:txBody>
          <a:bodyPr lIns="0"/>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37" name="Text Placeholder 3"/>
          <p:cNvSpPr>
            <a:spLocks noGrp="1"/>
          </p:cNvSpPr>
          <p:nvPr>
            <p:ph type="body" sz="quarter" idx="28"/>
          </p:nvPr>
        </p:nvSpPr>
        <p:spPr>
          <a:xfrm>
            <a:off x="3885978" y="1167386"/>
            <a:ext cx="2083643" cy="755652"/>
          </a:xfrm>
        </p:spPr>
        <p:txBody>
          <a:bodyPr lIns="0" bIns="0" anchor="b"/>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38" name="Text Placeholder 38"/>
          <p:cNvSpPr>
            <a:spLocks noGrp="1"/>
          </p:cNvSpPr>
          <p:nvPr>
            <p:ph type="body" sz="quarter" idx="29"/>
          </p:nvPr>
        </p:nvSpPr>
        <p:spPr>
          <a:xfrm>
            <a:off x="3885978" y="1805549"/>
            <a:ext cx="2982742" cy="333781"/>
          </a:xfrm>
        </p:spPr>
        <p:txBody>
          <a:bodyPr lIns="0"/>
          <a:lstStyle>
            <a:lvl1pPr>
              <a:defRPr sz="1200" b="1" i="0" spc="30" baseline="0">
                <a:solidFill>
                  <a:schemeClr val="tx1"/>
                </a:solidFill>
                <a:latin typeface="+mn-lt"/>
              </a:defRPr>
            </a:lvl1pPr>
          </a:lstStyle>
          <a:p>
            <a:pPr lvl="0"/>
            <a:r>
              <a:rPr lang="zh-CN" altLang="en-US"/>
              <a:t>单击此处编辑母版文本样式</a:t>
            </a:r>
          </a:p>
        </p:txBody>
      </p:sp>
      <p:sp>
        <p:nvSpPr>
          <p:cNvPr id="39" name="Text Placeholder 4"/>
          <p:cNvSpPr>
            <a:spLocks noGrp="1"/>
          </p:cNvSpPr>
          <p:nvPr>
            <p:ph type="body" sz="quarter" idx="30"/>
          </p:nvPr>
        </p:nvSpPr>
        <p:spPr>
          <a:xfrm>
            <a:off x="3885978" y="2139331"/>
            <a:ext cx="2982743" cy="1366147"/>
          </a:xfrm>
        </p:spPr>
        <p:txBody>
          <a:bodyPr lIns="0"/>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40" name="Text Placeholder 3"/>
          <p:cNvSpPr>
            <a:spLocks noGrp="1"/>
          </p:cNvSpPr>
          <p:nvPr>
            <p:ph type="body" sz="quarter" idx="31"/>
          </p:nvPr>
        </p:nvSpPr>
        <p:spPr>
          <a:xfrm>
            <a:off x="3885978" y="3893527"/>
            <a:ext cx="2083643" cy="604226"/>
          </a:xfrm>
        </p:spPr>
        <p:txBody>
          <a:bodyPr lIns="0" bIns="0" anchor="b"/>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1" name="Text Placeholder 38"/>
          <p:cNvSpPr>
            <a:spLocks noGrp="1"/>
          </p:cNvSpPr>
          <p:nvPr>
            <p:ph type="body" sz="quarter" idx="32"/>
          </p:nvPr>
        </p:nvSpPr>
        <p:spPr>
          <a:xfrm>
            <a:off x="3885978" y="4380264"/>
            <a:ext cx="2982742" cy="333781"/>
          </a:xfrm>
        </p:spPr>
        <p:txBody>
          <a:bodyPr lIns="0"/>
          <a:lstStyle>
            <a:lvl1pPr>
              <a:defRPr sz="1200" b="1" i="0" spc="30" baseline="0">
                <a:solidFill>
                  <a:schemeClr val="tx1"/>
                </a:solidFill>
                <a:latin typeface="+mn-lt"/>
              </a:defRPr>
            </a:lvl1pPr>
          </a:lstStyle>
          <a:p>
            <a:pPr lvl="0"/>
            <a:r>
              <a:rPr lang="zh-CN" altLang="en-US"/>
              <a:t>单击此处编辑母版文本样式</a:t>
            </a:r>
          </a:p>
        </p:txBody>
      </p:sp>
      <p:sp>
        <p:nvSpPr>
          <p:cNvPr id="42" name="Text Placeholder 4"/>
          <p:cNvSpPr>
            <a:spLocks noGrp="1"/>
          </p:cNvSpPr>
          <p:nvPr>
            <p:ph type="body" sz="quarter" idx="33"/>
          </p:nvPr>
        </p:nvSpPr>
        <p:spPr>
          <a:xfrm>
            <a:off x="3885978" y="4714046"/>
            <a:ext cx="2982743" cy="1366147"/>
          </a:xfrm>
        </p:spPr>
        <p:txBody>
          <a:bodyPr lIns="0"/>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5" name="Slide Number Placeholder 5">
            <a:extLst>
              <a:ext uri="{FF2B5EF4-FFF2-40B4-BE49-F238E27FC236}">
                <a16:creationId xmlns:a16="http://schemas.microsoft.com/office/drawing/2014/main" id="{5FE4CAC9-7A12-E96F-0F30-D6D909D622EC}"/>
              </a:ext>
            </a:extLst>
          </p:cNvPr>
          <p:cNvSpPr>
            <a:spLocks noGrp="1"/>
          </p:cNvSpPr>
          <p:nvPr>
            <p:ph type="sldNum" sz="quarter" idx="34"/>
          </p:nvPr>
        </p:nvSpPr>
        <p:spPr/>
        <p:txBody>
          <a:bodyPr/>
          <a:lstStyle>
            <a:lvl1pPr>
              <a:defRPr/>
            </a:lvl1pPr>
          </a:lstStyle>
          <a:p>
            <a:pPr>
              <a:defRPr/>
            </a:pPr>
            <a:fld id="{71B5D037-3361-425A-94C7-02FC6E0B1445}" type="slidenum">
              <a:rPr lang="en-US" altLang="zh-CN"/>
              <a:pPr>
                <a:defRPr/>
              </a:pPr>
              <a:t>‹#›</a:t>
            </a:fld>
            <a:endParaRPr lang="en-US" altLang="zh-CN"/>
          </a:p>
        </p:txBody>
      </p:sp>
    </p:spTree>
    <p:extLst>
      <p:ext uri="{BB962C8B-B14F-4D97-AF65-F5344CB8AC3E}">
        <p14:creationId xmlns:p14="http://schemas.microsoft.com/office/powerpoint/2010/main" val="76627568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3" name="Rectangle 80">
            <a:extLst>
              <a:ext uri="{FF2B5EF4-FFF2-40B4-BE49-F238E27FC236}">
                <a16:creationId xmlns:a16="http://schemas.microsoft.com/office/drawing/2014/main" id="{A44DF8E6-958D-DDC7-86F1-6BED044C4C5C}"/>
              </a:ext>
            </a:extLst>
          </p:cNvPr>
          <p:cNvSpPr/>
          <p:nvPr userDrawn="1"/>
        </p:nvSpPr>
        <p:spPr>
          <a:xfrm>
            <a:off x="0" y="2257425"/>
            <a:ext cx="12192000" cy="46005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nvGrpSpPr>
          <p:cNvPr id="4" name="Group 81">
            <a:extLst>
              <a:ext uri="{FF2B5EF4-FFF2-40B4-BE49-F238E27FC236}">
                <a16:creationId xmlns:a16="http://schemas.microsoft.com/office/drawing/2014/main" id="{A4C9A42B-137B-FDF8-9C53-B47275155C6C}"/>
              </a:ext>
            </a:extLst>
          </p:cNvPr>
          <p:cNvGrpSpPr>
            <a:grpSpLocks/>
          </p:cNvGrpSpPr>
          <p:nvPr userDrawn="1"/>
        </p:nvGrpSpPr>
        <p:grpSpPr bwMode="auto">
          <a:xfrm>
            <a:off x="2438400" y="2389188"/>
            <a:ext cx="7315200" cy="2208212"/>
            <a:chOff x="2438400" y="1140976"/>
            <a:chExt cx="7315200" cy="2288024"/>
          </a:xfrm>
        </p:grpSpPr>
        <p:cxnSp>
          <p:nvCxnSpPr>
            <p:cNvPr id="6" name="Straight Connector 82">
              <a:extLst>
                <a:ext uri="{FF2B5EF4-FFF2-40B4-BE49-F238E27FC236}">
                  <a16:creationId xmlns:a16="http://schemas.microsoft.com/office/drawing/2014/main" id="{905FC8FD-0BAF-25FA-6F78-C1501FBA42EB}"/>
                </a:ext>
              </a:extLst>
            </p:cNvPr>
            <p:cNvCxnSpPr>
              <a:cxnSpLocks/>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7" name="Straight Connector 83">
              <a:extLst>
                <a:ext uri="{FF2B5EF4-FFF2-40B4-BE49-F238E27FC236}">
                  <a16:creationId xmlns:a16="http://schemas.microsoft.com/office/drawing/2014/main" id="{E996A4D4-7E4B-26FD-9C38-276C793B604F}"/>
                </a:ext>
              </a:extLst>
            </p:cNvPr>
            <p:cNvCxnSpPr>
              <a:cxnSpLocks/>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 name="Straight Connector 84">
              <a:extLst>
                <a:ext uri="{FF2B5EF4-FFF2-40B4-BE49-F238E27FC236}">
                  <a16:creationId xmlns:a16="http://schemas.microsoft.com/office/drawing/2014/main" id="{BB5D8504-8A44-1018-8ECE-A519C4645F49}"/>
                </a:ext>
              </a:extLst>
            </p:cNvPr>
            <p:cNvCxnSpPr>
              <a:cxnSpLocks/>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0" name="Straight Connector 85">
              <a:extLst>
                <a:ext uri="{FF2B5EF4-FFF2-40B4-BE49-F238E27FC236}">
                  <a16:creationId xmlns:a16="http://schemas.microsoft.com/office/drawing/2014/main" id="{F333EE8F-0010-BC82-33B2-8FD5B8B2300A}"/>
                </a:ext>
              </a:extLst>
            </p:cNvPr>
            <p:cNvCxnSpPr>
              <a:cxnSpLocks/>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11" name="Straight Connector 86">
            <a:extLst>
              <a:ext uri="{FF2B5EF4-FFF2-40B4-BE49-F238E27FC236}">
                <a16:creationId xmlns:a16="http://schemas.microsoft.com/office/drawing/2014/main" id="{CC9F2A51-BA87-CA88-14FF-CAF8BCDB9A78}"/>
              </a:ext>
            </a:extLst>
          </p:cNvPr>
          <p:cNvCxnSpPr>
            <a:cxnSpLocks/>
          </p:cNvCxnSpPr>
          <p:nvPr userDrawn="1"/>
        </p:nvCxnSpPr>
        <p:spPr>
          <a:xfrm>
            <a:off x="373063" y="4735513"/>
            <a:ext cx="11339512" cy="0"/>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nvGrpSpPr>
          <p:cNvPr id="12" name="Group 87">
            <a:extLst>
              <a:ext uri="{FF2B5EF4-FFF2-40B4-BE49-F238E27FC236}">
                <a16:creationId xmlns:a16="http://schemas.microsoft.com/office/drawing/2014/main" id="{8276A42A-ED67-1783-B796-767EC427675C}"/>
              </a:ext>
            </a:extLst>
          </p:cNvPr>
          <p:cNvGrpSpPr>
            <a:grpSpLocks/>
          </p:cNvGrpSpPr>
          <p:nvPr userDrawn="1"/>
        </p:nvGrpSpPr>
        <p:grpSpPr bwMode="auto">
          <a:xfrm>
            <a:off x="2438400" y="4937125"/>
            <a:ext cx="7315200" cy="1704975"/>
            <a:chOff x="2438400" y="1140976"/>
            <a:chExt cx="7315200" cy="2288024"/>
          </a:xfrm>
        </p:grpSpPr>
        <p:cxnSp>
          <p:nvCxnSpPr>
            <p:cNvPr id="13" name="Straight Connector 88">
              <a:extLst>
                <a:ext uri="{FF2B5EF4-FFF2-40B4-BE49-F238E27FC236}">
                  <a16:creationId xmlns:a16="http://schemas.microsoft.com/office/drawing/2014/main" id="{F40CDDD3-04D5-C353-E71F-6CD8E184D6BB}"/>
                </a:ext>
              </a:extLst>
            </p:cNvPr>
            <p:cNvCxnSpPr>
              <a:cxnSpLocks/>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4" name="Straight Connector 89">
              <a:extLst>
                <a:ext uri="{FF2B5EF4-FFF2-40B4-BE49-F238E27FC236}">
                  <a16:creationId xmlns:a16="http://schemas.microsoft.com/office/drawing/2014/main" id="{945A1E44-D92E-F71D-69E8-363FB8DB0BC4}"/>
                </a:ext>
              </a:extLst>
            </p:cNvPr>
            <p:cNvCxnSpPr>
              <a:cxnSpLocks/>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5" name="Straight Connector 90">
              <a:extLst>
                <a:ext uri="{FF2B5EF4-FFF2-40B4-BE49-F238E27FC236}">
                  <a16:creationId xmlns:a16="http://schemas.microsoft.com/office/drawing/2014/main" id="{B0273655-42AB-007D-0857-2AE5D8F1FA85}"/>
                </a:ext>
              </a:extLst>
            </p:cNvPr>
            <p:cNvCxnSpPr>
              <a:cxnSpLocks/>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6" name="Straight Connector 91">
              <a:extLst>
                <a:ext uri="{FF2B5EF4-FFF2-40B4-BE49-F238E27FC236}">
                  <a16:creationId xmlns:a16="http://schemas.microsoft.com/office/drawing/2014/main" id="{385800DA-2284-2CD9-343A-A8D29A3E063A}"/>
                </a:ext>
              </a:extLst>
            </p:cNvPr>
            <p:cNvCxnSpPr>
              <a:cxnSpLocks/>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17" name="TextBox 44">
            <a:extLst>
              <a:ext uri="{FF2B5EF4-FFF2-40B4-BE49-F238E27FC236}">
                <a16:creationId xmlns:a16="http://schemas.microsoft.com/office/drawing/2014/main" id="{77C01B68-0F8B-F768-6677-99A597C87B97}"/>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59" name="Text Placeholder 3"/>
          <p:cNvSpPr>
            <a:spLocks noGrp="1"/>
          </p:cNvSpPr>
          <p:nvPr>
            <p:ph type="body" sz="quarter" idx="24"/>
          </p:nvPr>
        </p:nvSpPr>
        <p:spPr>
          <a:xfrm>
            <a:off x="740674"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601690" cy="198803"/>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5" name="Text Placeholder 4"/>
          <p:cNvSpPr>
            <a:spLocks noGrp="1"/>
          </p:cNvSpPr>
          <p:nvPr>
            <p:ph type="body" sz="quarter" idx="18"/>
          </p:nvPr>
        </p:nvSpPr>
        <p:spPr>
          <a:xfrm>
            <a:off x="373063"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p>
        </p:txBody>
      </p:sp>
      <p:sp>
        <p:nvSpPr>
          <p:cNvPr id="54" name="Text Placeholder 4"/>
          <p:cNvSpPr>
            <a:spLocks noGrp="1"/>
          </p:cNvSpPr>
          <p:nvPr>
            <p:ph type="body" sz="quarter" idx="19"/>
          </p:nvPr>
        </p:nvSpPr>
        <p:spPr>
          <a:xfrm>
            <a:off x="2783963"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p>
        </p:txBody>
      </p:sp>
      <p:sp>
        <p:nvSpPr>
          <p:cNvPr id="55" name="Text Placeholder 4"/>
          <p:cNvSpPr>
            <a:spLocks noGrp="1"/>
          </p:cNvSpPr>
          <p:nvPr>
            <p:ph type="body" sz="quarter" idx="20"/>
          </p:nvPr>
        </p:nvSpPr>
        <p:spPr>
          <a:xfrm>
            <a:off x="5223056"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p>
        </p:txBody>
      </p:sp>
      <p:sp>
        <p:nvSpPr>
          <p:cNvPr id="56" name="Text Placeholder 4"/>
          <p:cNvSpPr>
            <a:spLocks noGrp="1"/>
          </p:cNvSpPr>
          <p:nvPr>
            <p:ph type="body" sz="quarter" idx="21"/>
          </p:nvPr>
        </p:nvSpPr>
        <p:spPr>
          <a:xfrm>
            <a:off x="7637072"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p>
        </p:txBody>
      </p:sp>
      <p:sp>
        <p:nvSpPr>
          <p:cNvPr id="57" name="Text Placeholder 4"/>
          <p:cNvSpPr>
            <a:spLocks noGrp="1"/>
          </p:cNvSpPr>
          <p:nvPr>
            <p:ph type="body" sz="quarter" idx="22"/>
          </p:nvPr>
        </p:nvSpPr>
        <p:spPr>
          <a:xfrm>
            <a:off x="10076724"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p>
        </p:txBody>
      </p:sp>
      <p:sp>
        <p:nvSpPr>
          <p:cNvPr id="58" name="Text Placeholder 3"/>
          <p:cNvSpPr>
            <a:spLocks noGrp="1"/>
          </p:cNvSpPr>
          <p:nvPr>
            <p:ph type="body" sz="quarter" idx="23"/>
          </p:nvPr>
        </p:nvSpPr>
        <p:spPr>
          <a:xfrm>
            <a:off x="296074"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0" name="Text Placeholder 3"/>
          <p:cNvSpPr>
            <a:spLocks noGrp="1"/>
          </p:cNvSpPr>
          <p:nvPr>
            <p:ph type="body" sz="quarter" idx="25"/>
          </p:nvPr>
        </p:nvSpPr>
        <p:spPr>
          <a:xfrm>
            <a:off x="3142498"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1" name="Text Placeholder 3"/>
          <p:cNvSpPr>
            <a:spLocks noGrp="1"/>
          </p:cNvSpPr>
          <p:nvPr>
            <p:ph type="body" sz="quarter" idx="26"/>
          </p:nvPr>
        </p:nvSpPr>
        <p:spPr>
          <a:xfrm>
            <a:off x="2697898"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4" name="Text Placeholder 3"/>
          <p:cNvSpPr>
            <a:spLocks noGrp="1"/>
          </p:cNvSpPr>
          <p:nvPr>
            <p:ph type="body" sz="quarter" idx="27"/>
          </p:nvPr>
        </p:nvSpPr>
        <p:spPr>
          <a:xfrm>
            <a:off x="5580898"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5" name="Text Placeholder 3"/>
          <p:cNvSpPr>
            <a:spLocks noGrp="1"/>
          </p:cNvSpPr>
          <p:nvPr>
            <p:ph type="body" sz="quarter" idx="28"/>
          </p:nvPr>
        </p:nvSpPr>
        <p:spPr>
          <a:xfrm>
            <a:off x="5136298"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6" name="Text Placeholder 3"/>
          <p:cNvSpPr>
            <a:spLocks noGrp="1"/>
          </p:cNvSpPr>
          <p:nvPr>
            <p:ph type="body" sz="quarter" idx="29"/>
          </p:nvPr>
        </p:nvSpPr>
        <p:spPr>
          <a:xfrm>
            <a:off x="7994914"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7" name="Text Placeholder 3"/>
          <p:cNvSpPr>
            <a:spLocks noGrp="1"/>
          </p:cNvSpPr>
          <p:nvPr>
            <p:ph type="body" sz="quarter" idx="30"/>
          </p:nvPr>
        </p:nvSpPr>
        <p:spPr>
          <a:xfrm>
            <a:off x="7550314"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8" name="Text Placeholder 3"/>
          <p:cNvSpPr>
            <a:spLocks noGrp="1"/>
          </p:cNvSpPr>
          <p:nvPr>
            <p:ph type="body" sz="quarter" idx="31"/>
          </p:nvPr>
        </p:nvSpPr>
        <p:spPr>
          <a:xfrm>
            <a:off x="10445506"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9" name="Text Placeholder 3"/>
          <p:cNvSpPr>
            <a:spLocks noGrp="1"/>
          </p:cNvSpPr>
          <p:nvPr>
            <p:ph type="body" sz="quarter" idx="32"/>
          </p:nvPr>
        </p:nvSpPr>
        <p:spPr>
          <a:xfrm>
            <a:off x="10000906"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1" name="Text Placeholder 3"/>
          <p:cNvSpPr>
            <a:spLocks noGrp="1"/>
          </p:cNvSpPr>
          <p:nvPr>
            <p:ph type="body" sz="quarter" idx="34"/>
          </p:nvPr>
        </p:nvSpPr>
        <p:spPr>
          <a:xfrm>
            <a:off x="371908"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2" name="Text Placeholder 3"/>
          <p:cNvSpPr>
            <a:spLocks noGrp="1"/>
          </p:cNvSpPr>
          <p:nvPr>
            <p:ph type="body" sz="quarter" idx="35"/>
          </p:nvPr>
        </p:nvSpPr>
        <p:spPr>
          <a:xfrm>
            <a:off x="708377"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3" name="Text Placeholder 3"/>
          <p:cNvSpPr>
            <a:spLocks noGrp="1"/>
          </p:cNvSpPr>
          <p:nvPr>
            <p:ph type="body" sz="quarter" idx="36"/>
          </p:nvPr>
        </p:nvSpPr>
        <p:spPr>
          <a:xfrm>
            <a:off x="2761540"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4" name="Text Placeholder 3"/>
          <p:cNvSpPr>
            <a:spLocks noGrp="1"/>
          </p:cNvSpPr>
          <p:nvPr>
            <p:ph type="body" sz="quarter" idx="37"/>
          </p:nvPr>
        </p:nvSpPr>
        <p:spPr>
          <a:xfrm>
            <a:off x="3102793"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5" name="Text Placeholder 3"/>
          <p:cNvSpPr>
            <a:spLocks noGrp="1"/>
          </p:cNvSpPr>
          <p:nvPr>
            <p:ph type="body" sz="quarter" idx="38"/>
          </p:nvPr>
        </p:nvSpPr>
        <p:spPr>
          <a:xfrm>
            <a:off x="5202525"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6" name="Text Placeholder 3"/>
          <p:cNvSpPr>
            <a:spLocks noGrp="1"/>
          </p:cNvSpPr>
          <p:nvPr>
            <p:ph type="body" sz="quarter" idx="39"/>
          </p:nvPr>
        </p:nvSpPr>
        <p:spPr>
          <a:xfrm>
            <a:off x="5538994"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7" name="Text Placeholder 3"/>
          <p:cNvSpPr>
            <a:spLocks noGrp="1"/>
          </p:cNvSpPr>
          <p:nvPr>
            <p:ph type="body" sz="quarter" idx="40"/>
          </p:nvPr>
        </p:nvSpPr>
        <p:spPr>
          <a:xfrm>
            <a:off x="7616541"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8" name="Text Placeholder 3"/>
          <p:cNvSpPr>
            <a:spLocks noGrp="1"/>
          </p:cNvSpPr>
          <p:nvPr>
            <p:ph type="body" sz="quarter" idx="41"/>
          </p:nvPr>
        </p:nvSpPr>
        <p:spPr>
          <a:xfrm>
            <a:off x="7953010"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9" name="Text Placeholder 3"/>
          <p:cNvSpPr>
            <a:spLocks noGrp="1"/>
          </p:cNvSpPr>
          <p:nvPr>
            <p:ph type="body" sz="quarter" idx="42"/>
          </p:nvPr>
        </p:nvSpPr>
        <p:spPr>
          <a:xfrm>
            <a:off x="10067133"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80" name="Text Placeholder 3"/>
          <p:cNvSpPr>
            <a:spLocks noGrp="1"/>
          </p:cNvSpPr>
          <p:nvPr>
            <p:ph type="body" sz="quarter" idx="43"/>
          </p:nvPr>
        </p:nvSpPr>
        <p:spPr>
          <a:xfrm>
            <a:off x="10403602"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0" name="Text Placeholder 4"/>
          <p:cNvSpPr>
            <a:spLocks noGrp="1"/>
          </p:cNvSpPr>
          <p:nvPr>
            <p:ph type="body" sz="quarter" idx="33"/>
          </p:nvPr>
        </p:nvSpPr>
        <p:spPr>
          <a:xfrm>
            <a:off x="5066756" y="4589570"/>
            <a:ext cx="2058489" cy="261610"/>
          </a:xfrm>
          <a:solidFill>
            <a:schemeClr val="bg2"/>
          </a:solidFill>
        </p:spPr>
        <p:txBody>
          <a:bodyPr lIns="0"/>
          <a:lstStyle>
            <a:lvl1pPr marL="0" indent="0" algn="ctr" defTabSz="914400" rtl="0" eaLnBrk="1" latinLnBrk="0" hangingPunct="1">
              <a:lnSpc>
                <a:spcPct val="90000"/>
              </a:lnSpc>
              <a:spcBef>
                <a:spcPts val="1000"/>
              </a:spcBef>
              <a:buFont typeface="Arial"/>
              <a:buNone/>
              <a:defRPr lang="en-US" sz="12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8" name="Slide Number Placeholder 5">
            <a:extLst>
              <a:ext uri="{FF2B5EF4-FFF2-40B4-BE49-F238E27FC236}">
                <a16:creationId xmlns:a16="http://schemas.microsoft.com/office/drawing/2014/main" id="{074FE67D-03D2-E592-CD9D-C06C5B8A3D5D}"/>
              </a:ext>
            </a:extLst>
          </p:cNvPr>
          <p:cNvSpPr>
            <a:spLocks noGrp="1"/>
          </p:cNvSpPr>
          <p:nvPr>
            <p:ph type="sldNum" sz="quarter" idx="44"/>
          </p:nvPr>
        </p:nvSpPr>
        <p:spPr/>
        <p:txBody>
          <a:bodyPr/>
          <a:lstStyle>
            <a:lvl1pPr>
              <a:defRPr/>
            </a:lvl1pPr>
          </a:lstStyle>
          <a:p>
            <a:pPr>
              <a:defRPr/>
            </a:pPr>
            <a:fld id="{4E7C2F92-915B-43A8-9BCF-8125B7E457DF}" type="slidenum">
              <a:rPr lang="en-US" altLang="zh-CN"/>
              <a:pPr>
                <a:defRPr/>
              </a:pPr>
              <a:t>‹#›</a:t>
            </a:fld>
            <a:endParaRPr lang="en-US" altLang="zh-CN"/>
          </a:p>
        </p:txBody>
      </p:sp>
    </p:spTree>
    <p:extLst>
      <p:ext uri="{BB962C8B-B14F-4D97-AF65-F5344CB8AC3E}">
        <p14:creationId xmlns:p14="http://schemas.microsoft.com/office/powerpoint/2010/main" val="10202813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Editable Map + Data Points ">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7702296" cy="1027176"/>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721096" cy="198803"/>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7" name="Text Placeholder 6"/>
          <p:cNvSpPr>
            <a:spLocks noGrp="1"/>
          </p:cNvSpPr>
          <p:nvPr>
            <p:ph type="body" sz="quarter" idx="21"/>
          </p:nvPr>
        </p:nvSpPr>
        <p:spPr>
          <a:xfrm>
            <a:off x="375535" y="2771893"/>
            <a:ext cx="2167128" cy="1314214"/>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p>
        </p:txBody>
      </p:sp>
      <p:sp>
        <p:nvSpPr>
          <p:cNvPr id="10" name="Text Placeholder 19"/>
          <p:cNvSpPr>
            <a:spLocks noGrp="1"/>
          </p:cNvSpPr>
          <p:nvPr>
            <p:ph type="body" sz="quarter" idx="27"/>
          </p:nvPr>
        </p:nvSpPr>
        <p:spPr>
          <a:xfrm>
            <a:off x="398020" y="3984434"/>
            <a:ext cx="1709737" cy="322263"/>
          </a:xfrm>
        </p:spPr>
        <p:txBody>
          <a:bodyPr lIns="0">
            <a:normAutofit/>
          </a:bodyPr>
          <a:lstStyle>
            <a:lvl1pPr algn="l">
              <a:defRPr sz="1200" spc="0" baseline="0">
                <a:solidFill>
                  <a:schemeClr val="tx1"/>
                </a:solidFill>
                <a:latin typeface="+mn-lt"/>
              </a:defRPr>
            </a:lvl1pPr>
          </a:lstStyle>
          <a:p>
            <a:pPr lvl="0"/>
            <a:r>
              <a:rPr lang="zh-CN" altLang="en-US"/>
              <a:t>单击此处编辑母版文本样式</a:t>
            </a:r>
          </a:p>
        </p:txBody>
      </p:sp>
      <p:sp>
        <p:nvSpPr>
          <p:cNvPr id="11" name="Text Placeholder 6"/>
          <p:cNvSpPr>
            <a:spLocks noGrp="1"/>
          </p:cNvSpPr>
          <p:nvPr>
            <p:ph type="body" sz="quarter" idx="28"/>
          </p:nvPr>
        </p:nvSpPr>
        <p:spPr>
          <a:xfrm>
            <a:off x="375535" y="4514734"/>
            <a:ext cx="2167128" cy="1314214"/>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p>
        </p:txBody>
      </p:sp>
      <p:sp>
        <p:nvSpPr>
          <p:cNvPr id="12" name="Text Placeholder 19"/>
          <p:cNvSpPr>
            <a:spLocks noGrp="1"/>
          </p:cNvSpPr>
          <p:nvPr>
            <p:ph type="body" sz="quarter" idx="29"/>
          </p:nvPr>
        </p:nvSpPr>
        <p:spPr>
          <a:xfrm>
            <a:off x="398020" y="5727275"/>
            <a:ext cx="1709737" cy="322263"/>
          </a:xfrm>
        </p:spPr>
        <p:txBody>
          <a:bodyPr lIns="0">
            <a:normAutofit/>
          </a:bodyPr>
          <a:lstStyle>
            <a:lvl1pPr algn="l">
              <a:defRPr sz="1200" spc="0" baseline="0">
                <a:solidFill>
                  <a:schemeClr val="tx1"/>
                </a:solidFill>
                <a:latin typeface="+mn-lt"/>
              </a:defRPr>
            </a:lvl1pPr>
          </a:lstStyle>
          <a:p>
            <a:pPr lvl="0"/>
            <a:r>
              <a:rPr lang="zh-CN" altLang="en-US"/>
              <a:t>单击此处编辑母版文本样式</a:t>
            </a:r>
          </a:p>
        </p:txBody>
      </p:sp>
      <p:sp>
        <p:nvSpPr>
          <p:cNvPr id="3" name="Slide Number Placeholder 5">
            <a:extLst>
              <a:ext uri="{FF2B5EF4-FFF2-40B4-BE49-F238E27FC236}">
                <a16:creationId xmlns:a16="http://schemas.microsoft.com/office/drawing/2014/main" id="{0E0ACE79-8C71-671E-A702-3C87BC6D2448}"/>
              </a:ext>
            </a:extLst>
          </p:cNvPr>
          <p:cNvSpPr>
            <a:spLocks noGrp="1"/>
          </p:cNvSpPr>
          <p:nvPr>
            <p:ph type="sldNum" sz="quarter" idx="30"/>
          </p:nvPr>
        </p:nvSpPr>
        <p:spPr/>
        <p:txBody>
          <a:bodyPr/>
          <a:lstStyle>
            <a:lvl1pPr>
              <a:defRPr/>
            </a:lvl1pPr>
          </a:lstStyle>
          <a:p>
            <a:pPr>
              <a:defRPr/>
            </a:pPr>
            <a:fld id="{713C5621-F5F1-4744-8170-C0E069D955BD}" type="slidenum">
              <a:rPr lang="en-US" altLang="zh-CN"/>
              <a:pPr>
                <a:defRPr/>
              </a:pPr>
              <a:t>‹#›</a:t>
            </a:fld>
            <a:endParaRPr lang="en-US" altLang="zh-CN"/>
          </a:p>
        </p:txBody>
      </p:sp>
    </p:spTree>
    <p:extLst>
      <p:ext uri="{BB962C8B-B14F-4D97-AF65-F5344CB8AC3E}">
        <p14:creationId xmlns:p14="http://schemas.microsoft.com/office/powerpoint/2010/main" val="86801281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D622FE-713C-174F-E4D6-6DCB5F3506A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Graphic 2">
            <a:extLst>
              <a:ext uri="{FF2B5EF4-FFF2-40B4-BE49-F238E27FC236}">
                <a16:creationId xmlns:a16="http://schemas.microsoft.com/office/drawing/2014/main" id="{4922E180-2CF9-0A02-2408-D7A18021CD0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38688" y="2743200"/>
            <a:ext cx="2600325"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5">
            <a:extLst>
              <a:ext uri="{FF2B5EF4-FFF2-40B4-BE49-F238E27FC236}">
                <a16:creationId xmlns:a16="http://schemas.microsoft.com/office/drawing/2014/main" id="{DD28C4CF-DB3C-6C6D-2CE6-2F2AADB4405A}"/>
              </a:ext>
            </a:extLst>
          </p:cNvPr>
          <p:cNvSpPr>
            <a:spLocks noGrp="1"/>
          </p:cNvSpPr>
          <p:nvPr>
            <p:ph type="sldNum" sz="quarter" idx="10"/>
          </p:nvPr>
        </p:nvSpPr>
        <p:spPr>
          <a:xfrm>
            <a:off x="11441113" y="6394450"/>
            <a:ext cx="320675" cy="365125"/>
          </a:xfrm>
        </p:spPr>
        <p:txBody>
          <a:bodyPr anchor="ctr"/>
          <a:lstStyle>
            <a:lvl1pPr>
              <a:defRPr>
                <a:solidFill>
                  <a:schemeClr val="bg1"/>
                </a:solidFill>
                <a:latin typeface="Ford Antenna Regular" panose="02000505000000020004" pitchFamily="50" charset="0"/>
              </a:defRPr>
            </a:lvl1pPr>
          </a:lstStyle>
          <a:p>
            <a:pPr>
              <a:defRPr/>
            </a:pPr>
            <a:fld id="{3D14AB26-4BE7-4CE7-B128-D41B382B5392}" type="slidenum">
              <a:rPr lang="en-US" altLang="zh-CN"/>
              <a:pPr>
                <a:defRPr/>
              </a:pPr>
              <a:t>‹#›</a:t>
            </a:fld>
            <a:endParaRPr lang="en-US" altLang="zh-CN"/>
          </a:p>
        </p:txBody>
      </p:sp>
    </p:spTree>
    <p:extLst>
      <p:ext uri="{BB962C8B-B14F-4D97-AF65-F5344CB8AC3E}">
        <p14:creationId xmlns:p14="http://schemas.microsoft.com/office/powerpoint/2010/main" val="13334248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userDrawn="1">
  <p:cSld name="Cover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DEDEB0B-84A1-3870-26BC-1C2D001D6F42}"/>
              </a:ext>
            </a:extLst>
          </p:cNvPr>
          <p:cNvSpPr>
            <a:spLocks noGrp="1"/>
          </p:cNvSpPr>
          <p:nvPr>
            <p:ph type="pic" sz="quarter" idx="22" hasCustomPrompt="1"/>
          </p:nvPr>
        </p:nvSpPr>
        <p:spPr>
          <a:xfrm>
            <a:off x="10417175" y="220663"/>
            <a:ext cx="1458913" cy="503237"/>
          </a:xfrm>
          <a:solidFill>
            <a:schemeClr val="bg2"/>
          </a:solidFill>
        </p:spPr>
        <p:txBody>
          <a:bodyPr/>
          <a:lstStyle>
            <a:lvl1pPr>
              <a:defRPr sz="1000"/>
            </a:lvl1pPr>
          </a:lstStyle>
          <a:p>
            <a:r>
              <a:rPr lang="en-US" dirty="0"/>
              <a:t>Click Icon to add Logo</a:t>
            </a:r>
          </a:p>
        </p:txBody>
      </p:sp>
      <p:sp>
        <p:nvSpPr>
          <p:cNvPr id="7" name="Text Placeholder 6">
            <a:extLst>
              <a:ext uri="{FF2B5EF4-FFF2-40B4-BE49-F238E27FC236}">
                <a16:creationId xmlns:a16="http://schemas.microsoft.com/office/drawing/2014/main" id="{9A8DF057-B96A-6FF7-4819-609FC163437D}"/>
              </a:ext>
            </a:extLst>
          </p:cNvPr>
          <p:cNvSpPr>
            <a:spLocks noGrp="1"/>
          </p:cNvSpPr>
          <p:nvPr>
            <p:ph type="body" sz="quarter" idx="20" hasCustomPrompt="1"/>
          </p:nvPr>
        </p:nvSpPr>
        <p:spPr>
          <a:xfrm>
            <a:off x="996639" y="2868221"/>
            <a:ext cx="6100508" cy="571500"/>
          </a:xfrm>
        </p:spPr>
        <p:txBody>
          <a:bodyPr lIns="0" bIns="0" anchor="b">
            <a:noAutofit/>
          </a:bodyPr>
          <a:lstStyle>
            <a:lvl1pPr>
              <a:defRPr kumimoji="0" lang="en-US" sz="2400" b="0" i="0" u="none" strike="noStrike" kern="1200" cap="none" spc="40" normalizeH="0" baseline="0" dirty="0" smtClean="0">
                <a:ln>
                  <a:noFill/>
                </a:ln>
                <a:solidFill>
                  <a:schemeClr val="tx1"/>
                </a:solidFill>
                <a:effectLst/>
                <a:uLnTx/>
                <a:uFillTx/>
                <a:latin typeface="+mn-lt"/>
                <a:ea typeface="+mn-ea"/>
                <a:cs typeface="+mn-cs"/>
              </a:defRPr>
            </a:lvl1pPr>
            <a:lvl2pPr marL="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Presentation Title here</a:t>
            </a:r>
          </a:p>
        </p:txBody>
      </p:sp>
      <p:pic>
        <p:nvPicPr>
          <p:cNvPr id="3" name="Picture 2" descr="Logo, company name&#10;&#10;Description automatically generated">
            <a:extLst>
              <a:ext uri="{FF2B5EF4-FFF2-40B4-BE49-F238E27FC236}">
                <a16:creationId xmlns:a16="http://schemas.microsoft.com/office/drawing/2014/main" id="{4C8FAD6D-B5F4-EA3B-2F5E-83CC0773DA2F}"/>
              </a:ext>
            </a:extLst>
          </p:cNvPr>
          <p:cNvPicPr>
            <a:picLocks noChangeAspect="1"/>
          </p:cNvPicPr>
          <p:nvPr userDrawn="1"/>
        </p:nvPicPr>
        <p:blipFill rotWithShape="1">
          <a:blip r:embed="rId2"/>
          <a:srcRect l="6480" t="-2130" r="3669" b="13543"/>
          <a:stretch/>
        </p:blipFill>
        <p:spPr>
          <a:xfrm>
            <a:off x="8039310" y="4599709"/>
            <a:ext cx="3998792" cy="2018145"/>
          </a:xfrm>
          <a:prstGeom prst="rect">
            <a:avLst/>
          </a:prstGeom>
          <a:effectLst/>
        </p:spPr>
      </p:pic>
      <p:cxnSp>
        <p:nvCxnSpPr>
          <p:cNvPr id="5" name="Straight Connector 4">
            <a:extLst>
              <a:ext uri="{FF2B5EF4-FFF2-40B4-BE49-F238E27FC236}">
                <a16:creationId xmlns:a16="http://schemas.microsoft.com/office/drawing/2014/main" id="{F8063D35-1A75-9EFF-5EC1-FAEF13AC537B}"/>
              </a:ext>
            </a:extLst>
          </p:cNvPr>
          <p:cNvCxnSpPr>
            <a:cxnSpLocks/>
          </p:cNvCxnSpPr>
          <p:nvPr userDrawn="1"/>
        </p:nvCxnSpPr>
        <p:spPr>
          <a:xfrm>
            <a:off x="983905" y="3485351"/>
            <a:ext cx="2621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6">
            <a:extLst>
              <a:ext uri="{FF2B5EF4-FFF2-40B4-BE49-F238E27FC236}">
                <a16:creationId xmlns:a16="http://schemas.microsoft.com/office/drawing/2014/main" id="{AC12C122-AE0B-BE00-E8BF-A4C9FC90F11C}"/>
              </a:ext>
            </a:extLst>
          </p:cNvPr>
          <p:cNvSpPr>
            <a:spLocks noGrp="1"/>
          </p:cNvSpPr>
          <p:nvPr>
            <p:ph type="body" sz="quarter" idx="21" hasCustomPrompt="1"/>
          </p:nvPr>
        </p:nvSpPr>
        <p:spPr>
          <a:xfrm>
            <a:off x="996639" y="3542543"/>
            <a:ext cx="6100508" cy="571500"/>
          </a:xfrm>
        </p:spPr>
        <p:txBody>
          <a:bodyPr lIns="0" bIns="0" anchor="t">
            <a:noAutofit/>
          </a:bodyPr>
          <a:lstStyle>
            <a:lvl1pPr>
              <a:defRPr kumimoji="0" lang="en-US" sz="1000" b="0" i="0" u="none" strike="noStrike" kern="1200" cap="none" spc="300" normalizeH="0" baseline="0" dirty="0" smtClean="0">
                <a:ln>
                  <a:noFill/>
                </a:ln>
                <a:solidFill>
                  <a:schemeClr val="accent1"/>
                </a:solidFill>
                <a:effectLst/>
                <a:uLnTx/>
                <a:uFillTx/>
                <a:latin typeface="+mn-lt"/>
                <a:ea typeface="+mn-ea"/>
                <a:cs typeface="+mn-cs"/>
              </a:defRPr>
            </a:lvl1pPr>
            <a:lvl2pPr marL="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MM.DD.20XX</a:t>
            </a:r>
          </a:p>
        </p:txBody>
      </p:sp>
      <p:sp>
        <p:nvSpPr>
          <p:cNvPr id="15" name="TextBox 14">
            <a:extLst>
              <a:ext uri="{FF2B5EF4-FFF2-40B4-BE49-F238E27FC236}">
                <a16:creationId xmlns:a16="http://schemas.microsoft.com/office/drawing/2014/main" id="{AD449C08-958A-43B5-A0BC-7E1FB0D9CE41}"/>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426763441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1_Divider Slide-Pattern">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1095F17-CB47-45E5-7432-5A7A8CCE534F}"/>
              </a:ext>
            </a:extLst>
          </p:cNvPr>
          <p:cNvPicPr>
            <a:picLocks noChangeAspect="1"/>
          </p:cNvPicPr>
          <p:nvPr userDrawn="1"/>
        </p:nvPicPr>
        <p:blipFill>
          <a:blip r:embed="rId2">
            <a:alphaModFix amt="65000"/>
            <a:extLst>
              <a:ext uri="{28A0092B-C50C-407E-A947-70E740481C1C}">
                <a14:useLocalDpi xmlns:a14="http://schemas.microsoft.com/office/drawing/2010/main"/>
              </a:ext>
            </a:extLst>
          </a:blip>
          <a:stretch>
            <a:fillRect/>
          </a:stretch>
        </p:blipFill>
        <p:spPr>
          <a:xfrm rot="10800000">
            <a:off x="0" y="0"/>
            <a:ext cx="12192000" cy="6858000"/>
          </a:xfrm>
          <a:prstGeom prst="rect">
            <a:avLst/>
          </a:prstGeom>
        </p:spPr>
      </p:pic>
      <p:sp>
        <p:nvSpPr>
          <p:cNvPr id="13" name="Title 1">
            <a:extLst>
              <a:ext uri="{FF2B5EF4-FFF2-40B4-BE49-F238E27FC236}">
                <a16:creationId xmlns:a16="http://schemas.microsoft.com/office/drawing/2014/main" id="{F2A3FFA0-58AF-EC43-A21F-25B7173D0ED5}"/>
              </a:ext>
            </a:extLst>
          </p:cNvPr>
          <p:cNvSpPr>
            <a:spLocks noGrp="1"/>
          </p:cNvSpPr>
          <p:nvPr>
            <p:ph type="title" hasCustomPrompt="1"/>
          </p:nvPr>
        </p:nvSpPr>
        <p:spPr>
          <a:xfrm>
            <a:off x="996696" y="3033165"/>
            <a:ext cx="10524785" cy="395835"/>
          </a:xfrm>
        </p:spPr>
        <p:txBody>
          <a:bodyPr lIns="0" anchor="t">
            <a:noAutofit/>
          </a:bodyPr>
          <a:lstStyle>
            <a:lvl1pPr marL="0" algn="l" defTabSz="914400" rtl="0" eaLnBrk="1" latinLnBrk="0" hangingPunct="1">
              <a:lnSpc>
                <a:spcPct val="100000"/>
              </a:lnSpc>
              <a:spcBef>
                <a:spcPct val="0"/>
              </a:spcBef>
              <a:buNone/>
              <a:defRPr lang="en-US" sz="2400" b="0" i="0" kern="1200" spc="40" baseline="0" dirty="0">
                <a:solidFill>
                  <a:schemeClr val="tx1"/>
                </a:solidFill>
                <a:latin typeface="+mj-lt"/>
                <a:ea typeface="Avenir Next" panose="020B0503020202020204" pitchFamily="34" charset="0"/>
                <a:cs typeface="Avenir Next" panose="020B0503020202020204" pitchFamily="34" charset="0"/>
              </a:defRPr>
            </a:lvl1pPr>
          </a:lstStyle>
          <a:p>
            <a:r>
              <a:rPr lang="en-US" dirty="0"/>
              <a:t>Section Break Goes Here</a:t>
            </a:r>
          </a:p>
        </p:txBody>
      </p:sp>
      <p:sp>
        <p:nvSpPr>
          <p:cNvPr id="14" name="Text Placeholder 8">
            <a:extLst>
              <a:ext uri="{FF2B5EF4-FFF2-40B4-BE49-F238E27FC236}">
                <a16:creationId xmlns:a16="http://schemas.microsoft.com/office/drawing/2014/main" id="{BC3041C3-FB5F-8E43-8838-ACD52A3D2931}"/>
              </a:ext>
            </a:extLst>
          </p:cNvPr>
          <p:cNvSpPr>
            <a:spLocks noGrp="1"/>
          </p:cNvSpPr>
          <p:nvPr>
            <p:ph type="body" sz="quarter" idx="13" hasCustomPrompt="1"/>
          </p:nvPr>
        </p:nvSpPr>
        <p:spPr>
          <a:xfrm>
            <a:off x="996696" y="3584448"/>
            <a:ext cx="10515600" cy="439738"/>
          </a:xfrm>
        </p:spPr>
        <p:txBody>
          <a:bodyPr lIns="0" anchor="t">
            <a:noAutofit/>
          </a:bodyPr>
          <a:lstStyle>
            <a:lvl1pPr marL="0" indent="0" algn="l" defTabSz="914400" rtl="0" eaLnBrk="1" latinLnBrk="0" hangingPunct="1">
              <a:lnSpc>
                <a:spcPct val="90000"/>
              </a:lnSpc>
              <a:spcBef>
                <a:spcPts val="1000"/>
              </a:spcBef>
              <a:buFont typeface="Arial"/>
              <a:buNone/>
              <a:defRPr lang="en-US" sz="1200" b="0" i="0" kern="1200" spc="60" baseline="0" dirty="0">
                <a:solidFill>
                  <a:schemeClr val="tx1"/>
                </a:solidFill>
                <a:latin typeface="+mj-lt"/>
                <a:ea typeface="Avenir Next" panose="020B0503020202020204" pitchFamily="34" charset="0"/>
                <a:cs typeface="Avenir Next" panose="020B0503020202020204" pitchFamily="34" charset="0"/>
              </a:defRPr>
            </a:lvl1pPr>
          </a:lstStyle>
          <a:p>
            <a:pPr lvl="0"/>
            <a:r>
              <a:rPr lang="en-US" dirty="0"/>
              <a:t>Click to edit master text styles</a:t>
            </a:r>
          </a:p>
        </p:txBody>
      </p:sp>
      <p:cxnSp>
        <p:nvCxnSpPr>
          <p:cNvPr id="7" name="Straight Connector 6">
            <a:extLst>
              <a:ext uri="{FF2B5EF4-FFF2-40B4-BE49-F238E27FC236}">
                <a16:creationId xmlns:a16="http://schemas.microsoft.com/office/drawing/2014/main" id="{34D476D0-D236-2C6A-84F2-E49C01191961}"/>
              </a:ext>
            </a:extLst>
          </p:cNvPr>
          <p:cNvCxnSpPr>
            <a:cxnSpLocks/>
          </p:cNvCxnSpPr>
          <p:nvPr userDrawn="1"/>
        </p:nvCxnSpPr>
        <p:spPr>
          <a:xfrm>
            <a:off x="971982" y="2788920"/>
            <a:ext cx="782677" cy="0"/>
          </a:xfrm>
          <a:prstGeom prst="line">
            <a:avLst/>
          </a:prstGeom>
          <a:ln w="19050">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2" name="Text Placeholder 11">
            <a:extLst>
              <a:ext uri="{FF2B5EF4-FFF2-40B4-BE49-F238E27FC236}">
                <a16:creationId xmlns:a16="http://schemas.microsoft.com/office/drawing/2014/main" id="{7D198DFD-85E0-E9DC-6122-B3B916B1E0D3}"/>
              </a:ext>
            </a:extLst>
          </p:cNvPr>
          <p:cNvSpPr>
            <a:spLocks noGrp="1"/>
          </p:cNvSpPr>
          <p:nvPr>
            <p:ph type="body" sz="quarter" idx="21" hasCustomPrompt="1"/>
          </p:nvPr>
        </p:nvSpPr>
        <p:spPr>
          <a:xfrm>
            <a:off x="996696" y="1550634"/>
            <a:ext cx="1471612" cy="1103312"/>
          </a:xfrm>
        </p:spPr>
        <p:txBody>
          <a:bodyPr lIns="0" bIns="0" anchor="b">
            <a:noAutofit/>
          </a:bodyPr>
          <a:lstStyle>
            <a:lvl1pPr>
              <a:defRPr sz="3200" b="0" i="0">
                <a:solidFill>
                  <a:schemeClr val="accent1"/>
                </a:solidFill>
                <a:latin typeface="+mn-lt"/>
              </a:defRPr>
            </a:lvl1pPr>
          </a:lstStyle>
          <a:p>
            <a:pPr lvl="0"/>
            <a:r>
              <a:rPr lang="en-US" dirty="0"/>
              <a:t>XX</a:t>
            </a:r>
          </a:p>
        </p:txBody>
      </p:sp>
    </p:spTree>
    <p:extLst>
      <p:ext uri="{BB962C8B-B14F-4D97-AF65-F5344CB8AC3E}">
        <p14:creationId xmlns:p14="http://schemas.microsoft.com/office/powerpoint/2010/main" val="314410838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9" Type="http://schemas.openxmlformats.org/officeDocument/2006/relationships/slideLayout" Target="../slideLayouts/slideLayout83.xml"/><Relationship Id="rId21" Type="http://schemas.openxmlformats.org/officeDocument/2006/relationships/slideLayout" Target="../slideLayouts/slideLayout65.xml"/><Relationship Id="rId34" Type="http://schemas.openxmlformats.org/officeDocument/2006/relationships/slideLayout" Target="../slideLayouts/slideLayout78.xml"/><Relationship Id="rId42" Type="http://schemas.openxmlformats.org/officeDocument/2006/relationships/slideLayout" Target="../slideLayouts/slideLayout86.xml"/><Relationship Id="rId47" Type="http://schemas.openxmlformats.org/officeDocument/2006/relationships/slideLayout" Target="../slideLayouts/slideLayout91.xml"/><Relationship Id="rId50" Type="http://schemas.openxmlformats.org/officeDocument/2006/relationships/slideLayout" Target="../slideLayouts/slideLayout94.xml"/><Relationship Id="rId55" Type="http://schemas.openxmlformats.org/officeDocument/2006/relationships/tags" Target="../tags/tag3.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33" Type="http://schemas.openxmlformats.org/officeDocument/2006/relationships/slideLayout" Target="../slideLayouts/slideLayout77.xml"/><Relationship Id="rId38" Type="http://schemas.openxmlformats.org/officeDocument/2006/relationships/slideLayout" Target="../slideLayouts/slideLayout82.xml"/><Relationship Id="rId46" Type="http://schemas.openxmlformats.org/officeDocument/2006/relationships/slideLayout" Target="../slideLayouts/slideLayout90.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29" Type="http://schemas.openxmlformats.org/officeDocument/2006/relationships/slideLayout" Target="../slideLayouts/slideLayout73.xml"/><Relationship Id="rId41" Type="http://schemas.openxmlformats.org/officeDocument/2006/relationships/slideLayout" Target="../slideLayouts/slideLayout85.xml"/><Relationship Id="rId54" Type="http://schemas.openxmlformats.org/officeDocument/2006/relationships/theme" Target="../theme/theme2.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32" Type="http://schemas.openxmlformats.org/officeDocument/2006/relationships/slideLayout" Target="../slideLayouts/slideLayout76.xml"/><Relationship Id="rId37" Type="http://schemas.openxmlformats.org/officeDocument/2006/relationships/slideLayout" Target="../slideLayouts/slideLayout81.xml"/><Relationship Id="rId40" Type="http://schemas.openxmlformats.org/officeDocument/2006/relationships/slideLayout" Target="../slideLayouts/slideLayout84.xml"/><Relationship Id="rId45" Type="http://schemas.openxmlformats.org/officeDocument/2006/relationships/slideLayout" Target="../slideLayouts/slideLayout89.xml"/><Relationship Id="rId53" Type="http://schemas.openxmlformats.org/officeDocument/2006/relationships/slideLayout" Target="../slideLayouts/slideLayout97.xml"/><Relationship Id="rId58" Type="http://schemas.openxmlformats.org/officeDocument/2006/relationships/image" Target="../media/image12.png"/><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36" Type="http://schemas.openxmlformats.org/officeDocument/2006/relationships/slideLayout" Target="../slideLayouts/slideLayout80.xml"/><Relationship Id="rId49" Type="http://schemas.openxmlformats.org/officeDocument/2006/relationships/slideLayout" Target="../slideLayouts/slideLayout93.xml"/><Relationship Id="rId57" Type="http://schemas.openxmlformats.org/officeDocument/2006/relationships/image" Target="../media/image1.emf"/><Relationship Id="rId10" Type="http://schemas.openxmlformats.org/officeDocument/2006/relationships/slideLayout" Target="../slideLayouts/slideLayout54.xml"/><Relationship Id="rId19" Type="http://schemas.openxmlformats.org/officeDocument/2006/relationships/slideLayout" Target="../slideLayouts/slideLayout63.xml"/><Relationship Id="rId31" Type="http://schemas.openxmlformats.org/officeDocument/2006/relationships/slideLayout" Target="../slideLayouts/slideLayout75.xml"/><Relationship Id="rId44" Type="http://schemas.openxmlformats.org/officeDocument/2006/relationships/slideLayout" Target="../slideLayouts/slideLayout88.xml"/><Relationship Id="rId52" Type="http://schemas.openxmlformats.org/officeDocument/2006/relationships/slideLayout" Target="../slideLayouts/slideLayout96.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 Id="rId30" Type="http://schemas.openxmlformats.org/officeDocument/2006/relationships/slideLayout" Target="../slideLayouts/slideLayout74.xml"/><Relationship Id="rId35" Type="http://schemas.openxmlformats.org/officeDocument/2006/relationships/slideLayout" Target="../slideLayouts/slideLayout79.xml"/><Relationship Id="rId43" Type="http://schemas.openxmlformats.org/officeDocument/2006/relationships/slideLayout" Target="../slideLayouts/slideLayout87.xml"/><Relationship Id="rId48" Type="http://schemas.openxmlformats.org/officeDocument/2006/relationships/slideLayout" Target="../slideLayouts/slideLayout92.xml"/><Relationship Id="rId56" Type="http://schemas.openxmlformats.org/officeDocument/2006/relationships/oleObject" Target="../embeddings/oleObject2.bin"/><Relationship Id="rId8" Type="http://schemas.openxmlformats.org/officeDocument/2006/relationships/slideLayout" Target="../slideLayouts/slideLayout52.xml"/><Relationship Id="rId51" Type="http://schemas.openxmlformats.org/officeDocument/2006/relationships/slideLayout" Target="../slideLayouts/slideLayout95.xml"/><Relationship Id="rId3" Type="http://schemas.openxmlformats.org/officeDocument/2006/relationships/slideLayout" Target="../slideLayouts/slideLayout4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10.xml"/><Relationship Id="rId18" Type="http://schemas.openxmlformats.org/officeDocument/2006/relationships/slideLayout" Target="../slideLayouts/slideLayout115.xml"/><Relationship Id="rId26" Type="http://schemas.openxmlformats.org/officeDocument/2006/relationships/slideLayout" Target="../slideLayouts/slideLayout123.xml"/><Relationship Id="rId39" Type="http://schemas.openxmlformats.org/officeDocument/2006/relationships/slideLayout" Target="../slideLayouts/slideLayout136.xml"/><Relationship Id="rId21" Type="http://schemas.openxmlformats.org/officeDocument/2006/relationships/slideLayout" Target="../slideLayouts/slideLayout118.xml"/><Relationship Id="rId34" Type="http://schemas.openxmlformats.org/officeDocument/2006/relationships/slideLayout" Target="../slideLayouts/slideLayout131.xml"/><Relationship Id="rId42" Type="http://schemas.openxmlformats.org/officeDocument/2006/relationships/slideLayout" Target="../slideLayouts/slideLayout139.xml"/><Relationship Id="rId47" Type="http://schemas.openxmlformats.org/officeDocument/2006/relationships/slideLayout" Target="../slideLayouts/slideLayout144.xml"/><Relationship Id="rId50" Type="http://schemas.openxmlformats.org/officeDocument/2006/relationships/slideLayout" Target="../slideLayouts/slideLayout147.xml"/><Relationship Id="rId55" Type="http://schemas.openxmlformats.org/officeDocument/2006/relationships/tags" Target="../tags/tag4.xml"/><Relationship Id="rId7" Type="http://schemas.openxmlformats.org/officeDocument/2006/relationships/slideLayout" Target="../slideLayouts/slideLayout104.xml"/><Relationship Id="rId12" Type="http://schemas.openxmlformats.org/officeDocument/2006/relationships/slideLayout" Target="../slideLayouts/slideLayout109.xml"/><Relationship Id="rId17" Type="http://schemas.openxmlformats.org/officeDocument/2006/relationships/slideLayout" Target="../slideLayouts/slideLayout114.xml"/><Relationship Id="rId25" Type="http://schemas.openxmlformats.org/officeDocument/2006/relationships/slideLayout" Target="../slideLayouts/slideLayout122.xml"/><Relationship Id="rId33" Type="http://schemas.openxmlformats.org/officeDocument/2006/relationships/slideLayout" Target="../slideLayouts/slideLayout130.xml"/><Relationship Id="rId38" Type="http://schemas.openxmlformats.org/officeDocument/2006/relationships/slideLayout" Target="../slideLayouts/slideLayout135.xml"/><Relationship Id="rId46" Type="http://schemas.openxmlformats.org/officeDocument/2006/relationships/slideLayout" Target="../slideLayouts/slideLayout143.xml"/><Relationship Id="rId59" Type="http://schemas.openxmlformats.org/officeDocument/2006/relationships/image" Target="../media/image15.svg"/><Relationship Id="rId2" Type="http://schemas.openxmlformats.org/officeDocument/2006/relationships/slideLayout" Target="../slideLayouts/slideLayout99.xml"/><Relationship Id="rId16" Type="http://schemas.openxmlformats.org/officeDocument/2006/relationships/slideLayout" Target="../slideLayouts/slideLayout113.xml"/><Relationship Id="rId20" Type="http://schemas.openxmlformats.org/officeDocument/2006/relationships/slideLayout" Target="../slideLayouts/slideLayout117.xml"/><Relationship Id="rId29" Type="http://schemas.openxmlformats.org/officeDocument/2006/relationships/slideLayout" Target="../slideLayouts/slideLayout126.xml"/><Relationship Id="rId41" Type="http://schemas.openxmlformats.org/officeDocument/2006/relationships/slideLayout" Target="../slideLayouts/slideLayout138.xml"/><Relationship Id="rId54" Type="http://schemas.openxmlformats.org/officeDocument/2006/relationships/theme" Target="../theme/theme3.xml"/><Relationship Id="rId1" Type="http://schemas.openxmlformats.org/officeDocument/2006/relationships/slideLayout" Target="../slideLayouts/slideLayout98.xml"/><Relationship Id="rId6" Type="http://schemas.openxmlformats.org/officeDocument/2006/relationships/slideLayout" Target="../slideLayouts/slideLayout103.xml"/><Relationship Id="rId11" Type="http://schemas.openxmlformats.org/officeDocument/2006/relationships/slideLayout" Target="../slideLayouts/slideLayout108.xml"/><Relationship Id="rId24" Type="http://schemas.openxmlformats.org/officeDocument/2006/relationships/slideLayout" Target="../slideLayouts/slideLayout121.xml"/><Relationship Id="rId32" Type="http://schemas.openxmlformats.org/officeDocument/2006/relationships/slideLayout" Target="../slideLayouts/slideLayout129.xml"/><Relationship Id="rId37" Type="http://schemas.openxmlformats.org/officeDocument/2006/relationships/slideLayout" Target="../slideLayouts/slideLayout134.xml"/><Relationship Id="rId40" Type="http://schemas.openxmlformats.org/officeDocument/2006/relationships/slideLayout" Target="../slideLayouts/slideLayout137.xml"/><Relationship Id="rId45" Type="http://schemas.openxmlformats.org/officeDocument/2006/relationships/slideLayout" Target="../slideLayouts/slideLayout142.xml"/><Relationship Id="rId53" Type="http://schemas.openxmlformats.org/officeDocument/2006/relationships/slideLayout" Target="../slideLayouts/slideLayout150.xml"/><Relationship Id="rId58" Type="http://schemas.openxmlformats.org/officeDocument/2006/relationships/image" Target="../media/image12.png"/><Relationship Id="rId5" Type="http://schemas.openxmlformats.org/officeDocument/2006/relationships/slideLayout" Target="../slideLayouts/slideLayout102.xml"/><Relationship Id="rId15" Type="http://schemas.openxmlformats.org/officeDocument/2006/relationships/slideLayout" Target="../slideLayouts/slideLayout112.xml"/><Relationship Id="rId23" Type="http://schemas.openxmlformats.org/officeDocument/2006/relationships/slideLayout" Target="../slideLayouts/slideLayout120.xml"/><Relationship Id="rId28" Type="http://schemas.openxmlformats.org/officeDocument/2006/relationships/slideLayout" Target="../slideLayouts/slideLayout125.xml"/><Relationship Id="rId36" Type="http://schemas.openxmlformats.org/officeDocument/2006/relationships/slideLayout" Target="../slideLayouts/slideLayout133.xml"/><Relationship Id="rId49" Type="http://schemas.openxmlformats.org/officeDocument/2006/relationships/slideLayout" Target="../slideLayouts/slideLayout146.xml"/><Relationship Id="rId57" Type="http://schemas.openxmlformats.org/officeDocument/2006/relationships/image" Target="../media/image1.emf"/><Relationship Id="rId10" Type="http://schemas.openxmlformats.org/officeDocument/2006/relationships/slideLayout" Target="../slideLayouts/slideLayout107.xml"/><Relationship Id="rId19" Type="http://schemas.openxmlformats.org/officeDocument/2006/relationships/slideLayout" Target="../slideLayouts/slideLayout116.xml"/><Relationship Id="rId31" Type="http://schemas.openxmlformats.org/officeDocument/2006/relationships/slideLayout" Target="../slideLayouts/slideLayout128.xml"/><Relationship Id="rId44" Type="http://schemas.openxmlformats.org/officeDocument/2006/relationships/slideLayout" Target="../slideLayouts/slideLayout141.xml"/><Relationship Id="rId52" Type="http://schemas.openxmlformats.org/officeDocument/2006/relationships/slideLayout" Target="../slideLayouts/slideLayout149.xml"/><Relationship Id="rId4" Type="http://schemas.openxmlformats.org/officeDocument/2006/relationships/slideLayout" Target="../slideLayouts/slideLayout101.xml"/><Relationship Id="rId9" Type="http://schemas.openxmlformats.org/officeDocument/2006/relationships/slideLayout" Target="../slideLayouts/slideLayout106.xml"/><Relationship Id="rId14" Type="http://schemas.openxmlformats.org/officeDocument/2006/relationships/slideLayout" Target="../slideLayouts/slideLayout111.xml"/><Relationship Id="rId22" Type="http://schemas.openxmlformats.org/officeDocument/2006/relationships/slideLayout" Target="../slideLayouts/slideLayout119.xml"/><Relationship Id="rId27" Type="http://schemas.openxmlformats.org/officeDocument/2006/relationships/slideLayout" Target="../slideLayouts/slideLayout124.xml"/><Relationship Id="rId30" Type="http://schemas.openxmlformats.org/officeDocument/2006/relationships/slideLayout" Target="../slideLayouts/slideLayout127.xml"/><Relationship Id="rId35" Type="http://schemas.openxmlformats.org/officeDocument/2006/relationships/slideLayout" Target="../slideLayouts/slideLayout132.xml"/><Relationship Id="rId43" Type="http://schemas.openxmlformats.org/officeDocument/2006/relationships/slideLayout" Target="../slideLayouts/slideLayout140.xml"/><Relationship Id="rId48" Type="http://schemas.openxmlformats.org/officeDocument/2006/relationships/slideLayout" Target="../slideLayouts/slideLayout145.xml"/><Relationship Id="rId56" Type="http://schemas.openxmlformats.org/officeDocument/2006/relationships/oleObject" Target="../embeddings/oleObject3.bin"/><Relationship Id="rId8" Type="http://schemas.openxmlformats.org/officeDocument/2006/relationships/slideLayout" Target="../slideLayouts/slideLayout105.xml"/><Relationship Id="rId51" Type="http://schemas.openxmlformats.org/officeDocument/2006/relationships/slideLayout" Target="../slideLayouts/slideLayout148.xml"/><Relationship Id="rId3" Type="http://schemas.openxmlformats.org/officeDocument/2006/relationships/slideLayout" Target="../slideLayouts/slideLayout10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874D0C1-2B07-9F3C-CF9A-850F2B14A674}"/>
              </a:ext>
            </a:extLst>
          </p:cNvPr>
          <p:cNvGraphicFramePr>
            <a:graphicFrameLocks noChangeAspect="1"/>
          </p:cNvGraphicFramePr>
          <p:nvPr userDrawn="1">
            <p:custDataLst>
              <p:tags r:id="rId46"/>
            </p:custDataLst>
            <p:extLst>
              <p:ext uri="{D42A27DB-BD31-4B8C-83A1-F6EECF244321}">
                <p14:modId xmlns:p14="http://schemas.microsoft.com/office/powerpoint/2010/main" val="784182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7" imgW="378" imgH="379" progId="TCLayout.ActiveDocument.1">
                  <p:embed/>
                </p:oleObj>
              </mc:Choice>
              <mc:Fallback>
                <p:oleObj name="think-cell Slide" r:id="rId47" imgW="378" imgH="379" progId="TCLayout.ActiveDocument.1">
                  <p:embed/>
                  <p:pic>
                    <p:nvPicPr>
                      <p:cNvPr id="0" name=""/>
                      <p:cNvPicPr/>
                      <p:nvPr/>
                    </p:nvPicPr>
                    <p:blipFill>
                      <a:blip r:embed="rId48"/>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2028668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CB99849-A8A9-CC95-41C2-1A0AA7AC8C60}"/>
              </a:ext>
            </a:extLst>
          </p:cNvPr>
          <p:cNvGraphicFramePr>
            <a:graphicFrameLocks noChangeAspect="1"/>
          </p:cNvGraphicFramePr>
          <p:nvPr userDrawn="1">
            <p:custDataLst>
              <p:tags r:id="rId55"/>
            </p:custDataLst>
            <p:extLst>
              <p:ext uri="{D42A27DB-BD31-4B8C-83A1-F6EECF244321}">
                <p14:modId xmlns:p14="http://schemas.microsoft.com/office/powerpoint/2010/main" val="9653589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6" imgW="378" imgH="379" progId="TCLayout.ActiveDocument.1">
                  <p:embed/>
                </p:oleObj>
              </mc:Choice>
              <mc:Fallback>
                <p:oleObj name="think-cell Slide" r:id="rId56" imgW="378" imgH="379" progId="TCLayout.ActiveDocument.1">
                  <p:embed/>
                  <p:pic>
                    <p:nvPicPr>
                      <p:cNvPr id="0" name=""/>
                      <p:cNvPicPr/>
                      <p:nvPr/>
                    </p:nvPicPr>
                    <p:blipFill>
                      <a:blip r:embed="rId57"/>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430D497C-1282-2A9C-66E0-1AA7C4CA8ED8}"/>
              </a:ext>
            </a:extLst>
          </p:cNvPr>
          <p:cNvSpPr>
            <a:spLocks noGrp="1"/>
          </p:cNvSpPr>
          <p:nvPr>
            <p:ph type="title"/>
          </p:nvPr>
        </p:nvSpPr>
        <p:spPr>
          <a:xfrm>
            <a:off x="646113" y="1003300"/>
            <a:ext cx="10515600" cy="925513"/>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6A451C62-42EC-A3E0-43AE-EAEE307E03E6}"/>
              </a:ext>
            </a:extLst>
          </p:cNvPr>
          <p:cNvSpPr>
            <a:spLocks noGrp="1"/>
          </p:cNvSpPr>
          <p:nvPr>
            <p:ph type="body" idx="1"/>
          </p:nvPr>
        </p:nvSpPr>
        <p:spPr>
          <a:xfrm>
            <a:off x="646113" y="1920875"/>
            <a:ext cx="10515600" cy="35131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052" name="Graphic 8">
            <a:extLst>
              <a:ext uri="{FF2B5EF4-FFF2-40B4-BE49-F238E27FC236}">
                <a16:creationId xmlns:a16="http://schemas.microsoft.com/office/drawing/2014/main" id="{6F927967-1977-5E14-AD97-13645CE818AB}"/>
              </a:ext>
            </a:extLst>
          </p:cNvPr>
          <p:cNvPicPr>
            <a:picLocks noChangeAspect="1" noChangeArrowheads="1"/>
          </p:cNvPicPr>
          <p:nvPr userDrawn="1"/>
        </p:nvPicPr>
        <p:blipFill>
          <a:blip r:embed="rId58">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5">
            <a:extLst>
              <a:ext uri="{FF2B5EF4-FFF2-40B4-BE49-F238E27FC236}">
                <a16:creationId xmlns:a16="http://schemas.microsoft.com/office/drawing/2014/main" id="{3CA0671C-1114-A54E-0301-C6429CDD6772}"/>
              </a:ext>
            </a:extLst>
          </p:cNvPr>
          <p:cNvSpPr>
            <a:spLocks noGrp="1"/>
          </p:cNvSpPr>
          <p:nvPr>
            <p:ph type="sldNum" sz="quarter" idx="4"/>
          </p:nvPr>
        </p:nvSpPr>
        <p:spPr>
          <a:xfrm>
            <a:off x="11522075" y="6489700"/>
            <a:ext cx="320675" cy="219075"/>
          </a:xfrm>
          <a:prstGeom prst="rect">
            <a:avLst/>
          </a:prstGeom>
        </p:spPr>
        <p:txBody>
          <a:bodyPr vert="horz" wrap="square" lIns="0" tIns="45720" rIns="0" bIns="45720" numCol="1" anchor="t" anchorCtr="0" compatLnSpc="1">
            <a:prstTxWarp prst="textNoShape">
              <a:avLst/>
            </a:prstTxWarp>
          </a:bodyPr>
          <a:lstStyle>
            <a:lvl1pPr algn="r">
              <a:defRPr sz="800">
                <a:latin typeface="Arial Nova" panose="020B0504020202020204" pitchFamily="34" charset="0"/>
                <a:ea typeface="宋体" panose="02010600030101010101" pitchFamily="2" charset="-122"/>
              </a:defRPr>
            </a:lvl1pPr>
          </a:lstStyle>
          <a:p>
            <a:pPr>
              <a:defRPr/>
            </a:pPr>
            <a:fld id="{5B8FA902-9BB2-47DF-A57F-FF7241B0130D}" type="slidenum">
              <a:rPr lang="en-US" altLang="zh-CN"/>
              <a:pPr>
                <a:defRPr/>
              </a:pPr>
              <a:t>‹#›</a:t>
            </a:fld>
            <a:endParaRPr lang="en-US" altLang="zh-CN"/>
          </a:p>
        </p:txBody>
      </p:sp>
      <p:sp>
        <p:nvSpPr>
          <p:cNvPr id="2054" name="TextBox 10">
            <a:extLst>
              <a:ext uri="{FF2B5EF4-FFF2-40B4-BE49-F238E27FC236}">
                <a16:creationId xmlns:a16="http://schemas.microsoft.com/office/drawing/2014/main" id="{45AF3CC1-92B0-6FFD-BB8C-0E1D7AF1108C}"/>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Tree>
    <p:extLst>
      <p:ext uri="{BB962C8B-B14F-4D97-AF65-F5344CB8AC3E}">
        <p14:creationId xmlns:p14="http://schemas.microsoft.com/office/powerpoint/2010/main" val="3382782541"/>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 id="2147483734" r:id="rId29"/>
    <p:sldLayoutId id="2147483735" r:id="rId30"/>
    <p:sldLayoutId id="2147483736" r:id="rId31"/>
    <p:sldLayoutId id="2147483737" r:id="rId32"/>
    <p:sldLayoutId id="2147483738" r:id="rId33"/>
    <p:sldLayoutId id="2147483739" r:id="rId34"/>
    <p:sldLayoutId id="2147483740" r:id="rId35"/>
    <p:sldLayoutId id="2147483741" r:id="rId36"/>
    <p:sldLayoutId id="2147483742" r:id="rId37"/>
    <p:sldLayoutId id="2147483743" r:id="rId38"/>
    <p:sldLayoutId id="2147483744" r:id="rId39"/>
    <p:sldLayoutId id="2147483745" r:id="rId40"/>
    <p:sldLayoutId id="2147483746" r:id="rId41"/>
    <p:sldLayoutId id="2147483747" r:id="rId42"/>
    <p:sldLayoutId id="2147483748" r:id="rId43"/>
    <p:sldLayoutId id="2147483749" r:id="rId44"/>
    <p:sldLayoutId id="2147483750" r:id="rId45"/>
    <p:sldLayoutId id="2147483751" r:id="rId46"/>
    <p:sldLayoutId id="2147483752" r:id="rId47"/>
    <p:sldLayoutId id="2147483753" r:id="rId48"/>
    <p:sldLayoutId id="2147483754" r:id="rId49"/>
    <p:sldLayoutId id="2147483755" r:id="rId50"/>
    <p:sldLayoutId id="2147483756" r:id="rId51"/>
    <p:sldLayoutId id="2147483757" r:id="rId52"/>
    <p:sldLayoutId id="2147483758" r:id="rId53"/>
  </p:sldLayoutIdLst>
  <p:hf hdr="0" ftr="0" dt="0"/>
  <p:txStyles>
    <p:titleStyle>
      <a:lvl1pPr algn="l" rtl="0" eaLnBrk="0" fontAlgn="base" hangingPunct="0">
        <a:lnSpc>
          <a:spcPct val="90000"/>
        </a:lnSpc>
        <a:spcBef>
          <a:spcPct val="0"/>
        </a:spcBef>
        <a:spcAft>
          <a:spcPct val="0"/>
        </a:spcAft>
        <a:defRPr lang="en-US" sz="2400" kern="1200" spc="70" dirty="0">
          <a:solidFill>
            <a:schemeClr val="tx1"/>
          </a:solidFill>
          <a:latin typeface="Arial Nova" panose="020B0604020202020204" pitchFamily="34" charset="0"/>
          <a:ea typeface="Arial Nova" panose="020B0604020202020204" pitchFamily="34" charset="0"/>
          <a:cs typeface="Arial Nova" panose="020B0604020202020204" pitchFamily="34" charset="0"/>
        </a:defRPr>
      </a:lvl1pPr>
      <a:lvl2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2pPr>
      <a:lvl3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3pPr>
      <a:lvl4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4pPr>
      <a:lvl5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5pPr>
      <a:lvl6pPr marL="4572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6pPr>
      <a:lvl7pPr marL="9144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7pPr>
      <a:lvl8pPr marL="13716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8pPr>
      <a:lvl9pPr marL="18288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9pPr>
    </p:titleStyle>
    <p:bodyStyle>
      <a:lvl1pPr algn="l" rtl="0" eaLnBrk="0" fontAlgn="base" hangingPunct="0">
        <a:lnSpc>
          <a:spcPct val="90000"/>
        </a:lnSpc>
        <a:spcBef>
          <a:spcPts val="1000"/>
        </a:spcBef>
        <a:spcAft>
          <a:spcPct val="0"/>
        </a:spcAft>
        <a:buFont typeface="Arial" panose="020B0604020202020204" pitchFamily="34" charset="0"/>
        <a:defRPr sz="1900" kern="1200" spc="50">
          <a:solidFill>
            <a:schemeClr val="tx1"/>
          </a:solidFill>
          <a:latin typeface="Arial Nova" panose="020B0604020202020204" pitchFamily="34" charset="0"/>
          <a:ea typeface="Arial Nova" panose="020B0604020202020204" pitchFamily="34" charset="0"/>
          <a:cs typeface="Arial Nova" panose="020B0604020202020204" pitchFamily="34" charset="0"/>
        </a:defRPr>
      </a:lvl1pPr>
      <a:lvl2pPr marL="115888" indent="-115888"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Arial Nova" panose="020B0604020202020204" pitchFamily="34" charset="0"/>
          <a:ea typeface="Arial Nova" panose="020B0604020202020204" pitchFamily="34" charset="0"/>
          <a:cs typeface="Arial Nova" panose="020B0604020202020204" pitchFamily="34" charset="0"/>
        </a:defRPr>
      </a:lvl2pPr>
      <a:lvl3pPr marL="401638" indent="-158750" algn="l" rtl="0" eaLnBrk="0" fontAlgn="base" hangingPunct="0">
        <a:lnSpc>
          <a:spcPct val="90000"/>
        </a:lnSpc>
        <a:spcBef>
          <a:spcPts val="500"/>
        </a:spcBef>
        <a:spcAft>
          <a:spcPct val="0"/>
        </a:spcAft>
        <a:buFont typeface="Arial" panose="020B0604020202020204" pitchFamily="34" charset="0"/>
        <a:buChar char="ꟷ"/>
        <a:defRPr sz="1400" kern="1200">
          <a:solidFill>
            <a:schemeClr val="tx1"/>
          </a:solidFill>
          <a:latin typeface="Arial Nova" panose="020B0604020202020204" pitchFamily="34" charset="0"/>
          <a:ea typeface="Arial Nova" panose="020B0604020202020204" pitchFamily="34" charset="0"/>
          <a:cs typeface="Arial Nova" panose="020B0604020202020204" pitchFamily="34" charset="0"/>
        </a:defRPr>
      </a:lvl3pPr>
      <a:lvl4pPr marL="684213" indent="-174625" algn="l" rtl="0" eaLnBrk="0" fontAlgn="base" hangingPunct="0">
        <a:lnSpc>
          <a:spcPct val="90000"/>
        </a:lnSpc>
        <a:spcBef>
          <a:spcPts val="500"/>
        </a:spcBef>
        <a:spcAft>
          <a:spcPct val="0"/>
        </a:spcAft>
        <a:buFont typeface="Courier New" panose="02070309020205020404" pitchFamily="49" charset="0"/>
        <a:buChar char="o"/>
        <a:defRPr sz="1200" kern="1200">
          <a:solidFill>
            <a:schemeClr val="tx1"/>
          </a:solidFill>
          <a:latin typeface="Ford Antenna Regular" charset="0"/>
          <a:ea typeface="Ford Antenna Regular" charset="0"/>
          <a:cs typeface="Arial Nova" panose="020B05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1"/>
          </a:solidFill>
          <a:latin typeface="Ford Antenna Regular" charset="0"/>
          <a:ea typeface="Ford Antenna Regular" charset="0"/>
          <a:cs typeface="Arial Nova" panose="020B05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E7C38F0-696F-E88E-6758-00CC1990F5DE}"/>
              </a:ext>
            </a:extLst>
          </p:cNvPr>
          <p:cNvGraphicFramePr>
            <a:graphicFrameLocks noChangeAspect="1"/>
          </p:cNvGraphicFramePr>
          <p:nvPr userDrawn="1">
            <p:custDataLst>
              <p:tags r:id="rId55"/>
            </p:custDataLst>
            <p:extLst>
              <p:ext uri="{D42A27DB-BD31-4B8C-83A1-F6EECF244321}">
                <p14:modId xmlns:p14="http://schemas.microsoft.com/office/powerpoint/2010/main" val="12149558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6" imgW="378" imgH="379" progId="TCLayout.ActiveDocument.1">
                  <p:embed/>
                </p:oleObj>
              </mc:Choice>
              <mc:Fallback>
                <p:oleObj name="think-cell Slide" r:id="rId56" imgW="378" imgH="379" progId="TCLayout.ActiveDocument.1">
                  <p:embed/>
                  <p:pic>
                    <p:nvPicPr>
                      <p:cNvPr id="5" name="Object 4" hidden="1">
                        <a:extLst>
                          <a:ext uri="{FF2B5EF4-FFF2-40B4-BE49-F238E27FC236}">
                            <a16:creationId xmlns:a16="http://schemas.microsoft.com/office/drawing/2014/main" id="{7E7C38F0-696F-E88E-6758-00CC1990F5DE}"/>
                          </a:ext>
                        </a:extLst>
                      </p:cNvPr>
                      <p:cNvPicPr/>
                      <p:nvPr/>
                    </p:nvPicPr>
                    <p:blipFill>
                      <a:blip r:embed="rId57"/>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646814" y="1003079"/>
            <a:ext cx="10515600" cy="926306"/>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646814" y="1921318"/>
            <a:ext cx="10515600" cy="3511919"/>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9" name="Graphic 8">
            <a:extLst>
              <a:ext uri="{FF2B5EF4-FFF2-40B4-BE49-F238E27FC236}">
                <a16:creationId xmlns:a16="http://schemas.microsoft.com/office/drawing/2014/main" id="{C3B3018B-BFC5-856C-9444-38DDE69A129B}"/>
              </a:ext>
            </a:extLst>
          </p:cNvPr>
          <p:cNvPicPr>
            <a:picLocks noChangeAspect="1"/>
          </p:cNvPicPr>
          <p:nvPr userDrawn="1"/>
        </p:nvPicPr>
        <p:blipFill>
          <a:blip r:embed="rId58">
            <a:extLst>
              <a:ext uri="{96DAC541-7B7A-43D3-8B79-37D633B846F1}">
                <asvg:svgBlip xmlns:asvg="http://schemas.microsoft.com/office/drawing/2016/SVG/main" r:embed="rId59"/>
              </a:ext>
            </a:extLst>
          </a:blip>
          <a:stretch>
            <a:fillRect/>
          </a:stretch>
        </p:blipFill>
        <p:spPr>
          <a:xfrm>
            <a:off x="11273153" y="222671"/>
            <a:ext cx="654563" cy="327282"/>
          </a:xfrm>
          <a:prstGeom prst="rect">
            <a:avLst/>
          </a:prstGeom>
        </p:spPr>
      </p:pic>
      <p:sp>
        <p:nvSpPr>
          <p:cNvPr id="10" name="Slide Number Placeholder 5">
            <a:extLst>
              <a:ext uri="{FF2B5EF4-FFF2-40B4-BE49-F238E27FC236}">
                <a16:creationId xmlns:a16="http://schemas.microsoft.com/office/drawing/2014/main" id="{51D1F26F-C3EE-4F65-A7B0-EB69561C594A}"/>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1" name="TextBox 10">
            <a:extLst>
              <a:ext uri="{FF2B5EF4-FFF2-40B4-BE49-F238E27FC236}">
                <a16:creationId xmlns:a16="http://schemas.microsoft.com/office/drawing/2014/main" id="{C44B4171-1AFB-485A-A5F4-D8F4F2140D14}"/>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1934719487"/>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 id="2147483777" r:id="rId18"/>
    <p:sldLayoutId id="2147483778" r:id="rId19"/>
    <p:sldLayoutId id="2147483779" r:id="rId20"/>
    <p:sldLayoutId id="2147483780" r:id="rId21"/>
    <p:sldLayoutId id="2147483781" r:id="rId22"/>
    <p:sldLayoutId id="2147483782" r:id="rId23"/>
    <p:sldLayoutId id="2147483783" r:id="rId24"/>
    <p:sldLayoutId id="2147483784" r:id="rId25"/>
    <p:sldLayoutId id="2147483785" r:id="rId26"/>
    <p:sldLayoutId id="2147483786" r:id="rId27"/>
    <p:sldLayoutId id="2147483787" r:id="rId28"/>
    <p:sldLayoutId id="2147483788" r:id="rId29"/>
    <p:sldLayoutId id="2147483789" r:id="rId30"/>
    <p:sldLayoutId id="2147483790" r:id="rId31"/>
    <p:sldLayoutId id="2147483791" r:id="rId32"/>
    <p:sldLayoutId id="2147483792" r:id="rId33"/>
    <p:sldLayoutId id="2147483793" r:id="rId34"/>
    <p:sldLayoutId id="2147483794" r:id="rId35"/>
    <p:sldLayoutId id="2147483795" r:id="rId36"/>
    <p:sldLayoutId id="2147483796" r:id="rId37"/>
    <p:sldLayoutId id="2147483797" r:id="rId38"/>
    <p:sldLayoutId id="2147483798" r:id="rId39"/>
    <p:sldLayoutId id="2147483799" r:id="rId40"/>
    <p:sldLayoutId id="2147483800" r:id="rId41"/>
    <p:sldLayoutId id="2147483801" r:id="rId42"/>
    <p:sldLayoutId id="2147483802" r:id="rId43"/>
    <p:sldLayoutId id="2147483803" r:id="rId44"/>
    <p:sldLayoutId id="2147483804" r:id="rId45"/>
    <p:sldLayoutId id="2147483805" r:id="rId46"/>
    <p:sldLayoutId id="2147483806" r:id="rId47"/>
    <p:sldLayoutId id="2147483807" r:id="rId48"/>
    <p:sldLayoutId id="2147483808" r:id="rId49"/>
    <p:sldLayoutId id="2147483809" r:id="rId50"/>
    <p:sldLayoutId id="2147483810" r:id="rId51"/>
    <p:sldLayoutId id="2147483811" r:id="rId52"/>
    <p:sldLayoutId id="2147483812" r:id="rId53"/>
  </p:sldLayoutIdLst>
  <p:hf hdr="0" ftr="0" dt="0"/>
  <p:txStyles>
    <p:titleStyle>
      <a:lvl1pPr marL="0" algn="l" defTabSz="914400" rtl="0" eaLnBrk="1" latinLnBrk="0" hangingPunct="1">
        <a:lnSpc>
          <a:spcPct val="90000"/>
        </a:lnSpc>
        <a:spcBef>
          <a:spcPct val="0"/>
        </a:spcBef>
        <a:buNone/>
        <a:defRPr lang="en-US" sz="2400" b="0" i="0" kern="1200" spc="70" baseline="0" dirty="0">
          <a:solidFill>
            <a:schemeClr val="tx1"/>
          </a:solidFill>
          <a:latin typeface="Arial Nova" panose="020B0604020202020204" pitchFamily="34" charset="0"/>
          <a:ea typeface="Arial Nova" panose="020B0604020202020204" pitchFamily="34" charset="0"/>
          <a:cs typeface="Arial Nova" panose="020B0604020202020204" pitchFamily="34" charset="0"/>
        </a:defRPr>
      </a:lvl1pPr>
    </p:titleStyle>
    <p:bodyStyle>
      <a:lvl1pPr marL="0" indent="0" algn="l" defTabSz="914400" rtl="0" eaLnBrk="1" latinLnBrk="0" hangingPunct="1">
        <a:lnSpc>
          <a:spcPct val="90000"/>
        </a:lnSpc>
        <a:spcBef>
          <a:spcPts val="1000"/>
        </a:spcBef>
        <a:buFont typeface="Arial"/>
        <a:buNone/>
        <a:defRPr sz="1900" b="0" i="0" kern="1200" spc="50" baseline="0">
          <a:solidFill>
            <a:schemeClr val="tx1"/>
          </a:solidFill>
          <a:latin typeface="Arial Nova" panose="020B0604020202020204" pitchFamily="34" charset="0"/>
          <a:ea typeface="Arial Nova" panose="020B0604020202020204" pitchFamily="34" charset="0"/>
          <a:cs typeface="Arial Nova" panose="020B0604020202020204" pitchFamily="34" charset="0"/>
        </a:defRPr>
      </a:lvl1pPr>
      <a:lvl2pPr marL="115888" indent="-115888" algn="l" defTabSz="914400" rtl="0" eaLnBrk="1" latinLnBrk="0" hangingPunct="1">
        <a:lnSpc>
          <a:spcPct val="90000"/>
        </a:lnSpc>
        <a:spcBef>
          <a:spcPts val="500"/>
        </a:spcBef>
        <a:buFont typeface="Arial"/>
        <a:buChar char="•"/>
        <a:tabLst/>
        <a:defRPr sz="1400" b="0" i="0" kern="1200">
          <a:solidFill>
            <a:schemeClr val="tx1"/>
          </a:solidFill>
          <a:latin typeface="Arial Nova" panose="020B0604020202020204" pitchFamily="34" charset="0"/>
          <a:ea typeface="Arial Nova" panose="020B0604020202020204" pitchFamily="34" charset="0"/>
          <a:cs typeface="Arial Nova" panose="020B0604020202020204" pitchFamily="34" charset="0"/>
        </a:defRPr>
      </a:lvl2pPr>
      <a:lvl3pPr marL="401638" indent="-158750" algn="l" defTabSz="914400" rtl="0" eaLnBrk="1" latinLnBrk="0" hangingPunct="1">
        <a:lnSpc>
          <a:spcPct val="90000"/>
        </a:lnSpc>
        <a:spcBef>
          <a:spcPts val="500"/>
        </a:spcBef>
        <a:buFont typeface="Arial" panose="020B0604020202020204" pitchFamily="34" charset="0"/>
        <a:buChar char="ꟷ"/>
        <a:tabLst/>
        <a:defRPr sz="1400" b="0" i="0" kern="1200">
          <a:solidFill>
            <a:schemeClr val="tx1"/>
          </a:solidFill>
          <a:latin typeface="Arial Nova" panose="020B0604020202020204" pitchFamily="34" charset="0"/>
          <a:ea typeface="Arial Nova" panose="020B0604020202020204" pitchFamily="34" charset="0"/>
          <a:cs typeface="Arial Nova" panose="020B0604020202020204" pitchFamily="34" charset="0"/>
        </a:defRPr>
      </a:lvl3pPr>
      <a:lvl4pPr marL="684213" indent="-174625" algn="l" defTabSz="914400" rtl="0" eaLnBrk="1" latinLnBrk="0" hangingPunct="1">
        <a:lnSpc>
          <a:spcPct val="90000"/>
        </a:lnSpc>
        <a:spcBef>
          <a:spcPts val="500"/>
        </a:spcBef>
        <a:buFont typeface="Courier New" panose="02070309020205020404" pitchFamily="49" charset="0"/>
        <a:buChar char="o"/>
        <a:tabLst/>
        <a:defRPr sz="1200" kern="1200">
          <a:solidFill>
            <a:schemeClr val="tx1"/>
          </a:solidFill>
          <a:latin typeface="Ford Antenna Regular" charset="0"/>
          <a:ea typeface="Ford Antenna Regular" charset="0"/>
          <a:cs typeface="Ford Antenna Regular" charset="0"/>
        </a:defRPr>
      </a:lvl4pPr>
      <a:lvl5pPr marL="2057400" indent="-228600" algn="l" defTabSz="914400" rtl="0" eaLnBrk="1" latinLnBrk="0" hangingPunct="1">
        <a:lnSpc>
          <a:spcPct val="90000"/>
        </a:lnSpc>
        <a:spcBef>
          <a:spcPts val="500"/>
        </a:spcBef>
        <a:buFont typeface="Arial"/>
        <a:buChar char="•"/>
        <a:defRPr sz="1200" kern="1200">
          <a:solidFill>
            <a:schemeClr val="tx1"/>
          </a:solidFill>
          <a:latin typeface="Ford Antenna Regular" charset="0"/>
          <a:ea typeface="Ford Antenna Regular" charset="0"/>
          <a:cs typeface="Ford Antenna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p15:clr>
            <a:srgbClr val="F26B43"/>
          </p15:clr>
        </p15:guide>
        <p15:guide id="3" orient="horz" pos="173">
          <p15:clr>
            <a:srgbClr val="F26B43"/>
          </p15:clr>
        </p15:guide>
        <p15:guide id="4" pos="7460">
          <p15:clr>
            <a:srgbClr val="F26B43"/>
          </p15:clr>
        </p15:guide>
        <p15:guide id="5" pos="230">
          <p15:clr>
            <a:srgbClr val="F26B43"/>
          </p15:clr>
        </p15:guide>
        <p15:guide id="6" orient="horz" pos="4122">
          <p15:clr>
            <a:srgbClr val="F26B43"/>
          </p15:clr>
        </p15:guide>
        <p15:guide id="7"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7.xml"/><Relationship Id="rId1" Type="http://schemas.openxmlformats.org/officeDocument/2006/relationships/tags" Target="../tags/tag13.xml"/><Relationship Id="rId5" Type="http://schemas.openxmlformats.org/officeDocument/2006/relationships/image" Target="../media/image1.emf"/><Relationship Id="rId4"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46.xml"/><Relationship Id="rId1" Type="http://schemas.openxmlformats.org/officeDocument/2006/relationships/tags" Target="../tags/tag14.xml"/><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7.xml"/><Relationship Id="rId1" Type="http://schemas.openxmlformats.org/officeDocument/2006/relationships/tags" Target="../tags/tag15.xml"/><Relationship Id="rId5" Type="http://schemas.openxmlformats.org/officeDocument/2006/relationships/image" Target="../media/image1.emf"/><Relationship Id="rId4" Type="http://schemas.openxmlformats.org/officeDocument/2006/relationships/oleObject" Target="../embeddings/oleObject14.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7.xml"/><Relationship Id="rId1" Type="http://schemas.openxmlformats.org/officeDocument/2006/relationships/tags" Target="../tags/tag16.xml"/><Relationship Id="rId5" Type="http://schemas.openxmlformats.org/officeDocument/2006/relationships/image" Target="../media/image1.emf"/><Relationship Id="rId4" Type="http://schemas.openxmlformats.org/officeDocument/2006/relationships/oleObject" Target="../embeddings/oleObject14.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7.xml"/><Relationship Id="rId1" Type="http://schemas.openxmlformats.org/officeDocument/2006/relationships/tags" Target="../tags/tag17.xml"/><Relationship Id="rId5" Type="http://schemas.openxmlformats.org/officeDocument/2006/relationships/image" Target="../media/image1.emf"/><Relationship Id="rId4" Type="http://schemas.openxmlformats.org/officeDocument/2006/relationships/oleObject" Target="../embeddings/oleObject14.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7.xml"/><Relationship Id="rId1" Type="http://schemas.openxmlformats.org/officeDocument/2006/relationships/tags" Target="../tags/tag18.xml"/><Relationship Id="rId5" Type="http://schemas.openxmlformats.org/officeDocument/2006/relationships/image" Target="../media/image1.emf"/><Relationship Id="rId4" Type="http://schemas.openxmlformats.org/officeDocument/2006/relationships/oleObject" Target="../embeddings/oleObject14.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7.xml"/><Relationship Id="rId1" Type="http://schemas.openxmlformats.org/officeDocument/2006/relationships/tags" Target="../tags/tag19.xml"/><Relationship Id="rId5" Type="http://schemas.openxmlformats.org/officeDocument/2006/relationships/image" Target="../media/image1.emf"/><Relationship Id="rId4" Type="http://schemas.openxmlformats.org/officeDocument/2006/relationships/oleObject" Target="../embeddings/oleObject14.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7.xml"/><Relationship Id="rId1" Type="http://schemas.openxmlformats.org/officeDocument/2006/relationships/tags" Target="../tags/tag20.xml"/><Relationship Id="rId5" Type="http://schemas.openxmlformats.org/officeDocument/2006/relationships/image" Target="../media/image1.emf"/><Relationship Id="rId4" Type="http://schemas.openxmlformats.org/officeDocument/2006/relationships/oleObject" Target="../embeddings/oleObject14.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7.xml"/><Relationship Id="rId1" Type="http://schemas.openxmlformats.org/officeDocument/2006/relationships/tags" Target="../tags/tag21.xml"/><Relationship Id="rId5" Type="http://schemas.openxmlformats.org/officeDocument/2006/relationships/image" Target="../media/image1.emf"/><Relationship Id="rId4" Type="http://schemas.openxmlformats.org/officeDocument/2006/relationships/oleObject" Target="../embeddings/oleObject14.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7.xml"/><Relationship Id="rId1" Type="http://schemas.openxmlformats.org/officeDocument/2006/relationships/tags" Target="../tags/tag22.xml"/><Relationship Id="rId5" Type="http://schemas.openxmlformats.org/officeDocument/2006/relationships/image" Target="../media/image1.emf"/><Relationship Id="rId4" Type="http://schemas.openxmlformats.org/officeDocument/2006/relationships/oleObject" Target="../embeddings/oleObject15.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0.xml"/><Relationship Id="rId1" Type="http://schemas.openxmlformats.org/officeDocument/2006/relationships/tags" Target="../tags/tag5.xml"/><Relationship Id="rId5" Type="http://schemas.openxmlformats.org/officeDocument/2006/relationships/image" Target="../media/image1.emf"/><Relationship Id="rId4"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notesSlide" Target="../notesSlides/notesSlide15.xml"/><Relationship Id="rId7" Type="http://schemas.openxmlformats.org/officeDocument/2006/relationships/image" Target="../media/image20.png"/><Relationship Id="rId2" Type="http://schemas.openxmlformats.org/officeDocument/2006/relationships/slideLayout" Target="../slideLayouts/slideLayout47.xml"/><Relationship Id="rId1" Type="http://schemas.openxmlformats.org/officeDocument/2006/relationships/tags" Target="../tags/tag23.xml"/><Relationship Id="rId6" Type="http://schemas.openxmlformats.org/officeDocument/2006/relationships/image" Target="../media/image19.png"/><Relationship Id="rId5" Type="http://schemas.openxmlformats.org/officeDocument/2006/relationships/image" Target="../media/image1.emf"/><Relationship Id="rId4" Type="http://schemas.openxmlformats.org/officeDocument/2006/relationships/oleObject" Target="../embeddings/oleObject16.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7.xml"/><Relationship Id="rId1" Type="http://schemas.openxmlformats.org/officeDocument/2006/relationships/tags" Target="../tags/tag24.xml"/><Relationship Id="rId5" Type="http://schemas.openxmlformats.org/officeDocument/2006/relationships/image" Target="../media/image1.emf"/><Relationship Id="rId4" Type="http://schemas.openxmlformats.org/officeDocument/2006/relationships/oleObject" Target="../embeddings/oleObject17.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7.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18.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7.xml"/><Relationship Id="rId1" Type="http://schemas.openxmlformats.org/officeDocument/2006/relationships/tags" Target="../tags/tag26.xml"/><Relationship Id="rId5" Type="http://schemas.openxmlformats.org/officeDocument/2006/relationships/image" Target="../media/image1.emf"/><Relationship Id="rId4" Type="http://schemas.openxmlformats.org/officeDocument/2006/relationships/oleObject" Target="../embeddings/oleObject19.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7.xml"/><Relationship Id="rId1" Type="http://schemas.openxmlformats.org/officeDocument/2006/relationships/tags" Target="../tags/tag27.xml"/><Relationship Id="rId5" Type="http://schemas.openxmlformats.org/officeDocument/2006/relationships/image" Target="../media/image1.emf"/><Relationship Id="rId4" Type="http://schemas.openxmlformats.org/officeDocument/2006/relationships/oleObject" Target="../embeddings/oleObject20.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7.xml"/><Relationship Id="rId1" Type="http://schemas.openxmlformats.org/officeDocument/2006/relationships/tags" Target="../tags/tag28.xml"/><Relationship Id="rId5" Type="http://schemas.openxmlformats.org/officeDocument/2006/relationships/image" Target="../media/image1.emf"/><Relationship Id="rId4" Type="http://schemas.openxmlformats.org/officeDocument/2006/relationships/oleObject" Target="../embeddings/oleObject21.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7.xml"/><Relationship Id="rId1" Type="http://schemas.openxmlformats.org/officeDocument/2006/relationships/tags" Target="../tags/tag29.xml"/><Relationship Id="rId5" Type="http://schemas.openxmlformats.org/officeDocument/2006/relationships/image" Target="../media/image1.emf"/><Relationship Id="rId4" Type="http://schemas.openxmlformats.org/officeDocument/2006/relationships/oleObject" Target="../embeddings/oleObject22.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46.xml"/><Relationship Id="rId1" Type="http://schemas.openxmlformats.org/officeDocument/2006/relationships/tags" Target="../tags/tag30.xml"/><Relationship Id="rId4" Type="http://schemas.openxmlformats.org/officeDocument/2006/relationships/image" Target="../media/image1.e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7.xml"/><Relationship Id="rId1" Type="http://schemas.openxmlformats.org/officeDocument/2006/relationships/tags" Target="../tags/tag31.xml"/><Relationship Id="rId5" Type="http://schemas.openxmlformats.org/officeDocument/2006/relationships/image" Target="../media/image1.emf"/><Relationship Id="rId4" Type="http://schemas.openxmlformats.org/officeDocument/2006/relationships/oleObject" Target="../embeddings/oleObject24.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99.xml"/><Relationship Id="rId1" Type="http://schemas.openxmlformats.org/officeDocument/2006/relationships/tags" Target="../tags/tag6.x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7.xml"/><Relationship Id="rId1" Type="http://schemas.openxmlformats.org/officeDocument/2006/relationships/tags" Target="../tags/tag7.xml"/><Relationship Id="rId5" Type="http://schemas.openxmlformats.org/officeDocument/2006/relationships/image" Target="../media/image1.emf"/><Relationship Id="rId4"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6.xml"/><Relationship Id="rId1" Type="http://schemas.openxmlformats.org/officeDocument/2006/relationships/tags" Target="../tags/tag8.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7.xml"/><Relationship Id="rId1" Type="http://schemas.openxmlformats.org/officeDocument/2006/relationships/tags" Target="../tags/tag9.xml"/><Relationship Id="rId5" Type="http://schemas.openxmlformats.org/officeDocument/2006/relationships/image" Target="../media/image1.emf"/><Relationship Id="rId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6.xml"/><Relationship Id="rId1" Type="http://schemas.openxmlformats.org/officeDocument/2006/relationships/tags" Target="../tags/tag10.xml"/><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7.xml"/><Relationship Id="rId1" Type="http://schemas.openxmlformats.org/officeDocument/2006/relationships/tags" Target="../tags/tag11.xml"/><Relationship Id="rId5" Type="http://schemas.openxmlformats.org/officeDocument/2006/relationships/image" Target="../media/image1.emf"/><Relationship Id="rId4"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7.xml"/><Relationship Id="rId1" Type="http://schemas.openxmlformats.org/officeDocument/2006/relationships/tags" Target="../tags/tag12.xml"/><Relationship Id="rId5" Type="http://schemas.openxmlformats.org/officeDocument/2006/relationships/image" Target="../media/image1.emf"/><Relationship Id="rId4"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1ED797A-2376-6FCC-7F64-326D1B5D07C5}"/>
              </a:ext>
            </a:extLst>
          </p:cNvPr>
          <p:cNvCxnSpPr>
            <a:cxnSpLocks/>
          </p:cNvCxnSpPr>
          <p:nvPr/>
        </p:nvCxnSpPr>
        <p:spPr>
          <a:xfrm>
            <a:off x="984250" y="3484563"/>
            <a:ext cx="19208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3C61669B-CB05-7A3E-9EDA-39CAC06148DF}"/>
              </a:ext>
            </a:extLst>
          </p:cNvPr>
          <p:cNvSpPr>
            <a:spLocks noGrp="1"/>
          </p:cNvSpPr>
          <p:nvPr>
            <p:ph type="body" sz="quarter" idx="20"/>
          </p:nvPr>
        </p:nvSpPr>
        <p:spPr>
          <a:xfrm>
            <a:off x="996950" y="2868613"/>
            <a:ext cx="7604125" cy="571500"/>
          </a:xfrm>
        </p:spPr>
        <p:txBody>
          <a:bodyPr/>
          <a:lstStyle/>
          <a:p>
            <a:pPr marL="0" indent="0">
              <a:buFont typeface="Arial" panose="020B0604020202020204" pitchFamily="34" charset="0"/>
              <a:buNone/>
              <a:defRPr/>
            </a:pPr>
            <a:r>
              <a:rPr lang="en-US" altLang="zh-CN" sz="2800" dirty="0">
                <a:solidFill>
                  <a:srgbClr val="00095B"/>
                </a:solidFill>
                <a:latin typeface="Arial Nova"/>
              </a:rPr>
              <a:t>MY24 S650 </a:t>
            </a:r>
            <a:r>
              <a:rPr lang="en-US" sz="2800" dirty="0">
                <a:solidFill>
                  <a:srgbClr val="00095B"/>
                </a:solidFill>
                <a:latin typeface="Arial Nova"/>
              </a:rPr>
              <a:t>R06 Pro HF3 GNG Review</a:t>
            </a:r>
          </a:p>
        </p:txBody>
      </p:sp>
      <p:sp>
        <p:nvSpPr>
          <p:cNvPr id="5" name="Text Placeholder 4">
            <a:extLst>
              <a:ext uri="{FF2B5EF4-FFF2-40B4-BE49-F238E27FC236}">
                <a16:creationId xmlns:a16="http://schemas.microsoft.com/office/drawing/2014/main" id="{B2FAE86A-0F2F-0491-8CC0-CFD24A192135}"/>
              </a:ext>
            </a:extLst>
          </p:cNvPr>
          <p:cNvSpPr>
            <a:spLocks noGrp="1"/>
          </p:cNvSpPr>
          <p:nvPr>
            <p:ph type="body" sz="quarter" idx="21"/>
          </p:nvPr>
        </p:nvSpPr>
        <p:spPr>
          <a:xfrm>
            <a:off x="996950" y="3543300"/>
            <a:ext cx="6100763" cy="571500"/>
          </a:xfrm>
        </p:spPr>
        <p:txBody>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lang="en-US" altLang="zh-CN" dirty="0">
                <a:solidFill>
                  <a:srgbClr val="1700F3"/>
                </a:solidFill>
                <a:latin typeface="Arial Nova"/>
              </a:rPr>
              <a:t>June</a:t>
            </a:r>
            <a:r>
              <a:rPr kumimoji="0" lang="en-US" altLang="zh-CN" sz="1000" b="0" i="0" u="none" strike="noStrike" kern="1200" cap="none" spc="300" normalizeH="0" baseline="0" noProof="0" dirty="0">
                <a:ln>
                  <a:noFill/>
                </a:ln>
                <a:solidFill>
                  <a:srgbClr val="1700F3"/>
                </a:solidFill>
                <a:effectLst/>
                <a:uLnTx/>
                <a:uFillTx/>
                <a:latin typeface="Arial Nova"/>
                <a:ea typeface="+mn-ea"/>
                <a:cs typeface="+mn-cs"/>
              </a:rPr>
              <a:t>.9.</a:t>
            </a:r>
            <a:r>
              <a:rPr kumimoji="0" lang="en-US" sz="1000" b="0" i="0" u="none" strike="noStrike" kern="1200" cap="none" spc="300" normalizeH="0" baseline="0" noProof="0" dirty="0">
                <a:ln>
                  <a:noFill/>
                </a:ln>
                <a:solidFill>
                  <a:srgbClr val="1700F3"/>
                </a:solidFill>
                <a:effectLst/>
                <a:uLnTx/>
                <a:uFillTx/>
                <a:latin typeface="Arial Nova"/>
                <a:ea typeface="+mn-ea"/>
                <a:cs typeface="+mn-cs"/>
              </a:rPr>
              <a:t>2023 </a:t>
            </a:r>
          </a:p>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sz="1000" b="0" i="0" u="none" strike="noStrike" kern="1200" cap="none" spc="300" normalizeH="0" baseline="0" noProof="0" dirty="0">
                <a:ln>
                  <a:noFill/>
                </a:ln>
                <a:solidFill>
                  <a:srgbClr val="1700F3"/>
                </a:solidFill>
                <a:effectLst/>
                <a:uLnTx/>
                <a:uFillTx/>
                <a:latin typeface="Arial Nova"/>
                <a:ea typeface="+mn-ea"/>
                <a:cs typeface="+mn-cs"/>
              </a:rPr>
              <a:t>D</a:t>
            </a:r>
            <a:r>
              <a:rPr kumimoji="0" lang="en-US" altLang="zh-CN" sz="1000" b="0" i="0" u="none" strike="noStrike" kern="1200" cap="none" spc="300" normalizeH="0" baseline="0" noProof="0" dirty="0">
                <a:ln>
                  <a:noFill/>
                </a:ln>
                <a:solidFill>
                  <a:srgbClr val="1700F3"/>
                </a:solidFill>
                <a:effectLst/>
                <a:uLnTx/>
                <a:uFillTx/>
                <a:latin typeface="Arial Nova"/>
                <a:ea typeface="+mn-ea"/>
                <a:cs typeface="+mn-cs"/>
              </a:rPr>
              <a:t>igital EE SI</a:t>
            </a:r>
            <a:endParaRPr kumimoji="0" lang="en-US" sz="1000" b="0" i="0" u="none" strike="noStrike" kern="1200" cap="none" spc="300" normalizeH="0" baseline="0" noProof="0" dirty="0">
              <a:ln>
                <a:noFill/>
              </a:ln>
              <a:solidFill>
                <a:srgbClr val="1700F3"/>
              </a:solidFill>
              <a:effectLst/>
              <a:uLnTx/>
              <a:uFillTx/>
              <a:latin typeface="Arial Nova"/>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CE46D03-FB55-F132-9584-B6678771BE2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0CE46D03-FB55-F132-9584-B6678771BE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7522" name="Slide Number Placeholder 1">
            <a:extLst>
              <a:ext uri="{FF2B5EF4-FFF2-40B4-BE49-F238E27FC236}">
                <a16:creationId xmlns:a16="http://schemas.microsoft.com/office/drawing/2014/main" id="{F83C8660-2266-8EE5-0E27-ACFFAC329B5C}"/>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A66BF99-6775-4CD7-BCCB-628F86F1B20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94503BC1-2832-9AA6-CA18-875B412FCF69}"/>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dirty="0"/>
              <a:t>Open Issue Risk </a:t>
            </a:r>
            <a:r>
              <a:rPr lang="en-US" altLang="zh-CN" dirty="0"/>
              <a:t>Assessment (</a:t>
            </a:r>
            <a:r>
              <a:rPr lang="en-US" dirty="0" err="1"/>
              <a:t>Desay</a:t>
            </a:r>
            <a:r>
              <a:rPr lang="en-US" dirty="0"/>
              <a:t> Total: ) </a:t>
            </a:r>
            <a:r>
              <a:rPr lang="en-US" altLang="zh-CN" dirty="0"/>
              <a:t>#1</a:t>
            </a:r>
            <a:endParaRPr dirty="0"/>
          </a:p>
        </p:txBody>
      </p:sp>
      <p:sp>
        <p:nvSpPr>
          <p:cNvPr id="39" name="Text Placeholder 5">
            <a:extLst>
              <a:ext uri="{FF2B5EF4-FFF2-40B4-BE49-F238E27FC236}">
                <a16:creationId xmlns:a16="http://schemas.microsoft.com/office/drawing/2014/main" id="{ECC6FE60-D51B-EDC4-0D6D-7191C46BD4EA}"/>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a:t>S650 R06 PRO HF3 GNG Review</a:t>
            </a:r>
          </a:p>
        </p:txBody>
      </p:sp>
      <p:sp>
        <p:nvSpPr>
          <p:cNvPr id="107525" name="Slide Number Placeholder 2">
            <a:extLst>
              <a:ext uri="{FF2B5EF4-FFF2-40B4-BE49-F238E27FC236}">
                <a16:creationId xmlns:a16="http://schemas.microsoft.com/office/drawing/2014/main" id="{8D08944B-7D14-ABEF-3615-44D3560A9EB1}"/>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72ADC37-5ED4-4E7F-A4F8-F1E72E990CD7}"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3" name="Table 4">
            <a:extLst>
              <a:ext uri="{FF2B5EF4-FFF2-40B4-BE49-F238E27FC236}">
                <a16:creationId xmlns:a16="http://schemas.microsoft.com/office/drawing/2014/main" id="{D8E6516F-A131-81C6-000E-28374ACB1E6C}"/>
              </a:ext>
            </a:extLst>
          </p:cNvPr>
          <p:cNvGraphicFramePr>
            <a:graphicFrameLocks noGrp="1"/>
          </p:cNvGraphicFramePr>
          <p:nvPr>
            <p:extLst>
              <p:ext uri="{D42A27DB-BD31-4B8C-83A1-F6EECF244321}">
                <p14:modId xmlns:p14="http://schemas.microsoft.com/office/powerpoint/2010/main" val="3533480204"/>
              </p:ext>
            </p:extLst>
          </p:nvPr>
        </p:nvGraphicFramePr>
        <p:xfrm>
          <a:off x="395288" y="879260"/>
          <a:ext cx="11580403" cy="5261969"/>
        </p:xfrm>
        <a:graphic>
          <a:graphicData uri="http://schemas.openxmlformats.org/drawingml/2006/table">
            <a:tbl>
              <a:tblPr firstRow="1" bandRow="1">
                <a:effectLst>
                  <a:outerShdw blurRad="381000" sx="105000" sy="105000" algn="ctr" rotWithShape="0">
                    <a:prstClr val="black">
                      <a:alpha val="10000"/>
                    </a:prstClr>
                  </a:outerShdw>
                </a:effectLst>
                <a:tableStyleId>{5C22544A-7EE6-4342-B048-85BDC9FD1C3A}</a:tableStyleId>
              </a:tblPr>
              <a:tblGrid>
                <a:gridCol w="966254">
                  <a:extLst>
                    <a:ext uri="{9D8B030D-6E8A-4147-A177-3AD203B41FA5}">
                      <a16:colId xmlns:a16="http://schemas.microsoft.com/office/drawing/2014/main" val="20001"/>
                    </a:ext>
                  </a:extLst>
                </a:gridCol>
                <a:gridCol w="1481587">
                  <a:extLst>
                    <a:ext uri="{9D8B030D-6E8A-4147-A177-3AD203B41FA5}">
                      <a16:colId xmlns:a16="http://schemas.microsoft.com/office/drawing/2014/main" val="20002"/>
                    </a:ext>
                  </a:extLst>
                </a:gridCol>
                <a:gridCol w="790009">
                  <a:extLst>
                    <a:ext uri="{9D8B030D-6E8A-4147-A177-3AD203B41FA5}">
                      <a16:colId xmlns:a16="http://schemas.microsoft.com/office/drawing/2014/main" val="20003"/>
                    </a:ext>
                  </a:extLst>
                </a:gridCol>
                <a:gridCol w="725797">
                  <a:extLst>
                    <a:ext uri="{9D8B030D-6E8A-4147-A177-3AD203B41FA5}">
                      <a16:colId xmlns:a16="http://schemas.microsoft.com/office/drawing/2014/main" val="20004"/>
                    </a:ext>
                  </a:extLst>
                </a:gridCol>
                <a:gridCol w="604802">
                  <a:extLst>
                    <a:ext uri="{9D8B030D-6E8A-4147-A177-3AD203B41FA5}">
                      <a16:colId xmlns:a16="http://schemas.microsoft.com/office/drawing/2014/main" val="20005"/>
                    </a:ext>
                  </a:extLst>
                </a:gridCol>
                <a:gridCol w="1152445">
                  <a:extLst>
                    <a:ext uri="{9D8B030D-6E8A-4147-A177-3AD203B41FA5}">
                      <a16:colId xmlns:a16="http://schemas.microsoft.com/office/drawing/2014/main" val="20006"/>
                    </a:ext>
                  </a:extLst>
                </a:gridCol>
                <a:gridCol w="970418">
                  <a:extLst>
                    <a:ext uri="{9D8B030D-6E8A-4147-A177-3AD203B41FA5}">
                      <a16:colId xmlns:a16="http://schemas.microsoft.com/office/drawing/2014/main" val="20007"/>
                    </a:ext>
                  </a:extLst>
                </a:gridCol>
                <a:gridCol w="1165860">
                  <a:extLst>
                    <a:ext uri="{9D8B030D-6E8A-4147-A177-3AD203B41FA5}">
                      <a16:colId xmlns:a16="http://schemas.microsoft.com/office/drawing/2014/main" val="20008"/>
                    </a:ext>
                  </a:extLst>
                </a:gridCol>
                <a:gridCol w="756586">
                  <a:extLst>
                    <a:ext uri="{9D8B030D-6E8A-4147-A177-3AD203B41FA5}">
                      <a16:colId xmlns:a16="http://schemas.microsoft.com/office/drawing/2014/main" val="20009"/>
                    </a:ext>
                  </a:extLst>
                </a:gridCol>
                <a:gridCol w="744913">
                  <a:extLst>
                    <a:ext uri="{9D8B030D-6E8A-4147-A177-3AD203B41FA5}">
                      <a16:colId xmlns:a16="http://schemas.microsoft.com/office/drawing/2014/main" val="20010"/>
                    </a:ext>
                  </a:extLst>
                </a:gridCol>
                <a:gridCol w="756853">
                  <a:extLst>
                    <a:ext uri="{9D8B030D-6E8A-4147-A177-3AD203B41FA5}">
                      <a16:colId xmlns:a16="http://schemas.microsoft.com/office/drawing/2014/main" val="20011"/>
                    </a:ext>
                  </a:extLst>
                </a:gridCol>
                <a:gridCol w="861060">
                  <a:extLst>
                    <a:ext uri="{9D8B030D-6E8A-4147-A177-3AD203B41FA5}">
                      <a16:colId xmlns:a16="http://schemas.microsoft.com/office/drawing/2014/main" val="20012"/>
                    </a:ext>
                  </a:extLst>
                </a:gridCol>
                <a:gridCol w="603819">
                  <a:extLst>
                    <a:ext uri="{9D8B030D-6E8A-4147-A177-3AD203B41FA5}">
                      <a16:colId xmlns:a16="http://schemas.microsoft.com/office/drawing/2014/main" val="2430176982"/>
                    </a:ext>
                  </a:extLst>
                </a:gridCol>
              </a:tblGrid>
              <a:tr h="523231">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mn-lt"/>
                          <a:ea typeface="SimHei" panose="02010609060101010101" pitchFamily="49" charset="-122"/>
                        </a:rPr>
                        <a:t>Key</a:t>
                      </a:r>
                      <a:endParaRPr kumimoji="0" lang="zh-CN" altLang="en-US" sz="1000" b="1" i="0" u="none" strike="noStrike" cap="none" normalizeH="0" baseline="0" dirty="0">
                        <a:ln>
                          <a:noFill/>
                        </a:ln>
                        <a:solidFill>
                          <a:srgbClr val="FFFFFF"/>
                        </a:solidFill>
                        <a:effectLst/>
                        <a:latin typeface="+mn-lt"/>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mn-lt"/>
                          <a:ea typeface="SimHei" panose="02010609060101010101" pitchFamily="49" charset="-122"/>
                        </a:rPr>
                        <a:t>Summary</a:t>
                      </a:r>
                      <a:endParaRPr kumimoji="0" lang="zh-CN" altLang="en-US" sz="1000" b="1" i="0" u="none" strike="noStrike" cap="none" normalizeH="0" baseline="0" dirty="0">
                        <a:ln>
                          <a:noFill/>
                        </a:ln>
                        <a:solidFill>
                          <a:srgbClr val="FFFFFF"/>
                        </a:solidFill>
                        <a:effectLst/>
                        <a:latin typeface="+mn-lt"/>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mn-lt"/>
                          <a:ea typeface="SimHei" panose="02010609060101010101" pitchFamily="49" charset="-122"/>
                        </a:rPr>
                        <a:t>Frequency</a:t>
                      </a:r>
                      <a:endParaRPr kumimoji="0" lang="zh-CN" altLang="en-US" sz="1000" b="1" i="0" u="none" strike="noStrike" cap="none" normalizeH="0" baseline="0" dirty="0">
                        <a:ln>
                          <a:noFill/>
                        </a:ln>
                        <a:solidFill>
                          <a:srgbClr val="FFFFFF"/>
                        </a:solidFill>
                        <a:effectLst/>
                        <a:latin typeface="+mn-lt"/>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mn-lt"/>
                          <a:ea typeface="SimHei" panose="02010609060101010101" pitchFamily="49" charset="-122"/>
                        </a:rPr>
                        <a:t>Priority</a:t>
                      </a:r>
                      <a:endParaRPr kumimoji="0" lang="zh-CN" altLang="en-US" sz="1000" b="1" i="0" u="none" strike="noStrike" cap="none" normalizeH="0" baseline="0" dirty="0">
                        <a:ln>
                          <a:noFill/>
                        </a:ln>
                        <a:solidFill>
                          <a:srgbClr val="FFFFFF"/>
                        </a:solidFill>
                        <a:effectLst/>
                        <a:latin typeface="+mn-lt"/>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FFFFFF"/>
                          </a:solidFill>
                          <a:effectLst/>
                          <a:latin typeface="+mn-lt"/>
                          <a:ea typeface="SimHei" panose="02010609060101010101" pitchFamily="49" charset="-122"/>
                        </a:rPr>
                        <a:t>Affects Version</a:t>
                      </a:r>
                      <a:endParaRPr kumimoji="0" lang="zh-CN" altLang="en-US" sz="1000" b="1" i="0" u="none" strike="noStrike" cap="none" normalizeH="0" baseline="0" dirty="0">
                        <a:ln>
                          <a:noFill/>
                        </a:ln>
                        <a:solidFill>
                          <a:srgbClr val="FFFFFF"/>
                        </a:solidFill>
                        <a:effectLst/>
                        <a:latin typeface="+mn-lt"/>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mn-lt"/>
                          <a:ea typeface="SimHei" panose="02010609060101010101" pitchFamily="49" charset="-122"/>
                        </a:rPr>
                        <a:t>Repeat step</a:t>
                      </a:r>
                      <a:endParaRPr kumimoji="0" lang="zh-CN" altLang="en-US" sz="1000" b="1" i="0" u="none" strike="noStrike" cap="none" normalizeH="0" baseline="0" dirty="0">
                        <a:ln>
                          <a:noFill/>
                        </a:ln>
                        <a:solidFill>
                          <a:srgbClr val="FFFFFF"/>
                        </a:solidFill>
                        <a:effectLst/>
                        <a:latin typeface="+mn-lt"/>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FFFFFF"/>
                          </a:solidFill>
                          <a:effectLst/>
                          <a:latin typeface="+mn-lt"/>
                          <a:ea typeface="SimHei" panose="02010609060101010101" pitchFamily="49" charset="-122"/>
                        </a:rPr>
                        <a:t>Risk assessment</a:t>
                      </a:r>
                      <a:endParaRPr kumimoji="0" lang="zh-CN" altLang="en-US" sz="1000" b="1" i="0" u="none" strike="noStrike" cap="none" normalizeH="0" baseline="0">
                        <a:ln>
                          <a:noFill/>
                        </a:ln>
                        <a:solidFill>
                          <a:srgbClr val="FFFFFF"/>
                        </a:solidFill>
                        <a:effectLst/>
                        <a:latin typeface="+mn-lt"/>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mn-lt"/>
                          <a:ea typeface="SimHei" panose="02010609060101010101" pitchFamily="49" charset="-122"/>
                        </a:rPr>
                        <a:t>Root cause </a:t>
                      </a:r>
                      <a:endParaRPr kumimoji="0" lang="zh-CN" altLang="en-US" sz="1000" b="1" i="0" u="none" strike="noStrike" cap="none" normalizeH="0" baseline="0" dirty="0">
                        <a:ln>
                          <a:noFill/>
                        </a:ln>
                        <a:solidFill>
                          <a:srgbClr val="FFFFFF"/>
                        </a:solidFill>
                        <a:effectLst/>
                        <a:latin typeface="+mn-lt"/>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mn-lt"/>
                          <a:ea typeface="SimHei" panose="02010609060101010101" pitchFamily="49" charset="-122"/>
                        </a:rPr>
                        <a:t>PCA</a:t>
                      </a:r>
                      <a:endParaRPr kumimoji="0" lang="zh-CN" altLang="en-US" sz="1000" b="1" i="0" u="none" strike="noStrike" cap="none" normalizeH="0" baseline="0" dirty="0">
                        <a:ln>
                          <a:noFill/>
                        </a:ln>
                        <a:solidFill>
                          <a:srgbClr val="FFFFFF"/>
                        </a:solidFill>
                        <a:effectLst/>
                        <a:latin typeface="+mn-lt"/>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mn-lt"/>
                          <a:ea typeface="SimHei" panose="02010609060101010101" pitchFamily="49" charset="-122"/>
                        </a:rPr>
                        <a:t>ICA</a:t>
                      </a:r>
                      <a:endParaRPr kumimoji="0" lang="zh-CN" altLang="en-US" sz="1000" b="1" i="0" u="none" strike="noStrike" cap="none" normalizeH="0" baseline="0" dirty="0">
                        <a:ln>
                          <a:noFill/>
                        </a:ln>
                        <a:solidFill>
                          <a:srgbClr val="FFFFFF"/>
                        </a:solidFill>
                        <a:effectLst/>
                        <a:latin typeface="+mn-lt"/>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mn-lt"/>
                          <a:ea typeface="SimHei" panose="02010609060101010101" pitchFamily="49" charset="-122"/>
                        </a:rPr>
                        <a:t>Fix version</a:t>
                      </a:r>
                      <a:endParaRPr kumimoji="0" lang="zh-CN" altLang="en-US" sz="1000" b="1" i="0" u="none" strike="noStrike" cap="none" normalizeH="0" baseline="0" dirty="0">
                        <a:ln>
                          <a:noFill/>
                        </a:ln>
                        <a:solidFill>
                          <a:srgbClr val="FFFFFF"/>
                        </a:solidFill>
                        <a:effectLst/>
                        <a:latin typeface="+mn-lt"/>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mn-lt"/>
                          <a:ea typeface="SimHei" panose="02010609060101010101" pitchFamily="49" charset="-122"/>
                        </a:rPr>
                        <a:t>Comment</a:t>
                      </a:r>
                      <a:endParaRPr kumimoji="0" lang="zh-CN" altLang="en-US" sz="1000" b="1" i="0" u="none" strike="noStrike" cap="none" normalizeH="0" baseline="0" dirty="0">
                        <a:ln>
                          <a:noFill/>
                        </a:ln>
                        <a:solidFill>
                          <a:srgbClr val="FFFFFF"/>
                        </a:solidFill>
                        <a:effectLst/>
                        <a:latin typeface="+mn-lt"/>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mn-lt"/>
                          <a:ea typeface="SimHei" panose="02010609060101010101" pitchFamily="49" charset="-122"/>
                        </a:rPr>
                        <a:t>CIA</a:t>
                      </a:r>
                    </a:p>
                  </a:txBody>
                  <a:tcPr marL="91470" marR="91470" marT="45757" marB="45757" anchor="ctr" horzOverflow="overflow">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935745">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altLang="zh-CN" sz="1000" b="0" i="0" u="sng" strike="noStrike" cap="none" normalizeH="0" baseline="0" dirty="0">
                        <a:ln>
                          <a:noFill/>
                        </a:ln>
                        <a:solidFill>
                          <a:srgbClr val="1265BE"/>
                        </a:solidFill>
                        <a:effectLst/>
                        <a:latin typeface="+mn-lt"/>
                        <a:ea typeface="等线"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endParaRPr lang="zh-CN" altLang="en-US" sz="1000" kern="1200" dirty="0">
                        <a:solidFill>
                          <a:schemeClr val="tx1"/>
                        </a:solidFill>
                        <a:latin typeface="+mn-lt"/>
                        <a:ea typeface="+mn-ea"/>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endParaRPr lang="en-US" altLang="zh-CN" sz="1000" kern="1200" dirty="0">
                        <a:solidFill>
                          <a:schemeClr val="tx1"/>
                        </a:solidFill>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endParaRPr lang="zh-CN" sz="1000" kern="1200" dirty="0">
                        <a:solidFill>
                          <a:schemeClr val="tx1"/>
                        </a:solidFill>
                        <a:latin typeface="+mn-lt"/>
                        <a:ea typeface="+mn-ea"/>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endParaRPr lang="sq-AL" altLang="zh-CN" sz="1000" kern="1200" noProof="0" dirty="0">
                        <a:solidFill>
                          <a:schemeClr val="tx1"/>
                        </a:solidFill>
                        <a:latin typeface="+mn-lt"/>
                        <a:ea typeface="+mn-ea"/>
                        <a:cs typeface="+mn-cs"/>
                      </a:endParaRPr>
                    </a:p>
                  </a:txBody>
                  <a:tcPr marL="6351" marR="6351" marT="635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endParaRPr lang="zh-CN" altLang="en-US" sz="1000" kern="1200" dirty="0">
                        <a:solidFill>
                          <a:schemeClr val="tx1"/>
                        </a:solidFill>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endParaRPr lang="zh-CN" altLang="en-US" sz="1000" dirty="0">
                        <a:latin typeface="+mn-lt"/>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endParaRPr lang="zh-CN" altLang="en-US" sz="1000" kern="1200" noProof="0" dirty="0">
                        <a:solidFill>
                          <a:schemeClr val="tx1"/>
                        </a:solidFill>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endParaRPr lang="zh-CN" altLang="en-US" sz="1000" kern="1200" noProof="0" dirty="0">
                        <a:solidFill>
                          <a:schemeClr val="tx1"/>
                        </a:solidFill>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endParaRPr lang="en-US" altLang="zh-CN" sz="1000" kern="1200" dirty="0">
                        <a:solidFill>
                          <a:schemeClr val="tx1"/>
                        </a:solidFill>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endParaRPr lang="en-US" altLang="zh-CN" sz="1000" kern="1200" dirty="0">
                        <a:solidFill>
                          <a:schemeClr val="tx1"/>
                        </a:solidFill>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endParaRPr lang="en-US" altLang="zh-CN" sz="1000" kern="1200" dirty="0">
                        <a:solidFill>
                          <a:schemeClr val="tx1"/>
                        </a:solidFill>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endParaRPr lang="en-US" altLang="zh-CN" sz="1000" kern="1200" dirty="0">
                        <a:solidFill>
                          <a:schemeClr val="tx1"/>
                        </a:solidFill>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1"/>
                  </a:ext>
                </a:extLst>
              </a:tr>
              <a:tr h="1055985">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altLang="zh-CN" sz="1000" b="0" i="0" u="sng" strike="noStrike" cap="none" normalizeH="0" baseline="0" dirty="0">
                        <a:ln>
                          <a:noFill/>
                        </a:ln>
                        <a:solidFill>
                          <a:srgbClr val="1265BE"/>
                        </a:solidFill>
                        <a:effectLst/>
                        <a:latin typeface="+mn-lt"/>
                        <a:ea typeface="等线"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endParaRPr lang="zh-CN" altLang="en-US" sz="1000" kern="1200" dirty="0">
                        <a:solidFill>
                          <a:schemeClr val="tx1"/>
                        </a:solidFill>
                        <a:latin typeface="+mn-lt"/>
                        <a:ea typeface="+mn-ea"/>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endParaRPr lang="en-US" altLang="zh-CN" sz="1000" kern="1200" dirty="0">
                        <a:solidFill>
                          <a:schemeClr val="tx1"/>
                        </a:solidFill>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endParaRPr lang="zh-CN" sz="1000" kern="1200" dirty="0">
                        <a:solidFill>
                          <a:schemeClr val="tx1"/>
                        </a:solidFill>
                        <a:latin typeface="+mn-lt"/>
                        <a:ea typeface="+mn-ea"/>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endParaRPr lang="sq-AL" altLang="zh-CN" sz="1000" kern="1200" noProof="0" dirty="0">
                        <a:solidFill>
                          <a:schemeClr val="tx1"/>
                        </a:solidFill>
                        <a:latin typeface="+mn-lt"/>
                        <a:ea typeface="+mn-ea"/>
                        <a:cs typeface="+mn-cs"/>
                      </a:endParaRPr>
                    </a:p>
                  </a:txBody>
                  <a:tcPr marL="6351" marR="6351" marT="635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endParaRPr lang="zh-CN" altLang="en-US" sz="1000" kern="1200" dirty="0">
                        <a:solidFill>
                          <a:schemeClr val="tx1"/>
                        </a:solidFill>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endParaRPr lang="zh-CN" altLang="en-US" sz="1000" kern="1200" noProof="0" dirty="0">
                        <a:solidFill>
                          <a:schemeClr val="tx1"/>
                        </a:solidFill>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endParaRPr lang="en-US" altLang="zh-CN" sz="1000" kern="1200" dirty="0">
                        <a:solidFill>
                          <a:schemeClr val="tx1"/>
                        </a:solidFill>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endParaRPr lang="en-US" altLang="zh-CN" sz="1000" kern="1200" dirty="0">
                        <a:solidFill>
                          <a:schemeClr val="tx1"/>
                        </a:solidFill>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endParaRPr lang="en-US" altLang="zh-CN" sz="1000" kern="1200" dirty="0">
                        <a:solidFill>
                          <a:schemeClr val="tx1"/>
                        </a:solidFill>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endParaRPr lang="en-US" altLang="zh-CN" sz="1000" kern="1200" dirty="0">
                        <a:solidFill>
                          <a:schemeClr val="tx1"/>
                        </a:solidFill>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endParaRPr lang="en-US" altLang="zh-CN" sz="1000" kern="1200" dirty="0">
                        <a:solidFill>
                          <a:schemeClr val="tx1"/>
                        </a:solidFill>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endParaRPr lang="en-US" altLang="zh-CN" sz="1000" kern="1200" dirty="0">
                        <a:solidFill>
                          <a:schemeClr val="tx1"/>
                        </a:solidFill>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1665540">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altLang="zh-CN" sz="1000" b="0" i="0" u="sng" strike="noStrike" kern="1200" cap="none" normalizeH="0" baseline="0" dirty="0">
                        <a:ln>
                          <a:noFill/>
                        </a:ln>
                        <a:solidFill>
                          <a:srgbClr val="1265BE"/>
                        </a:solidFill>
                        <a:effectLst/>
                        <a:latin typeface="+mn-lt"/>
                        <a:ea typeface="等线" panose="02010600030101010101" pitchFamily="2"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endParaRPr lang="zh-CN" altLang="en-US" sz="1000" kern="1200" dirty="0">
                        <a:solidFill>
                          <a:schemeClr val="tx1"/>
                        </a:solidFill>
                        <a:latin typeface="+mn-lt"/>
                        <a:ea typeface="+mn-ea"/>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endParaRPr lang="en-US" altLang="zh-CN" sz="1000" kern="1200" dirty="0">
                        <a:solidFill>
                          <a:schemeClr val="tx1"/>
                        </a:solidFill>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endParaRPr lang="zh-CN" sz="1000" kern="1200" dirty="0">
                        <a:solidFill>
                          <a:schemeClr val="tx1"/>
                        </a:solidFill>
                        <a:latin typeface="+mn-lt"/>
                        <a:ea typeface="+mn-ea"/>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endParaRPr lang="sq-AL" altLang="zh-CN" sz="1000" kern="1200" noProof="0" dirty="0">
                        <a:solidFill>
                          <a:schemeClr val="tx1"/>
                        </a:solidFill>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endParaRPr lang="en-US" altLang="zh-CN" sz="1000" kern="1200" dirty="0">
                        <a:solidFill>
                          <a:schemeClr val="tx1"/>
                        </a:solidFill>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endParaRPr lang="zh-CN" altLang="en-US" sz="1000" kern="1200" noProof="0" dirty="0">
                        <a:solidFill>
                          <a:schemeClr val="tx1"/>
                        </a:solidFill>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endParaRPr lang="en-US" altLang="zh-CN" sz="1000" kern="1200" dirty="0">
                        <a:solidFill>
                          <a:schemeClr val="tx1"/>
                        </a:solidFill>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endParaRPr lang="en-US" altLang="zh-CN" sz="1000" kern="1200" dirty="0">
                        <a:solidFill>
                          <a:schemeClr val="tx1"/>
                        </a:solidFill>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endParaRPr lang="en-US" altLang="zh-CN" sz="1000" kern="1200" dirty="0">
                        <a:solidFill>
                          <a:schemeClr val="tx1"/>
                        </a:solidFill>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endParaRPr lang="en-US" altLang="zh-CN" sz="1000" kern="1200" dirty="0">
                        <a:solidFill>
                          <a:schemeClr val="tx1"/>
                        </a:solidFill>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endParaRPr lang="en-US" altLang="zh-CN" sz="1000" kern="1200" dirty="0">
                        <a:solidFill>
                          <a:schemeClr val="tx1"/>
                        </a:solidFill>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endParaRPr lang="en-US" altLang="zh-CN" sz="1000" kern="1200" dirty="0">
                        <a:solidFill>
                          <a:schemeClr val="tx1"/>
                        </a:solidFill>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567829042"/>
                  </a:ext>
                </a:extLst>
              </a:tr>
              <a:tr h="1055985">
                <a:tc>
                  <a:txBody>
                    <a:bodyPr/>
                    <a:lstStyle/>
                    <a:p>
                      <a:pPr algn="l" fontAlgn="ctr"/>
                      <a:endParaRPr lang="en-US" altLang="zh-CN" sz="1000" b="0" i="0" u="sng" strike="noStrike" dirty="0">
                        <a:solidFill>
                          <a:srgbClr val="1265BE"/>
                        </a:solidFill>
                        <a:effectLst/>
                        <a:latin typeface="+mn-lt"/>
                        <a:ea typeface="等线"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endParaRPr lang="en-US" altLang="zh-CN" sz="1000" kern="1200" dirty="0">
                        <a:solidFill>
                          <a:schemeClr val="tx1"/>
                        </a:solidFill>
                        <a:latin typeface="+mn-lt"/>
                        <a:ea typeface="+mn-ea"/>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endParaRPr lang="en-US" altLang="zh-CN" sz="1000" kern="1200" dirty="0">
                        <a:solidFill>
                          <a:schemeClr val="tx1"/>
                        </a:solidFill>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endParaRPr lang="zh-CN" sz="1000" kern="1200" dirty="0">
                        <a:solidFill>
                          <a:schemeClr val="tx1"/>
                        </a:solidFill>
                        <a:latin typeface="+mn-lt"/>
                        <a:ea typeface="+mn-ea"/>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endParaRPr lang="sq-AL" altLang="zh-CN" sz="1000" kern="1200" noProof="0" dirty="0">
                        <a:solidFill>
                          <a:schemeClr val="tx1"/>
                        </a:solidFill>
                        <a:latin typeface="+mn-lt"/>
                        <a:ea typeface="+mn-ea"/>
                        <a:cs typeface="+mn-cs"/>
                      </a:endParaRPr>
                    </a:p>
                  </a:txBody>
                  <a:tcPr marL="6351" marR="6351" marT="635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endParaRPr lang="en-US" altLang="zh-CN" sz="1000" kern="1200" dirty="0">
                        <a:solidFill>
                          <a:schemeClr val="tx1"/>
                        </a:solidFill>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endParaRPr lang="zh-CN" altLang="en-US" sz="1000" kern="1200" noProof="0" dirty="0">
                        <a:solidFill>
                          <a:schemeClr val="tx1"/>
                        </a:solidFill>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endParaRPr lang="en-US" altLang="zh-CN" sz="1000" kern="1200" dirty="0">
                        <a:solidFill>
                          <a:schemeClr val="tx1"/>
                        </a:solidFill>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endParaRPr lang="en-US" altLang="zh-CN" sz="1000" kern="1200" dirty="0">
                        <a:solidFill>
                          <a:schemeClr val="tx1"/>
                        </a:solidFill>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endParaRPr lang="en-US" altLang="zh-CN" sz="1000" kern="1200" dirty="0">
                        <a:solidFill>
                          <a:schemeClr val="tx1"/>
                        </a:solidFill>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endParaRPr lang="en-US" altLang="zh-CN" sz="1000" kern="1200" dirty="0">
                        <a:solidFill>
                          <a:schemeClr val="tx1"/>
                        </a:solidFill>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endParaRPr lang="en-US" altLang="zh-CN" sz="1000" kern="1200" dirty="0">
                        <a:solidFill>
                          <a:schemeClr val="tx1"/>
                        </a:solidFill>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endParaRPr lang="en-US" altLang="zh-CN" sz="1000" kern="1200" dirty="0">
                        <a:solidFill>
                          <a:schemeClr val="tx1"/>
                        </a:solidFill>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368931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1EB8142-3A66-0A23-2ADB-E327E6F14493}"/>
              </a:ext>
            </a:extLst>
          </p:cNvPr>
          <p:cNvGraphicFramePr>
            <a:graphicFrameLocks noChangeAspect="1"/>
          </p:cNvGraphicFramePr>
          <p:nvPr>
            <p:custDataLst>
              <p:tags r:id="rId1"/>
            </p:custDataLst>
            <p:extLst>
              <p:ext uri="{D42A27DB-BD31-4B8C-83A1-F6EECF244321}">
                <p14:modId xmlns:p14="http://schemas.microsoft.com/office/powerpoint/2010/main" val="6331120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78" imgH="379" progId="TCLayout.ActiveDocument.1">
                  <p:embed/>
                </p:oleObj>
              </mc:Choice>
              <mc:Fallback>
                <p:oleObj name="think-cell Slide" r:id="rId3" imgW="378" imgH="379" progId="TCLayout.ActiveDocument.1">
                  <p:embed/>
                  <p:pic>
                    <p:nvPicPr>
                      <p:cNvPr id="4" name="Object 3" hidden="1">
                        <a:extLst>
                          <a:ext uri="{FF2B5EF4-FFF2-40B4-BE49-F238E27FC236}">
                            <a16:creationId xmlns:a16="http://schemas.microsoft.com/office/drawing/2014/main" id="{61EB8142-3A66-0A23-2ADB-E327E6F1449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3F15990B-A075-764C-B968-8C688333B953}"/>
              </a:ext>
            </a:extLst>
          </p:cNvPr>
          <p:cNvSpPr>
            <a:spLocks noGrp="1"/>
          </p:cNvSpPr>
          <p:nvPr>
            <p:ph type="title"/>
          </p:nvPr>
        </p:nvSpPr>
        <p:spPr/>
        <p:txBody>
          <a:bodyPr vert="horz"/>
          <a:lstStyle/>
          <a:p>
            <a:r>
              <a:rPr lang="en-US" dirty="0" err="1"/>
              <a:t>D</a:t>
            </a:r>
            <a:r>
              <a:rPr lang="en-US" altLang="zh-CN" dirty="0" err="1"/>
              <a:t>esay</a:t>
            </a:r>
            <a:r>
              <a:rPr lang="en-US" altLang="zh-CN" dirty="0"/>
              <a:t>/Baidu/Ford Test Report</a:t>
            </a:r>
            <a:endParaRPr lang="en-US" dirty="0"/>
          </a:p>
        </p:txBody>
      </p:sp>
      <p:sp>
        <p:nvSpPr>
          <p:cNvPr id="31" name="Text Placeholder 30">
            <a:extLst>
              <a:ext uri="{FF2B5EF4-FFF2-40B4-BE49-F238E27FC236}">
                <a16:creationId xmlns:a16="http://schemas.microsoft.com/office/drawing/2014/main" id="{E1EAA166-C24E-AEE1-F643-123CE3770C43}"/>
              </a:ext>
            </a:extLst>
          </p:cNvPr>
          <p:cNvSpPr>
            <a:spLocks noGrp="1"/>
          </p:cNvSpPr>
          <p:nvPr>
            <p:ph type="body" sz="quarter" idx="21"/>
          </p:nvPr>
        </p:nvSpPr>
        <p:spPr/>
        <p:txBody>
          <a:bodyPr/>
          <a:lstStyle/>
          <a:p>
            <a:r>
              <a:rPr lang="en-US" dirty="0"/>
              <a:t>04</a:t>
            </a:r>
          </a:p>
        </p:txBody>
      </p:sp>
    </p:spTree>
    <p:extLst>
      <p:ext uri="{BB962C8B-B14F-4D97-AF65-F5344CB8AC3E}">
        <p14:creationId xmlns:p14="http://schemas.microsoft.com/office/powerpoint/2010/main" val="1450225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475C61D-6697-F1D2-F7AF-66946784E06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6475C61D-6697-F1D2-F7AF-66946784E06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1138" name="Slide Number Placeholder 1">
            <a:extLst>
              <a:ext uri="{FF2B5EF4-FFF2-40B4-BE49-F238E27FC236}">
                <a16:creationId xmlns:a16="http://schemas.microsoft.com/office/drawing/2014/main" id="{0BEA474D-5689-B00D-CB7A-90EDF0682363}"/>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79B12F7-1834-4638-BF6F-A4DB3913E89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47C30C6F-A50A-BCC8-DFCD-7380C2166E74}"/>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dirty="0"/>
              <a:t>Baidu </a:t>
            </a:r>
            <a:r>
              <a:rPr lang="en-US" altLang="zh-CN" dirty="0"/>
              <a:t>Full Test Result Review</a:t>
            </a:r>
            <a:r>
              <a:rPr altLang="zh-CN" dirty="0"/>
              <a:t>–</a:t>
            </a:r>
            <a:r>
              <a:rPr dirty="0"/>
              <a:t> </a:t>
            </a:r>
            <a:r>
              <a:rPr lang="en-US" dirty="0">
                <a:solidFill>
                  <a:srgbClr val="008200"/>
                </a:solidFill>
              </a:rPr>
              <a:t>PASS</a:t>
            </a:r>
            <a:endParaRPr dirty="0">
              <a:solidFill>
                <a:srgbClr val="008200"/>
              </a:solidFill>
            </a:endParaRPr>
          </a:p>
        </p:txBody>
      </p:sp>
      <p:sp>
        <p:nvSpPr>
          <p:cNvPr id="39" name="Text Placeholder 5">
            <a:extLst>
              <a:ext uri="{FF2B5EF4-FFF2-40B4-BE49-F238E27FC236}">
                <a16:creationId xmlns:a16="http://schemas.microsoft.com/office/drawing/2014/main" id="{06C3CE91-F886-EBD8-78EA-93248A995DDA}"/>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a:t>S650 R06 </a:t>
            </a:r>
            <a:r>
              <a:rPr lang="en-US" altLang="zh-CN" dirty="0"/>
              <a:t>PRO </a:t>
            </a:r>
            <a:r>
              <a:rPr lang="en-US" dirty="0"/>
              <a:t>HF3 GNG Review</a:t>
            </a:r>
          </a:p>
        </p:txBody>
      </p:sp>
      <p:sp>
        <p:nvSpPr>
          <p:cNvPr id="91141" name="Slide Number Placeholder 2">
            <a:extLst>
              <a:ext uri="{FF2B5EF4-FFF2-40B4-BE49-F238E27FC236}">
                <a16:creationId xmlns:a16="http://schemas.microsoft.com/office/drawing/2014/main" id="{92FA476C-5E6B-6C43-2EC0-FBE8C4E89906}"/>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BCC925B8-E9B7-4F71-AED1-30554165328A}"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spTree>
    <p:extLst>
      <p:ext uri="{BB962C8B-B14F-4D97-AF65-F5344CB8AC3E}">
        <p14:creationId xmlns:p14="http://schemas.microsoft.com/office/powerpoint/2010/main" val="3633276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475C61D-6697-F1D2-F7AF-66946784E06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6475C61D-6697-F1D2-F7AF-66946784E06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1138" name="Slide Number Placeholder 1">
            <a:extLst>
              <a:ext uri="{FF2B5EF4-FFF2-40B4-BE49-F238E27FC236}">
                <a16:creationId xmlns:a16="http://schemas.microsoft.com/office/drawing/2014/main" id="{0BEA474D-5689-B00D-CB7A-90EDF0682363}"/>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79B12F7-1834-4638-BF6F-A4DB3913E89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47C30C6F-A50A-BCC8-DFCD-7380C2166E74}"/>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dirty="0"/>
              <a:t>Baidu </a:t>
            </a:r>
            <a:r>
              <a:rPr lang="en-US" dirty="0"/>
              <a:t>Smoke Test Result Review</a:t>
            </a:r>
            <a:r>
              <a:rPr altLang="zh-CN" dirty="0"/>
              <a:t>–</a:t>
            </a:r>
            <a:r>
              <a:rPr dirty="0"/>
              <a:t> </a:t>
            </a:r>
            <a:r>
              <a:rPr dirty="0">
                <a:solidFill>
                  <a:srgbClr val="008200"/>
                </a:solidFill>
              </a:rPr>
              <a:t>PASS</a:t>
            </a:r>
          </a:p>
        </p:txBody>
      </p:sp>
      <p:sp>
        <p:nvSpPr>
          <p:cNvPr id="39" name="Text Placeholder 5">
            <a:extLst>
              <a:ext uri="{FF2B5EF4-FFF2-40B4-BE49-F238E27FC236}">
                <a16:creationId xmlns:a16="http://schemas.microsoft.com/office/drawing/2014/main" id="{06C3CE91-F886-EBD8-78EA-93248A995DDA}"/>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a:t>S650 R06 </a:t>
            </a:r>
            <a:r>
              <a:rPr lang="en-US" altLang="zh-CN" dirty="0"/>
              <a:t>PRO </a:t>
            </a:r>
            <a:r>
              <a:rPr lang="en-US" dirty="0"/>
              <a:t>HF3 GNG Review</a:t>
            </a:r>
          </a:p>
        </p:txBody>
      </p:sp>
      <p:sp>
        <p:nvSpPr>
          <p:cNvPr id="91141" name="Slide Number Placeholder 2">
            <a:extLst>
              <a:ext uri="{FF2B5EF4-FFF2-40B4-BE49-F238E27FC236}">
                <a16:creationId xmlns:a16="http://schemas.microsoft.com/office/drawing/2014/main" id="{92FA476C-5E6B-6C43-2EC0-FBE8C4E89906}"/>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BCC925B8-E9B7-4F71-AED1-30554165328A}"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spTree>
    <p:extLst>
      <p:ext uri="{BB962C8B-B14F-4D97-AF65-F5344CB8AC3E}">
        <p14:creationId xmlns:p14="http://schemas.microsoft.com/office/powerpoint/2010/main" val="3322010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475C61D-6697-F1D2-F7AF-66946784E06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6475C61D-6697-F1D2-F7AF-66946784E06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1138" name="Slide Number Placeholder 1">
            <a:extLst>
              <a:ext uri="{FF2B5EF4-FFF2-40B4-BE49-F238E27FC236}">
                <a16:creationId xmlns:a16="http://schemas.microsoft.com/office/drawing/2014/main" id="{0BEA474D-5689-B00D-CB7A-90EDF0682363}"/>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79B12F7-1834-4638-BF6F-A4DB3913E89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47C30C6F-A50A-BCC8-DFCD-7380C2166E74}"/>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dirty="0"/>
              <a:t>Baidu </a:t>
            </a:r>
            <a:r>
              <a:rPr lang="en-US" altLang="zh-CN" dirty="0"/>
              <a:t>Monkey Test Result </a:t>
            </a:r>
            <a:r>
              <a:rPr lang="en-US" dirty="0"/>
              <a:t>Review</a:t>
            </a:r>
            <a:r>
              <a:rPr altLang="zh-CN" dirty="0"/>
              <a:t>–</a:t>
            </a:r>
            <a:r>
              <a:rPr dirty="0"/>
              <a:t> </a:t>
            </a:r>
            <a:r>
              <a:rPr dirty="0">
                <a:solidFill>
                  <a:srgbClr val="008200"/>
                </a:solidFill>
              </a:rPr>
              <a:t>PASS</a:t>
            </a:r>
          </a:p>
        </p:txBody>
      </p:sp>
      <p:sp>
        <p:nvSpPr>
          <p:cNvPr id="39" name="Text Placeholder 5">
            <a:extLst>
              <a:ext uri="{FF2B5EF4-FFF2-40B4-BE49-F238E27FC236}">
                <a16:creationId xmlns:a16="http://schemas.microsoft.com/office/drawing/2014/main" id="{06C3CE91-F886-EBD8-78EA-93248A995DDA}"/>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a:t>S650 R06 </a:t>
            </a:r>
            <a:r>
              <a:rPr lang="en-US" altLang="zh-CN" dirty="0"/>
              <a:t>PRO </a:t>
            </a:r>
            <a:r>
              <a:rPr lang="en-US" dirty="0"/>
              <a:t>HF3 GNG Review</a:t>
            </a:r>
          </a:p>
        </p:txBody>
      </p:sp>
      <p:sp>
        <p:nvSpPr>
          <p:cNvPr id="91141" name="Slide Number Placeholder 2">
            <a:extLst>
              <a:ext uri="{FF2B5EF4-FFF2-40B4-BE49-F238E27FC236}">
                <a16:creationId xmlns:a16="http://schemas.microsoft.com/office/drawing/2014/main" id="{92FA476C-5E6B-6C43-2EC0-FBE8C4E89906}"/>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BCC925B8-E9B7-4F71-AED1-30554165328A}"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spTree>
    <p:extLst>
      <p:ext uri="{BB962C8B-B14F-4D97-AF65-F5344CB8AC3E}">
        <p14:creationId xmlns:p14="http://schemas.microsoft.com/office/powerpoint/2010/main" val="1756813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475C61D-6697-F1D2-F7AF-66946784E06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6475C61D-6697-F1D2-F7AF-66946784E06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1138" name="Slide Number Placeholder 1">
            <a:extLst>
              <a:ext uri="{FF2B5EF4-FFF2-40B4-BE49-F238E27FC236}">
                <a16:creationId xmlns:a16="http://schemas.microsoft.com/office/drawing/2014/main" id="{0BEA474D-5689-B00D-CB7A-90EDF0682363}"/>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79B12F7-1834-4638-BF6F-A4DB3913E89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47C30C6F-A50A-BCC8-DFCD-7380C2166E74}"/>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dirty="0"/>
              <a:t>Baidu </a:t>
            </a:r>
            <a:r>
              <a:rPr lang="en-US" altLang="zh-CN" dirty="0"/>
              <a:t>Memory Leak Test Result </a:t>
            </a:r>
            <a:r>
              <a:rPr altLang="zh-CN" dirty="0"/>
              <a:t>–</a:t>
            </a:r>
            <a:r>
              <a:rPr dirty="0"/>
              <a:t> </a:t>
            </a:r>
            <a:r>
              <a:rPr dirty="0">
                <a:solidFill>
                  <a:srgbClr val="008200"/>
                </a:solidFill>
              </a:rPr>
              <a:t>PASS</a:t>
            </a:r>
          </a:p>
        </p:txBody>
      </p:sp>
      <p:sp>
        <p:nvSpPr>
          <p:cNvPr id="39" name="Text Placeholder 5">
            <a:extLst>
              <a:ext uri="{FF2B5EF4-FFF2-40B4-BE49-F238E27FC236}">
                <a16:creationId xmlns:a16="http://schemas.microsoft.com/office/drawing/2014/main" id="{06C3CE91-F886-EBD8-78EA-93248A995DDA}"/>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a:t>S650 R06 </a:t>
            </a:r>
            <a:r>
              <a:rPr lang="en-US" altLang="zh-CN" dirty="0"/>
              <a:t>PRO </a:t>
            </a:r>
            <a:r>
              <a:rPr lang="en-US" dirty="0"/>
              <a:t>HF3 GNG Review</a:t>
            </a:r>
          </a:p>
        </p:txBody>
      </p:sp>
      <p:sp>
        <p:nvSpPr>
          <p:cNvPr id="91141" name="Slide Number Placeholder 2">
            <a:extLst>
              <a:ext uri="{FF2B5EF4-FFF2-40B4-BE49-F238E27FC236}">
                <a16:creationId xmlns:a16="http://schemas.microsoft.com/office/drawing/2014/main" id="{92FA476C-5E6B-6C43-2EC0-FBE8C4E89906}"/>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BCC925B8-E9B7-4F71-AED1-30554165328A}"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spTree>
    <p:extLst>
      <p:ext uri="{BB962C8B-B14F-4D97-AF65-F5344CB8AC3E}">
        <p14:creationId xmlns:p14="http://schemas.microsoft.com/office/powerpoint/2010/main" val="1504603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475C61D-6697-F1D2-F7AF-66946784E06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6475C61D-6697-F1D2-F7AF-66946784E06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1138" name="Slide Number Placeholder 1">
            <a:extLst>
              <a:ext uri="{FF2B5EF4-FFF2-40B4-BE49-F238E27FC236}">
                <a16:creationId xmlns:a16="http://schemas.microsoft.com/office/drawing/2014/main" id="{0BEA474D-5689-B00D-CB7A-90EDF0682363}"/>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79B12F7-1834-4638-BF6F-A4DB3913E89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47C30C6F-A50A-BCC8-DFCD-7380C2166E74}"/>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lang="en-US" altLang="zh-CN" dirty="0"/>
              <a:t>Voice Special Test Result- </a:t>
            </a:r>
            <a:r>
              <a:rPr lang="en-US" altLang="zh-CN" dirty="0">
                <a:solidFill>
                  <a:srgbClr val="008200"/>
                </a:solidFill>
              </a:rPr>
              <a:t>PASS(High)</a:t>
            </a:r>
            <a:endParaRPr dirty="0">
              <a:solidFill>
                <a:srgbClr val="008200"/>
              </a:solidFill>
            </a:endParaRPr>
          </a:p>
        </p:txBody>
      </p:sp>
      <p:sp>
        <p:nvSpPr>
          <p:cNvPr id="39" name="Text Placeholder 5">
            <a:extLst>
              <a:ext uri="{FF2B5EF4-FFF2-40B4-BE49-F238E27FC236}">
                <a16:creationId xmlns:a16="http://schemas.microsoft.com/office/drawing/2014/main" id="{06C3CE91-F886-EBD8-78EA-93248A995DDA}"/>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a:t>S650 R06 </a:t>
            </a:r>
            <a:r>
              <a:rPr lang="en-US" altLang="zh-CN" dirty="0"/>
              <a:t>PRO </a:t>
            </a:r>
            <a:r>
              <a:rPr lang="en-US" dirty="0"/>
              <a:t>HF3 GNG Review</a:t>
            </a:r>
          </a:p>
        </p:txBody>
      </p:sp>
      <p:sp>
        <p:nvSpPr>
          <p:cNvPr id="91141" name="Slide Number Placeholder 2">
            <a:extLst>
              <a:ext uri="{FF2B5EF4-FFF2-40B4-BE49-F238E27FC236}">
                <a16:creationId xmlns:a16="http://schemas.microsoft.com/office/drawing/2014/main" id="{92FA476C-5E6B-6C43-2EC0-FBE8C4E89906}"/>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BCC925B8-E9B7-4F71-AED1-30554165328A}"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sp>
        <p:nvSpPr>
          <p:cNvPr id="24" name="文本框 23">
            <a:extLst>
              <a:ext uri="{FF2B5EF4-FFF2-40B4-BE49-F238E27FC236}">
                <a16:creationId xmlns:a16="http://schemas.microsoft.com/office/drawing/2014/main" id="{03234EAE-1B02-4DD8-A7F9-6990C0E82539}"/>
              </a:ext>
            </a:extLst>
          </p:cNvPr>
          <p:cNvSpPr txBox="1"/>
          <p:nvPr/>
        </p:nvSpPr>
        <p:spPr>
          <a:xfrm>
            <a:off x="540528" y="1012517"/>
            <a:ext cx="6157595" cy="368300"/>
          </a:xfrm>
          <a:prstGeom prst="rect">
            <a:avLst/>
          </a:prstGeom>
          <a:noFill/>
        </p:spPr>
        <p:txBody>
          <a:bodyPr wrap="square" rtlCol="0">
            <a:spAutoFit/>
          </a:bodyPr>
          <a:lstStyle/>
          <a:p>
            <a:r>
              <a:rPr kumimoji="1" lang="zh-CN" altLang="en-US" dirty="0"/>
              <a:t>唤醒词唤醒率：   </a:t>
            </a:r>
            <a:r>
              <a:rPr kumimoji="1" lang="en-GB" altLang="zh-CN" dirty="0">
                <a:highlight>
                  <a:srgbClr val="00FF00"/>
                </a:highlight>
              </a:rPr>
              <a:t>Pass</a:t>
            </a:r>
            <a:r>
              <a:rPr kumimoji="1" lang="en-US" altLang="en-GB" dirty="0">
                <a:highlight>
                  <a:srgbClr val="00FF00"/>
                </a:highlight>
              </a:rPr>
              <a:t> </a:t>
            </a:r>
            <a:endParaRPr kumimoji="1" lang="zh-CN" altLang="en-US" dirty="0">
              <a:highlight>
                <a:srgbClr val="00FF00"/>
              </a:highlight>
            </a:endParaRPr>
          </a:p>
        </p:txBody>
      </p:sp>
    </p:spTree>
    <p:extLst>
      <p:ext uri="{BB962C8B-B14F-4D97-AF65-F5344CB8AC3E}">
        <p14:creationId xmlns:p14="http://schemas.microsoft.com/office/powerpoint/2010/main" val="1666363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475C61D-6697-F1D2-F7AF-66946784E06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6475C61D-6697-F1D2-F7AF-66946784E06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1138" name="Slide Number Placeholder 1">
            <a:extLst>
              <a:ext uri="{FF2B5EF4-FFF2-40B4-BE49-F238E27FC236}">
                <a16:creationId xmlns:a16="http://schemas.microsoft.com/office/drawing/2014/main" id="{0BEA474D-5689-B00D-CB7A-90EDF0682363}"/>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79B12F7-1834-4638-BF6F-A4DB3913E89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47C30C6F-A50A-BCC8-DFCD-7380C2166E74}"/>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lang="en-US" altLang="zh-CN" dirty="0"/>
              <a:t>Voice Special Test Result- </a:t>
            </a:r>
            <a:r>
              <a:rPr lang="en-US" altLang="zh-CN" dirty="0">
                <a:solidFill>
                  <a:srgbClr val="008200"/>
                </a:solidFill>
              </a:rPr>
              <a:t>PASS(Low)</a:t>
            </a:r>
            <a:endParaRPr dirty="0">
              <a:solidFill>
                <a:srgbClr val="008200"/>
              </a:solidFill>
            </a:endParaRPr>
          </a:p>
        </p:txBody>
      </p:sp>
      <p:sp>
        <p:nvSpPr>
          <p:cNvPr id="39" name="Text Placeholder 5">
            <a:extLst>
              <a:ext uri="{FF2B5EF4-FFF2-40B4-BE49-F238E27FC236}">
                <a16:creationId xmlns:a16="http://schemas.microsoft.com/office/drawing/2014/main" id="{06C3CE91-F886-EBD8-78EA-93248A995DDA}"/>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a:t>S650 R06 </a:t>
            </a:r>
            <a:r>
              <a:rPr lang="en-US" altLang="zh-CN" dirty="0"/>
              <a:t>PRO </a:t>
            </a:r>
            <a:r>
              <a:rPr lang="en-US" dirty="0"/>
              <a:t>HF3 GNG Review</a:t>
            </a:r>
          </a:p>
        </p:txBody>
      </p:sp>
      <p:sp>
        <p:nvSpPr>
          <p:cNvPr id="91141" name="Slide Number Placeholder 2">
            <a:extLst>
              <a:ext uri="{FF2B5EF4-FFF2-40B4-BE49-F238E27FC236}">
                <a16:creationId xmlns:a16="http://schemas.microsoft.com/office/drawing/2014/main" id="{92FA476C-5E6B-6C43-2EC0-FBE8C4E89906}"/>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BCC925B8-E9B7-4F71-AED1-30554165328A}"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sp>
        <p:nvSpPr>
          <p:cNvPr id="16" name="文本框 15">
            <a:extLst>
              <a:ext uri="{FF2B5EF4-FFF2-40B4-BE49-F238E27FC236}">
                <a16:creationId xmlns:a16="http://schemas.microsoft.com/office/drawing/2014/main" id="{D3A261CF-D16A-4546-9F0F-E20C5FD35721}"/>
              </a:ext>
            </a:extLst>
          </p:cNvPr>
          <p:cNvSpPr txBox="1"/>
          <p:nvPr/>
        </p:nvSpPr>
        <p:spPr>
          <a:xfrm>
            <a:off x="429652" y="1030248"/>
            <a:ext cx="6157595" cy="368300"/>
          </a:xfrm>
          <a:prstGeom prst="rect">
            <a:avLst/>
          </a:prstGeom>
          <a:noFill/>
        </p:spPr>
        <p:txBody>
          <a:bodyPr wrap="square" rtlCol="0">
            <a:spAutoFit/>
          </a:bodyPr>
          <a:lstStyle/>
          <a:p>
            <a:r>
              <a:rPr kumimoji="1" lang="zh-CN" altLang="en-US" dirty="0"/>
              <a:t>唤醒词唤醒率：   </a:t>
            </a:r>
            <a:r>
              <a:rPr kumimoji="1" lang="en-GB" altLang="zh-CN" dirty="0">
                <a:highlight>
                  <a:srgbClr val="00FF00"/>
                </a:highlight>
              </a:rPr>
              <a:t>Pass</a:t>
            </a:r>
            <a:r>
              <a:rPr kumimoji="1" lang="en-US" altLang="en-GB" dirty="0">
                <a:highlight>
                  <a:srgbClr val="00FF00"/>
                </a:highlight>
              </a:rPr>
              <a:t> </a:t>
            </a:r>
            <a:endParaRPr kumimoji="1" lang="zh-CN" altLang="en-US" dirty="0">
              <a:highlight>
                <a:srgbClr val="00FF00"/>
              </a:highlight>
            </a:endParaRPr>
          </a:p>
        </p:txBody>
      </p:sp>
    </p:spTree>
    <p:extLst>
      <p:ext uri="{BB962C8B-B14F-4D97-AF65-F5344CB8AC3E}">
        <p14:creationId xmlns:p14="http://schemas.microsoft.com/office/powerpoint/2010/main" val="2425691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475C61D-6697-F1D2-F7AF-66946784E06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6475C61D-6697-F1D2-F7AF-66946784E06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1138" name="Slide Number Placeholder 1">
            <a:extLst>
              <a:ext uri="{FF2B5EF4-FFF2-40B4-BE49-F238E27FC236}">
                <a16:creationId xmlns:a16="http://schemas.microsoft.com/office/drawing/2014/main" id="{0BEA474D-5689-B00D-CB7A-90EDF0682363}"/>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79B12F7-1834-4638-BF6F-A4DB3913E89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47C30C6F-A50A-BCC8-DFCD-7380C2166E74}"/>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lang="en-US" altLang="zh-CN" dirty="0"/>
              <a:t>Navigation Special Test Result- </a:t>
            </a:r>
            <a:r>
              <a:rPr lang="en-US" altLang="zh-CN" dirty="0">
                <a:solidFill>
                  <a:srgbClr val="008200"/>
                </a:solidFill>
              </a:rPr>
              <a:t>PASS with condition </a:t>
            </a:r>
            <a:endParaRPr dirty="0">
              <a:solidFill>
                <a:srgbClr val="008200"/>
              </a:solidFill>
            </a:endParaRPr>
          </a:p>
        </p:txBody>
      </p:sp>
      <p:sp>
        <p:nvSpPr>
          <p:cNvPr id="39" name="Text Placeholder 5">
            <a:extLst>
              <a:ext uri="{FF2B5EF4-FFF2-40B4-BE49-F238E27FC236}">
                <a16:creationId xmlns:a16="http://schemas.microsoft.com/office/drawing/2014/main" id="{06C3CE91-F886-EBD8-78EA-93248A995DDA}"/>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a:t>S650 R06 </a:t>
            </a:r>
            <a:r>
              <a:rPr lang="en-US" altLang="zh-CN" dirty="0"/>
              <a:t>PRO </a:t>
            </a:r>
            <a:r>
              <a:rPr lang="en-US" dirty="0"/>
              <a:t>HF3 GNG Review</a:t>
            </a:r>
          </a:p>
        </p:txBody>
      </p:sp>
      <p:sp>
        <p:nvSpPr>
          <p:cNvPr id="91141" name="Slide Number Placeholder 2">
            <a:extLst>
              <a:ext uri="{FF2B5EF4-FFF2-40B4-BE49-F238E27FC236}">
                <a16:creationId xmlns:a16="http://schemas.microsoft.com/office/drawing/2014/main" id="{92FA476C-5E6B-6C43-2EC0-FBE8C4E89906}"/>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BCC925B8-E9B7-4F71-AED1-30554165328A}"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18</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spTree>
    <p:extLst>
      <p:ext uri="{BB962C8B-B14F-4D97-AF65-F5344CB8AC3E}">
        <p14:creationId xmlns:p14="http://schemas.microsoft.com/office/powerpoint/2010/main" val="397386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EE6E3AA-F7A1-B816-E348-2B0D3509256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0EE6E3AA-F7A1-B816-E348-2B0D3509256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5475" name="Slide Number Placeholder 4">
            <a:extLst>
              <a:ext uri="{FF2B5EF4-FFF2-40B4-BE49-F238E27FC236}">
                <a16:creationId xmlns:a16="http://schemas.microsoft.com/office/drawing/2014/main" id="{E44BE2CF-31E6-A72E-7D50-CBBB7498DAD3}"/>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19</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1" name="Title 3">
            <a:extLst>
              <a:ext uri="{FF2B5EF4-FFF2-40B4-BE49-F238E27FC236}">
                <a16:creationId xmlns:a16="http://schemas.microsoft.com/office/drawing/2014/main" id="{DDE7166D-7EE8-9547-289F-69EE946D79E9}"/>
              </a:ext>
            </a:extLst>
          </p:cNvPr>
          <p:cNvSpPr>
            <a:spLocks noGrp="1"/>
          </p:cNvSpPr>
          <p:nvPr>
            <p:ph type="title"/>
          </p:nvPr>
        </p:nvSpPr>
        <p:spPr>
          <a:xfrm>
            <a:off x="374650" y="503238"/>
            <a:ext cx="10515600" cy="685800"/>
          </a:xfrm>
        </p:spPr>
        <p:txBody>
          <a:bodyPr vert="horz"/>
          <a:lstStyle/>
          <a:p>
            <a:pPr fontAlgn="auto">
              <a:spcAft>
                <a:spcPts val="0"/>
              </a:spcAft>
              <a:defRPr/>
            </a:pPr>
            <a:r>
              <a:rPr lang="en-US" dirty="0" err="1"/>
              <a:t>Desay</a:t>
            </a:r>
            <a:r>
              <a:rPr lang="en-US" altLang="zh-CN" dirty="0"/>
              <a:t> </a:t>
            </a:r>
            <a:r>
              <a:rPr lang="en-US" dirty="0"/>
              <a:t>F</a:t>
            </a:r>
            <a:r>
              <a:rPr lang="en-US" altLang="zh-CN" dirty="0"/>
              <a:t>ull</a:t>
            </a:r>
            <a:r>
              <a:rPr lang="en-US" dirty="0"/>
              <a:t> T</a:t>
            </a:r>
            <a:r>
              <a:rPr lang="en-US" altLang="zh-CN" dirty="0"/>
              <a:t>est Result Review- </a:t>
            </a:r>
            <a:r>
              <a:rPr lang="en-US" altLang="zh-CN" dirty="0">
                <a:solidFill>
                  <a:srgbClr val="008200"/>
                </a:solidFill>
              </a:rPr>
              <a:t>PASS</a:t>
            </a:r>
            <a:endParaRPr dirty="0"/>
          </a:p>
        </p:txBody>
      </p:sp>
      <p:sp>
        <p:nvSpPr>
          <p:cNvPr id="12" name="Text Placeholder 5">
            <a:extLst>
              <a:ext uri="{FF2B5EF4-FFF2-40B4-BE49-F238E27FC236}">
                <a16:creationId xmlns:a16="http://schemas.microsoft.com/office/drawing/2014/main" id="{14FEC2B2-2735-76C9-5E27-20166FEAA4DE}"/>
              </a:ext>
            </a:extLst>
          </p:cNvPr>
          <p:cNvSpPr>
            <a:spLocks noGrp="1"/>
          </p:cNvSpPr>
          <p:nvPr>
            <p:ph type="body" sz="quarter" idx="13"/>
          </p:nvPr>
        </p:nvSpPr>
        <p:spPr>
          <a:xfrm>
            <a:off x="395288" y="287338"/>
            <a:ext cx="5438775" cy="215900"/>
          </a:xfrm>
        </p:spPr>
        <p:txBody>
          <a:bodyPr/>
          <a:lstStyle/>
          <a:p>
            <a:pPr fontAlgn="auto">
              <a:spcAft>
                <a:spcPts val="0"/>
              </a:spcAft>
              <a:defRPr/>
            </a:pPr>
            <a:r>
              <a:rPr lang="en-US" dirty="0"/>
              <a:t>S650 R06 HF3</a:t>
            </a:r>
            <a:r>
              <a:rPr dirty="0"/>
              <a:t> GNG Review</a:t>
            </a:r>
          </a:p>
        </p:txBody>
      </p:sp>
      <p:sp>
        <p:nvSpPr>
          <p:cNvPr id="5" name="文本框 4">
            <a:extLst>
              <a:ext uri="{FF2B5EF4-FFF2-40B4-BE49-F238E27FC236}">
                <a16:creationId xmlns:a16="http://schemas.microsoft.com/office/drawing/2014/main" id="{07058642-13C2-DDCC-9928-706AD0CE4AD6}"/>
              </a:ext>
            </a:extLst>
          </p:cNvPr>
          <p:cNvSpPr txBox="1"/>
          <p:nvPr/>
        </p:nvSpPr>
        <p:spPr>
          <a:xfrm>
            <a:off x="1527933" y="6241517"/>
            <a:ext cx="5421507" cy="307777"/>
          </a:xfrm>
          <a:prstGeom prst="rect">
            <a:avLst/>
          </a:prstGeom>
        </p:spPr>
        <p:txBody>
          <a:bodyPr vert="horz" wrap="square" lIns="91440" tIns="45720" rIns="91440" bIns="45720" rtlCol="0">
            <a:spAutoFit/>
          </a:bodyPr>
          <a:lstStyle/>
          <a:p>
            <a:pPr algn="l"/>
            <a:r>
              <a:rPr lang="zh-CN" altLang="en-US" sz="1400" dirty="0">
                <a:solidFill>
                  <a:schemeClr val="bg1"/>
                </a:solidFill>
              </a:rPr>
              <a:t>修复个</a:t>
            </a:r>
            <a:r>
              <a:rPr lang="en-US" altLang="zh-CN" sz="1400" dirty="0">
                <a:solidFill>
                  <a:schemeClr val="bg1"/>
                </a:solidFill>
              </a:rPr>
              <a:t>BUG</a:t>
            </a:r>
            <a:r>
              <a:rPr lang="zh-CN" altLang="en-US" sz="1400" dirty="0">
                <a:solidFill>
                  <a:schemeClr val="bg1"/>
                </a:solidFill>
              </a:rPr>
              <a:t>，其中</a:t>
            </a:r>
            <a:r>
              <a:rPr lang="en-US" altLang="zh-CN" sz="1400" dirty="0">
                <a:solidFill>
                  <a:schemeClr val="bg1"/>
                </a:solidFill>
              </a:rPr>
              <a:t>Reopen </a:t>
            </a:r>
            <a:r>
              <a:rPr lang="zh-CN" altLang="en-US" sz="1400" dirty="0">
                <a:solidFill>
                  <a:schemeClr val="bg1"/>
                </a:solidFill>
              </a:rPr>
              <a:t>个，通过率</a:t>
            </a:r>
            <a:r>
              <a:rPr lang="en-US" altLang="zh-CN" sz="1400" dirty="0">
                <a:solidFill>
                  <a:schemeClr val="bg1"/>
                </a:solidFill>
              </a:rPr>
              <a:t>%</a:t>
            </a:r>
            <a:endParaRPr lang="zh-CN" altLang="en-US" sz="1400" dirty="0">
              <a:solidFill>
                <a:schemeClr val="bg1"/>
              </a:solidFill>
            </a:endParaRPr>
          </a:p>
        </p:txBody>
      </p:sp>
    </p:spTree>
    <p:extLst>
      <p:ext uri="{BB962C8B-B14F-4D97-AF65-F5344CB8AC3E}">
        <p14:creationId xmlns:p14="http://schemas.microsoft.com/office/powerpoint/2010/main" val="2485542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358E7CFE-5E18-B91B-A259-9252D3FD052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13" name="Object 12" hidden="1">
                        <a:extLst>
                          <a:ext uri="{FF2B5EF4-FFF2-40B4-BE49-F238E27FC236}">
                            <a16:creationId xmlns:a16="http://schemas.microsoft.com/office/drawing/2014/main" id="{358E7CFE-5E18-B91B-A259-9252D3FD05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B0BF2591-79FC-1A48-8612-022567BE68FD}"/>
              </a:ext>
            </a:extLst>
          </p:cNvPr>
          <p:cNvSpPr>
            <a:spLocks noGrp="1"/>
          </p:cNvSpPr>
          <p:nvPr>
            <p:ph type="title"/>
          </p:nvPr>
        </p:nvSpPr>
        <p:spPr/>
        <p:txBody>
          <a:bodyPr vert="horz"/>
          <a:lstStyle/>
          <a:p>
            <a:r>
              <a:rPr lang="en-US" altLang="zh-CN" dirty="0"/>
              <a:t>Agenda</a:t>
            </a:r>
            <a:endParaRPr lang="en-US" dirty="0"/>
          </a:p>
        </p:txBody>
      </p:sp>
      <p:sp>
        <p:nvSpPr>
          <p:cNvPr id="17" name="Text Placeholder 16">
            <a:extLst>
              <a:ext uri="{FF2B5EF4-FFF2-40B4-BE49-F238E27FC236}">
                <a16:creationId xmlns:a16="http://schemas.microsoft.com/office/drawing/2014/main" id="{265DEE8C-F4EF-5441-8E97-0342BD211AFC}"/>
              </a:ext>
            </a:extLst>
          </p:cNvPr>
          <p:cNvSpPr>
            <a:spLocks noGrp="1"/>
          </p:cNvSpPr>
          <p:nvPr>
            <p:ph idx="1"/>
          </p:nvPr>
        </p:nvSpPr>
        <p:spPr/>
        <p:txBody>
          <a:bodyPr/>
          <a:lstStyle/>
          <a:p>
            <a:r>
              <a:rPr lang="en-US" sz="1600" spc="40" dirty="0">
                <a:solidFill>
                  <a:srgbClr val="00095B"/>
                </a:solidFill>
                <a:latin typeface="Arial Nova"/>
                <a:ea typeface="+mn-ea"/>
                <a:cs typeface="+mn-cs"/>
              </a:rPr>
              <a:t>Software Overall </a:t>
            </a:r>
            <a:r>
              <a:rPr lang="en-US" spc="40" dirty="0">
                <a:solidFill>
                  <a:srgbClr val="00095B"/>
                </a:solidFill>
                <a:latin typeface="Arial Nova"/>
                <a:ea typeface="+mn-ea"/>
                <a:cs typeface="+mn-cs"/>
              </a:rPr>
              <a:t>S</a:t>
            </a:r>
            <a:r>
              <a:rPr lang="en-US" sz="1600" spc="40" dirty="0">
                <a:solidFill>
                  <a:srgbClr val="00095B"/>
                </a:solidFill>
                <a:latin typeface="Arial Nova"/>
                <a:ea typeface="+mn-ea"/>
                <a:cs typeface="+mn-cs"/>
              </a:rPr>
              <a:t>tatus </a:t>
            </a:r>
            <a:r>
              <a:rPr lang="en-US" altLang="zh-CN" sz="1600" spc="40" dirty="0">
                <a:solidFill>
                  <a:srgbClr val="00095B"/>
                </a:solidFill>
                <a:latin typeface="Arial Nova"/>
                <a:ea typeface="+mn-ea"/>
                <a:cs typeface="+mn-cs"/>
              </a:rPr>
              <a:t>and Summary</a:t>
            </a:r>
            <a:endParaRPr lang="en-US" dirty="0"/>
          </a:p>
        </p:txBody>
      </p:sp>
      <p:sp>
        <p:nvSpPr>
          <p:cNvPr id="7" name="Text Placeholder 6">
            <a:extLst>
              <a:ext uri="{FF2B5EF4-FFF2-40B4-BE49-F238E27FC236}">
                <a16:creationId xmlns:a16="http://schemas.microsoft.com/office/drawing/2014/main" id="{74FEC097-FEB9-F747-96F2-2A30C2029DD3}"/>
              </a:ext>
            </a:extLst>
          </p:cNvPr>
          <p:cNvSpPr>
            <a:spLocks noGrp="1"/>
          </p:cNvSpPr>
          <p:nvPr>
            <p:ph type="body" sz="quarter" idx="19"/>
          </p:nvPr>
        </p:nvSpPr>
        <p:spPr/>
        <p:txBody>
          <a:bodyPr/>
          <a:lstStyle/>
          <a:p>
            <a:r>
              <a:rPr lang="en-US" dirty="0"/>
              <a:t>01</a:t>
            </a:r>
          </a:p>
        </p:txBody>
      </p:sp>
      <p:sp>
        <p:nvSpPr>
          <p:cNvPr id="8" name="Text Placeholder 7">
            <a:extLst>
              <a:ext uri="{FF2B5EF4-FFF2-40B4-BE49-F238E27FC236}">
                <a16:creationId xmlns:a16="http://schemas.microsoft.com/office/drawing/2014/main" id="{59C425D7-3E13-464C-B9FE-C22D4AA60AC0}"/>
              </a:ext>
            </a:extLst>
          </p:cNvPr>
          <p:cNvSpPr>
            <a:spLocks noGrp="1"/>
          </p:cNvSpPr>
          <p:nvPr>
            <p:ph type="body" sz="quarter" idx="20"/>
          </p:nvPr>
        </p:nvSpPr>
        <p:spPr/>
        <p:txBody>
          <a:bodyPr/>
          <a:lstStyle/>
          <a:p>
            <a:r>
              <a:rPr lang="en-US" dirty="0"/>
              <a:t>02</a:t>
            </a:r>
          </a:p>
        </p:txBody>
      </p:sp>
      <p:sp>
        <p:nvSpPr>
          <p:cNvPr id="9" name="Text Placeholder 8">
            <a:extLst>
              <a:ext uri="{FF2B5EF4-FFF2-40B4-BE49-F238E27FC236}">
                <a16:creationId xmlns:a16="http://schemas.microsoft.com/office/drawing/2014/main" id="{4B5A6A66-119F-404F-93F4-C0F3482459A6}"/>
              </a:ext>
            </a:extLst>
          </p:cNvPr>
          <p:cNvSpPr>
            <a:spLocks noGrp="1"/>
          </p:cNvSpPr>
          <p:nvPr>
            <p:ph type="body" sz="quarter" idx="21"/>
          </p:nvPr>
        </p:nvSpPr>
        <p:spPr/>
        <p:txBody>
          <a:bodyPr/>
          <a:lstStyle/>
          <a:p>
            <a:r>
              <a:rPr lang="en-US" dirty="0"/>
              <a:t>03</a:t>
            </a:r>
          </a:p>
        </p:txBody>
      </p:sp>
      <p:sp>
        <p:nvSpPr>
          <p:cNvPr id="10" name="Text Placeholder 9">
            <a:extLst>
              <a:ext uri="{FF2B5EF4-FFF2-40B4-BE49-F238E27FC236}">
                <a16:creationId xmlns:a16="http://schemas.microsoft.com/office/drawing/2014/main" id="{385D917D-6449-DE42-8D8D-C511F448501D}"/>
              </a:ext>
            </a:extLst>
          </p:cNvPr>
          <p:cNvSpPr>
            <a:spLocks noGrp="1"/>
          </p:cNvSpPr>
          <p:nvPr>
            <p:ph type="body" sz="quarter" idx="22"/>
          </p:nvPr>
        </p:nvSpPr>
        <p:spPr/>
        <p:txBody>
          <a:bodyPr/>
          <a:lstStyle/>
          <a:p>
            <a:r>
              <a:rPr lang="en-US" dirty="0"/>
              <a:t>04</a:t>
            </a:r>
          </a:p>
        </p:txBody>
      </p:sp>
      <p:sp>
        <p:nvSpPr>
          <p:cNvPr id="18" name="Text Placeholder 17">
            <a:extLst>
              <a:ext uri="{FF2B5EF4-FFF2-40B4-BE49-F238E27FC236}">
                <a16:creationId xmlns:a16="http://schemas.microsoft.com/office/drawing/2014/main" id="{81D46FE9-B8C5-BC40-B83E-655D00CAAF62}"/>
              </a:ext>
            </a:extLst>
          </p:cNvPr>
          <p:cNvSpPr>
            <a:spLocks noGrp="1"/>
          </p:cNvSpPr>
          <p:nvPr>
            <p:ph idx="23"/>
          </p:nvPr>
        </p:nvSpPr>
        <p:spPr/>
        <p:txBody>
          <a:bodyPr/>
          <a:lstStyle/>
          <a:p>
            <a:r>
              <a:rPr lang="en-US" altLang="zh-CN" dirty="0"/>
              <a:t>SW Change Scope</a:t>
            </a:r>
            <a:endParaRPr lang="en-US" dirty="0"/>
          </a:p>
        </p:txBody>
      </p:sp>
      <p:sp>
        <p:nvSpPr>
          <p:cNvPr id="19" name="Text Placeholder 18">
            <a:extLst>
              <a:ext uri="{FF2B5EF4-FFF2-40B4-BE49-F238E27FC236}">
                <a16:creationId xmlns:a16="http://schemas.microsoft.com/office/drawing/2014/main" id="{88AFF25A-67E5-3947-B3D5-7505D21E2D65}"/>
              </a:ext>
            </a:extLst>
          </p:cNvPr>
          <p:cNvSpPr>
            <a:spLocks noGrp="1"/>
          </p:cNvSpPr>
          <p:nvPr>
            <p:ph idx="24"/>
          </p:nvPr>
        </p:nvSpPr>
        <p:spPr>
          <a:xfrm>
            <a:off x="7409536" y="3540054"/>
            <a:ext cx="4533375" cy="371232"/>
          </a:xfrm>
        </p:spPr>
        <p:txBody>
          <a:bodyPr/>
          <a:lstStyle/>
          <a:p>
            <a:r>
              <a:rPr lang="en-US" altLang="zh-CN" dirty="0"/>
              <a:t>Open Issue Risk and Assessment</a:t>
            </a:r>
            <a:endParaRPr lang="en-US" dirty="0"/>
          </a:p>
        </p:txBody>
      </p:sp>
      <p:sp>
        <p:nvSpPr>
          <p:cNvPr id="102" name="Content Placeholder 101">
            <a:extLst>
              <a:ext uri="{FF2B5EF4-FFF2-40B4-BE49-F238E27FC236}">
                <a16:creationId xmlns:a16="http://schemas.microsoft.com/office/drawing/2014/main" id="{AD7399D0-6D55-6E5D-30A4-EADA5511D780}"/>
              </a:ext>
            </a:extLst>
          </p:cNvPr>
          <p:cNvSpPr>
            <a:spLocks noGrp="1"/>
          </p:cNvSpPr>
          <p:nvPr>
            <p:ph idx="25"/>
          </p:nvPr>
        </p:nvSpPr>
        <p:spPr>
          <a:xfrm>
            <a:off x="7409536" y="4623106"/>
            <a:ext cx="4533375" cy="371232"/>
          </a:xfrm>
        </p:spPr>
        <p:txBody>
          <a:bodyPr/>
          <a:lstStyle/>
          <a:p>
            <a:r>
              <a:rPr lang="en-US" dirty="0" err="1"/>
              <a:t>D</a:t>
            </a:r>
            <a:r>
              <a:rPr lang="en-US" altLang="zh-CN" dirty="0" err="1"/>
              <a:t>esay</a:t>
            </a:r>
            <a:r>
              <a:rPr lang="en-US" altLang="zh-CN" dirty="0"/>
              <a:t>/Baidu/Ford </a:t>
            </a:r>
            <a:r>
              <a:rPr lang="en-US" dirty="0"/>
              <a:t>T</a:t>
            </a:r>
            <a:r>
              <a:rPr lang="en-US" altLang="zh-CN" dirty="0"/>
              <a:t>est Report</a:t>
            </a:r>
            <a:endParaRPr lang="en-US" dirty="0"/>
          </a:p>
        </p:txBody>
      </p:sp>
      <p:grpSp>
        <p:nvGrpSpPr>
          <p:cNvPr id="50" name="Group 49">
            <a:extLst>
              <a:ext uri="{FF2B5EF4-FFF2-40B4-BE49-F238E27FC236}">
                <a16:creationId xmlns:a16="http://schemas.microsoft.com/office/drawing/2014/main" id="{AE77EB72-2374-C34B-9620-4E745413224C}"/>
              </a:ext>
            </a:extLst>
          </p:cNvPr>
          <p:cNvGrpSpPr/>
          <p:nvPr/>
        </p:nvGrpSpPr>
        <p:grpSpPr>
          <a:xfrm>
            <a:off x="6903830" y="1574070"/>
            <a:ext cx="513982" cy="4129626"/>
            <a:chOff x="7001758" y="1637506"/>
            <a:chExt cx="332050" cy="3079750"/>
          </a:xfrm>
        </p:grpSpPr>
        <p:cxnSp>
          <p:nvCxnSpPr>
            <p:cNvPr id="51" name="Straight Connector 50">
              <a:extLst>
                <a:ext uri="{FF2B5EF4-FFF2-40B4-BE49-F238E27FC236}">
                  <a16:creationId xmlns:a16="http://schemas.microsoft.com/office/drawing/2014/main" id="{E888CF0D-30A9-894E-B531-49CB562B830F}"/>
                </a:ext>
              </a:extLst>
            </p:cNvPr>
            <p:cNvCxnSpPr>
              <a:cxnSpLocks/>
            </p:cNvCxnSpPr>
            <p:nvPr/>
          </p:nvCxnSpPr>
          <p:spPr>
            <a:xfrm>
              <a:off x="7001758" y="1637506"/>
              <a:ext cx="309384"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4E151E8-9994-6C40-A87F-3C9A0FA7EF9D}"/>
                </a:ext>
              </a:extLst>
            </p:cNvPr>
            <p:cNvCxnSpPr>
              <a:cxnSpLocks/>
            </p:cNvCxnSpPr>
            <p:nvPr/>
          </p:nvCxnSpPr>
          <p:spPr>
            <a:xfrm>
              <a:off x="7024424" y="2438711"/>
              <a:ext cx="309384"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8523962-7C72-454B-B68C-A1A41338850F}"/>
                </a:ext>
              </a:extLst>
            </p:cNvPr>
            <p:cNvCxnSpPr>
              <a:cxnSpLocks/>
            </p:cNvCxnSpPr>
            <p:nvPr/>
          </p:nvCxnSpPr>
          <p:spPr>
            <a:xfrm>
              <a:off x="7001758" y="4717256"/>
              <a:ext cx="309384"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grpSp>
      <p:sp>
        <p:nvSpPr>
          <p:cNvPr id="2" name="Slide Number Placeholder 1">
            <a:extLst>
              <a:ext uri="{FF2B5EF4-FFF2-40B4-BE49-F238E27FC236}">
                <a16:creationId xmlns:a16="http://schemas.microsoft.com/office/drawing/2014/main" id="{8F83449F-8603-415B-8ACC-3C7DF9AEA233}"/>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96636F-A64E-6C4D-AE26-50A84E19B9C9}" type="slidenum">
              <a:rPr kumimoji="0" lang="en-US" sz="800" b="0" i="0" u="none" strike="noStrike" kern="1200" cap="none" spc="0" normalizeH="0" baseline="0" noProof="0" smtClean="0">
                <a:ln>
                  <a:noFill/>
                </a:ln>
                <a:solidFill>
                  <a:srgbClr val="00095B"/>
                </a:solidFill>
                <a:effectLst/>
                <a:uLnTx/>
                <a:uFillTx/>
                <a:latin typeface="Arial Nova"/>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dirty="0">
              <a:ln>
                <a:noFill/>
              </a:ln>
              <a:solidFill>
                <a:srgbClr val="00095B"/>
              </a:solidFill>
              <a:effectLst/>
              <a:uLnTx/>
              <a:uFillTx/>
              <a:latin typeface="Arial Nova"/>
            </a:endParaRPr>
          </a:p>
        </p:txBody>
      </p:sp>
      <p:sp>
        <p:nvSpPr>
          <p:cNvPr id="4" name="Text Placeholder 9">
            <a:extLst>
              <a:ext uri="{FF2B5EF4-FFF2-40B4-BE49-F238E27FC236}">
                <a16:creationId xmlns:a16="http://schemas.microsoft.com/office/drawing/2014/main" id="{71C6CA10-C3AE-322D-0873-0FC82CEBE3B5}"/>
              </a:ext>
            </a:extLst>
          </p:cNvPr>
          <p:cNvSpPr txBox="1">
            <a:spLocks/>
          </p:cNvSpPr>
          <p:nvPr/>
        </p:nvSpPr>
        <p:spPr>
          <a:xfrm>
            <a:off x="5964474" y="5272626"/>
            <a:ext cx="1193304" cy="757130"/>
          </a:xfrm>
          <a:prstGeom prst="rect">
            <a:avLst/>
          </a:prstGeom>
        </p:spPr>
        <p:txBody>
          <a:bodyPr vert="horz" lIns="91440" tIns="91440" rIns="91440" bIns="0" rtlCol="0" anchor="ctr" anchorCtr="0">
            <a:noAutofit/>
          </a:bodyPr>
          <a:lstStyle>
            <a:lvl1pPr marL="0" indent="0" algn="l" defTabSz="914400" rtl="0" eaLnBrk="1" latinLnBrk="0" hangingPunct="1">
              <a:lnSpc>
                <a:spcPct val="90000"/>
              </a:lnSpc>
              <a:spcBef>
                <a:spcPts val="1000"/>
              </a:spcBef>
              <a:buFont typeface="Arial"/>
              <a:buNone/>
              <a:defRPr sz="4800" b="0" i="0" kern="1200" spc="-200" baseline="0">
                <a:solidFill>
                  <a:schemeClr val="accent1"/>
                </a:solidFill>
                <a:latin typeface="+mn-lt"/>
                <a:ea typeface="Arial Nova" panose="020B0604020202020204" pitchFamily="34" charset="0"/>
                <a:cs typeface="Arial Nova" panose="020B0604020202020204" pitchFamily="34" charset="0"/>
              </a:defRPr>
            </a:lvl1pPr>
            <a:lvl2pPr marL="115888" indent="-115888" algn="l" defTabSz="914400" rtl="0" eaLnBrk="1" latinLnBrk="0" hangingPunct="1">
              <a:lnSpc>
                <a:spcPct val="90000"/>
              </a:lnSpc>
              <a:spcBef>
                <a:spcPts val="500"/>
              </a:spcBef>
              <a:buFont typeface="Arial"/>
              <a:buChar char="•"/>
              <a:tabLst/>
              <a:defRPr sz="10000" b="0" i="0" kern="1200">
                <a:solidFill>
                  <a:schemeClr val="tx1"/>
                </a:solidFill>
                <a:latin typeface="Ford Antenna Light" panose="02000505000000020004" pitchFamily="2" charset="0"/>
                <a:ea typeface="Arial Nova" panose="020B0604020202020204" pitchFamily="34" charset="0"/>
                <a:cs typeface="Arial Nova" panose="020B0604020202020204" pitchFamily="34" charset="0"/>
              </a:defRPr>
            </a:lvl2pPr>
            <a:lvl3pPr marL="401638" indent="-158750" algn="l" defTabSz="914400" rtl="0" eaLnBrk="1" latinLnBrk="0" hangingPunct="1">
              <a:lnSpc>
                <a:spcPct val="90000"/>
              </a:lnSpc>
              <a:spcBef>
                <a:spcPts val="500"/>
              </a:spcBef>
              <a:buFont typeface="Arial" panose="020B0604020202020204" pitchFamily="34" charset="0"/>
              <a:buChar char="ꟷ"/>
              <a:tabLst/>
              <a:defRPr sz="10000" b="0" i="0" kern="1200">
                <a:solidFill>
                  <a:schemeClr val="tx1"/>
                </a:solidFill>
                <a:latin typeface="Ford Antenna Light" panose="02000505000000020004" pitchFamily="2" charset="0"/>
                <a:ea typeface="Arial Nova" panose="020B0604020202020204" pitchFamily="34" charset="0"/>
                <a:cs typeface="Arial Nova" panose="020B0604020202020204" pitchFamily="34" charset="0"/>
              </a:defRPr>
            </a:lvl3pPr>
            <a:lvl4pPr marL="684213" indent="-174625" algn="l" defTabSz="914400" rtl="0" eaLnBrk="1" latinLnBrk="0" hangingPunct="1">
              <a:lnSpc>
                <a:spcPct val="90000"/>
              </a:lnSpc>
              <a:spcBef>
                <a:spcPts val="500"/>
              </a:spcBef>
              <a:buFont typeface="Courier New" panose="02070309020205020404" pitchFamily="49" charset="0"/>
              <a:buChar char="o"/>
              <a:tabLst/>
              <a:defRPr sz="10000" b="0" i="0" kern="1200">
                <a:solidFill>
                  <a:schemeClr val="tx1"/>
                </a:solidFill>
                <a:latin typeface="Ford Antenna Light" panose="02000505000000020004" pitchFamily="2" charset="0"/>
                <a:ea typeface="Ford Antenna Regular" charset="0"/>
                <a:cs typeface="Ford Antenna Regular" charset="0"/>
              </a:defRPr>
            </a:lvl4pPr>
            <a:lvl5pPr marL="2057400" indent="-228600" algn="l" defTabSz="914400" rtl="0" eaLnBrk="1" latinLnBrk="0" hangingPunct="1">
              <a:lnSpc>
                <a:spcPct val="90000"/>
              </a:lnSpc>
              <a:spcBef>
                <a:spcPts val="500"/>
              </a:spcBef>
              <a:buFont typeface="Arial"/>
              <a:buChar char="•"/>
              <a:defRPr sz="10000" b="0" i="0" kern="1200">
                <a:solidFill>
                  <a:schemeClr val="tx1"/>
                </a:solidFill>
                <a:latin typeface="Ford Antenna Light" panose="02000505000000020004" pitchFamily="2" charset="0"/>
                <a:ea typeface="Ford Antenna Regular" charset="0"/>
                <a:cs typeface="Ford Antenna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sz="4800" b="0" i="0" u="none" strike="noStrike" kern="1200" cap="none" spc="-200" normalizeH="0" baseline="0" noProof="0" dirty="0">
                <a:ln>
                  <a:noFill/>
                </a:ln>
                <a:solidFill>
                  <a:srgbClr val="1700F3"/>
                </a:solidFill>
                <a:effectLst/>
                <a:uLnTx/>
                <a:uFillTx/>
                <a:latin typeface="Arial Nova"/>
              </a:rPr>
              <a:t>05</a:t>
            </a:r>
          </a:p>
        </p:txBody>
      </p:sp>
      <p:cxnSp>
        <p:nvCxnSpPr>
          <p:cNvPr id="5" name="Straight Connector 4">
            <a:extLst>
              <a:ext uri="{FF2B5EF4-FFF2-40B4-BE49-F238E27FC236}">
                <a16:creationId xmlns:a16="http://schemas.microsoft.com/office/drawing/2014/main" id="{2B7491DB-295B-9C47-AF65-13B914C34A0C}"/>
              </a:ext>
            </a:extLst>
          </p:cNvPr>
          <p:cNvCxnSpPr>
            <a:cxnSpLocks/>
          </p:cNvCxnSpPr>
          <p:nvPr/>
        </p:nvCxnSpPr>
        <p:spPr>
          <a:xfrm>
            <a:off x="6955257" y="4808722"/>
            <a:ext cx="454279"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44EE391-66A3-613E-53E3-D583A1F7689D}"/>
              </a:ext>
            </a:extLst>
          </p:cNvPr>
          <p:cNvCxnSpPr>
            <a:cxnSpLocks/>
          </p:cNvCxnSpPr>
          <p:nvPr/>
        </p:nvCxnSpPr>
        <p:spPr>
          <a:xfrm>
            <a:off x="6930638" y="3725670"/>
            <a:ext cx="454279"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sp>
        <p:nvSpPr>
          <p:cNvPr id="12" name="Content Placeholder 101">
            <a:extLst>
              <a:ext uri="{FF2B5EF4-FFF2-40B4-BE49-F238E27FC236}">
                <a16:creationId xmlns:a16="http://schemas.microsoft.com/office/drawing/2014/main" id="{AD442897-EB36-C65E-0D89-F3CD41D1332D}"/>
              </a:ext>
            </a:extLst>
          </p:cNvPr>
          <p:cNvSpPr txBox="1">
            <a:spLocks/>
          </p:cNvSpPr>
          <p:nvPr/>
        </p:nvSpPr>
        <p:spPr>
          <a:xfrm>
            <a:off x="7417812" y="5556557"/>
            <a:ext cx="4533375" cy="371232"/>
          </a:xfrm>
          <a:prstGeom prst="rect">
            <a:avLst/>
          </a:prstGeom>
        </p:spPr>
        <p:txBody>
          <a:bodyPr vert="horz" lIns="91440" tIns="0" rIns="91440" bIns="0" rtlCol="0" anchor="ctr">
            <a:noAutofit/>
          </a:bodyPr>
          <a:lstStyle>
            <a:lvl1pPr marL="0" indent="0" algn="l" defTabSz="914400" rtl="0" eaLnBrk="1" latinLnBrk="0" hangingPunct="1">
              <a:lnSpc>
                <a:spcPct val="100000"/>
              </a:lnSpc>
              <a:spcBef>
                <a:spcPts val="1200"/>
              </a:spcBef>
              <a:buFont typeface="Arial"/>
              <a:buNone/>
              <a:defRPr sz="1600" b="0" i="0" kern="1200" spc="50" baseline="0">
                <a:solidFill>
                  <a:schemeClr val="tx1"/>
                </a:solidFill>
                <a:latin typeface="+mn-lt"/>
                <a:ea typeface="Arial Nova" panose="020B0604020202020204" pitchFamily="34" charset="0"/>
                <a:cs typeface="Arial Nova" panose="020B0604020202020204" pitchFamily="34" charset="0"/>
              </a:defRPr>
            </a:lvl1pPr>
            <a:lvl2pPr marL="0" indent="0" algn="l" defTabSz="914400" rtl="0" eaLnBrk="1" latinLnBrk="0" hangingPunct="1">
              <a:lnSpc>
                <a:spcPct val="100000"/>
              </a:lnSpc>
              <a:spcBef>
                <a:spcPts val="1200"/>
              </a:spcBef>
              <a:buSzPct val="75000"/>
              <a:buFont typeface="Arial"/>
              <a:buNone/>
              <a:tabLst/>
              <a:defRPr sz="2000" b="0" i="0" kern="1200" spc="0">
                <a:solidFill>
                  <a:schemeClr val="accent1"/>
                </a:solidFill>
                <a:latin typeface="Ford Antenna Regular" panose="02000505000000020004" pitchFamily="2" charset="0"/>
                <a:ea typeface="Arial Nova" panose="020B0604020202020204" pitchFamily="34" charset="0"/>
                <a:cs typeface="Arial Nova" panose="020B0604020202020204" pitchFamily="34" charset="0"/>
              </a:defRPr>
            </a:lvl2pPr>
            <a:lvl3pPr marL="242888" indent="0" algn="l" defTabSz="914400" rtl="0" eaLnBrk="1" latinLnBrk="0" hangingPunct="1">
              <a:lnSpc>
                <a:spcPct val="120000"/>
              </a:lnSpc>
              <a:spcBef>
                <a:spcPts val="500"/>
              </a:spcBef>
              <a:buSzPct val="75000"/>
              <a:buFont typeface="Arial" panose="020B0604020202020204" pitchFamily="34" charset="0"/>
              <a:buNone/>
              <a:tabLst/>
              <a:defRPr sz="1400" b="0" i="0" kern="1200" spc="0">
                <a:solidFill>
                  <a:srgbClr val="00095B"/>
                </a:solidFill>
                <a:latin typeface="Ford Antenna Regular" panose="02000505000000020004" pitchFamily="2" charset="0"/>
                <a:ea typeface="Arial Nova" panose="020B0604020202020204" pitchFamily="34" charset="0"/>
                <a:cs typeface="Arial Nova" panose="020B0604020202020204" pitchFamily="34" charset="0"/>
              </a:defRPr>
            </a:lvl3pPr>
            <a:lvl4pPr marL="684213" indent="-174625" algn="l" defTabSz="914400" rtl="0" eaLnBrk="1" latinLnBrk="0" hangingPunct="1">
              <a:lnSpc>
                <a:spcPct val="90000"/>
              </a:lnSpc>
              <a:spcBef>
                <a:spcPts val="500"/>
              </a:spcBef>
              <a:buFont typeface="Courier New" panose="02070309020205020404" pitchFamily="49" charset="0"/>
              <a:buChar char="o"/>
              <a:tabLst/>
              <a:defRPr sz="1200" kern="1200">
                <a:solidFill>
                  <a:schemeClr val="tx1"/>
                </a:solidFill>
                <a:latin typeface="Ford Antenna Regular" charset="0"/>
                <a:ea typeface="Ford Antenna Regular" charset="0"/>
                <a:cs typeface="Ford Antenna Regular" charset="0"/>
              </a:defRPr>
            </a:lvl4pPr>
            <a:lvl5pPr marL="2057400" indent="-228600" algn="l" defTabSz="914400" rtl="0" eaLnBrk="1" latinLnBrk="0" hangingPunct="1">
              <a:lnSpc>
                <a:spcPct val="90000"/>
              </a:lnSpc>
              <a:spcBef>
                <a:spcPts val="500"/>
              </a:spcBef>
              <a:buFont typeface="Arial"/>
              <a:buChar char="•"/>
              <a:defRPr sz="1200" kern="1200">
                <a:solidFill>
                  <a:schemeClr val="tx1"/>
                </a:solidFill>
                <a:latin typeface="Ford Antenna Regular" charset="0"/>
                <a:ea typeface="Ford Antenna Regular" charset="0"/>
                <a:cs typeface="Ford Antenna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200"/>
              </a:spcBef>
              <a:spcAft>
                <a:spcPts val="0"/>
              </a:spcAft>
              <a:buClrTx/>
              <a:buSzTx/>
              <a:buFont typeface="Arial"/>
              <a:buNone/>
              <a:tabLst/>
              <a:defRPr/>
            </a:pPr>
            <a:r>
              <a:rPr lang="en-US" dirty="0"/>
              <a:t>GNG Review Result</a:t>
            </a:r>
            <a:endParaRPr kumimoji="0" lang="en-US" sz="1600" b="0" i="0" u="none" strike="noStrike" kern="1200" cap="none" spc="50" normalizeH="0" baseline="0" noProof="0" dirty="0">
              <a:ln>
                <a:noFill/>
              </a:ln>
              <a:solidFill>
                <a:srgbClr val="00095B"/>
              </a:solidFill>
              <a:effectLst/>
              <a:uLnTx/>
              <a:uFillTx/>
              <a:latin typeface="Arial Nova"/>
            </a:endParaRPr>
          </a:p>
        </p:txBody>
      </p:sp>
    </p:spTree>
    <p:extLst>
      <p:ext uri="{BB962C8B-B14F-4D97-AF65-F5344CB8AC3E}">
        <p14:creationId xmlns:p14="http://schemas.microsoft.com/office/powerpoint/2010/main" val="3075547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9BE8C4FF-68C7-F3D3-5ADD-3176E3B9D7C1}"/>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9BE8C4FF-68C7-F3D3-5ADD-3176E3B9D7C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3186" name="Slide Number Placeholder 1">
            <a:extLst>
              <a:ext uri="{FF2B5EF4-FFF2-40B4-BE49-F238E27FC236}">
                <a16:creationId xmlns:a16="http://schemas.microsoft.com/office/drawing/2014/main" id="{11003295-0026-6E69-888C-DB9942F6FE86}"/>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F25782C-DC51-4388-8ECF-886986226A1F}"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0D3C6A78-50E1-B28B-C717-A7E832426E22}"/>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dirty="0" err="1"/>
              <a:t>Desay</a:t>
            </a:r>
            <a:r>
              <a:rPr dirty="0"/>
              <a:t> Smoke Test Result Review– </a:t>
            </a:r>
            <a:r>
              <a:rPr dirty="0">
                <a:solidFill>
                  <a:srgbClr val="008200"/>
                </a:solidFill>
              </a:rPr>
              <a:t>PASS</a:t>
            </a:r>
          </a:p>
        </p:txBody>
      </p:sp>
      <p:sp>
        <p:nvSpPr>
          <p:cNvPr id="39" name="Text Placeholder 5">
            <a:extLst>
              <a:ext uri="{FF2B5EF4-FFF2-40B4-BE49-F238E27FC236}">
                <a16:creationId xmlns:a16="http://schemas.microsoft.com/office/drawing/2014/main" id="{E8AAD1AB-93F3-98EC-3F32-668CAF7AD01E}"/>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a:t>S650 R06 HF3 GNG Review</a:t>
            </a:r>
          </a:p>
        </p:txBody>
      </p:sp>
      <p:sp>
        <p:nvSpPr>
          <p:cNvPr id="93189" name="Slide Number Placeholder 2">
            <a:extLst>
              <a:ext uri="{FF2B5EF4-FFF2-40B4-BE49-F238E27FC236}">
                <a16:creationId xmlns:a16="http://schemas.microsoft.com/office/drawing/2014/main" id="{FB932281-C548-C9FA-1D1A-FAEC601F2859}"/>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DE35BBC-A458-4A71-8805-8B8913702F7C}"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20</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pic>
        <p:nvPicPr>
          <p:cNvPr id="33" name="Check Box 1">
            <a:extLst>
              <a:ext uri="{63B3BB69-23CF-44E3-9099-C40C66FF867C}">
                <a14:compatExt xmlns:a14="http://schemas.microsoft.com/office/drawing/2010/main" spid="_x0000_s3073"/>
              </a:ext>
            </a:extLst>
          </p:cNvPr>
          <p:cNvPicPr>
            <a:picLocks noChangeAspect="1"/>
          </p:cNvPicPr>
          <p:nvPr/>
        </p:nvPicPr>
        <p:blipFill>
          <a:blip r:embed="rId6"/>
          <a:stretch>
            <a:fillRect/>
          </a:stretch>
        </p:blipFill>
        <p:spPr>
          <a:xfrm>
            <a:off x="5143500" y="10651933"/>
            <a:ext cx="982663" cy="254192"/>
          </a:xfrm>
          <a:prstGeom prst="rect">
            <a:avLst/>
          </a:prstGeom>
        </p:spPr>
      </p:pic>
      <p:pic>
        <p:nvPicPr>
          <p:cNvPr id="34" name="Check Box 2">
            <a:extLst>
              <a:ext uri="{63B3BB69-23CF-44E3-9099-C40C66FF867C}">
                <a14:compatExt xmlns:a14="http://schemas.microsoft.com/office/drawing/2010/main" spid="_x0000_s3074"/>
              </a:ext>
            </a:extLst>
          </p:cNvPr>
          <p:cNvPicPr>
            <a:picLocks noChangeAspect="1"/>
          </p:cNvPicPr>
          <p:nvPr/>
        </p:nvPicPr>
        <p:blipFill>
          <a:blip r:embed="rId7"/>
          <a:stretch>
            <a:fillRect/>
          </a:stretch>
        </p:blipFill>
        <p:spPr>
          <a:xfrm>
            <a:off x="8045450" y="10651933"/>
            <a:ext cx="1044575" cy="254192"/>
          </a:xfrm>
          <a:prstGeom prst="rect">
            <a:avLst/>
          </a:prstGeom>
        </p:spPr>
      </p:pic>
      <p:pic>
        <p:nvPicPr>
          <p:cNvPr id="35" name="Check Box 3">
            <a:extLst>
              <a:ext uri="{63B3BB69-23CF-44E3-9099-C40C66FF867C}">
                <a14:compatExt xmlns:a14="http://schemas.microsoft.com/office/drawing/2010/main" spid="_x0000_s3075"/>
              </a:ext>
            </a:extLst>
          </p:cNvPr>
          <p:cNvPicPr>
            <a:picLocks noChangeAspect="1"/>
          </p:cNvPicPr>
          <p:nvPr/>
        </p:nvPicPr>
        <p:blipFill>
          <a:blip r:embed="rId8"/>
          <a:stretch>
            <a:fillRect/>
          </a:stretch>
        </p:blipFill>
        <p:spPr>
          <a:xfrm>
            <a:off x="10106025" y="10651933"/>
            <a:ext cx="996950" cy="25419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EE6E3AA-F7A1-B816-E348-2B0D3509256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0EE6E3AA-F7A1-B816-E348-2B0D3509256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5475" name="Slide Number Placeholder 4">
            <a:extLst>
              <a:ext uri="{FF2B5EF4-FFF2-40B4-BE49-F238E27FC236}">
                <a16:creationId xmlns:a16="http://schemas.microsoft.com/office/drawing/2014/main" id="{E44BE2CF-31E6-A72E-7D50-CBBB7498DAD3}"/>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21</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1" name="Title 3">
            <a:extLst>
              <a:ext uri="{FF2B5EF4-FFF2-40B4-BE49-F238E27FC236}">
                <a16:creationId xmlns:a16="http://schemas.microsoft.com/office/drawing/2014/main" id="{DDE7166D-7EE8-9547-289F-69EE946D79E9}"/>
              </a:ext>
            </a:extLst>
          </p:cNvPr>
          <p:cNvSpPr>
            <a:spLocks noGrp="1"/>
          </p:cNvSpPr>
          <p:nvPr>
            <p:ph type="title"/>
          </p:nvPr>
        </p:nvSpPr>
        <p:spPr>
          <a:xfrm>
            <a:off x="374650" y="503238"/>
            <a:ext cx="10515600" cy="685800"/>
          </a:xfrm>
        </p:spPr>
        <p:txBody>
          <a:bodyPr vert="horz"/>
          <a:lstStyle/>
          <a:p>
            <a:pPr fontAlgn="auto">
              <a:spcAft>
                <a:spcPts val="0"/>
              </a:spcAft>
              <a:defRPr/>
            </a:pPr>
            <a:r>
              <a:rPr lang="en-US" dirty="0" err="1"/>
              <a:t>D</a:t>
            </a:r>
            <a:r>
              <a:rPr lang="en-US" altLang="zh-CN" dirty="0" err="1"/>
              <a:t>esay</a:t>
            </a:r>
            <a:r>
              <a:rPr lang="en-US" altLang="zh-CN" dirty="0"/>
              <a:t> Monkey Test Result</a:t>
            </a:r>
            <a:r>
              <a:rPr lang="en-US" dirty="0"/>
              <a:t>- </a:t>
            </a:r>
            <a:r>
              <a:rPr lang="en-US" dirty="0">
                <a:solidFill>
                  <a:srgbClr val="008200"/>
                </a:solidFill>
              </a:rPr>
              <a:t>PASS</a:t>
            </a:r>
            <a:endParaRPr dirty="0"/>
          </a:p>
        </p:txBody>
      </p:sp>
      <p:sp>
        <p:nvSpPr>
          <p:cNvPr id="12" name="Text Placeholder 5">
            <a:extLst>
              <a:ext uri="{FF2B5EF4-FFF2-40B4-BE49-F238E27FC236}">
                <a16:creationId xmlns:a16="http://schemas.microsoft.com/office/drawing/2014/main" id="{14FEC2B2-2735-76C9-5E27-20166FEAA4DE}"/>
              </a:ext>
            </a:extLst>
          </p:cNvPr>
          <p:cNvSpPr>
            <a:spLocks noGrp="1"/>
          </p:cNvSpPr>
          <p:nvPr>
            <p:ph type="body" sz="quarter" idx="13"/>
          </p:nvPr>
        </p:nvSpPr>
        <p:spPr>
          <a:xfrm>
            <a:off x="395288" y="287338"/>
            <a:ext cx="5438775" cy="215900"/>
          </a:xfrm>
        </p:spPr>
        <p:txBody>
          <a:bodyPr/>
          <a:lstStyle/>
          <a:p>
            <a:pPr fontAlgn="auto">
              <a:spcAft>
                <a:spcPts val="0"/>
              </a:spcAft>
              <a:defRPr/>
            </a:pPr>
            <a:r>
              <a:rPr lang="en-US" dirty="0"/>
              <a:t>S650 R06 HF3</a:t>
            </a:r>
            <a:r>
              <a:rPr dirty="0"/>
              <a:t> GNG Review</a:t>
            </a:r>
          </a:p>
        </p:txBody>
      </p:sp>
    </p:spTree>
    <p:extLst>
      <p:ext uri="{BB962C8B-B14F-4D97-AF65-F5344CB8AC3E}">
        <p14:creationId xmlns:p14="http://schemas.microsoft.com/office/powerpoint/2010/main" val="3092341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993A7E4-DD8F-14D2-4A9D-948959BBFFD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5" name="Object 4" hidden="1">
                        <a:extLst>
                          <a:ext uri="{FF2B5EF4-FFF2-40B4-BE49-F238E27FC236}">
                            <a16:creationId xmlns:a16="http://schemas.microsoft.com/office/drawing/2014/main" id="{B993A7E4-DD8F-14D2-4A9D-948959BBFFD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3426" name="Slide Number Placeholder 1">
            <a:extLst>
              <a:ext uri="{FF2B5EF4-FFF2-40B4-BE49-F238E27FC236}">
                <a16:creationId xmlns:a16="http://schemas.microsoft.com/office/drawing/2014/main" id="{D5B5B3D6-6BC0-1CF8-2DFF-85148DE23D12}"/>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1A68ADA-2C84-48B1-A2D5-7737890254A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3A33F4ED-78BD-BC7E-D225-AC5C1DB8B6EC}"/>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lang="en-US" dirty="0"/>
              <a:t>OTA S</a:t>
            </a:r>
            <a:r>
              <a:rPr lang="en-US" altLang="zh-CN" dirty="0"/>
              <a:t>pecial Test Result</a:t>
            </a:r>
            <a:r>
              <a:rPr dirty="0"/>
              <a:t>- </a:t>
            </a:r>
            <a:r>
              <a:rPr dirty="0">
                <a:solidFill>
                  <a:srgbClr val="008200"/>
                </a:solidFill>
              </a:rPr>
              <a:t>PASS</a:t>
            </a:r>
          </a:p>
        </p:txBody>
      </p:sp>
      <p:sp>
        <p:nvSpPr>
          <p:cNvPr id="39" name="Text Placeholder 5">
            <a:extLst>
              <a:ext uri="{FF2B5EF4-FFF2-40B4-BE49-F238E27FC236}">
                <a16:creationId xmlns:a16="http://schemas.microsoft.com/office/drawing/2014/main" id="{460954FF-71AD-023F-FE90-19FC3307008D}"/>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a:t>S650 R06 </a:t>
            </a:r>
            <a:r>
              <a:rPr lang="en-US" altLang="zh-CN" dirty="0"/>
              <a:t>PRO </a:t>
            </a:r>
            <a:r>
              <a:rPr lang="en-US" dirty="0"/>
              <a:t>HF3 GNG Review</a:t>
            </a:r>
          </a:p>
        </p:txBody>
      </p:sp>
      <p:sp>
        <p:nvSpPr>
          <p:cNvPr id="103429" name="Slide Number Placeholder 2">
            <a:extLst>
              <a:ext uri="{FF2B5EF4-FFF2-40B4-BE49-F238E27FC236}">
                <a16:creationId xmlns:a16="http://schemas.microsoft.com/office/drawing/2014/main" id="{F1DF824E-C60A-56DC-E374-FB5D2BE997BE}"/>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F36E8B3-61BF-4B92-9E66-4BAF251B0020}"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spTree>
    <p:extLst>
      <p:ext uri="{BB962C8B-B14F-4D97-AF65-F5344CB8AC3E}">
        <p14:creationId xmlns:p14="http://schemas.microsoft.com/office/powerpoint/2010/main" val="3492055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EE6E3AA-F7A1-B816-E348-2B0D3509256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0EE6E3AA-F7A1-B816-E348-2B0D3509256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1" name="Content Placeholder 20">
            <a:extLst>
              <a:ext uri="{FF2B5EF4-FFF2-40B4-BE49-F238E27FC236}">
                <a16:creationId xmlns:a16="http://schemas.microsoft.com/office/drawing/2014/main" id="{22B0514E-4E7F-3C9F-F1CE-226D3C67CC9B}"/>
              </a:ext>
            </a:extLst>
          </p:cNvPr>
          <p:cNvSpPr>
            <a:spLocks noGrp="1"/>
          </p:cNvSpPr>
          <p:nvPr>
            <p:ph idx="18"/>
          </p:nvPr>
        </p:nvSpPr>
        <p:spPr>
          <a:xfrm>
            <a:off x="220134" y="6214534"/>
            <a:ext cx="11606742" cy="322791"/>
          </a:xfrm>
        </p:spPr>
        <p:txBody>
          <a:bodyPr/>
          <a:lstStyle/>
          <a:p>
            <a:pPr eaLnBrk="1" fontAlgn="auto" hangingPunct="1">
              <a:spcAft>
                <a:spcPts val="0"/>
              </a:spcAft>
              <a:buFont typeface="Arial"/>
              <a:buNone/>
              <a:defRPr/>
            </a:pPr>
            <a:endParaRPr lang="en-US" dirty="0"/>
          </a:p>
        </p:txBody>
      </p:sp>
      <p:sp>
        <p:nvSpPr>
          <p:cNvPr id="105475" name="Slide Number Placeholder 4">
            <a:extLst>
              <a:ext uri="{FF2B5EF4-FFF2-40B4-BE49-F238E27FC236}">
                <a16:creationId xmlns:a16="http://schemas.microsoft.com/office/drawing/2014/main" id="{E44BE2CF-31E6-A72E-7D50-CBBB7498DAD3}"/>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2" name="Text Placeholder 5">
            <a:extLst>
              <a:ext uri="{FF2B5EF4-FFF2-40B4-BE49-F238E27FC236}">
                <a16:creationId xmlns:a16="http://schemas.microsoft.com/office/drawing/2014/main" id="{14FEC2B2-2735-76C9-5E27-20166FEAA4DE}"/>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a:t>S650 R06 </a:t>
            </a:r>
            <a:r>
              <a:rPr lang="en-US" altLang="zh-CN" dirty="0"/>
              <a:t>PRO </a:t>
            </a:r>
            <a:r>
              <a:rPr lang="en-US" dirty="0"/>
              <a:t>HF3 GNG Review</a:t>
            </a:r>
          </a:p>
        </p:txBody>
      </p:sp>
      <p:sp>
        <p:nvSpPr>
          <p:cNvPr id="6" name="Title 5">
            <a:extLst>
              <a:ext uri="{FF2B5EF4-FFF2-40B4-BE49-F238E27FC236}">
                <a16:creationId xmlns:a16="http://schemas.microsoft.com/office/drawing/2014/main" id="{71E3A06D-793C-BB98-5F77-B54EF9F2C4FF}"/>
              </a:ext>
            </a:extLst>
          </p:cNvPr>
          <p:cNvSpPr>
            <a:spLocks noGrp="1"/>
          </p:cNvSpPr>
          <p:nvPr>
            <p:ph type="title"/>
          </p:nvPr>
        </p:nvSpPr>
        <p:spPr/>
        <p:txBody>
          <a:bodyPr vert="horz"/>
          <a:lstStyle/>
          <a:p>
            <a:r>
              <a:rPr lang="en-US" dirty="0" err="1"/>
              <a:t>D</a:t>
            </a:r>
            <a:r>
              <a:rPr lang="en-US" altLang="zh-CN" dirty="0" err="1"/>
              <a:t>esay</a:t>
            </a:r>
            <a:r>
              <a:rPr lang="en-US" altLang="zh-CN" dirty="0"/>
              <a:t> DID Test Result</a:t>
            </a:r>
            <a:r>
              <a:rPr lang="en-US" dirty="0"/>
              <a:t>- </a:t>
            </a:r>
            <a:r>
              <a:rPr lang="en-US" dirty="0">
                <a:solidFill>
                  <a:srgbClr val="008200"/>
                </a:solidFill>
              </a:rPr>
              <a:t>PASS</a:t>
            </a:r>
            <a:endParaRPr lang="zh-CN" altLang="en-US" dirty="0"/>
          </a:p>
        </p:txBody>
      </p:sp>
    </p:spTree>
    <p:extLst>
      <p:ext uri="{BB962C8B-B14F-4D97-AF65-F5344CB8AC3E}">
        <p14:creationId xmlns:p14="http://schemas.microsoft.com/office/powerpoint/2010/main" val="1423599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EE6E3AA-F7A1-B816-E348-2B0D35092563}"/>
              </a:ext>
            </a:extLst>
          </p:cNvPr>
          <p:cNvGraphicFramePr>
            <a:graphicFrameLocks noChangeAspect="1"/>
          </p:cNvGraphicFramePr>
          <p:nvPr>
            <p:custDataLst>
              <p:tags r:id="rId1"/>
            </p:custDataLst>
            <p:extLst>
              <p:ext uri="{D42A27DB-BD31-4B8C-83A1-F6EECF244321}">
                <p14:modId xmlns:p14="http://schemas.microsoft.com/office/powerpoint/2010/main" val="22442985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0EE6E3AA-F7A1-B816-E348-2B0D3509256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5475" name="Slide Number Placeholder 4">
            <a:extLst>
              <a:ext uri="{FF2B5EF4-FFF2-40B4-BE49-F238E27FC236}">
                <a16:creationId xmlns:a16="http://schemas.microsoft.com/office/drawing/2014/main" id="{E44BE2CF-31E6-A72E-7D50-CBBB7498DAD3}"/>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1" name="Title 3">
            <a:extLst>
              <a:ext uri="{FF2B5EF4-FFF2-40B4-BE49-F238E27FC236}">
                <a16:creationId xmlns:a16="http://schemas.microsoft.com/office/drawing/2014/main" id="{DDE7166D-7EE8-9547-289F-69EE946D79E9}"/>
              </a:ext>
            </a:extLst>
          </p:cNvPr>
          <p:cNvSpPr>
            <a:spLocks noGrp="1"/>
          </p:cNvSpPr>
          <p:nvPr>
            <p:ph type="title"/>
          </p:nvPr>
        </p:nvSpPr>
        <p:spPr>
          <a:xfrm>
            <a:off x="374650" y="503238"/>
            <a:ext cx="10515600" cy="685800"/>
          </a:xfrm>
        </p:spPr>
        <p:txBody>
          <a:bodyPr vert="horz"/>
          <a:lstStyle/>
          <a:p>
            <a:pPr fontAlgn="auto">
              <a:spcAft>
                <a:spcPts val="0"/>
              </a:spcAft>
              <a:defRPr/>
            </a:pPr>
            <a:r>
              <a:rPr lang="en-US" dirty="0"/>
              <a:t>Ford</a:t>
            </a:r>
            <a:r>
              <a:rPr lang="en-US" altLang="zh-CN" dirty="0"/>
              <a:t> </a:t>
            </a:r>
            <a:r>
              <a:rPr lang="en-US" dirty="0"/>
              <a:t>F</a:t>
            </a:r>
            <a:r>
              <a:rPr lang="en-US" altLang="zh-CN" dirty="0"/>
              <a:t>ull</a:t>
            </a:r>
            <a:r>
              <a:rPr lang="en-US" dirty="0"/>
              <a:t> T</a:t>
            </a:r>
            <a:r>
              <a:rPr lang="en-US" altLang="zh-CN" dirty="0"/>
              <a:t>est Result Review- </a:t>
            </a:r>
            <a:r>
              <a:rPr kumimoji="0" lang="en-US" altLang="zh-CN" sz="2400" b="0" i="0" u="none" strike="noStrike" cap="none" normalizeH="0" baseline="0" dirty="0">
                <a:ln>
                  <a:noFill/>
                </a:ln>
                <a:solidFill>
                  <a:srgbClr val="008200"/>
                </a:solidFill>
                <a:effectLst/>
                <a:latin typeface="+mn-ea"/>
                <a:ea typeface="+mn-ea"/>
              </a:rPr>
              <a:t>PASS</a:t>
            </a:r>
            <a:br>
              <a:rPr kumimoji="0" lang="zh-CN" altLang="zh-CN" sz="2400" b="0" i="0" u="none" strike="noStrike" cap="none" normalizeH="0" baseline="0" dirty="0">
                <a:ln>
                  <a:noFill/>
                </a:ln>
                <a:solidFill>
                  <a:srgbClr val="008200"/>
                </a:solidFill>
                <a:effectLst/>
                <a:latin typeface="+mn-ea"/>
                <a:ea typeface="+mn-ea"/>
              </a:rPr>
            </a:br>
            <a:endParaRPr dirty="0"/>
          </a:p>
        </p:txBody>
      </p:sp>
      <p:sp>
        <p:nvSpPr>
          <p:cNvPr id="6" name="Text Placeholder 5">
            <a:extLst>
              <a:ext uri="{FF2B5EF4-FFF2-40B4-BE49-F238E27FC236}">
                <a16:creationId xmlns:a16="http://schemas.microsoft.com/office/drawing/2014/main" id="{FDA071D2-29AB-A9BF-255B-710F3621E979}"/>
              </a:ext>
            </a:extLst>
          </p:cNvPr>
          <p:cNvSpPr>
            <a:spLocks noGrp="1"/>
          </p:cNvSpPr>
          <p:nvPr>
            <p:ph type="body" sz="quarter" idx="13"/>
          </p:nvPr>
        </p:nvSpPr>
        <p:spPr/>
        <p:txBody>
          <a:bodyPr/>
          <a:lstStyle/>
          <a:p>
            <a:r>
              <a:rPr lang="en-US" dirty="0"/>
              <a:t>S650 R06 pro HF3 GNG Review</a:t>
            </a:r>
          </a:p>
          <a:p>
            <a:endParaRPr lang="en-US" dirty="0"/>
          </a:p>
        </p:txBody>
      </p:sp>
    </p:spTree>
    <p:extLst>
      <p:ext uri="{BB962C8B-B14F-4D97-AF65-F5344CB8AC3E}">
        <p14:creationId xmlns:p14="http://schemas.microsoft.com/office/powerpoint/2010/main" val="2654644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9A16EE7-00FA-F845-F3BE-100C69ECAF5D}"/>
              </a:ext>
            </a:extLst>
          </p:cNvPr>
          <p:cNvGraphicFramePr>
            <a:graphicFrameLocks noChangeAspect="1"/>
          </p:cNvGraphicFramePr>
          <p:nvPr>
            <p:custDataLst>
              <p:tags r:id="rId1"/>
            </p:custDataLst>
            <p:extLst>
              <p:ext uri="{D42A27DB-BD31-4B8C-83A1-F6EECF244321}">
                <p14:modId xmlns:p14="http://schemas.microsoft.com/office/powerpoint/2010/main" val="11771404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3426" name="Slide Number Placeholder 1">
            <a:extLst>
              <a:ext uri="{FF2B5EF4-FFF2-40B4-BE49-F238E27FC236}">
                <a16:creationId xmlns:a16="http://schemas.microsoft.com/office/drawing/2014/main" id="{D5B5B3D6-6BC0-1CF8-2DFF-85148DE23D12}"/>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1A68ADA-2C84-48B1-A2D5-7737890254A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3A33F4ED-78BD-BC7E-D225-AC5C1DB8B6EC}"/>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dirty="0"/>
              <a:t>Ford CVPP Validation Result Review - </a:t>
            </a:r>
            <a:r>
              <a:rPr kumimoji="0" lang="en-US" altLang="zh-CN" sz="2400" b="0" i="0" u="none" strike="noStrike" cap="none" normalizeH="0" baseline="0" dirty="0">
                <a:ln>
                  <a:noFill/>
                </a:ln>
                <a:solidFill>
                  <a:srgbClr val="008200"/>
                </a:solidFill>
                <a:effectLst/>
                <a:latin typeface="+mn-ea"/>
                <a:ea typeface="+mn-ea"/>
              </a:rPr>
              <a:t>PASS</a:t>
            </a:r>
            <a:br>
              <a:rPr kumimoji="0" lang="zh-CN" altLang="zh-CN" sz="2400" b="0" i="0" u="none" strike="noStrike" cap="none" normalizeH="0" baseline="0" dirty="0">
                <a:ln>
                  <a:noFill/>
                </a:ln>
                <a:solidFill>
                  <a:srgbClr val="008200"/>
                </a:solidFill>
                <a:effectLst/>
                <a:latin typeface="+mn-ea"/>
                <a:ea typeface="+mn-ea"/>
              </a:rPr>
            </a:br>
            <a:endParaRPr dirty="0">
              <a:solidFill>
                <a:srgbClr val="008200"/>
              </a:solidFill>
            </a:endParaRPr>
          </a:p>
        </p:txBody>
      </p:sp>
      <p:sp>
        <p:nvSpPr>
          <p:cNvPr id="39" name="Text Placeholder 5">
            <a:extLst>
              <a:ext uri="{FF2B5EF4-FFF2-40B4-BE49-F238E27FC236}">
                <a16:creationId xmlns:a16="http://schemas.microsoft.com/office/drawing/2014/main" id="{460954FF-71AD-023F-FE90-19FC3307008D}"/>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a:t>S650 R06 pro HF3 GNG Review</a:t>
            </a:r>
          </a:p>
        </p:txBody>
      </p:sp>
      <p:sp>
        <p:nvSpPr>
          <p:cNvPr id="103429" name="Slide Number Placeholder 2">
            <a:extLst>
              <a:ext uri="{FF2B5EF4-FFF2-40B4-BE49-F238E27FC236}">
                <a16:creationId xmlns:a16="http://schemas.microsoft.com/office/drawing/2014/main" id="{F1DF824E-C60A-56DC-E374-FB5D2BE997BE}"/>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F36E8B3-61BF-4B92-9E66-4BAF251B0020}"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25</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45F3B4E-37F8-0054-6F78-1E060A1CF141}"/>
              </a:ext>
            </a:extLst>
          </p:cNvPr>
          <p:cNvGraphicFramePr>
            <a:graphicFrameLocks noChangeAspect="1"/>
          </p:cNvGraphicFramePr>
          <p:nvPr>
            <p:custDataLst>
              <p:tags r:id="rId1"/>
            </p:custDataLst>
            <p:extLst>
              <p:ext uri="{D42A27DB-BD31-4B8C-83A1-F6EECF244321}">
                <p14:modId xmlns:p14="http://schemas.microsoft.com/office/powerpoint/2010/main" val="40600137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5475" name="Slide Number Placeholder 4">
            <a:extLst>
              <a:ext uri="{FF2B5EF4-FFF2-40B4-BE49-F238E27FC236}">
                <a16:creationId xmlns:a16="http://schemas.microsoft.com/office/drawing/2014/main" id="{E44BE2CF-31E6-A72E-7D50-CBBB7498DAD3}"/>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1" name="Title 3">
            <a:extLst>
              <a:ext uri="{FF2B5EF4-FFF2-40B4-BE49-F238E27FC236}">
                <a16:creationId xmlns:a16="http://schemas.microsoft.com/office/drawing/2014/main" id="{DDE7166D-7EE8-9547-289F-69EE946D79E9}"/>
              </a:ext>
            </a:extLst>
          </p:cNvPr>
          <p:cNvSpPr>
            <a:spLocks noGrp="1"/>
          </p:cNvSpPr>
          <p:nvPr>
            <p:ph type="title"/>
          </p:nvPr>
        </p:nvSpPr>
        <p:spPr>
          <a:xfrm>
            <a:off x="374650" y="503238"/>
            <a:ext cx="10515600" cy="685800"/>
          </a:xfrm>
        </p:spPr>
        <p:txBody>
          <a:bodyPr vert="horz"/>
          <a:lstStyle/>
          <a:p>
            <a:pPr fontAlgn="auto">
              <a:spcAft>
                <a:spcPts val="0"/>
              </a:spcAft>
              <a:defRPr/>
            </a:pPr>
            <a:r>
              <a:rPr dirty="0"/>
              <a:t>Performance Special Review Result </a:t>
            </a:r>
            <a:r>
              <a:rPr lang="en-US" dirty="0"/>
              <a:t>– </a:t>
            </a:r>
            <a:r>
              <a:rPr lang="en-US" dirty="0">
                <a:solidFill>
                  <a:srgbClr val="008200"/>
                </a:solidFill>
              </a:rPr>
              <a:t>PASS with condition</a:t>
            </a:r>
            <a:r>
              <a:rPr dirty="0"/>
              <a:t> </a:t>
            </a:r>
          </a:p>
        </p:txBody>
      </p:sp>
      <p:sp>
        <p:nvSpPr>
          <p:cNvPr id="12" name="Text Placeholder 5">
            <a:extLst>
              <a:ext uri="{FF2B5EF4-FFF2-40B4-BE49-F238E27FC236}">
                <a16:creationId xmlns:a16="http://schemas.microsoft.com/office/drawing/2014/main" id="{14FEC2B2-2735-76C9-5E27-20166FEAA4DE}"/>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a:t>S650 R06 pro HF3 GNG Review</a:t>
            </a:r>
          </a:p>
        </p:txBody>
      </p:sp>
      <p:sp>
        <p:nvSpPr>
          <p:cNvPr id="4" name="Content Placeholder 3">
            <a:extLst>
              <a:ext uri="{FF2B5EF4-FFF2-40B4-BE49-F238E27FC236}">
                <a16:creationId xmlns:a16="http://schemas.microsoft.com/office/drawing/2014/main" id="{887D4E0B-1B31-79BA-66EE-14E195D28119}"/>
              </a:ext>
            </a:extLst>
          </p:cNvPr>
          <p:cNvSpPr>
            <a:spLocks noGrp="1"/>
          </p:cNvSpPr>
          <p:nvPr>
            <p:ph idx="18"/>
          </p:nvPr>
        </p:nvSpPr>
        <p:spPr/>
        <p:txBody>
          <a:bodyPr/>
          <a:lstStyle/>
          <a:p>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1EB8142-3A66-0A23-2ADB-E327E6F14493}"/>
              </a:ext>
            </a:extLst>
          </p:cNvPr>
          <p:cNvGraphicFramePr>
            <a:graphicFrameLocks noChangeAspect="1"/>
          </p:cNvGraphicFramePr>
          <p:nvPr>
            <p:custDataLst>
              <p:tags r:id="rId1"/>
            </p:custDataLst>
            <p:extLst>
              <p:ext uri="{D42A27DB-BD31-4B8C-83A1-F6EECF244321}">
                <p14:modId xmlns:p14="http://schemas.microsoft.com/office/powerpoint/2010/main" val="39656413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78" imgH="379" progId="TCLayout.ActiveDocument.1">
                  <p:embed/>
                </p:oleObj>
              </mc:Choice>
              <mc:Fallback>
                <p:oleObj name="think-cell Slide" r:id="rId3" imgW="378" imgH="379" progId="TCLayout.ActiveDocument.1">
                  <p:embed/>
                  <p:pic>
                    <p:nvPicPr>
                      <p:cNvPr id="4" name="Object 3" hidden="1">
                        <a:extLst>
                          <a:ext uri="{FF2B5EF4-FFF2-40B4-BE49-F238E27FC236}">
                            <a16:creationId xmlns:a16="http://schemas.microsoft.com/office/drawing/2014/main" id="{61EB8142-3A66-0A23-2ADB-E327E6F1449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3F15990B-A075-764C-B968-8C688333B953}"/>
              </a:ext>
            </a:extLst>
          </p:cNvPr>
          <p:cNvSpPr>
            <a:spLocks noGrp="1"/>
          </p:cNvSpPr>
          <p:nvPr>
            <p:ph type="title"/>
          </p:nvPr>
        </p:nvSpPr>
        <p:spPr/>
        <p:txBody>
          <a:bodyPr vert="horz"/>
          <a:lstStyle/>
          <a:p>
            <a:r>
              <a:rPr lang="en-US" altLang="zh-CN" dirty="0"/>
              <a:t>GNG Review Result</a:t>
            </a:r>
            <a:endParaRPr lang="en-US" dirty="0"/>
          </a:p>
        </p:txBody>
      </p:sp>
      <p:sp>
        <p:nvSpPr>
          <p:cNvPr id="31" name="Text Placeholder 30">
            <a:extLst>
              <a:ext uri="{FF2B5EF4-FFF2-40B4-BE49-F238E27FC236}">
                <a16:creationId xmlns:a16="http://schemas.microsoft.com/office/drawing/2014/main" id="{E1EAA166-C24E-AEE1-F643-123CE3770C43}"/>
              </a:ext>
            </a:extLst>
          </p:cNvPr>
          <p:cNvSpPr>
            <a:spLocks noGrp="1"/>
          </p:cNvSpPr>
          <p:nvPr>
            <p:ph type="body" sz="quarter" idx="21"/>
          </p:nvPr>
        </p:nvSpPr>
        <p:spPr/>
        <p:txBody>
          <a:bodyPr/>
          <a:lstStyle/>
          <a:p>
            <a:r>
              <a:rPr lang="en-US" dirty="0"/>
              <a:t>04</a:t>
            </a:r>
          </a:p>
        </p:txBody>
      </p:sp>
    </p:spTree>
    <p:extLst>
      <p:ext uri="{BB962C8B-B14F-4D97-AF65-F5344CB8AC3E}">
        <p14:creationId xmlns:p14="http://schemas.microsoft.com/office/powerpoint/2010/main" val="1356057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BED1F75-535C-DC8B-BBD8-B285E01E3CE2}"/>
              </a:ext>
            </a:extLst>
          </p:cNvPr>
          <p:cNvGraphicFramePr>
            <a:graphicFrameLocks noChangeAspect="1"/>
          </p:cNvGraphicFramePr>
          <p:nvPr>
            <p:custDataLst>
              <p:tags r:id="rId1"/>
            </p:custDataLst>
            <p:extLst>
              <p:ext uri="{D42A27DB-BD31-4B8C-83A1-F6EECF244321}">
                <p14:modId xmlns:p14="http://schemas.microsoft.com/office/powerpoint/2010/main" val="10561098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Text Placeholder 16">
            <a:extLst>
              <a:ext uri="{FF2B5EF4-FFF2-40B4-BE49-F238E27FC236}">
                <a16:creationId xmlns:a16="http://schemas.microsoft.com/office/drawing/2014/main" id="{B7CC4704-12F0-D1EA-FE8D-49AF01379BDD}"/>
              </a:ext>
            </a:extLst>
          </p:cNvPr>
          <p:cNvSpPr>
            <a:spLocks noGrp="1"/>
          </p:cNvSpPr>
          <p:nvPr>
            <p:ph type="body" sz="quarter" idx="16"/>
          </p:nvPr>
        </p:nvSpPr>
        <p:spPr>
          <a:xfrm>
            <a:off x="395288" y="5135562"/>
            <a:ext cx="8631237" cy="685800"/>
          </a:xfrm>
        </p:spPr>
        <p:txBody>
          <a:bodyPr wrap="square" numCol="1" anchor="t" anchorCtr="0" compatLnSpc="1">
            <a:prstTxWarp prst="textNoShape">
              <a:avLst/>
            </a:prstTxWarp>
          </a:bodyPr>
          <a:lstStyle/>
          <a:p>
            <a:pPr>
              <a:buFont typeface="Arial" panose="020B0604020202020204" pitchFamily="34" charset="0"/>
              <a:buNone/>
              <a:defRPr/>
            </a:pPr>
            <a:r>
              <a:rPr altLang="zh-CN" dirty="0">
                <a:ea typeface="宋体" panose="02010600030101010101" pitchFamily="2" charset="-122"/>
                <a:cs typeface="Avenir Next LT Pro Demi" panose="020B0704020202020204" pitchFamily="34" charset="0"/>
              </a:rPr>
              <a:t>Proposal</a:t>
            </a:r>
            <a:r>
              <a:rPr lang="zh-CN" altLang="en-US" dirty="0">
                <a:ea typeface="宋体" panose="02010600030101010101" pitchFamily="2" charset="-122"/>
                <a:cs typeface="Avenir Next LT Pro Demi" panose="020B0704020202020204" pitchFamily="34" charset="0"/>
              </a:rPr>
              <a:t>：</a:t>
            </a:r>
            <a:endParaRPr lang="en-US" altLang="zh-CN" dirty="0">
              <a:ea typeface="宋体" panose="02010600030101010101" pitchFamily="2" charset="-122"/>
              <a:cs typeface="Avenir Next LT Pro Demi" panose="020B0704020202020204" pitchFamily="34" charset="0"/>
            </a:endParaRPr>
          </a:p>
          <a:p>
            <a:pPr>
              <a:buFont typeface="Arial" panose="020B0604020202020204" pitchFamily="34" charset="0"/>
              <a:buNone/>
              <a:defRPr/>
            </a:pPr>
            <a:r>
              <a:rPr lang="en-US" altLang="zh-CN" sz="1800" dirty="0">
                <a:ea typeface="宋体" panose="02010600030101010101" pitchFamily="2" charset="-122"/>
                <a:cs typeface="Avenir Next LT Pro Demi" panose="020B0704020202020204" pitchFamily="34" charset="0"/>
              </a:rPr>
              <a:t>Conclusion</a:t>
            </a:r>
            <a:r>
              <a:rPr lang="zh-CN" altLang="en-US" sz="1800" dirty="0">
                <a:ea typeface="宋体" panose="02010600030101010101" pitchFamily="2" charset="-122"/>
                <a:cs typeface="Avenir Next LT Pro Demi" panose="020B0704020202020204" pitchFamily="34" charset="0"/>
              </a:rPr>
              <a:t>：</a:t>
            </a:r>
            <a:endParaRPr altLang="zh-CN" sz="1800" dirty="0">
              <a:ea typeface="宋体" panose="02010600030101010101" pitchFamily="2" charset="-122"/>
              <a:cs typeface="Avenir Next LT Pro Demi" panose="020B0704020202020204" pitchFamily="34" charset="0"/>
            </a:endParaRPr>
          </a:p>
        </p:txBody>
      </p:sp>
      <p:sp>
        <p:nvSpPr>
          <p:cNvPr id="21" name="Content Placeholder 20">
            <a:extLst>
              <a:ext uri="{FF2B5EF4-FFF2-40B4-BE49-F238E27FC236}">
                <a16:creationId xmlns:a16="http://schemas.microsoft.com/office/drawing/2014/main" id="{E73EEB66-9C6F-D6BE-6B89-EA10881A1C9D}"/>
              </a:ext>
            </a:extLst>
          </p:cNvPr>
          <p:cNvSpPr>
            <a:spLocks noGrp="1"/>
          </p:cNvSpPr>
          <p:nvPr>
            <p:ph idx="18"/>
          </p:nvPr>
        </p:nvSpPr>
        <p:spPr>
          <a:xfrm>
            <a:off x="182563" y="6207125"/>
            <a:ext cx="11826875" cy="295275"/>
          </a:xfrm>
        </p:spPr>
        <p:txBody>
          <a:bodyPr/>
          <a:lstStyle/>
          <a:p>
            <a:pPr eaLnBrk="1" fontAlgn="auto" hangingPunct="1">
              <a:spcAft>
                <a:spcPts val="0"/>
              </a:spcAft>
              <a:buFont typeface="Arial"/>
              <a:buNone/>
              <a:defRPr/>
            </a:pPr>
            <a:r>
              <a:rPr lang="en-US" dirty="0"/>
              <a:t>Conclusion: </a:t>
            </a:r>
          </a:p>
        </p:txBody>
      </p:sp>
      <p:sp>
        <p:nvSpPr>
          <p:cNvPr id="113668" name="Slide Number Placeholder 4">
            <a:extLst>
              <a:ext uri="{FF2B5EF4-FFF2-40B4-BE49-F238E27FC236}">
                <a16:creationId xmlns:a16="http://schemas.microsoft.com/office/drawing/2014/main" id="{61CA856F-CAD4-E263-3A0E-65E31A32BD71}"/>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ECB12CF-20F9-4EAE-BEF8-57CD095330ED}"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28</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1" name="Title 3">
            <a:extLst>
              <a:ext uri="{FF2B5EF4-FFF2-40B4-BE49-F238E27FC236}">
                <a16:creationId xmlns:a16="http://schemas.microsoft.com/office/drawing/2014/main" id="{03200361-F2CC-5571-BAF2-839B15A63DCE}"/>
              </a:ext>
            </a:extLst>
          </p:cNvPr>
          <p:cNvSpPr>
            <a:spLocks noGrp="1"/>
          </p:cNvSpPr>
          <p:nvPr>
            <p:ph type="title"/>
          </p:nvPr>
        </p:nvSpPr>
        <p:spPr>
          <a:xfrm>
            <a:off x="374650" y="503238"/>
            <a:ext cx="10515600" cy="685800"/>
          </a:xfrm>
        </p:spPr>
        <p:txBody>
          <a:bodyPr vert="horz"/>
          <a:lstStyle/>
          <a:p>
            <a:pPr fontAlgn="auto">
              <a:spcAft>
                <a:spcPts val="0"/>
              </a:spcAft>
              <a:defRPr/>
            </a:pPr>
            <a:r>
              <a:rPr dirty="0"/>
              <a:t>GNG Review Result</a:t>
            </a:r>
          </a:p>
        </p:txBody>
      </p:sp>
      <p:sp>
        <p:nvSpPr>
          <p:cNvPr id="12" name="Text Placeholder 5">
            <a:extLst>
              <a:ext uri="{FF2B5EF4-FFF2-40B4-BE49-F238E27FC236}">
                <a16:creationId xmlns:a16="http://schemas.microsoft.com/office/drawing/2014/main" id="{5108789E-20F2-5988-7E25-9292FA4E4664}"/>
              </a:ext>
            </a:extLst>
          </p:cNvPr>
          <p:cNvSpPr>
            <a:spLocks noGrp="1"/>
          </p:cNvSpPr>
          <p:nvPr>
            <p:ph type="body" sz="quarter" idx="13"/>
          </p:nvPr>
        </p:nvSpPr>
        <p:spPr>
          <a:xfrm>
            <a:off x="395288" y="287338"/>
            <a:ext cx="5438775" cy="215900"/>
          </a:xfrm>
        </p:spPr>
        <p:txBody>
          <a:bodyPr/>
          <a:lstStyle/>
          <a:p>
            <a:pPr fontAlgn="auto">
              <a:spcAft>
                <a:spcPts val="0"/>
              </a:spcAft>
              <a:defRPr/>
            </a:pPr>
            <a:r>
              <a:rPr lang="en-US" dirty="0"/>
              <a:t>S650 R06 pro HF3 GNG Review</a:t>
            </a:r>
            <a:endParaRPr dirty="0"/>
          </a:p>
        </p:txBody>
      </p:sp>
      <p:graphicFrame>
        <p:nvGraphicFramePr>
          <p:cNvPr id="13" name="Table 4">
            <a:extLst>
              <a:ext uri="{FF2B5EF4-FFF2-40B4-BE49-F238E27FC236}">
                <a16:creationId xmlns:a16="http://schemas.microsoft.com/office/drawing/2014/main" id="{FC510BC8-D5C4-D1ED-3459-A0509C17FF4E}"/>
              </a:ext>
            </a:extLst>
          </p:cNvPr>
          <p:cNvGraphicFramePr>
            <a:graphicFrameLocks noGrp="1"/>
          </p:cNvGraphicFramePr>
          <p:nvPr>
            <p:extLst>
              <p:ext uri="{D42A27DB-BD31-4B8C-83A1-F6EECF244321}">
                <p14:modId xmlns:p14="http://schemas.microsoft.com/office/powerpoint/2010/main" val="467578711"/>
              </p:ext>
            </p:extLst>
          </p:nvPr>
        </p:nvGraphicFramePr>
        <p:xfrm>
          <a:off x="374650" y="921547"/>
          <a:ext cx="10515600" cy="4021133"/>
        </p:xfrm>
        <a:graphic>
          <a:graphicData uri="http://schemas.openxmlformats.org/drawingml/2006/table">
            <a:tbl>
              <a:tblPr firstRow="1" bandRow="1">
                <a:effectLst>
                  <a:outerShdw blurRad="381000" sx="105000" sy="105000" algn="ctr" rotWithShape="0">
                    <a:prstClr val="black">
                      <a:alpha val="10000"/>
                    </a:prstClr>
                  </a:outerShdw>
                </a:effectLst>
                <a:tableStyleId>{5C22544A-7EE6-4342-B048-85BDC9FD1C3A}</a:tableStyleId>
              </a:tblPr>
              <a:tblGrid>
                <a:gridCol w="1076660">
                  <a:extLst>
                    <a:ext uri="{9D8B030D-6E8A-4147-A177-3AD203B41FA5}">
                      <a16:colId xmlns:a16="http://schemas.microsoft.com/office/drawing/2014/main" val="189198435"/>
                    </a:ext>
                  </a:extLst>
                </a:gridCol>
                <a:gridCol w="4181140">
                  <a:extLst>
                    <a:ext uri="{9D8B030D-6E8A-4147-A177-3AD203B41FA5}">
                      <a16:colId xmlns:a16="http://schemas.microsoft.com/office/drawing/2014/main" val="20000"/>
                    </a:ext>
                  </a:extLst>
                </a:gridCol>
                <a:gridCol w="1942028">
                  <a:extLst>
                    <a:ext uri="{9D8B030D-6E8A-4147-A177-3AD203B41FA5}">
                      <a16:colId xmlns:a16="http://schemas.microsoft.com/office/drawing/2014/main" val="20001"/>
                    </a:ext>
                  </a:extLst>
                </a:gridCol>
                <a:gridCol w="3315772">
                  <a:extLst>
                    <a:ext uri="{9D8B030D-6E8A-4147-A177-3AD203B41FA5}">
                      <a16:colId xmlns:a16="http://schemas.microsoft.com/office/drawing/2014/main" val="20002"/>
                    </a:ext>
                  </a:extLst>
                </a:gridCol>
              </a:tblGrid>
              <a:tr h="321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400" b="1" i="0" u="none" strike="noStrike" cap="none" normalizeH="0" baseline="0" dirty="0">
                        <a:ln>
                          <a:noFill/>
                        </a:ln>
                        <a:solidFill>
                          <a:srgbClr val="FFFFFF"/>
                        </a:solidFill>
                        <a:effectLst/>
                        <a:latin typeface="+mn-ea"/>
                        <a:ea typeface="+mn-ea"/>
                      </a:endParaRPr>
                    </a:p>
                  </a:txBody>
                  <a:tcPr marL="91426" marR="91426" marT="45738" marB="45738" horzOverflow="overflow">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FFFFFF"/>
                          </a:solidFill>
                          <a:effectLst/>
                          <a:latin typeface="+mn-ea"/>
                          <a:ea typeface="+mn-ea"/>
                        </a:rPr>
                        <a:t>Items</a:t>
                      </a:r>
                    </a:p>
                  </a:txBody>
                  <a:tcPr marL="91426" marR="91426" marT="45738" marB="4573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FFFFFF"/>
                          </a:solidFill>
                          <a:effectLst/>
                          <a:latin typeface="+mn-ea"/>
                          <a:ea typeface="+mn-ea"/>
                        </a:rPr>
                        <a:t>Results</a:t>
                      </a:r>
                    </a:p>
                  </a:txBody>
                  <a:tcPr marL="91426" marR="91426" marT="45738" marB="4573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FFFFFF"/>
                          </a:solidFill>
                          <a:effectLst/>
                          <a:latin typeface="+mn-ea"/>
                          <a:ea typeface="+mn-ea"/>
                        </a:rPr>
                        <a:t>comments</a:t>
                      </a:r>
                    </a:p>
                  </a:txBody>
                  <a:tcPr marL="91426" marR="91426" marT="45738" marB="4573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369927">
                <a:tc row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cap="none" normalizeH="0" baseline="0" dirty="0">
                          <a:ln>
                            <a:noFill/>
                          </a:ln>
                          <a:solidFill>
                            <a:srgbClr val="00264E"/>
                          </a:solidFill>
                          <a:effectLst/>
                          <a:latin typeface="+mn-ea"/>
                          <a:ea typeface="+mn-ea"/>
                        </a:rPr>
                        <a:t>Baidu</a:t>
                      </a: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264E"/>
                          </a:solidFill>
                          <a:effectLst/>
                          <a:latin typeface="+mn-ea"/>
                          <a:ea typeface="+mn-ea"/>
                        </a:rPr>
                        <a:t>Baidu Release Notes</a:t>
                      </a: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514124516"/>
                  </a:ext>
                </a:extLst>
              </a:tr>
              <a:tr h="369927">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cap="none" normalizeH="0" baseline="0" dirty="0">
                          <a:ln>
                            <a:noFill/>
                          </a:ln>
                          <a:solidFill>
                            <a:srgbClr val="00264E"/>
                          </a:solidFill>
                          <a:effectLst/>
                          <a:latin typeface="+mn-ea"/>
                          <a:ea typeface="+mn-ea"/>
                        </a:rPr>
                        <a:t>Baidu</a:t>
                      </a: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0" dirty="0">
                          <a:latin typeface="+mn-ea"/>
                          <a:ea typeface="+mn-ea"/>
                          <a:cs typeface="Arial" panose="020B0604020202020204" pitchFamily="34" charset="0"/>
                        </a:rPr>
                        <a:t>Baidu Full/Smoke/Performance Test </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366699483"/>
                  </a:ext>
                </a:extLst>
              </a:tr>
              <a:tr h="369927">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0" dirty="0">
                          <a:latin typeface="+mn-ea"/>
                          <a:ea typeface="+mn-ea"/>
                          <a:cs typeface="Arial" panose="020B0604020202020204" pitchFamily="34" charset="0"/>
                        </a:rPr>
                        <a:t>Baidu Special Test(Voice, Navigation, etc.)</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50618456"/>
                  </a:ext>
                </a:extLst>
              </a:tr>
              <a:tr h="369927">
                <a:tc rowSpan="3">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err="1">
                          <a:ln>
                            <a:noFill/>
                          </a:ln>
                          <a:solidFill>
                            <a:srgbClr val="00264E"/>
                          </a:solidFill>
                          <a:effectLst/>
                          <a:latin typeface="+mn-ea"/>
                          <a:ea typeface="+mn-ea"/>
                        </a:rPr>
                        <a:t>Desay</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err="1">
                          <a:ln>
                            <a:noFill/>
                          </a:ln>
                          <a:solidFill>
                            <a:srgbClr val="00264E"/>
                          </a:solidFill>
                          <a:effectLst/>
                          <a:latin typeface="+mn-ea"/>
                          <a:ea typeface="+mn-ea"/>
                        </a:rPr>
                        <a:t>Desay</a:t>
                      </a:r>
                      <a:r>
                        <a:rPr kumimoji="0" lang="en-US" altLang="zh-CN" sz="1200" b="0" i="0" u="none" strike="noStrike" cap="none" normalizeH="0" baseline="0" dirty="0">
                          <a:ln>
                            <a:noFill/>
                          </a:ln>
                          <a:solidFill>
                            <a:srgbClr val="00264E"/>
                          </a:solidFill>
                          <a:effectLst/>
                          <a:latin typeface="+mn-ea"/>
                          <a:ea typeface="+mn-ea"/>
                        </a:rPr>
                        <a:t> Release Notes</a:t>
                      </a: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796573896"/>
                  </a:ext>
                </a:extLst>
              </a:tr>
              <a:tr h="369927">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kern="1200" cap="none" normalizeH="0" baseline="0" dirty="0">
                        <a:ln>
                          <a:noFill/>
                        </a:ln>
                        <a:solidFill>
                          <a:srgbClr val="00264E"/>
                        </a:solidFill>
                        <a:effectLst/>
                        <a:latin typeface="+mn-ea"/>
                        <a:ea typeface="+mn-ea"/>
                        <a:cs typeface="+mn-cs"/>
                      </a:endParaRP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0" dirty="0" err="1">
                          <a:latin typeface="+mn-ea"/>
                          <a:ea typeface="+mn-ea"/>
                          <a:cs typeface="Arial" panose="020B0604020202020204" pitchFamily="34" charset="0"/>
                        </a:rPr>
                        <a:t>Desay</a:t>
                      </a:r>
                      <a:r>
                        <a:rPr lang="en-US" altLang="zh-CN" sz="1200" b="0" dirty="0">
                          <a:latin typeface="+mn-ea"/>
                          <a:ea typeface="+mn-ea"/>
                          <a:cs typeface="Arial" panose="020B0604020202020204" pitchFamily="34" charset="0"/>
                        </a:rPr>
                        <a:t> Full/Smoke/Performance Test </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200" b="0" i="0" u="none" strike="noStrike" kern="1200" cap="none" spc="0" normalizeH="0" baseline="0" noProof="0" dirty="0">
                        <a:ln>
                          <a:noFill/>
                        </a:ln>
                        <a:solidFill>
                          <a:srgbClr val="00264E"/>
                        </a:solidFill>
                        <a:effectLst/>
                        <a:uLnTx/>
                        <a:uFillTx/>
                        <a:latin typeface="+mn-lt"/>
                        <a:ea typeface="+mn-ea"/>
                        <a:cs typeface="+mn-cs"/>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369927">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0" dirty="0" err="1">
                          <a:latin typeface="+mn-ea"/>
                          <a:ea typeface="+mn-ea"/>
                          <a:cs typeface="Arial" panose="020B0604020202020204" pitchFamily="34" charset="0"/>
                        </a:rPr>
                        <a:t>Desay</a:t>
                      </a:r>
                      <a:r>
                        <a:rPr lang="en-US" altLang="zh-CN" sz="1200" b="0" dirty="0">
                          <a:latin typeface="+mn-ea"/>
                          <a:ea typeface="+mn-ea"/>
                          <a:cs typeface="Arial" panose="020B0604020202020204" pitchFamily="34" charset="0"/>
                        </a:rPr>
                        <a:t> Special Test(OTA, BT, etc.)</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200" b="0" i="0" u="none" strike="noStrike" kern="1200" cap="none" spc="0" normalizeH="0" baseline="0" noProof="0" dirty="0">
                        <a:ln>
                          <a:noFill/>
                        </a:ln>
                        <a:solidFill>
                          <a:srgbClr val="00264E"/>
                        </a:solidFill>
                        <a:effectLst/>
                        <a:uLnTx/>
                        <a:uFillTx/>
                        <a:latin typeface="+mn-lt"/>
                        <a:ea typeface="+mn-ea"/>
                        <a:cs typeface="+mn-cs"/>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369927">
                <a:tc rowSpan="4">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264E"/>
                          </a:solidFill>
                          <a:effectLst/>
                          <a:latin typeface="+mn-ea"/>
                          <a:ea typeface="+mn-ea"/>
                        </a:rPr>
                        <a:t>Ford</a:t>
                      </a: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264E"/>
                          </a:solidFill>
                          <a:effectLst/>
                          <a:latin typeface="+mn-ea"/>
                          <a:ea typeface="+mn-ea"/>
                        </a:rPr>
                        <a:t>Ford In-house Release Notes</a:t>
                      </a: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369927">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0" dirty="0">
                          <a:latin typeface="+mn-ea"/>
                          <a:ea typeface="+mn-ea"/>
                          <a:cs typeface="Arial" panose="020B0604020202020204" pitchFamily="34" charset="0"/>
                        </a:rPr>
                        <a:t>Ford Full/Smoke Test </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647745688"/>
                  </a:ext>
                </a:extLst>
              </a:tr>
              <a:tr h="369927">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200" b="0" dirty="0">
                          <a:latin typeface="+mn-ea"/>
                          <a:ea typeface="+mn-ea"/>
                          <a:cs typeface="Arial" panose="020B0604020202020204" pitchFamily="34" charset="0"/>
                        </a:rPr>
                        <a:t>F</a:t>
                      </a:r>
                      <a:r>
                        <a:rPr lang="en-US" altLang="zh-CN" sz="1200" b="0" dirty="0">
                          <a:latin typeface="+mn-ea"/>
                          <a:ea typeface="+mn-ea"/>
                          <a:cs typeface="Arial" panose="020B0604020202020204" pitchFamily="34" charset="0"/>
                        </a:rPr>
                        <a:t>ord CVPP Validation </a:t>
                      </a:r>
                      <a:endParaRPr kumimoji="0" lang="en-US" altLang="zh-CN" sz="1200" b="0" i="0" u="none" strike="noStrike" kern="1200" cap="none" normalizeH="0" baseline="0" dirty="0">
                        <a:ln>
                          <a:noFill/>
                        </a:ln>
                        <a:solidFill>
                          <a:srgbClr val="00264E"/>
                        </a:solidFill>
                        <a:effectLst/>
                        <a:latin typeface="+mn-ea"/>
                        <a:ea typeface="+mn-ea"/>
                        <a:cs typeface="+mn-cs"/>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369927">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kern="1200" cap="none" normalizeH="0" baseline="0" dirty="0">
                        <a:ln>
                          <a:noFill/>
                        </a:ln>
                        <a:solidFill>
                          <a:srgbClr val="00264E"/>
                        </a:solidFill>
                        <a:effectLst/>
                        <a:latin typeface="+mn-ea"/>
                        <a:ea typeface="+mn-ea"/>
                        <a:cs typeface="+mn-cs"/>
                      </a:endParaRP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200" b="0" dirty="0">
                          <a:latin typeface="+mn-ea"/>
                          <a:ea typeface="+mn-ea"/>
                          <a:cs typeface="Arial" panose="020B0604020202020204" pitchFamily="34" charset="0"/>
                        </a:rPr>
                        <a:t>F</a:t>
                      </a:r>
                      <a:r>
                        <a:rPr lang="en-US" altLang="zh-CN" sz="1200" b="0" dirty="0">
                          <a:latin typeface="+mn-ea"/>
                          <a:ea typeface="+mn-ea"/>
                          <a:cs typeface="Arial" panose="020B0604020202020204" pitchFamily="34" charset="0"/>
                        </a:rPr>
                        <a:t>ord Performance Test</a:t>
                      </a:r>
                      <a:endParaRPr kumimoji="0" lang="en-US" altLang="zh-CN" sz="1200" b="0" i="0" u="none" strike="noStrike" kern="1200" cap="none" normalizeH="0" baseline="0" dirty="0">
                        <a:ln>
                          <a:noFill/>
                        </a:ln>
                        <a:solidFill>
                          <a:srgbClr val="00264E"/>
                        </a:solidFill>
                        <a:effectLst/>
                        <a:latin typeface="+mn-ea"/>
                        <a:ea typeface="+mn-ea"/>
                        <a:cs typeface="+mn-cs"/>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925257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1">
            <a:extLst>
              <a:ext uri="{FF2B5EF4-FFF2-40B4-BE49-F238E27FC236}">
                <a16:creationId xmlns:a16="http://schemas.microsoft.com/office/drawing/2014/main" id="{4CACB3D6-DD86-5833-8930-C688D4DBD02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1C67B34-29AB-49FC-AA63-E40B5799FFB2}" type="slidenum">
              <a:rPr kumimoji="0" lang="en-US" altLang="zh-CN" sz="800" b="0" i="0" u="none" strike="noStrike" kern="1200" cap="none" spc="0" normalizeH="0" baseline="0" noProof="0" smtClean="0">
                <a:ln>
                  <a:noFill/>
                </a:ln>
                <a:solidFill>
                  <a:srgbClr val="FFFFFF"/>
                </a:solidFill>
                <a:effectLst/>
                <a:uLnTx/>
                <a:uFillTx/>
                <a:latin typeface="Ford Antenna Regular" panose="02000505000000020004" pitchFamily="50"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29</a:t>
            </a:fld>
            <a:endParaRPr kumimoji="0" lang="en-US" altLang="zh-CN" sz="800" b="0" i="0" u="none" strike="noStrike" kern="1200" cap="none" spc="0" normalizeH="0" baseline="0" noProof="0">
              <a:ln>
                <a:noFill/>
              </a:ln>
              <a:solidFill>
                <a:srgbClr val="FFFFFF"/>
              </a:solidFill>
              <a:effectLst/>
              <a:uLnTx/>
              <a:uFillTx/>
              <a:latin typeface="Ford Antenna Regular" panose="02000505000000020004" pitchFamily="50" charset="0"/>
              <a:ea typeface="宋体" panose="02010600030101010101" pitchFamily="2"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1EB8142-3A66-0A23-2ADB-E327E6F14493}"/>
              </a:ext>
            </a:extLst>
          </p:cNvPr>
          <p:cNvGraphicFramePr>
            <a:graphicFrameLocks noChangeAspect="1"/>
          </p:cNvGraphicFramePr>
          <p:nvPr>
            <p:custDataLst>
              <p:tags r:id="rId1"/>
            </p:custDataLst>
            <p:extLst>
              <p:ext uri="{D42A27DB-BD31-4B8C-83A1-F6EECF244321}">
                <p14:modId xmlns:p14="http://schemas.microsoft.com/office/powerpoint/2010/main" val="9884764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78" imgH="379" progId="TCLayout.ActiveDocument.1">
                  <p:embed/>
                </p:oleObj>
              </mc:Choice>
              <mc:Fallback>
                <p:oleObj name="think-cell Slide" r:id="rId3" imgW="378" imgH="379" progId="TCLayout.ActiveDocument.1">
                  <p:embed/>
                  <p:pic>
                    <p:nvPicPr>
                      <p:cNvPr id="4" name="Object 3" hidden="1">
                        <a:extLst>
                          <a:ext uri="{FF2B5EF4-FFF2-40B4-BE49-F238E27FC236}">
                            <a16:creationId xmlns:a16="http://schemas.microsoft.com/office/drawing/2014/main" id="{61EB8142-3A66-0A23-2ADB-E327E6F1449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3F15990B-A075-764C-B968-8C688333B953}"/>
              </a:ext>
            </a:extLst>
          </p:cNvPr>
          <p:cNvSpPr>
            <a:spLocks noGrp="1"/>
          </p:cNvSpPr>
          <p:nvPr>
            <p:ph type="title"/>
          </p:nvPr>
        </p:nvSpPr>
        <p:spPr/>
        <p:txBody>
          <a:bodyPr vert="horz"/>
          <a:lstStyle/>
          <a:p>
            <a:r>
              <a:rPr lang="en-US" sz="2400" spc="40" dirty="0">
                <a:solidFill>
                  <a:srgbClr val="00095B"/>
                </a:solidFill>
                <a:latin typeface="Arial Nova"/>
                <a:ea typeface="+mn-ea"/>
                <a:cs typeface="+mn-cs"/>
              </a:rPr>
              <a:t>Software Overall </a:t>
            </a:r>
            <a:r>
              <a:rPr lang="en-US" dirty="0">
                <a:solidFill>
                  <a:srgbClr val="00095B"/>
                </a:solidFill>
                <a:latin typeface="Arial Nova"/>
                <a:ea typeface="+mn-ea"/>
                <a:cs typeface="+mn-cs"/>
              </a:rPr>
              <a:t>S</a:t>
            </a:r>
            <a:r>
              <a:rPr lang="en-US" sz="2400" spc="40" dirty="0">
                <a:solidFill>
                  <a:srgbClr val="00095B"/>
                </a:solidFill>
                <a:latin typeface="Arial Nova"/>
                <a:ea typeface="+mn-ea"/>
                <a:cs typeface="+mn-cs"/>
              </a:rPr>
              <a:t>tatus </a:t>
            </a:r>
            <a:r>
              <a:rPr lang="en-US" altLang="zh-CN" sz="2400" spc="40" dirty="0">
                <a:solidFill>
                  <a:srgbClr val="00095B"/>
                </a:solidFill>
                <a:latin typeface="Arial Nova"/>
                <a:ea typeface="+mn-ea"/>
                <a:cs typeface="+mn-cs"/>
              </a:rPr>
              <a:t>and Summary</a:t>
            </a:r>
            <a:endParaRPr lang="en-US" dirty="0"/>
          </a:p>
        </p:txBody>
      </p:sp>
      <p:sp>
        <p:nvSpPr>
          <p:cNvPr id="31" name="Text Placeholder 30">
            <a:extLst>
              <a:ext uri="{FF2B5EF4-FFF2-40B4-BE49-F238E27FC236}">
                <a16:creationId xmlns:a16="http://schemas.microsoft.com/office/drawing/2014/main" id="{E1EAA166-C24E-AEE1-F643-123CE3770C43}"/>
              </a:ext>
            </a:extLst>
          </p:cNvPr>
          <p:cNvSpPr>
            <a:spLocks noGrp="1"/>
          </p:cNvSpPr>
          <p:nvPr>
            <p:ph type="body" sz="quarter" idx="21"/>
          </p:nvPr>
        </p:nvSpPr>
        <p:spPr/>
        <p:txBody>
          <a:bodyPr/>
          <a:lstStyle/>
          <a:p>
            <a:r>
              <a:rPr lang="en-US" dirty="0"/>
              <a:t>01</a:t>
            </a:r>
          </a:p>
        </p:txBody>
      </p:sp>
    </p:spTree>
    <p:extLst>
      <p:ext uri="{BB962C8B-B14F-4D97-AF65-F5344CB8AC3E}">
        <p14:creationId xmlns:p14="http://schemas.microsoft.com/office/powerpoint/2010/main" val="1469109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8BCA9AB-4D06-8237-EE31-73932357838C}"/>
              </a:ext>
            </a:extLst>
          </p:cNvPr>
          <p:cNvGraphicFramePr>
            <a:graphicFrameLocks noChangeAspect="1"/>
          </p:cNvGraphicFramePr>
          <p:nvPr>
            <p:custDataLst>
              <p:tags r:id="rId1"/>
            </p:custDataLst>
            <p:extLst>
              <p:ext uri="{D42A27DB-BD31-4B8C-83A1-F6EECF244321}">
                <p14:modId xmlns:p14="http://schemas.microsoft.com/office/powerpoint/2010/main" val="33348773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3" name="Object 2" hidden="1">
                        <a:extLst>
                          <a:ext uri="{FF2B5EF4-FFF2-40B4-BE49-F238E27FC236}">
                            <a16:creationId xmlns:a16="http://schemas.microsoft.com/office/drawing/2014/main" id="{98BCA9AB-4D06-8237-EE31-7393235783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7042" name="Slide Number Placeholder 1">
            <a:extLst>
              <a:ext uri="{FF2B5EF4-FFF2-40B4-BE49-F238E27FC236}">
                <a16:creationId xmlns:a16="http://schemas.microsoft.com/office/drawing/2014/main" id="{CDF1C784-72F2-E62A-D5E2-17BF2A766F10}"/>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E714798-F2CC-4B82-84E8-60FE35230CA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DE69D795-7A26-026D-7191-C3629000F194}"/>
              </a:ext>
            </a:extLst>
          </p:cNvPr>
          <p:cNvSpPr>
            <a:spLocks noGrp="1"/>
          </p:cNvSpPr>
          <p:nvPr>
            <p:ph type="title"/>
          </p:nvPr>
        </p:nvSpPr>
        <p:spPr>
          <a:xfrm>
            <a:off x="576263" y="712698"/>
            <a:ext cx="10515600" cy="685800"/>
          </a:xfrm>
        </p:spPr>
        <p:txBody>
          <a:bodyPr vert="horz"/>
          <a:lstStyle/>
          <a:p>
            <a:pPr eaLnBrk="1" fontAlgn="auto" hangingPunct="1">
              <a:spcAft>
                <a:spcPts val="0"/>
              </a:spcAft>
              <a:defRPr/>
            </a:pPr>
            <a:r>
              <a:rPr lang="en-US" dirty="0"/>
              <a:t>S650 R06 </a:t>
            </a:r>
            <a:r>
              <a:rPr lang="en-US" sz="2400" spc="40" dirty="0">
                <a:solidFill>
                  <a:srgbClr val="00095B"/>
                </a:solidFill>
                <a:latin typeface="Arial Nova"/>
                <a:ea typeface="+mn-ea"/>
                <a:cs typeface="+mn-cs"/>
              </a:rPr>
              <a:t>Software Overall </a:t>
            </a:r>
            <a:r>
              <a:rPr lang="en-US" spc="40" dirty="0">
                <a:solidFill>
                  <a:srgbClr val="00095B"/>
                </a:solidFill>
                <a:latin typeface="Arial Nova"/>
                <a:ea typeface="+mn-ea"/>
                <a:cs typeface="+mn-cs"/>
              </a:rPr>
              <a:t>S</a:t>
            </a:r>
            <a:r>
              <a:rPr lang="en-US" sz="2400" spc="40" dirty="0">
                <a:solidFill>
                  <a:srgbClr val="00095B"/>
                </a:solidFill>
                <a:latin typeface="Arial Nova"/>
                <a:ea typeface="+mn-ea"/>
                <a:cs typeface="+mn-cs"/>
              </a:rPr>
              <a:t>tatus </a:t>
            </a:r>
            <a:r>
              <a:rPr lang="en-US" altLang="zh-CN" sz="2400" spc="40" dirty="0">
                <a:solidFill>
                  <a:srgbClr val="00095B"/>
                </a:solidFill>
                <a:latin typeface="Arial Nova"/>
                <a:ea typeface="+mn-ea"/>
                <a:cs typeface="+mn-cs"/>
              </a:rPr>
              <a:t>and Summary</a:t>
            </a:r>
            <a:br>
              <a:rPr lang="en-US" dirty="0"/>
            </a:br>
            <a:endParaRPr dirty="0"/>
          </a:p>
        </p:txBody>
      </p:sp>
      <p:sp>
        <p:nvSpPr>
          <p:cNvPr id="39" name="Text Placeholder 5">
            <a:extLst>
              <a:ext uri="{FF2B5EF4-FFF2-40B4-BE49-F238E27FC236}">
                <a16:creationId xmlns:a16="http://schemas.microsoft.com/office/drawing/2014/main" id="{94EAA605-0684-194A-998C-3D8F985BE9A4}"/>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a:t>S650 R06 pro HF3 GNG Review</a:t>
            </a:r>
          </a:p>
        </p:txBody>
      </p:sp>
      <p:sp>
        <p:nvSpPr>
          <p:cNvPr id="87045" name="Slide Number Placeholder 2">
            <a:extLst>
              <a:ext uri="{FF2B5EF4-FFF2-40B4-BE49-F238E27FC236}">
                <a16:creationId xmlns:a16="http://schemas.microsoft.com/office/drawing/2014/main" id="{EFF13EAF-76CC-D2FB-6639-59C6A24151D0}"/>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A48825C-6072-407F-95AB-F60852E86650}"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4" name="Table 3">
            <a:extLst>
              <a:ext uri="{FF2B5EF4-FFF2-40B4-BE49-F238E27FC236}">
                <a16:creationId xmlns:a16="http://schemas.microsoft.com/office/drawing/2014/main" id="{89C166D4-1F21-155B-4AFF-B7E8289FAAE4}"/>
              </a:ext>
            </a:extLst>
          </p:cNvPr>
          <p:cNvGraphicFramePr>
            <a:graphicFrameLocks noGrp="1"/>
          </p:cNvGraphicFramePr>
          <p:nvPr>
            <p:extLst>
              <p:ext uri="{D42A27DB-BD31-4B8C-83A1-F6EECF244321}">
                <p14:modId xmlns:p14="http://schemas.microsoft.com/office/powerpoint/2010/main" val="1039959750"/>
              </p:ext>
            </p:extLst>
          </p:nvPr>
        </p:nvGraphicFramePr>
        <p:xfrm>
          <a:off x="576263" y="1211338"/>
          <a:ext cx="10637170" cy="4347251"/>
        </p:xfrm>
        <a:graphic>
          <a:graphicData uri="http://schemas.openxmlformats.org/drawingml/2006/table">
            <a:tbl>
              <a:tblPr/>
              <a:tblGrid>
                <a:gridCol w="916998">
                  <a:extLst>
                    <a:ext uri="{9D8B030D-6E8A-4147-A177-3AD203B41FA5}">
                      <a16:colId xmlns:a16="http://schemas.microsoft.com/office/drawing/2014/main" val="1274352050"/>
                    </a:ext>
                  </a:extLst>
                </a:gridCol>
                <a:gridCol w="1601688">
                  <a:extLst>
                    <a:ext uri="{9D8B030D-6E8A-4147-A177-3AD203B41FA5}">
                      <a16:colId xmlns:a16="http://schemas.microsoft.com/office/drawing/2014/main" val="349903311"/>
                    </a:ext>
                  </a:extLst>
                </a:gridCol>
                <a:gridCol w="2457554">
                  <a:extLst>
                    <a:ext uri="{9D8B030D-6E8A-4147-A177-3AD203B41FA5}">
                      <a16:colId xmlns:a16="http://schemas.microsoft.com/office/drawing/2014/main" val="1617725748"/>
                    </a:ext>
                  </a:extLst>
                </a:gridCol>
                <a:gridCol w="2457554">
                  <a:extLst>
                    <a:ext uri="{9D8B030D-6E8A-4147-A177-3AD203B41FA5}">
                      <a16:colId xmlns:a16="http://schemas.microsoft.com/office/drawing/2014/main" val="844766431"/>
                    </a:ext>
                  </a:extLst>
                </a:gridCol>
                <a:gridCol w="1601688">
                  <a:extLst>
                    <a:ext uri="{9D8B030D-6E8A-4147-A177-3AD203B41FA5}">
                      <a16:colId xmlns:a16="http://schemas.microsoft.com/office/drawing/2014/main" val="2480190937"/>
                    </a:ext>
                  </a:extLst>
                </a:gridCol>
                <a:gridCol w="1601688">
                  <a:extLst>
                    <a:ext uri="{9D8B030D-6E8A-4147-A177-3AD203B41FA5}">
                      <a16:colId xmlns:a16="http://schemas.microsoft.com/office/drawing/2014/main" val="3096088372"/>
                    </a:ext>
                  </a:extLst>
                </a:gridCol>
              </a:tblGrid>
              <a:tr h="258585">
                <a:tc gridSpan="6">
                  <a:txBody>
                    <a:bodyPr/>
                    <a:lstStyle/>
                    <a:p>
                      <a:pPr algn="ctr" fontAlgn="ctr"/>
                      <a:r>
                        <a:rPr lang="en-US" sz="1200" b="1" i="0" u="none" strike="noStrike" dirty="0">
                          <a:solidFill>
                            <a:srgbClr val="000000"/>
                          </a:solidFill>
                          <a:effectLst/>
                          <a:latin typeface="+mj-lt"/>
                        </a:rPr>
                        <a:t>S650 R06 PRO HF3 </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lnL w="6350" cap="flat" cmpd="sng" algn="ctr">
                      <a:solidFill>
                        <a:srgbClr val="000000"/>
                      </a:solidFill>
                      <a:prstDash val="solid"/>
                      <a:round/>
                      <a:headEnd type="none" w="med" len="med"/>
                      <a:tailEnd type="none" w="med" len="med"/>
                    </a:lnL>
                  </a:tcPr>
                </a:tc>
                <a:tc hMerge="1">
                  <a:txBody>
                    <a:bodyPr/>
                    <a:lstStyle/>
                    <a:p>
                      <a:endParaRPr lang="zh-CN" altLang="en-US"/>
                    </a:p>
                  </a:txBody>
                  <a:tcPr/>
                </a:tc>
                <a:extLst>
                  <a:ext uri="{0D108BD9-81ED-4DB2-BD59-A6C34878D82A}">
                    <a16:rowId xmlns:a16="http://schemas.microsoft.com/office/drawing/2014/main" val="1667433383"/>
                  </a:ext>
                </a:extLst>
              </a:tr>
              <a:tr h="536010">
                <a:tc gridSpan="2">
                  <a:txBody>
                    <a:bodyPr/>
                    <a:lstStyle/>
                    <a:p>
                      <a:pPr algn="l" fontAlgn="ctr"/>
                      <a:r>
                        <a:rPr lang="en-US" sz="1100" b="0" i="0" u="none" strike="noStrike" dirty="0">
                          <a:solidFill>
                            <a:srgbClr val="000000"/>
                          </a:solidFill>
                          <a:effectLst/>
                          <a:latin typeface="+mn-lt"/>
                        </a:rPr>
                        <a:t>SW Version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ctr"/>
                      <a:r>
                        <a:rPr lang="en-US" sz="1100" b="0" i="0" u="none" strike="noStrike" dirty="0">
                          <a:solidFill>
                            <a:srgbClr val="000000"/>
                          </a:solidFill>
                          <a:effectLst/>
                          <a:latin typeface="+mn-lt"/>
                        </a:rPr>
                        <a:t>MCU version:	</a:t>
                      </a:r>
                      <a:endParaRPr lang="en-US" sz="1100" b="0" i="0" u="none" strike="noStrike" dirty="0">
                        <a:solidFill>
                          <a:schemeClr val="accent1"/>
                        </a:solidFill>
                        <a:effectLst/>
                        <a:latin typeface="+mn-lt"/>
                      </a:endParaRPr>
                    </a:p>
                    <a:p>
                      <a:pPr algn="l" fontAlgn="ctr"/>
                      <a:r>
                        <a:rPr lang="en-US" sz="1100" b="0" i="0" u="none" strike="noStrike" dirty="0">
                          <a:solidFill>
                            <a:srgbClr val="000000"/>
                          </a:solidFill>
                          <a:effectLst/>
                          <a:latin typeface="+mn-lt"/>
                        </a:rPr>
                        <a:t>SOC version:</a:t>
                      </a:r>
                      <a:endParaRPr lang="en-US" sz="1100" b="0" i="0" u="none" strike="noStrike" dirty="0">
                        <a:solidFill>
                          <a:schemeClr val="accent1"/>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Milestone</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en-US" altLang="zh-CN" sz="1100" b="0" i="0" u="none" strike="noStrike" dirty="0">
                          <a:solidFill>
                            <a:srgbClr val="000000"/>
                          </a:solidFill>
                          <a:effectLst/>
                          <a:latin typeface="+mn-lt"/>
                        </a:rPr>
                        <a:t>To support PP build</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3025850451"/>
                  </a:ext>
                </a:extLst>
              </a:tr>
              <a:tr h="222041">
                <a:tc gridSpan="2">
                  <a:txBody>
                    <a:bodyPr/>
                    <a:lstStyle/>
                    <a:p>
                      <a:pPr algn="l" fontAlgn="ctr"/>
                      <a:r>
                        <a:rPr lang="en-US" sz="1100" b="0" i="0" u="none" strike="noStrike" dirty="0">
                          <a:solidFill>
                            <a:srgbClr val="000000"/>
                          </a:solidFill>
                          <a:effectLst/>
                          <a:latin typeface="+mn-lt"/>
                        </a:rPr>
                        <a:t>Change Point</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4">
                  <a:txBody>
                    <a:bodyPr/>
                    <a:lstStyle/>
                    <a:p>
                      <a:pPr algn="l" fontAlgn="ctr"/>
                      <a:r>
                        <a:rPr lang="en-US" sz="1100" b="0" i="0" u="none" strike="noStrike" dirty="0">
                          <a:solidFill>
                            <a:srgbClr val="000000"/>
                          </a:solidFill>
                          <a:effectLst/>
                          <a:latin typeface="+mn-lt"/>
                        </a:rPr>
                        <a:t> Gating issue bug Fix</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zh-CN" altLang="en-US"/>
                    </a:p>
                  </a:txBody>
                  <a:tcPr/>
                </a:tc>
                <a:extLst>
                  <a:ext uri="{0D108BD9-81ED-4DB2-BD59-A6C34878D82A}">
                    <a16:rowId xmlns:a16="http://schemas.microsoft.com/office/drawing/2014/main" val="4224004423"/>
                  </a:ext>
                </a:extLst>
              </a:tr>
              <a:tr h="222041">
                <a:tc gridSpan="2">
                  <a:txBody>
                    <a:bodyPr/>
                    <a:lstStyle/>
                    <a:p>
                      <a:pPr algn="l" fontAlgn="ctr"/>
                      <a:r>
                        <a:rPr lang="en-US" sz="1100" b="0" i="0" u="none" strike="noStrike" dirty="0">
                          <a:solidFill>
                            <a:srgbClr val="000000"/>
                          </a:solidFill>
                          <a:effectLst/>
                          <a:latin typeface="+mn-lt"/>
                        </a:rPr>
                        <a:t>Next Step</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4">
                  <a:txBody>
                    <a:bodyPr/>
                    <a:lstStyle/>
                    <a:p>
                      <a:pPr algn="l" fontAlgn="ctr"/>
                      <a:r>
                        <a:rPr lang="en-US" sz="1100" b="0" i="0" u="none" strike="noStrike" dirty="0">
                          <a:solidFill>
                            <a:srgbClr val="000000"/>
                          </a:solidFill>
                          <a:effectLst/>
                          <a:latin typeface="+mn-lt"/>
                        </a:rPr>
                        <a:t> Support PP reflash </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lnL w="6350" cap="flat" cmpd="sng" algn="ctr">
                      <a:solidFill>
                        <a:srgbClr val="000000"/>
                      </a:solidFill>
                      <a:prstDash val="solid"/>
                      <a:round/>
                      <a:headEnd type="none" w="med" len="med"/>
                      <a:tailEnd type="none" w="med" len="med"/>
                    </a:lnL>
                  </a:tcPr>
                </a:tc>
                <a:tc hMerge="1">
                  <a:txBody>
                    <a:bodyPr/>
                    <a:lstStyle/>
                    <a:p>
                      <a:endParaRPr lang="zh-CN" altLang="en-US"/>
                    </a:p>
                  </a:txBody>
                  <a:tcPr/>
                </a:tc>
                <a:extLst>
                  <a:ext uri="{0D108BD9-81ED-4DB2-BD59-A6C34878D82A}">
                    <a16:rowId xmlns:a16="http://schemas.microsoft.com/office/drawing/2014/main" val="2424012675"/>
                  </a:ext>
                </a:extLst>
              </a:tr>
              <a:tr h="222041">
                <a:tc>
                  <a:txBody>
                    <a:bodyPr/>
                    <a:lstStyle/>
                    <a:p>
                      <a:pPr algn="l" fontAlgn="ctr"/>
                      <a:r>
                        <a:rPr lang="en-US" sz="1100" b="1" i="0" u="none" strike="noStrike" dirty="0">
                          <a:solidFill>
                            <a:srgbClr val="FFFFFF"/>
                          </a:solidFill>
                          <a:effectLst/>
                          <a:latin typeface="+mn-lt"/>
                        </a:rPr>
                        <a:t>Item</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gridSpan="2">
                  <a:txBody>
                    <a:bodyPr/>
                    <a:lstStyle/>
                    <a:p>
                      <a:pPr algn="l" fontAlgn="ctr"/>
                      <a:r>
                        <a:rPr lang="en-US" sz="1100" b="1" i="0" u="none" strike="noStrike" dirty="0">
                          <a:solidFill>
                            <a:srgbClr val="FFFFFF"/>
                          </a:solidFill>
                          <a:effectLst/>
                          <a:latin typeface="+mn-lt"/>
                        </a:rPr>
                        <a:t>Material / Things</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hMerge="1">
                  <a:txBody>
                    <a:bodyPr/>
                    <a:lstStyle/>
                    <a:p>
                      <a:endParaRPr lang="zh-CN" altLang="en-US"/>
                    </a:p>
                  </a:txBody>
                  <a:tcPr/>
                </a:tc>
                <a:tc>
                  <a:txBody>
                    <a:bodyPr/>
                    <a:lstStyle/>
                    <a:p>
                      <a:pPr algn="ctr" fontAlgn="ctr"/>
                      <a:r>
                        <a:rPr lang="en-US" sz="1100" b="1" i="0" u="none" strike="noStrike" dirty="0">
                          <a:solidFill>
                            <a:srgbClr val="FFFFFF"/>
                          </a:solidFill>
                          <a:effectLst/>
                          <a:latin typeface="+mn-lt"/>
                        </a:rPr>
                        <a:t>Status</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100" b="1" i="0" u="none" strike="noStrike">
                          <a:solidFill>
                            <a:srgbClr val="FFFFFF"/>
                          </a:solidFill>
                          <a:effectLst/>
                          <a:latin typeface="+mn-lt"/>
                        </a:rPr>
                        <a:t>Baidu</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100" b="1" i="0" u="none" strike="noStrike">
                          <a:solidFill>
                            <a:srgbClr val="FFFFFF"/>
                          </a:solidFill>
                          <a:effectLst/>
                          <a:latin typeface="+mn-lt"/>
                        </a:rPr>
                        <a:t>Desay</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4062701659"/>
                  </a:ext>
                </a:extLst>
              </a:tr>
              <a:tr h="222041">
                <a:tc rowSpan="6">
                  <a:txBody>
                    <a:bodyPr/>
                    <a:lstStyle/>
                    <a:p>
                      <a:pPr algn="l" fontAlgn="ctr"/>
                      <a:r>
                        <a:rPr lang="en-US" sz="1100" b="0" i="0" u="none" strike="noStrike" dirty="0">
                          <a:solidFill>
                            <a:srgbClr val="000000"/>
                          </a:solidFill>
                          <a:effectLst/>
                          <a:latin typeface="+mn-lt"/>
                        </a:rPr>
                        <a:t>Supplier</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en-US" sz="1100" b="0" i="0" u="none" strike="noStrike" dirty="0">
                          <a:solidFill>
                            <a:srgbClr val="000000"/>
                          </a:solidFill>
                          <a:effectLst/>
                          <a:latin typeface="+mn-lt"/>
                        </a:rPr>
                        <a:t>Release Note</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endParaRPr lang="en-US" sz="1100" b="0"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100" b="0"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100" b="0"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8048534"/>
                  </a:ext>
                </a:extLst>
              </a:tr>
              <a:tr h="222041">
                <a:tc vMerge="1">
                  <a:txBody>
                    <a:bodyPr/>
                    <a:lstStyle/>
                    <a:p>
                      <a:endParaRPr lang="zh-CN" altLang="en-US"/>
                    </a:p>
                  </a:txBody>
                  <a:tcPr/>
                </a:tc>
                <a:tc rowSpan="3">
                  <a:txBody>
                    <a:bodyPr/>
                    <a:lstStyle/>
                    <a:p>
                      <a:pPr algn="l" fontAlgn="ctr"/>
                      <a:r>
                        <a:rPr lang="en-US" sz="1100" b="0" i="0" u="none" strike="noStrike" dirty="0">
                          <a:solidFill>
                            <a:srgbClr val="000000"/>
                          </a:solidFill>
                          <a:effectLst/>
                          <a:latin typeface="+mn-lt"/>
                        </a:rPr>
                        <a:t>Test Report</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mn-lt"/>
                        </a:rPr>
                        <a:t>Smoke</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6556961"/>
                  </a:ext>
                </a:extLst>
              </a:tr>
              <a:tr h="222041">
                <a:tc vMerge="1">
                  <a:txBody>
                    <a:bodyPr/>
                    <a:lstStyle/>
                    <a:p>
                      <a:endParaRPr lang="zh-CN" altLang="en-US"/>
                    </a:p>
                  </a:txBody>
                  <a:tcPr/>
                </a:tc>
                <a:tc vMerge="1">
                  <a:txBody>
                    <a:bodyPr/>
                    <a:lstStyle/>
                    <a:p>
                      <a:endParaRPr lang="zh-CN" altLang="en-US"/>
                    </a:p>
                  </a:txBody>
                  <a:tcPr/>
                </a:tc>
                <a:tc>
                  <a:txBody>
                    <a:bodyPr/>
                    <a:lstStyle/>
                    <a:p>
                      <a:pPr algn="l" fontAlgn="ctr"/>
                      <a:r>
                        <a:rPr lang="en-US" sz="1100" b="0" i="0" u="none" strike="noStrike" dirty="0">
                          <a:solidFill>
                            <a:srgbClr val="000000"/>
                          </a:solidFill>
                          <a:effectLst/>
                          <a:latin typeface="+mn-lt"/>
                        </a:rPr>
                        <a:t>F</a:t>
                      </a:r>
                      <a:r>
                        <a:rPr lang="en-US" altLang="zh-CN" sz="1100" b="0" i="0" u="none" strike="noStrike" dirty="0">
                          <a:solidFill>
                            <a:srgbClr val="000000"/>
                          </a:solidFill>
                          <a:effectLst/>
                          <a:latin typeface="+mn-lt"/>
                        </a:rPr>
                        <a:t>ull</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altLang="zh-CN"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6103731"/>
                  </a:ext>
                </a:extLst>
              </a:tr>
              <a:tr h="222041">
                <a:tc vMerge="1">
                  <a:txBody>
                    <a:bodyPr/>
                    <a:lstStyle/>
                    <a:p>
                      <a:endParaRPr lang="zh-CN" altLang="en-US"/>
                    </a:p>
                  </a:txBody>
                  <a:tcPr/>
                </a:tc>
                <a:tc vMerge="1">
                  <a:txBody>
                    <a:bodyPr/>
                    <a:lstStyle/>
                    <a:p>
                      <a:endParaRPr lang="zh-CN" altLang="en-US"/>
                    </a:p>
                  </a:txBody>
                  <a:tcPr/>
                </a:tc>
                <a:tc>
                  <a:txBody>
                    <a:bodyPr/>
                    <a:lstStyle/>
                    <a:p>
                      <a:pPr algn="l" fontAlgn="ctr"/>
                      <a:r>
                        <a:rPr lang="en-US" sz="1100" b="0" i="0" u="none" strike="noStrike" dirty="0">
                          <a:solidFill>
                            <a:srgbClr val="000000"/>
                          </a:solidFill>
                          <a:effectLst/>
                          <a:latin typeface="+mn-lt"/>
                        </a:rPr>
                        <a:t>Performance</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2000577"/>
                  </a:ext>
                </a:extLst>
              </a:tr>
              <a:tr h="222041">
                <a:tc vMerge="1">
                  <a:txBody>
                    <a:bodyPr/>
                    <a:lstStyle/>
                    <a:p>
                      <a:endParaRPr lang="zh-CN" altLang="en-US"/>
                    </a:p>
                  </a:txBody>
                  <a:tcPr/>
                </a:tc>
                <a:tc rowSpan="2">
                  <a:txBody>
                    <a:bodyPr/>
                    <a:lstStyle/>
                    <a:p>
                      <a:pPr algn="l" fontAlgn="ctr"/>
                      <a:r>
                        <a:rPr lang="en-US" sz="1100" b="0" i="0" u="none" strike="noStrike" dirty="0">
                          <a:solidFill>
                            <a:srgbClr val="000000"/>
                          </a:solidFill>
                          <a:effectLst/>
                          <a:latin typeface="+mn-lt"/>
                        </a:rPr>
                        <a:t>GNG Material</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mn-lt"/>
                        </a:rPr>
                        <a:t>Report</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3897170"/>
                  </a:ext>
                </a:extLst>
              </a:tr>
              <a:tr h="222041">
                <a:tc vMerge="1">
                  <a:txBody>
                    <a:bodyPr/>
                    <a:lstStyle/>
                    <a:p>
                      <a:endParaRPr lang="zh-CN" altLang="en-US"/>
                    </a:p>
                  </a:txBody>
                  <a:tcPr/>
                </a:tc>
                <a:tc vMerge="1">
                  <a:txBody>
                    <a:bodyPr/>
                    <a:lstStyle/>
                    <a:p>
                      <a:endParaRPr lang="zh-CN" altLang="en-US"/>
                    </a:p>
                  </a:txBody>
                  <a:tcPr/>
                </a:tc>
                <a:tc>
                  <a:txBody>
                    <a:bodyPr/>
                    <a:lstStyle/>
                    <a:p>
                      <a:pPr algn="l" fontAlgn="ctr"/>
                      <a:r>
                        <a:rPr lang="en-US" sz="1100" b="0" i="0" u="none" strike="noStrike" dirty="0">
                          <a:solidFill>
                            <a:srgbClr val="000000"/>
                          </a:solidFill>
                          <a:effectLst/>
                          <a:latin typeface="+mn-lt"/>
                        </a:rPr>
                        <a:t>Risk Analyze</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8034984"/>
                  </a:ext>
                </a:extLst>
              </a:tr>
              <a:tr h="222041">
                <a:tc rowSpan="4">
                  <a:txBody>
                    <a:bodyPr/>
                    <a:lstStyle/>
                    <a:p>
                      <a:pPr algn="l" fontAlgn="ctr"/>
                      <a:r>
                        <a:rPr lang="en-US" sz="1100" b="0" i="0" u="none" strike="noStrike">
                          <a:solidFill>
                            <a:srgbClr val="000000"/>
                          </a:solidFill>
                          <a:effectLst/>
                          <a:latin typeface="+mn-lt"/>
                        </a:rPr>
                        <a:t>Ford</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l" fontAlgn="ctr"/>
                      <a:r>
                        <a:rPr lang="en-US" sz="1100" b="0" i="0" u="none" strike="noStrike" dirty="0">
                          <a:solidFill>
                            <a:srgbClr val="000000"/>
                          </a:solidFill>
                          <a:effectLst/>
                          <a:latin typeface="+mn-lt"/>
                        </a:rPr>
                        <a:t>Test Report</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mn-lt"/>
                        </a:rPr>
                        <a:t>Smoke</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861721676"/>
                  </a:ext>
                </a:extLst>
              </a:tr>
              <a:tr h="222041">
                <a:tc vMerge="1">
                  <a:txBody>
                    <a:bodyPr/>
                    <a:lstStyle/>
                    <a:p>
                      <a:endParaRPr lang="zh-CN" altLang="en-US"/>
                    </a:p>
                  </a:txBody>
                  <a:tcPr/>
                </a:tc>
                <a:tc vMerge="1">
                  <a:txBody>
                    <a:bodyPr/>
                    <a:lstStyle/>
                    <a:p>
                      <a:endParaRPr lang="zh-CN" altLang="en-US"/>
                    </a:p>
                  </a:txBody>
                  <a:tcPr/>
                </a:tc>
                <a:tc>
                  <a:txBody>
                    <a:bodyPr/>
                    <a:lstStyle/>
                    <a:p>
                      <a:pPr algn="l" fontAlgn="ctr"/>
                      <a:r>
                        <a:rPr lang="en-US" sz="1100" b="0" i="0" u="none" strike="noStrike" dirty="0">
                          <a:solidFill>
                            <a:srgbClr val="000000"/>
                          </a:solidFill>
                          <a:effectLst/>
                          <a:latin typeface="+mn-lt"/>
                        </a:rPr>
                        <a:t>F</a:t>
                      </a:r>
                      <a:r>
                        <a:rPr lang="en-US" altLang="zh-CN" sz="1100" b="0" i="0" u="none" strike="noStrike" dirty="0">
                          <a:solidFill>
                            <a:srgbClr val="000000"/>
                          </a:solidFill>
                          <a:effectLst/>
                          <a:latin typeface="+mn-lt"/>
                        </a:rPr>
                        <a:t>ull</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3683381226"/>
                  </a:ext>
                </a:extLst>
              </a:tr>
              <a:tr h="222041">
                <a:tc vMerge="1">
                  <a:txBody>
                    <a:bodyPr/>
                    <a:lstStyle/>
                    <a:p>
                      <a:endParaRPr lang="zh-CN" altLang="en-US"/>
                    </a:p>
                  </a:txBody>
                  <a:tcPr/>
                </a:tc>
                <a:tc vMerge="1">
                  <a:txBody>
                    <a:bodyPr/>
                    <a:lstStyle/>
                    <a:p>
                      <a:endParaRPr lang="zh-CN" altLang="en-US"/>
                    </a:p>
                  </a:txBody>
                  <a:tcPr/>
                </a:tc>
                <a:tc>
                  <a:txBody>
                    <a:bodyPr/>
                    <a:lstStyle/>
                    <a:p>
                      <a:pPr algn="l" fontAlgn="ctr"/>
                      <a:r>
                        <a:rPr lang="en-US" sz="1100" b="0" i="0" u="none" strike="noStrike" dirty="0">
                          <a:solidFill>
                            <a:srgbClr val="000000"/>
                          </a:solidFill>
                          <a:effectLst/>
                          <a:latin typeface="+mn-lt"/>
                        </a:rPr>
                        <a:t>CVPP</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100" b="0"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271735200"/>
                  </a:ext>
                </a:extLst>
              </a:tr>
              <a:tr h="222041">
                <a:tc vMerge="1">
                  <a:txBody>
                    <a:bodyPr/>
                    <a:lstStyle/>
                    <a:p>
                      <a:endParaRPr lang="zh-CN" altLang="en-US"/>
                    </a:p>
                  </a:txBody>
                  <a:tcPr/>
                </a:tc>
                <a:tc vMerge="1">
                  <a:txBody>
                    <a:bodyPr/>
                    <a:lstStyle/>
                    <a:p>
                      <a:endParaRPr lang="zh-CN" altLang="en-US"/>
                    </a:p>
                  </a:txBody>
                  <a:tcPr/>
                </a:tc>
                <a:tc>
                  <a:txBody>
                    <a:bodyPr/>
                    <a:lstStyle/>
                    <a:p>
                      <a:pPr algn="l" fontAlgn="ctr"/>
                      <a:r>
                        <a:rPr lang="en-US" sz="1100" b="0" i="0" u="none" strike="noStrike" dirty="0">
                          <a:solidFill>
                            <a:srgbClr val="000000"/>
                          </a:solidFill>
                          <a:effectLst/>
                          <a:latin typeface="+mn-lt"/>
                        </a:rPr>
                        <a:t>Performance</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2634135433"/>
                  </a:ext>
                </a:extLst>
              </a:tr>
              <a:tr h="222041">
                <a:tc rowSpan="3">
                  <a:txBody>
                    <a:bodyPr/>
                    <a:lstStyle/>
                    <a:p>
                      <a:pPr algn="l" fontAlgn="ctr"/>
                      <a:r>
                        <a:rPr lang="en-US" sz="1100" b="0" i="0" u="none" strike="noStrike">
                          <a:solidFill>
                            <a:srgbClr val="000000"/>
                          </a:solidFill>
                          <a:effectLst/>
                          <a:latin typeface="+mn-lt"/>
                        </a:rPr>
                        <a:t>Jira</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fontAlgn="ctr"/>
                      <a:r>
                        <a:rPr lang="en-US" sz="1100" b="0" i="0" u="none" strike="noStrike" dirty="0">
                          <a:solidFill>
                            <a:srgbClr val="000000"/>
                          </a:solidFill>
                          <a:effectLst/>
                          <a:latin typeface="+mn-lt"/>
                        </a:rPr>
                        <a:t>Remain Is</a:t>
                      </a:r>
                      <a:r>
                        <a:rPr lang="en-US" altLang="zh-CN" sz="1100" b="0" i="0" u="none" strike="noStrike" dirty="0">
                          <a:solidFill>
                            <a:srgbClr val="000000"/>
                          </a:solidFill>
                          <a:effectLst/>
                          <a:latin typeface="+mn-lt"/>
                        </a:rPr>
                        <a:t>s</a:t>
                      </a:r>
                      <a:r>
                        <a:rPr lang="en-US" sz="1100" b="0" i="0" u="none" strike="noStrike" dirty="0">
                          <a:solidFill>
                            <a:srgbClr val="000000"/>
                          </a:solidFill>
                          <a:effectLst/>
                          <a:latin typeface="+mn-lt"/>
                        </a:rPr>
                        <a:t>ues</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mn-lt"/>
                        </a:rPr>
                        <a:t>IG-P1</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chemeClr val="accent1"/>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1100" b="0" i="0" u="none" strike="noStrike" dirty="0">
                          <a:solidFill>
                            <a:srgbClr val="000000"/>
                          </a:solidFill>
                          <a:effectLst/>
                          <a:latin typeface="+mn-lt"/>
                        </a:rPr>
                        <a:t>/</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3870782164"/>
                  </a:ext>
                </a:extLst>
              </a:tr>
              <a:tr h="222041">
                <a:tc vMerge="1">
                  <a:txBody>
                    <a:bodyPr/>
                    <a:lstStyle/>
                    <a:p>
                      <a:endParaRPr lang="zh-CN" altLang="en-US"/>
                    </a:p>
                  </a:txBody>
                  <a:tcPr/>
                </a:tc>
                <a:tc vMerge="1">
                  <a:txBody>
                    <a:bodyPr/>
                    <a:lstStyle/>
                    <a:p>
                      <a:endParaRPr lang="zh-CN" altLang="en-US"/>
                    </a:p>
                  </a:txBody>
                  <a:tcPr/>
                </a:tc>
                <a:tc>
                  <a:txBody>
                    <a:bodyPr/>
                    <a:lstStyle/>
                    <a:p>
                      <a:pPr algn="l" fontAlgn="ctr"/>
                      <a:r>
                        <a:rPr lang="en-US" sz="1100" b="0" i="0" u="none" strike="noStrike" dirty="0">
                          <a:solidFill>
                            <a:srgbClr val="000000"/>
                          </a:solidFill>
                          <a:effectLst/>
                          <a:latin typeface="+mn-lt"/>
                        </a:rPr>
                        <a:t>G-P2</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chemeClr val="accent1"/>
                        </a:solidFill>
                        <a:effectLst/>
                        <a:highlight>
                          <a:srgbClr val="FFFF00"/>
                        </a:highligh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1100" b="0" i="0" u="none" strike="noStrike" dirty="0">
                          <a:solidFill>
                            <a:srgbClr val="000000"/>
                          </a:solidFill>
                          <a:effectLst/>
                          <a:latin typeface="+mn-lt"/>
                        </a:rPr>
                        <a:t>/</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491928863"/>
                  </a:ext>
                </a:extLst>
              </a:tr>
              <a:tr h="222041">
                <a:tc vMerge="1">
                  <a:txBody>
                    <a:bodyPr/>
                    <a:lstStyle/>
                    <a:p>
                      <a:endParaRPr lang="zh-CN" altLang="en-US"/>
                    </a:p>
                  </a:txBody>
                  <a:tcPr/>
                </a:tc>
                <a:tc vMerge="1">
                  <a:txBody>
                    <a:bodyPr/>
                    <a:lstStyle/>
                    <a:p>
                      <a:endParaRPr lang="zh-CN" altLang="en-US"/>
                    </a:p>
                  </a:txBody>
                  <a:tcPr/>
                </a:tc>
                <a:tc>
                  <a:txBody>
                    <a:bodyPr/>
                    <a:lstStyle/>
                    <a:p>
                      <a:pPr algn="l" fontAlgn="ctr"/>
                      <a:r>
                        <a:rPr lang="en-US" sz="1100" b="0" i="0" u="none" strike="noStrike" dirty="0">
                          <a:solidFill>
                            <a:srgbClr val="000000"/>
                          </a:solidFill>
                          <a:effectLst/>
                          <a:latin typeface="+mn-lt"/>
                        </a:rPr>
                        <a:t>FO Comments</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1100" b="0" i="0" u="none" strike="noStrike" dirty="0">
                          <a:solidFill>
                            <a:srgbClr val="000000"/>
                          </a:solidFill>
                          <a:effectLst/>
                          <a:latin typeface="+mn-lt"/>
                        </a:rPr>
                        <a:t> </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73856758"/>
                  </a:ext>
                </a:extLst>
              </a:tr>
            </a:tbl>
          </a:graphicData>
        </a:graphic>
      </p:graphicFrame>
    </p:spTree>
    <p:extLst>
      <p:ext uri="{BB962C8B-B14F-4D97-AF65-F5344CB8AC3E}">
        <p14:creationId xmlns:p14="http://schemas.microsoft.com/office/powerpoint/2010/main" val="3351430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1EB8142-3A66-0A23-2ADB-E327E6F14493}"/>
              </a:ext>
            </a:extLst>
          </p:cNvPr>
          <p:cNvGraphicFramePr>
            <a:graphicFrameLocks noChangeAspect="1"/>
          </p:cNvGraphicFramePr>
          <p:nvPr>
            <p:custDataLst>
              <p:tags r:id="rId1"/>
            </p:custDataLst>
            <p:extLst>
              <p:ext uri="{D42A27DB-BD31-4B8C-83A1-F6EECF244321}">
                <p14:modId xmlns:p14="http://schemas.microsoft.com/office/powerpoint/2010/main" val="2307643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78" imgH="379" progId="TCLayout.ActiveDocument.1">
                  <p:embed/>
                </p:oleObj>
              </mc:Choice>
              <mc:Fallback>
                <p:oleObj name="think-cell Slide" r:id="rId3" imgW="378" imgH="379" progId="TCLayout.ActiveDocument.1">
                  <p:embed/>
                  <p:pic>
                    <p:nvPicPr>
                      <p:cNvPr id="4" name="Object 3" hidden="1">
                        <a:extLst>
                          <a:ext uri="{FF2B5EF4-FFF2-40B4-BE49-F238E27FC236}">
                            <a16:creationId xmlns:a16="http://schemas.microsoft.com/office/drawing/2014/main" id="{61EB8142-3A66-0A23-2ADB-E327E6F1449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3F15990B-A075-764C-B968-8C688333B953}"/>
              </a:ext>
            </a:extLst>
          </p:cNvPr>
          <p:cNvSpPr>
            <a:spLocks noGrp="1"/>
          </p:cNvSpPr>
          <p:nvPr>
            <p:ph type="title"/>
          </p:nvPr>
        </p:nvSpPr>
        <p:spPr/>
        <p:txBody>
          <a:bodyPr vert="horz"/>
          <a:lstStyle/>
          <a:p>
            <a:r>
              <a:rPr lang="en-US" sz="2400" spc="40" dirty="0">
                <a:solidFill>
                  <a:srgbClr val="00095B"/>
                </a:solidFill>
                <a:latin typeface="Arial Nova"/>
                <a:ea typeface="+mn-ea"/>
                <a:cs typeface="+mn-cs"/>
              </a:rPr>
              <a:t>Software C</a:t>
            </a:r>
            <a:r>
              <a:rPr lang="en-US" altLang="zh-CN" dirty="0">
                <a:solidFill>
                  <a:srgbClr val="00095B"/>
                </a:solidFill>
                <a:latin typeface="Arial Nova"/>
                <a:ea typeface="+mn-ea"/>
                <a:cs typeface="+mn-cs"/>
              </a:rPr>
              <a:t>hange Scope</a:t>
            </a:r>
            <a:endParaRPr lang="en-US" dirty="0"/>
          </a:p>
        </p:txBody>
      </p:sp>
      <p:sp>
        <p:nvSpPr>
          <p:cNvPr id="31" name="Text Placeholder 30">
            <a:extLst>
              <a:ext uri="{FF2B5EF4-FFF2-40B4-BE49-F238E27FC236}">
                <a16:creationId xmlns:a16="http://schemas.microsoft.com/office/drawing/2014/main" id="{E1EAA166-C24E-AEE1-F643-123CE3770C43}"/>
              </a:ext>
            </a:extLst>
          </p:cNvPr>
          <p:cNvSpPr>
            <a:spLocks noGrp="1"/>
          </p:cNvSpPr>
          <p:nvPr>
            <p:ph type="body" sz="quarter" idx="21"/>
          </p:nvPr>
        </p:nvSpPr>
        <p:spPr/>
        <p:txBody>
          <a:bodyPr/>
          <a:lstStyle/>
          <a:p>
            <a:r>
              <a:rPr lang="en-US" dirty="0"/>
              <a:t>02</a:t>
            </a:r>
          </a:p>
        </p:txBody>
      </p:sp>
    </p:spTree>
    <p:extLst>
      <p:ext uri="{BB962C8B-B14F-4D97-AF65-F5344CB8AC3E}">
        <p14:creationId xmlns:p14="http://schemas.microsoft.com/office/powerpoint/2010/main" val="3160393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68711AE-F6E4-E642-4EDA-C1027F0D0AB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5" name="Object 4" hidden="1">
                        <a:extLst>
                          <a:ext uri="{FF2B5EF4-FFF2-40B4-BE49-F238E27FC236}">
                            <a16:creationId xmlns:a16="http://schemas.microsoft.com/office/drawing/2014/main" id="{568711AE-F6E4-E642-4EDA-C1027F0D0AB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9090" name="Slide Number Placeholder 1">
            <a:extLst>
              <a:ext uri="{FF2B5EF4-FFF2-40B4-BE49-F238E27FC236}">
                <a16:creationId xmlns:a16="http://schemas.microsoft.com/office/drawing/2014/main" id="{A6E372D9-1220-2F9C-14EE-32BFE3AA7E3F}"/>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036044-D8D6-4A68-B7DF-DD658322407C}"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FBEE07AE-5A79-D0AF-D3A8-D87E4414C8FD}"/>
              </a:ext>
            </a:extLst>
          </p:cNvPr>
          <p:cNvSpPr>
            <a:spLocks noGrp="1"/>
          </p:cNvSpPr>
          <p:nvPr>
            <p:ph type="title"/>
          </p:nvPr>
        </p:nvSpPr>
        <p:spPr>
          <a:xfrm>
            <a:off x="374650" y="503238"/>
            <a:ext cx="10515600" cy="856330"/>
          </a:xfrm>
        </p:spPr>
        <p:txBody>
          <a:bodyPr vert="horz"/>
          <a:lstStyle/>
          <a:p>
            <a:pPr eaLnBrk="1" fontAlgn="auto" hangingPunct="1">
              <a:spcAft>
                <a:spcPts val="0"/>
              </a:spcAft>
              <a:defRPr/>
            </a:pPr>
            <a:r>
              <a:rPr lang="en-US" altLang="zh-CN" dirty="0"/>
              <a:t>SW Change Scope</a:t>
            </a:r>
            <a:br>
              <a:rPr lang="en-US" altLang="zh-CN" dirty="0"/>
            </a:br>
            <a:r>
              <a:rPr lang="en-US" altLang="zh-CN" sz="1800" dirty="0"/>
              <a:t>Changes highlighted as below, for details, please refer release note.   </a:t>
            </a:r>
            <a:endParaRPr dirty="0"/>
          </a:p>
        </p:txBody>
      </p:sp>
      <p:sp>
        <p:nvSpPr>
          <p:cNvPr id="39" name="Text Placeholder 5">
            <a:extLst>
              <a:ext uri="{FF2B5EF4-FFF2-40B4-BE49-F238E27FC236}">
                <a16:creationId xmlns:a16="http://schemas.microsoft.com/office/drawing/2014/main" id="{349F9377-1FF4-7C6A-D9E4-9F4FC5FE6B05}"/>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a:t>S650 R06 pro HF3 GNG Review</a:t>
            </a:r>
          </a:p>
        </p:txBody>
      </p:sp>
      <p:sp>
        <p:nvSpPr>
          <p:cNvPr id="89093" name="Slide Number Placeholder 2">
            <a:extLst>
              <a:ext uri="{FF2B5EF4-FFF2-40B4-BE49-F238E27FC236}">
                <a16:creationId xmlns:a16="http://schemas.microsoft.com/office/drawing/2014/main" id="{E2FD020C-0ECC-B3A6-4067-0A2C95533900}"/>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AEECFF0-E5D9-40EE-91D7-D272896C03DB}"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6" name="表格 9">
            <a:extLst>
              <a:ext uri="{FF2B5EF4-FFF2-40B4-BE49-F238E27FC236}">
                <a16:creationId xmlns:a16="http://schemas.microsoft.com/office/drawing/2014/main" id="{3DE69B8B-DF50-1668-8090-217AF320FE9A}"/>
              </a:ext>
            </a:extLst>
          </p:cNvPr>
          <p:cNvGraphicFramePr>
            <a:graphicFrameLocks noGrp="1"/>
          </p:cNvGraphicFramePr>
          <p:nvPr>
            <p:extLst>
              <p:ext uri="{D42A27DB-BD31-4B8C-83A1-F6EECF244321}">
                <p14:modId xmlns:p14="http://schemas.microsoft.com/office/powerpoint/2010/main" val="649890502"/>
              </p:ext>
            </p:extLst>
          </p:nvPr>
        </p:nvGraphicFramePr>
        <p:xfrm>
          <a:off x="395288" y="1359568"/>
          <a:ext cx="11022680" cy="3884418"/>
        </p:xfrm>
        <a:graphic>
          <a:graphicData uri="http://schemas.openxmlformats.org/drawingml/2006/table">
            <a:tbl>
              <a:tblPr/>
              <a:tblGrid>
                <a:gridCol w="960058">
                  <a:extLst>
                    <a:ext uri="{9D8B030D-6E8A-4147-A177-3AD203B41FA5}">
                      <a16:colId xmlns:a16="http://schemas.microsoft.com/office/drawing/2014/main" val="20000"/>
                    </a:ext>
                  </a:extLst>
                </a:gridCol>
                <a:gridCol w="1106794">
                  <a:extLst>
                    <a:ext uri="{9D8B030D-6E8A-4147-A177-3AD203B41FA5}">
                      <a16:colId xmlns:a16="http://schemas.microsoft.com/office/drawing/2014/main" val="20001"/>
                    </a:ext>
                  </a:extLst>
                </a:gridCol>
                <a:gridCol w="2324397">
                  <a:extLst>
                    <a:ext uri="{9D8B030D-6E8A-4147-A177-3AD203B41FA5}">
                      <a16:colId xmlns:a16="http://schemas.microsoft.com/office/drawing/2014/main" val="2215301044"/>
                    </a:ext>
                  </a:extLst>
                </a:gridCol>
                <a:gridCol w="6631431">
                  <a:extLst>
                    <a:ext uri="{9D8B030D-6E8A-4147-A177-3AD203B41FA5}">
                      <a16:colId xmlns:a16="http://schemas.microsoft.com/office/drawing/2014/main" val="20002"/>
                    </a:ext>
                  </a:extLst>
                </a:gridCol>
              </a:tblGrid>
              <a:tr h="229050">
                <a:tc>
                  <a:txBody>
                    <a:bodyPr/>
                    <a:lstStyle>
                      <a:lvl1pPr marL="0" algn="l" defTabSz="914400" rtl="0" eaLnBrk="1" latinLnBrk="0" hangingPunct="1">
                        <a:lnSpc>
                          <a:spcPct val="90000"/>
                        </a:lnSpc>
                        <a:spcBef>
                          <a:spcPts val="1000"/>
                        </a:spcBef>
                        <a:buFont typeface="Arial" panose="020B0604020202020204" pitchFamily="34" charset="0"/>
                        <a:defRPr sz="2400" kern="1200">
                          <a:solidFill>
                            <a:schemeClr val="tx1"/>
                          </a:solidFill>
                          <a:latin typeface="Arial" panose="020B0604020202020204" pitchFamily="34" charset="0"/>
                        </a:defRPr>
                      </a:lvl1pPr>
                      <a:lvl2pPr marL="742950" indent="-285750" algn="l" defTabSz="914400" rtl="0" eaLnBrk="1" latinLnBrk="0" hangingPunct="1">
                        <a:lnSpc>
                          <a:spcPct val="90000"/>
                        </a:lnSpc>
                        <a:spcBef>
                          <a:spcPts val="500"/>
                        </a:spcBef>
                        <a:buFont typeface="Arial" panose="020B0604020202020204" pitchFamily="34" charset="0"/>
                        <a:defRPr sz="2000" kern="1200">
                          <a:solidFill>
                            <a:schemeClr val="tx1"/>
                          </a:solidFill>
                          <a:latin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defRPr sz="1800" kern="1200">
                          <a:solidFill>
                            <a:schemeClr val="tx1"/>
                          </a:solidFill>
                          <a:latin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序号</a:t>
                      </a:r>
                    </a:p>
                  </a:txBody>
                  <a:tcPr marT="45655" marB="4565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457E"/>
                    </a:solidFill>
                  </a:tcPr>
                </a:tc>
                <a:tc>
                  <a:txBody>
                    <a:bodyPr/>
                    <a:lstStyle>
                      <a:lvl1pPr marL="0" algn="l" defTabSz="914400" rtl="0" eaLnBrk="1" latinLnBrk="0" hangingPunct="1">
                        <a:lnSpc>
                          <a:spcPct val="90000"/>
                        </a:lnSpc>
                        <a:spcBef>
                          <a:spcPts val="1000"/>
                        </a:spcBef>
                        <a:buFont typeface="Arial" panose="020B0604020202020204" pitchFamily="34" charset="0"/>
                        <a:defRPr sz="2400" kern="1200">
                          <a:solidFill>
                            <a:schemeClr val="tx1"/>
                          </a:solidFill>
                          <a:latin typeface="Arial" panose="020B0604020202020204" pitchFamily="34" charset="0"/>
                        </a:defRPr>
                      </a:lvl1pPr>
                      <a:lvl2pPr marL="742950" indent="-285750" algn="l" defTabSz="914400" rtl="0" eaLnBrk="1" latinLnBrk="0" hangingPunct="1">
                        <a:lnSpc>
                          <a:spcPct val="90000"/>
                        </a:lnSpc>
                        <a:spcBef>
                          <a:spcPts val="500"/>
                        </a:spcBef>
                        <a:buFont typeface="Arial" panose="020B0604020202020204" pitchFamily="34" charset="0"/>
                        <a:defRPr sz="2000" kern="1200">
                          <a:solidFill>
                            <a:schemeClr val="tx1"/>
                          </a:solidFill>
                          <a:latin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defRPr sz="1800" kern="1200">
                          <a:solidFill>
                            <a:schemeClr val="tx1"/>
                          </a:solidFill>
                          <a:latin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类型</a:t>
                      </a:r>
                    </a:p>
                  </a:txBody>
                  <a:tcPr marT="45655" marB="4565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457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JIRA ID</a:t>
                      </a:r>
                      <a:endParaRPr kumimoji="0" lang="zh-CN" altLang="en-US" sz="11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T="45655" marB="4565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457E"/>
                    </a:solidFill>
                  </a:tcPr>
                </a:tc>
                <a:tc>
                  <a:txBody>
                    <a:bodyPr/>
                    <a:lstStyle>
                      <a:lvl1pPr marL="0" algn="l" defTabSz="914400" rtl="0" eaLnBrk="1" latinLnBrk="0" hangingPunct="1">
                        <a:lnSpc>
                          <a:spcPct val="90000"/>
                        </a:lnSpc>
                        <a:spcBef>
                          <a:spcPts val="1000"/>
                        </a:spcBef>
                        <a:buFont typeface="Arial" panose="020B0604020202020204" pitchFamily="34" charset="0"/>
                        <a:defRPr sz="2400" kern="1200">
                          <a:solidFill>
                            <a:schemeClr val="tx1"/>
                          </a:solidFill>
                          <a:latin typeface="Arial" panose="020B0604020202020204" pitchFamily="34" charset="0"/>
                        </a:defRPr>
                      </a:lvl1pPr>
                      <a:lvl2pPr marL="742950" indent="-285750" algn="l" defTabSz="914400" rtl="0" eaLnBrk="1" latinLnBrk="0" hangingPunct="1">
                        <a:lnSpc>
                          <a:spcPct val="90000"/>
                        </a:lnSpc>
                        <a:spcBef>
                          <a:spcPts val="500"/>
                        </a:spcBef>
                        <a:buFont typeface="Arial" panose="020B0604020202020204" pitchFamily="34" charset="0"/>
                        <a:defRPr sz="2000" kern="1200">
                          <a:solidFill>
                            <a:schemeClr val="tx1"/>
                          </a:solidFill>
                          <a:latin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defRPr sz="1800" kern="1200">
                          <a:solidFill>
                            <a:schemeClr val="tx1"/>
                          </a:solidFill>
                          <a:latin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描述</a:t>
                      </a:r>
                    </a:p>
                  </a:txBody>
                  <a:tcPr marT="45655" marB="4565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457E"/>
                    </a:solidFill>
                  </a:tcPr>
                </a:tc>
                <a:extLst>
                  <a:ext uri="{0D108BD9-81ED-4DB2-BD59-A6C34878D82A}">
                    <a16:rowId xmlns:a16="http://schemas.microsoft.com/office/drawing/2014/main" val="10000"/>
                  </a:ext>
                </a:extLst>
              </a:tr>
              <a:tr h="168122">
                <a:tc>
                  <a:txBody>
                    <a:bodyPr/>
                    <a:lstStyle>
                      <a:lvl1pPr marL="0" algn="l" defTabSz="914400" rtl="0" eaLnBrk="1" latinLnBrk="0" hangingPunct="1">
                        <a:lnSpc>
                          <a:spcPct val="90000"/>
                        </a:lnSpc>
                        <a:spcBef>
                          <a:spcPts val="1000"/>
                        </a:spcBef>
                        <a:buFont typeface="Arial" panose="020B0604020202020204" pitchFamily="34" charset="0"/>
                        <a:defRPr sz="2400" kern="1200">
                          <a:solidFill>
                            <a:schemeClr val="tx1"/>
                          </a:solidFill>
                          <a:latin typeface="Arial" panose="020B0604020202020204" pitchFamily="34" charset="0"/>
                        </a:defRPr>
                      </a:lvl1pPr>
                      <a:lvl2pPr marL="742950" indent="-285750" algn="l" defTabSz="914400" rtl="0" eaLnBrk="1" latinLnBrk="0" hangingPunct="1">
                        <a:lnSpc>
                          <a:spcPct val="90000"/>
                        </a:lnSpc>
                        <a:spcBef>
                          <a:spcPts val="500"/>
                        </a:spcBef>
                        <a:buFont typeface="Arial" panose="020B0604020202020204" pitchFamily="34" charset="0"/>
                        <a:defRPr sz="2000" kern="1200">
                          <a:solidFill>
                            <a:schemeClr val="tx1"/>
                          </a:solidFill>
                          <a:latin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defRPr sz="1800" kern="1200">
                          <a:solidFill>
                            <a:schemeClr val="tx1"/>
                          </a:solidFill>
                          <a:latin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mn-lt"/>
                          <a:ea typeface="SimHei" panose="02010609060101010101" pitchFamily="49" charset="-122"/>
                        </a:rPr>
                        <a:t>1</a:t>
                      </a:r>
                      <a:endParaRPr kumimoji="0" lang="zh-CN" altLang="en-US" sz="1100" b="0" i="0" u="none" strike="noStrike" cap="none" normalizeH="0" baseline="0" dirty="0">
                        <a:ln>
                          <a:noFill/>
                        </a:ln>
                        <a:solidFill>
                          <a:schemeClr val="tx1"/>
                        </a:solidFill>
                        <a:effectLst/>
                        <a:latin typeface="+mn-lt"/>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lvl1pPr marL="0" algn="l" defTabSz="914400" rtl="0" eaLnBrk="1" latinLnBrk="0" hangingPunct="1">
                        <a:lnSpc>
                          <a:spcPct val="90000"/>
                        </a:lnSpc>
                        <a:spcBef>
                          <a:spcPts val="1000"/>
                        </a:spcBef>
                        <a:buFont typeface="Arial" panose="020B0604020202020204" pitchFamily="34" charset="0"/>
                        <a:defRPr sz="2400" kern="1200">
                          <a:solidFill>
                            <a:schemeClr val="tx1"/>
                          </a:solidFill>
                          <a:latin typeface="Arial" panose="020B0604020202020204" pitchFamily="34" charset="0"/>
                        </a:defRPr>
                      </a:lvl1pPr>
                      <a:lvl2pPr marL="742950" indent="-285750" algn="l" defTabSz="914400" rtl="0" eaLnBrk="1" latinLnBrk="0" hangingPunct="1">
                        <a:lnSpc>
                          <a:spcPct val="90000"/>
                        </a:lnSpc>
                        <a:spcBef>
                          <a:spcPts val="500"/>
                        </a:spcBef>
                        <a:buFont typeface="Arial" panose="020B0604020202020204" pitchFamily="34" charset="0"/>
                        <a:defRPr sz="2000" kern="1200">
                          <a:solidFill>
                            <a:schemeClr val="tx1"/>
                          </a:solidFill>
                          <a:latin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defRPr sz="1800" kern="1200">
                          <a:solidFill>
                            <a:schemeClr val="tx1"/>
                          </a:solidFill>
                          <a:latin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mn-lt"/>
                          <a:ea typeface="SimHei" panose="02010609060101010101" pitchFamily="49" charset="-122"/>
                        </a:rPr>
                        <a:t>BUG</a:t>
                      </a:r>
                      <a:endParaRPr kumimoji="0" lang="zh-CN" altLang="en-US" sz="1100" b="0" i="0" u="none" strike="noStrike" cap="none" normalizeH="0" baseline="0" dirty="0">
                        <a:ln>
                          <a:noFill/>
                        </a:ln>
                        <a:solidFill>
                          <a:schemeClr val="tx1"/>
                        </a:solidFill>
                        <a:effectLst/>
                        <a:latin typeface="+mn-lt"/>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endParaRPr lang="en-US" sz="1100" b="0" i="0" u="none" strike="noStrike" dirty="0">
                        <a:solidFill>
                          <a:schemeClr val="tx1"/>
                        </a:solidFill>
                        <a:effectLst/>
                        <a:latin typeface="+mn-lt"/>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endParaRPr lang="zh-CN" altLang="en-US" sz="1100" b="0" i="0" u="none" strike="noStrike" dirty="0">
                        <a:solidFill>
                          <a:schemeClr val="tx1"/>
                        </a:solidFill>
                        <a:effectLst/>
                        <a:latin typeface="+mn-lt"/>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10001"/>
                  </a:ext>
                </a:extLst>
              </a:tr>
              <a:tr h="16812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mn-lt"/>
                          <a:ea typeface="SimHei" panose="02010609060101010101" pitchFamily="49" charset="-122"/>
                        </a:rPr>
                        <a:t>2</a:t>
                      </a:r>
                      <a:endParaRPr kumimoji="0" lang="zh-CN" altLang="en-US" sz="1100" b="0" i="0" u="none" strike="noStrike" cap="none" normalizeH="0" baseline="0" dirty="0">
                        <a:ln>
                          <a:noFill/>
                        </a:ln>
                        <a:solidFill>
                          <a:schemeClr val="tx1"/>
                        </a:solidFill>
                        <a:effectLst/>
                        <a:latin typeface="+mn-lt"/>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100" b="0" i="0" u="none" strike="noStrike" cap="none" normalizeH="0" baseline="0" dirty="0">
                        <a:ln>
                          <a:noFill/>
                        </a:ln>
                        <a:solidFill>
                          <a:schemeClr val="tx1"/>
                        </a:solidFill>
                        <a:effectLst/>
                        <a:latin typeface="+mn-lt"/>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endParaRPr lang="en-US" sz="1100" b="0" i="0" u="none" strike="noStrike" dirty="0">
                        <a:solidFill>
                          <a:schemeClr val="tx1"/>
                        </a:solidFill>
                        <a:effectLst/>
                        <a:latin typeface="+mn-lt"/>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endParaRPr lang="zh-CN" altLang="en-US" sz="1100" b="0" i="0" u="none" strike="noStrike" dirty="0">
                        <a:solidFill>
                          <a:schemeClr val="tx1"/>
                        </a:solidFill>
                        <a:effectLst/>
                        <a:latin typeface="+mn-lt"/>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918553492"/>
                  </a:ext>
                </a:extLst>
              </a:tr>
              <a:tr h="16812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mn-lt"/>
                          <a:ea typeface="SimHei" panose="02010609060101010101" pitchFamily="49" charset="-122"/>
                        </a:rPr>
                        <a:t>3</a:t>
                      </a:r>
                      <a:endParaRPr kumimoji="0" lang="zh-CN" altLang="en-US" sz="1100" b="0" i="0" u="none" strike="noStrike" cap="none" normalizeH="0" baseline="0" dirty="0">
                        <a:ln>
                          <a:noFill/>
                        </a:ln>
                        <a:solidFill>
                          <a:schemeClr val="tx1"/>
                        </a:solidFill>
                        <a:effectLst/>
                        <a:latin typeface="+mn-lt"/>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100" b="0" i="0" u="none" strike="noStrike" cap="none" normalizeH="0" baseline="0" dirty="0">
                        <a:ln>
                          <a:noFill/>
                        </a:ln>
                        <a:solidFill>
                          <a:schemeClr val="tx1"/>
                        </a:solidFill>
                        <a:effectLst/>
                        <a:latin typeface="+mn-lt"/>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endParaRPr lang="en-US" sz="1100" b="0" i="0" u="none" strike="noStrike" dirty="0">
                        <a:solidFill>
                          <a:schemeClr val="tx1"/>
                        </a:solidFill>
                        <a:effectLst/>
                        <a:latin typeface="+mn-lt"/>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endParaRPr lang="en-US" sz="1100" b="0" i="0" u="none" strike="noStrike" dirty="0">
                        <a:solidFill>
                          <a:schemeClr val="tx1"/>
                        </a:solidFill>
                        <a:effectLst/>
                        <a:latin typeface="+mn-lt"/>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1098717572"/>
                  </a:ext>
                </a:extLst>
              </a:tr>
              <a:tr h="16812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mn-lt"/>
                          <a:ea typeface="SimHei" panose="02010609060101010101" pitchFamily="49" charset="-122"/>
                        </a:rPr>
                        <a:t>4</a:t>
                      </a:r>
                      <a:endParaRPr kumimoji="0" lang="zh-CN" altLang="en-US" sz="1100" b="0" i="0" u="none" strike="noStrike" cap="none" normalizeH="0" baseline="0" dirty="0">
                        <a:ln>
                          <a:noFill/>
                        </a:ln>
                        <a:solidFill>
                          <a:schemeClr val="tx1"/>
                        </a:solidFill>
                        <a:effectLst/>
                        <a:latin typeface="+mn-lt"/>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100" b="0" i="0" u="none" strike="noStrike" cap="none" normalizeH="0" baseline="0" dirty="0">
                        <a:ln>
                          <a:noFill/>
                        </a:ln>
                        <a:solidFill>
                          <a:schemeClr val="tx1"/>
                        </a:solidFill>
                        <a:effectLst/>
                        <a:latin typeface="+mn-lt"/>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endParaRPr lang="en-US" sz="1100" b="0" i="0" u="none" strike="noStrike" dirty="0">
                        <a:solidFill>
                          <a:schemeClr val="tx1"/>
                        </a:solidFill>
                        <a:effectLst/>
                        <a:latin typeface="+mn-lt"/>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endParaRPr lang="en-US" sz="1100" b="0" i="0" u="none" strike="noStrike" dirty="0">
                        <a:solidFill>
                          <a:schemeClr val="tx1"/>
                        </a:solidFill>
                        <a:effectLst/>
                        <a:latin typeface="+mn-lt"/>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3591764546"/>
                  </a:ext>
                </a:extLst>
              </a:tr>
              <a:tr h="16812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mn-lt"/>
                          <a:ea typeface="SimHei" panose="02010609060101010101" pitchFamily="49" charset="-122"/>
                        </a:rPr>
                        <a:t>5</a:t>
                      </a:r>
                      <a:endParaRPr kumimoji="0" lang="zh-CN" altLang="en-US" sz="1100" b="0" i="0" u="none" strike="noStrike" cap="none" normalizeH="0" baseline="0" dirty="0">
                        <a:ln>
                          <a:noFill/>
                        </a:ln>
                        <a:solidFill>
                          <a:schemeClr val="tx1"/>
                        </a:solidFill>
                        <a:effectLst/>
                        <a:latin typeface="+mn-lt"/>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100" b="0" i="0" u="none" strike="noStrike" cap="none" normalizeH="0" baseline="0" dirty="0">
                        <a:ln>
                          <a:noFill/>
                        </a:ln>
                        <a:solidFill>
                          <a:schemeClr val="tx1"/>
                        </a:solidFill>
                        <a:effectLst/>
                        <a:latin typeface="+mn-lt"/>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endParaRPr lang="en-US" sz="1100" b="0" i="0" u="none" strike="noStrike" dirty="0">
                        <a:solidFill>
                          <a:schemeClr val="tx1"/>
                        </a:solidFill>
                        <a:effectLst/>
                        <a:latin typeface="+mn-lt"/>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endParaRPr lang="en-US" sz="1100" b="0" i="0" u="none" strike="noStrike" dirty="0">
                        <a:solidFill>
                          <a:schemeClr val="tx1"/>
                        </a:solidFill>
                        <a:effectLst/>
                        <a:latin typeface="+mn-lt"/>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145529780"/>
                  </a:ext>
                </a:extLst>
              </a:tr>
              <a:tr h="16812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mn-lt"/>
                          <a:ea typeface="SimHei" panose="02010609060101010101" pitchFamily="49" charset="-122"/>
                        </a:rPr>
                        <a:t>6</a:t>
                      </a:r>
                      <a:endParaRPr kumimoji="0" lang="zh-CN" altLang="en-US" sz="1100" b="0" i="0" u="none" strike="noStrike" cap="none" normalizeH="0" baseline="0" dirty="0">
                        <a:ln>
                          <a:noFill/>
                        </a:ln>
                        <a:solidFill>
                          <a:schemeClr val="tx1"/>
                        </a:solidFill>
                        <a:effectLst/>
                        <a:latin typeface="+mn-lt"/>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100" b="0" i="0" u="none" strike="noStrike" cap="none" normalizeH="0" baseline="0" dirty="0">
                        <a:ln>
                          <a:noFill/>
                        </a:ln>
                        <a:solidFill>
                          <a:schemeClr val="tx1"/>
                        </a:solidFill>
                        <a:effectLst/>
                        <a:latin typeface="+mn-lt"/>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endParaRPr lang="en-US" sz="1100" b="0" i="0" u="none" strike="noStrike" dirty="0">
                        <a:solidFill>
                          <a:schemeClr val="tx1"/>
                        </a:solidFill>
                        <a:effectLst/>
                        <a:latin typeface="+mn-lt"/>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endParaRPr lang="en-US" sz="1100" b="0" i="0" u="none" strike="noStrike" dirty="0">
                        <a:solidFill>
                          <a:schemeClr val="tx1"/>
                        </a:solidFill>
                        <a:effectLst/>
                        <a:latin typeface="+mn-lt"/>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3686270133"/>
                  </a:ext>
                </a:extLst>
              </a:tr>
              <a:tr h="16812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mn-lt"/>
                          <a:ea typeface="SimHei" panose="02010609060101010101" pitchFamily="49" charset="-122"/>
                        </a:rPr>
                        <a:t>7</a:t>
                      </a:r>
                      <a:endParaRPr kumimoji="0" lang="zh-CN" altLang="en-US" sz="1100" b="0" i="0" u="none" strike="noStrike" cap="none" normalizeH="0" baseline="0" dirty="0">
                        <a:ln>
                          <a:noFill/>
                        </a:ln>
                        <a:solidFill>
                          <a:schemeClr val="tx1"/>
                        </a:solidFill>
                        <a:effectLst/>
                        <a:latin typeface="+mn-lt"/>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100" b="0" i="0" u="none" strike="noStrike" cap="none" normalizeH="0" baseline="0" dirty="0">
                        <a:ln>
                          <a:noFill/>
                        </a:ln>
                        <a:solidFill>
                          <a:schemeClr val="tx1"/>
                        </a:solidFill>
                        <a:effectLst/>
                        <a:latin typeface="+mn-lt"/>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endParaRPr lang="en-US" sz="1100" b="0" i="0" u="none" strike="noStrike" dirty="0">
                        <a:solidFill>
                          <a:schemeClr val="tx1"/>
                        </a:solidFill>
                        <a:effectLst/>
                        <a:latin typeface="+mn-lt"/>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endParaRPr lang="en-US" sz="1100" b="0" i="0" u="none" strike="noStrike" dirty="0">
                        <a:solidFill>
                          <a:schemeClr val="tx1"/>
                        </a:solidFill>
                        <a:effectLst/>
                        <a:latin typeface="+mn-lt"/>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3375635545"/>
                  </a:ext>
                </a:extLst>
              </a:tr>
              <a:tr h="16812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mn-lt"/>
                          <a:ea typeface="SimHei" panose="02010609060101010101" pitchFamily="49" charset="-122"/>
                        </a:rPr>
                        <a:t>8</a:t>
                      </a:r>
                      <a:endParaRPr kumimoji="0" lang="zh-CN" altLang="en-US" sz="1100" b="0" i="0" u="none" strike="noStrike" cap="none" normalizeH="0" baseline="0" dirty="0">
                        <a:ln>
                          <a:noFill/>
                        </a:ln>
                        <a:solidFill>
                          <a:schemeClr val="tx1"/>
                        </a:solidFill>
                        <a:effectLst/>
                        <a:latin typeface="+mn-lt"/>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100" b="0" i="0" u="none" strike="noStrike" cap="none" normalizeH="0" baseline="0" dirty="0">
                        <a:ln>
                          <a:noFill/>
                        </a:ln>
                        <a:solidFill>
                          <a:schemeClr val="tx1"/>
                        </a:solidFill>
                        <a:effectLst/>
                        <a:latin typeface="+mn-lt"/>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endParaRPr lang="en-US" sz="1100" b="0" i="0" u="none" strike="noStrike" dirty="0">
                        <a:solidFill>
                          <a:schemeClr val="tx1"/>
                        </a:solidFill>
                        <a:effectLst/>
                        <a:latin typeface="+mn-lt"/>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endParaRPr lang="en-US" sz="1100" b="0" i="0" u="none" strike="noStrike" dirty="0">
                        <a:solidFill>
                          <a:schemeClr val="tx1"/>
                        </a:solidFill>
                        <a:effectLst/>
                        <a:latin typeface="+mn-lt"/>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3618003018"/>
                  </a:ext>
                </a:extLst>
              </a:tr>
              <a:tr h="16812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mn-lt"/>
                          <a:ea typeface="SimHei" panose="02010609060101010101" pitchFamily="49" charset="-122"/>
                        </a:rPr>
                        <a:t>9</a:t>
                      </a:r>
                      <a:endParaRPr kumimoji="0" lang="zh-CN" altLang="en-US" sz="1100" b="0" i="0" u="none" strike="noStrike" cap="none" normalizeH="0" baseline="0" dirty="0">
                        <a:ln>
                          <a:noFill/>
                        </a:ln>
                        <a:solidFill>
                          <a:schemeClr val="tx1"/>
                        </a:solidFill>
                        <a:effectLst/>
                        <a:latin typeface="+mn-lt"/>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100" b="0" i="0" u="none" strike="noStrike" cap="none" normalizeH="0" baseline="0" dirty="0">
                        <a:ln>
                          <a:noFill/>
                        </a:ln>
                        <a:solidFill>
                          <a:schemeClr val="tx1"/>
                        </a:solidFill>
                        <a:effectLst/>
                        <a:latin typeface="+mn-lt"/>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endParaRPr lang="en-US" sz="1100" b="0" i="0" u="none" strike="noStrike" dirty="0">
                        <a:solidFill>
                          <a:schemeClr val="tx1"/>
                        </a:solidFill>
                        <a:effectLst/>
                        <a:latin typeface="+mn-lt"/>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endParaRPr lang="en-US" sz="1100" b="0" i="0" u="none" strike="noStrike" dirty="0">
                        <a:solidFill>
                          <a:schemeClr val="tx1"/>
                        </a:solidFill>
                        <a:effectLst/>
                        <a:latin typeface="+mn-lt"/>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579132769"/>
                  </a:ext>
                </a:extLst>
              </a:tr>
              <a:tr h="16812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mn-lt"/>
                          <a:ea typeface="SimHei" panose="02010609060101010101" pitchFamily="49" charset="-122"/>
                        </a:rPr>
                        <a:t>10</a:t>
                      </a:r>
                      <a:endParaRPr kumimoji="0" lang="zh-CN" altLang="en-US" sz="1100" b="0" i="0" u="none" strike="noStrike" cap="none" normalizeH="0" baseline="0" dirty="0">
                        <a:ln>
                          <a:noFill/>
                        </a:ln>
                        <a:solidFill>
                          <a:schemeClr val="tx1"/>
                        </a:solidFill>
                        <a:effectLst/>
                        <a:latin typeface="+mn-lt"/>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100" b="0" i="0" u="none" strike="noStrike" cap="none" normalizeH="0" baseline="0" dirty="0">
                        <a:ln>
                          <a:noFill/>
                        </a:ln>
                        <a:solidFill>
                          <a:schemeClr val="tx1"/>
                        </a:solidFill>
                        <a:effectLst/>
                        <a:latin typeface="+mn-lt"/>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endParaRPr lang="en-US" sz="1100" b="0" i="0" u="none" strike="noStrike" dirty="0">
                        <a:solidFill>
                          <a:schemeClr val="tx1"/>
                        </a:solidFill>
                        <a:effectLst/>
                        <a:latin typeface="+mn-lt"/>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en-US" sz="1100" b="0" i="0" u="none" strike="noStrike" kern="1200" dirty="0">
                        <a:solidFill>
                          <a:schemeClr val="tx1"/>
                        </a:solidFill>
                        <a:effectLst/>
                        <a:latin typeface="+mn-lt"/>
                        <a:ea typeface="等线" panose="02010600030101010101" pitchFamily="2" charset="-122"/>
                        <a:cs typeface="+mn-cs"/>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1877214263"/>
                  </a:ext>
                </a:extLst>
              </a:tr>
              <a:tr h="16812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mn-lt"/>
                          <a:ea typeface="SimHei" panose="02010609060101010101" pitchFamily="49" charset="-122"/>
                        </a:rPr>
                        <a:t>11</a:t>
                      </a:r>
                      <a:endParaRPr kumimoji="0" lang="zh-CN" altLang="en-US" sz="1100" b="0" i="0" u="none" strike="noStrike" cap="none" normalizeH="0" baseline="0" dirty="0">
                        <a:ln>
                          <a:noFill/>
                        </a:ln>
                        <a:solidFill>
                          <a:schemeClr val="tx1"/>
                        </a:solidFill>
                        <a:effectLst/>
                        <a:latin typeface="+mn-lt"/>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100" b="0" i="0" u="none" strike="noStrike" cap="none" normalizeH="0" baseline="0" dirty="0">
                        <a:ln>
                          <a:noFill/>
                        </a:ln>
                        <a:solidFill>
                          <a:schemeClr val="tx1"/>
                        </a:solidFill>
                        <a:effectLst/>
                        <a:latin typeface="+mn-lt"/>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endParaRPr lang="en-US" sz="1100" b="0" i="0" u="none" strike="noStrike" dirty="0">
                        <a:solidFill>
                          <a:schemeClr val="tx1"/>
                        </a:solidFill>
                        <a:effectLst/>
                        <a:latin typeface="+mn-lt"/>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endParaRPr lang="zh-CN" altLang="en-US" sz="1100" b="0" i="0" u="none" strike="noStrike" dirty="0">
                        <a:solidFill>
                          <a:schemeClr val="tx1"/>
                        </a:solidFill>
                        <a:effectLst/>
                        <a:latin typeface="+mn-lt"/>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402415219"/>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mn-lt"/>
                          <a:ea typeface="SimHei" panose="02010609060101010101" pitchFamily="49" charset="-122"/>
                        </a:rPr>
                        <a:t>12</a:t>
                      </a:r>
                      <a:endParaRPr kumimoji="0" lang="zh-CN" altLang="en-US" sz="1100" b="0" i="0" u="none" strike="noStrike" cap="none" normalizeH="0" baseline="0" dirty="0">
                        <a:ln>
                          <a:noFill/>
                        </a:ln>
                        <a:solidFill>
                          <a:schemeClr val="tx1"/>
                        </a:solidFill>
                        <a:effectLst/>
                        <a:latin typeface="+mn-lt"/>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defRPr/>
                      </a:pPr>
                      <a:endParaRPr lang="zh-CN" altLang="en-US" sz="1100" b="0" i="0" u="none" strike="noStrike" kern="1200" dirty="0">
                        <a:solidFill>
                          <a:schemeClr val="tx1"/>
                        </a:solidFill>
                        <a:effectLst/>
                        <a:latin typeface="+mn-lt"/>
                        <a:ea typeface="等线" panose="02010600030101010101" pitchFamily="2" charset="-122"/>
                        <a:cs typeface="+mn-cs"/>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en-US" sz="1100" b="0" i="0" u="none" strike="noStrike" kern="1200" dirty="0">
                        <a:solidFill>
                          <a:schemeClr val="tx1"/>
                        </a:solidFill>
                        <a:effectLst/>
                        <a:latin typeface="+mn-lt"/>
                        <a:ea typeface="等线" panose="02010600030101010101" pitchFamily="2" charset="-122"/>
                        <a:cs typeface="+mn-cs"/>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indent="0" algn="l" defTabSz="914400" rtl="0" eaLnBrk="1" fontAlgn="ctr" latinLnBrk="0" hangingPunct="1">
                        <a:buFont typeface="Arial" panose="020B0604020202020204" pitchFamily="34" charset="0"/>
                        <a:buNone/>
                      </a:pPr>
                      <a:endParaRPr lang="zh-CN" altLang="en-US" sz="1100" b="0" i="0" u="none" strike="noStrike" kern="1200" dirty="0">
                        <a:solidFill>
                          <a:schemeClr val="tx1"/>
                        </a:solidFill>
                        <a:effectLst/>
                        <a:latin typeface="+mn-lt"/>
                        <a:ea typeface="等线" panose="02010600030101010101" pitchFamily="2" charset="-122"/>
                        <a:cs typeface="+mn-cs"/>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4038443622"/>
                  </a:ext>
                </a:extLst>
              </a:tr>
              <a:tr h="168122">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lang="en-US" altLang="zh-CN" sz="1100" b="0" i="0" u="none" strike="noStrike" kern="1200" dirty="0">
                          <a:solidFill>
                            <a:schemeClr val="tx1"/>
                          </a:solidFill>
                          <a:effectLst/>
                          <a:latin typeface="+mn-lt"/>
                          <a:ea typeface="等线" panose="02010600030101010101" pitchFamily="2" charset="-122"/>
                          <a:cs typeface="+mn-cs"/>
                        </a:rPr>
                        <a:t>13</a:t>
                      </a:r>
                      <a:endParaRPr lang="zh-CN" altLang="en-US" sz="1100" b="0" i="0" u="none" strike="noStrike" kern="1200" dirty="0">
                        <a:solidFill>
                          <a:schemeClr val="tx1"/>
                        </a:solidFill>
                        <a:effectLst/>
                        <a:latin typeface="+mn-lt"/>
                        <a:ea typeface="等线" panose="02010600030101010101" pitchFamily="2" charset="-122"/>
                        <a:cs typeface="+mn-cs"/>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defRPr/>
                      </a:pPr>
                      <a:endParaRPr lang="zh-CN" altLang="en-US" sz="1100" b="0" i="0" u="none" strike="noStrike" kern="1200" dirty="0">
                        <a:solidFill>
                          <a:schemeClr val="tx1"/>
                        </a:solidFill>
                        <a:effectLst/>
                        <a:latin typeface="+mn-lt"/>
                        <a:ea typeface="等线" panose="02010600030101010101" pitchFamily="2" charset="-122"/>
                        <a:cs typeface="+mn-cs"/>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en-US" sz="1100" b="0" i="0" u="none" strike="noStrike" kern="1200" dirty="0">
                        <a:solidFill>
                          <a:schemeClr val="tx1"/>
                        </a:solidFill>
                        <a:effectLst/>
                        <a:latin typeface="+mn-lt"/>
                        <a:ea typeface="等线" panose="02010600030101010101" pitchFamily="2" charset="-122"/>
                        <a:cs typeface="+mn-cs"/>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zh-CN" altLang="en-US" sz="1100" b="0" i="0" u="none" strike="noStrike" kern="1200" dirty="0">
                        <a:solidFill>
                          <a:schemeClr val="tx1"/>
                        </a:solidFill>
                        <a:effectLst/>
                        <a:latin typeface="+mn-lt"/>
                        <a:ea typeface="等线" panose="02010600030101010101" pitchFamily="2" charset="-122"/>
                        <a:cs typeface="+mn-cs"/>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2590581678"/>
                  </a:ext>
                </a:extLst>
              </a:tr>
              <a:tr h="168122">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lang="en-US" altLang="zh-CN" sz="1100" b="0" i="0" u="none" strike="noStrike" kern="1200" dirty="0">
                          <a:solidFill>
                            <a:schemeClr val="tx1"/>
                          </a:solidFill>
                          <a:effectLst/>
                          <a:latin typeface="+mn-lt"/>
                          <a:ea typeface="等线" panose="02010600030101010101" pitchFamily="2" charset="-122"/>
                          <a:cs typeface="+mn-cs"/>
                        </a:rPr>
                        <a:t>14</a:t>
                      </a:r>
                      <a:endParaRPr lang="zh-CN" altLang="en-US" sz="1100" b="0" i="0" u="none" strike="noStrike" kern="1200" dirty="0">
                        <a:solidFill>
                          <a:schemeClr val="tx1"/>
                        </a:solidFill>
                        <a:effectLst/>
                        <a:latin typeface="+mn-lt"/>
                        <a:ea typeface="等线" panose="02010600030101010101" pitchFamily="2" charset="-122"/>
                        <a:cs typeface="+mn-cs"/>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defRPr/>
                      </a:pPr>
                      <a:endParaRPr lang="zh-CN" altLang="en-US" sz="1100" b="0" i="0" u="none" strike="noStrike" kern="1200" dirty="0">
                        <a:solidFill>
                          <a:schemeClr val="tx1"/>
                        </a:solidFill>
                        <a:effectLst/>
                        <a:latin typeface="+mn-lt"/>
                        <a:ea typeface="等线" panose="02010600030101010101" pitchFamily="2" charset="-122"/>
                        <a:cs typeface="+mn-cs"/>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en-US" sz="1100" b="0" i="0" u="none" strike="noStrike" kern="1200" dirty="0">
                        <a:solidFill>
                          <a:schemeClr val="tx1"/>
                        </a:solidFill>
                        <a:effectLst/>
                        <a:latin typeface="+mn-lt"/>
                        <a:ea typeface="等线" panose="02010600030101010101" pitchFamily="2" charset="-122"/>
                        <a:cs typeface="+mn-cs"/>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zh-CN" altLang="en-US" sz="1100" b="0" i="0" u="none" strike="noStrike" kern="1200" dirty="0">
                        <a:solidFill>
                          <a:schemeClr val="tx1"/>
                        </a:solidFill>
                        <a:effectLst/>
                        <a:latin typeface="+mn-lt"/>
                        <a:ea typeface="等线" panose="02010600030101010101" pitchFamily="2" charset="-122"/>
                        <a:cs typeface="+mn-cs"/>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2080421956"/>
                  </a:ext>
                </a:extLst>
              </a:tr>
            </a:tbl>
          </a:graphicData>
        </a:graphic>
      </p:graphicFrame>
    </p:spTree>
    <p:extLst>
      <p:ext uri="{BB962C8B-B14F-4D97-AF65-F5344CB8AC3E}">
        <p14:creationId xmlns:p14="http://schemas.microsoft.com/office/powerpoint/2010/main" val="3462754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1EB8142-3A66-0A23-2ADB-E327E6F14493}"/>
              </a:ext>
            </a:extLst>
          </p:cNvPr>
          <p:cNvGraphicFramePr>
            <a:graphicFrameLocks noChangeAspect="1"/>
          </p:cNvGraphicFramePr>
          <p:nvPr>
            <p:custDataLst>
              <p:tags r:id="rId1"/>
            </p:custDataLst>
            <p:extLst>
              <p:ext uri="{D42A27DB-BD31-4B8C-83A1-F6EECF244321}">
                <p14:modId xmlns:p14="http://schemas.microsoft.com/office/powerpoint/2010/main" val="33954384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78" imgH="379" progId="TCLayout.ActiveDocument.1">
                  <p:embed/>
                </p:oleObj>
              </mc:Choice>
              <mc:Fallback>
                <p:oleObj name="think-cell Slide" r:id="rId3" imgW="378" imgH="379" progId="TCLayout.ActiveDocument.1">
                  <p:embed/>
                  <p:pic>
                    <p:nvPicPr>
                      <p:cNvPr id="4" name="Object 3" hidden="1">
                        <a:extLst>
                          <a:ext uri="{FF2B5EF4-FFF2-40B4-BE49-F238E27FC236}">
                            <a16:creationId xmlns:a16="http://schemas.microsoft.com/office/drawing/2014/main" id="{61EB8142-3A66-0A23-2ADB-E327E6F1449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3F15990B-A075-764C-B968-8C688333B953}"/>
              </a:ext>
            </a:extLst>
          </p:cNvPr>
          <p:cNvSpPr>
            <a:spLocks noGrp="1"/>
          </p:cNvSpPr>
          <p:nvPr>
            <p:ph type="title"/>
          </p:nvPr>
        </p:nvSpPr>
        <p:spPr/>
        <p:txBody>
          <a:bodyPr vert="horz"/>
          <a:lstStyle/>
          <a:p>
            <a:r>
              <a:rPr lang="en-US" altLang="zh-CN" dirty="0"/>
              <a:t>Open Issue Risk and Assessment</a:t>
            </a:r>
            <a:endParaRPr lang="en-US" dirty="0"/>
          </a:p>
        </p:txBody>
      </p:sp>
      <p:sp>
        <p:nvSpPr>
          <p:cNvPr id="31" name="Text Placeholder 30">
            <a:extLst>
              <a:ext uri="{FF2B5EF4-FFF2-40B4-BE49-F238E27FC236}">
                <a16:creationId xmlns:a16="http://schemas.microsoft.com/office/drawing/2014/main" id="{E1EAA166-C24E-AEE1-F643-123CE3770C43}"/>
              </a:ext>
            </a:extLst>
          </p:cNvPr>
          <p:cNvSpPr>
            <a:spLocks noGrp="1"/>
          </p:cNvSpPr>
          <p:nvPr>
            <p:ph type="body" sz="quarter" idx="21"/>
          </p:nvPr>
        </p:nvSpPr>
        <p:spPr/>
        <p:txBody>
          <a:bodyPr/>
          <a:lstStyle/>
          <a:p>
            <a:r>
              <a:rPr lang="en-US" dirty="0"/>
              <a:t>03</a:t>
            </a:r>
          </a:p>
        </p:txBody>
      </p:sp>
    </p:spTree>
    <p:extLst>
      <p:ext uri="{BB962C8B-B14F-4D97-AF65-F5344CB8AC3E}">
        <p14:creationId xmlns:p14="http://schemas.microsoft.com/office/powerpoint/2010/main" val="4262584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CE46D03-FB55-F132-9584-B6678771BE23}"/>
              </a:ext>
            </a:extLst>
          </p:cNvPr>
          <p:cNvGraphicFramePr>
            <a:graphicFrameLocks noChangeAspect="1"/>
          </p:cNvGraphicFramePr>
          <p:nvPr>
            <p:custDataLst>
              <p:tags r:id="rId1"/>
            </p:custDataLst>
            <p:extLst>
              <p:ext uri="{D42A27DB-BD31-4B8C-83A1-F6EECF244321}">
                <p14:modId xmlns:p14="http://schemas.microsoft.com/office/powerpoint/2010/main" val="4065147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7522" name="Slide Number Placeholder 1">
            <a:extLst>
              <a:ext uri="{FF2B5EF4-FFF2-40B4-BE49-F238E27FC236}">
                <a16:creationId xmlns:a16="http://schemas.microsoft.com/office/drawing/2014/main" id="{F83C8660-2266-8EE5-0E27-ACFFAC329B5C}"/>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A66BF99-6775-4CD7-BCCB-628F86F1B20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94503BC1-2832-9AA6-CA18-875B412FCF69}"/>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dirty="0"/>
              <a:t>Open Issue Risk </a:t>
            </a:r>
            <a:r>
              <a:rPr lang="en-US" altLang="zh-CN" dirty="0"/>
              <a:t>Assessment (</a:t>
            </a:r>
            <a:r>
              <a:rPr lang="en-US" dirty="0"/>
              <a:t>F</a:t>
            </a:r>
            <a:r>
              <a:rPr lang="en-US" altLang="zh-CN" dirty="0"/>
              <a:t>ord</a:t>
            </a:r>
            <a:r>
              <a:rPr lang="en-US" dirty="0"/>
              <a:t> </a:t>
            </a:r>
            <a:r>
              <a:rPr lang="en-US" altLang="zh-CN" dirty="0"/>
              <a:t>Total: )</a:t>
            </a:r>
            <a:endParaRPr dirty="0"/>
          </a:p>
        </p:txBody>
      </p:sp>
      <p:sp>
        <p:nvSpPr>
          <p:cNvPr id="39" name="Text Placeholder 5">
            <a:extLst>
              <a:ext uri="{FF2B5EF4-FFF2-40B4-BE49-F238E27FC236}">
                <a16:creationId xmlns:a16="http://schemas.microsoft.com/office/drawing/2014/main" id="{ECC6FE60-D51B-EDC4-0D6D-7191C46BD4EA}"/>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a:t>S650 R06 </a:t>
            </a:r>
            <a:r>
              <a:rPr lang="en-US" altLang="zh-CN" dirty="0"/>
              <a:t>pro</a:t>
            </a:r>
            <a:r>
              <a:rPr lang="en-US" dirty="0"/>
              <a:t> HF3 GNG Review</a:t>
            </a:r>
          </a:p>
        </p:txBody>
      </p:sp>
      <p:sp>
        <p:nvSpPr>
          <p:cNvPr id="107525" name="Slide Number Placeholder 2">
            <a:extLst>
              <a:ext uri="{FF2B5EF4-FFF2-40B4-BE49-F238E27FC236}">
                <a16:creationId xmlns:a16="http://schemas.microsoft.com/office/drawing/2014/main" id="{8D08944B-7D14-ABEF-3615-44D3560A9EB1}"/>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72ADC37-5ED4-4E7F-A4F8-F1E72E990CD7}"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3" name="Table 4">
            <a:extLst>
              <a:ext uri="{FF2B5EF4-FFF2-40B4-BE49-F238E27FC236}">
                <a16:creationId xmlns:a16="http://schemas.microsoft.com/office/drawing/2014/main" id="{D8E6516F-A131-81C6-000E-28374ACB1E6C}"/>
              </a:ext>
            </a:extLst>
          </p:cNvPr>
          <p:cNvGraphicFramePr>
            <a:graphicFrameLocks noGrp="1"/>
          </p:cNvGraphicFramePr>
          <p:nvPr>
            <p:extLst>
              <p:ext uri="{D42A27DB-BD31-4B8C-83A1-F6EECF244321}">
                <p14:modId xmlns:p14="http://schemas.microsoft.com/office/powerpoint/2010/main" val="2757429225"/>
              </p:ext>
            </p:extLst>
          </p:nvPr>
        </p:nvGraphicFramePr>
        <p:xfrm>
          <a:off x="395287" y="879262"/>
          <a:ext cx="11601982" cy="4168990"/>
        </p:xfrm>
        <a:graphic>
          <a:graphicData uri="http://schemas.openxmlformats.org/drawingml/2006/table">
            <a:tbl>
              <a:tblPr firstRow="1" bandRow="1">
                <a:effectLst>
                  <a:outerShdw blurRad="381000" sx="105000" sy="105000" algn="ctr" rotWithShape="0">
                    <a:prstClr val="black">
                      <a:alpha val="10000"/>
                    </a:prstClr>
                  </a:outerShdw>
                </a:effectLst>
                <a:tableStyleId>{5C22544A-7EE6-4342-B048-85BDC9FD1C3A}</a:tableStyleId>
              </a:tblPr>
              <a:tblGrid>
                <a:gridCol w="968054">
                  <a:extLst>
                    <a:ext uri="{9D8B030D-6E8A-4147-A177-3AD203B41FA5}">
                      <a16:colId xmlns:a16="http://schemas.microsoft.com/office/drawing/2014/main" val="20001"/>
                    </a:ext>
                  </a:extLst>
                </a:gridCol>
                <a:gridCol w="1484349">
                  <a:extLst>
                    <a:ext uri="{9D8B030D-6E8A-4147-A177-3AD203B41FA5}">
                      <a16:colId xmlns:a16="http://schemas.microsoft.com/office/drawing/2014/main" val="20002"/>
                    </a:ext>
                  </a:extLst>
                </a:gridCol>
                <a:gridCol w="791481">
                  <a:extLst>
                    <a:ext uri="{9D8B030D-6E8A-4147-A177-3AD203B41FA5}">
                      <a16:colId xmlns:a16="http://schemas.microsoft.com/office/drawing/2014/main" val="20003"/>
                    </a:ext>
                  </a:extLst>
                </a:gridCol>
                <a:gridCol w="547818">
                  <a:extLst>
                    <a:ext uri="{9D8B030D-6E8A-4147-A177-3AD203B41FA5}">
                      <a16:colId xmlns:a16="http://schemas.microsoft.com/office/drawing/2014/main" val="20004"/>
                    </a:ext>
                  </a:extLst>
                </a:gridCol>
                <a:gridCol w="785259">
                  <a:extLst>
                    <a:ext uri="{9D8B030D-6E8A-4147-A177-3AD203B41FA5}">
                      <a16:colId xmlns:a16="http://schemas.microsoft.com/office/drawing/2014/main" val="20005"/>
                    </a:ext>
                  </a:extLst>
                </a:gridCol>
                <a:gridCol w="1457166">
                  <a:extLst>
                    <a:ext uri="{9D8B030D-6E8A-4147-A177-3AD203B41FA5}">
                      <a16:colId xmlns:a16="http://schemas.microsoft.com/office/drawing/2014/main" val="20006"/>
                    </a:ext>
                  </a:extLst>
                </a:gridCol>
                <a:gridCol w="978963">
                  <a:extLst>
                    <a:ext uri="{9D8B030D-6E8A-4147-A177-3AD203B41FA5}">
                      <a16:colId xmlns:a16="http://schemas.microsoft.com/office/drawing/2014/main" val="20007"/>
                    </a:ext>
                  </a:extLst>
                </a:gridCol>
                <a:gridCol w="858721">
                  <a:extLst>
                    <a:ext uri="{9D8B030D-6E8A-4147-A177-3AD203B41FA5}">
                      <a16:colId xmlns:a16="http://schemas.microsoft.com/office/drawing/2014/main" val="20008"/>
                    </a:ext>
                  </a:extLst>
                </a:gridCol>
                <a:gridCol w="648194">
                  <a:extLst>
                    <a:ext uri="{9D8B030D-6E8A-4147-A177-3AD203B41FA5}">
                      <a16:colId xmlns:a16="http://schemas.microsoft.com/office/drawing/2014/main" val="20009"/>
                    </a:ext>
                  </a:extLst>
                </a:gridCol>
                <a:gridCol w="856104">
                  <a:extLst>
                    <a:ext uri="{9D8B030D-6E8A-4147-A177-3AD203B41FA5}">
                      <a16:colId xmlns:a16="http://schemas.microsoft.com/office/drawing/2014/main" val="20010"/>
                    </a:ext>
                  </a:extLst>
                </a:gridCol>
                <a:gridCol w="720141">
                  <a:extLst>
                    <a:ext uri="{9D8B030D-6E8A-4147-A177-3AD203B41FA5}">
                      <a16:colId xmlns:a16="http://schemas.microsoft.com/office/drawing/2014/main" val="20011"/>
                    </a:ext>
                  </a:extLst>
                </a:gridCol>
                <a:gridCol w="900787">
                  <a:extLst>
                    <a:ext uri="{9D8B030D-6E8A-4147-A177-3AD203B41FA5}">
                      <a16:colId xmlns:a16="http://schemas.microsoft.com/office/drawing/2014/main" val="20012"/>
                    </a:ext>
                  </a:extLst>
                </a:gridCol>
                <a:gridCol w="604945">
                  <a:extLst>
                    <a:ext uri="{9D8B030D-6E8A-4147-A177-3AD203B41FA5}">
                      <a16:colId xmlns:a16="http://schemas.microsoft.com/office/drawing/2014/main" val="2430176982"/>
                    </a:ext>
                  </a:extLst>
                </a:gridCol>
              </a:tblGrid>
              <a:tr h="463512">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Key</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Summary</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Frequency</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Priority</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FFFFFF"/>
                          </a:solidFill>
                          <a:effectLst/>
                          <a:latin typeface="Arial" panose="020B0604020202020204" pitchFamily="34" charset="0"/>
                          <a:ea typeface="SimHei" panose="02010609060101010101" pitchFamily="49" charset="-122"/>
                        </a:rPr>
                        <a:t>Affects Version</a:t>
                      </a:r>
                      <a:endParaRPr kumimoji="0" lang="zh-CN" altLang="en-US" sz="1000" b="1" i="0" u="none" strike="noStrike" cap="none" normalizeH="0" baseline="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Repeat step</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FFFFFF"/>
                          </a:solidFill>
                          <a:effectLst/>
                          <a:latin typeface="Arial" panose="020B0604020202020204" pitchFamily="34" charset="0"/>
                          <a:ea typeface="SimHei" panose="02010609060101010101" pitchFamily="49" charset="-122"/>
                        </a:rPr>
                        <a:t>Risk assessment</a:t>
                      </a:r>
                      <a:endParaRPr kumimoji="0" lang="zh-CN" altLang="en-US" sz="1000" b="1" i="0" u="none" strike="noStrike" cap="none" normalizeH="0" baseline="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Root cause </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PCA</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ICA</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Fix version</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Comment</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CIA</a:t>
                      </a:r>
                    </a:p>
                  </a:txBody>
                  <a:tcPr marL="91470" marR="91470" marT="45757" marB="45757" anchor="ctr" horzOverflow="overflow">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462922">
                <a:tc>
                  <a:txBody>
                    <a:body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n-US" sz="1000" b="0" i="0" u="none" strike="noStrike" kern="1200" cap="none" normalizeH="0" baseline="0" dirty="0">
                        <a:ln>
                          <a:noFill/>
                        </a:ln>
                        <a:solidFill>
                          <a:schemeClr val="tx1"/>
                        </a:solidFill>
                        <a:effectLst/>
                        <a:latin typeface="+mn-ea"/>
                        <a:ea typeface="+mn-ea"/>
                        <a:cs typeface="+mn-cs"/>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n-US" sz="1000" b="0" i="0" u="none" strike="noStrike" kern="1200" cap="none" normalizeH="0" baseline="0" dirty="0">
                        <a:ln>
                          <a:noFill/>
                        </a:ln>
                        <a:solidFill>
                          <a:schemeClr val="tx1"/>
                        </a:solidFill>
                        <a:effectLst/>
                        <a:latin typeface="+mn-ea"/>
                        <a:ea typeface="+mn-ea"/>
                        <a:cs typeface="+mn-cs"/>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mn-ea"/>
                        <a:ea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zh-CN" sz="1000" dirty="0">
                        <a:effectLst/>
                        <a:latin typeface="+mn-ea"/>
                        <a:ea typeface="+mn-ea"/>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endParaRPr kumimoji="0" lang="en-US" altLang="zh-CN" sz="1000" b="0" i="0" u="none" strike="noStrike" kern="1200" cap="none" spc="0" normalizeH="0" baseline="0" noProof="0" dirty="0">
                        <a:ln>
                          <a:noFill/>
                        </a:ln>
                        <a:solidFill>
                          <a:srgbClr val="00264E"/>
                        </a:solidFill>
                        <a:effectLst/>
                        <a:uLnTx/>
                        <a:uFillTx/>
                        <a:latin typeface="+mn-ea"/>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algn="l"/>
                      <a:endParaRPr lang="en-US" altLang="zh-CN" sz="1000" dirty="0">
                        <a:latin typeface="+mn-ea"/>
                        <a:ea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endParaRPr kumimoji="0" lang="zh-CN" altLang="en-US" sz="1000" b="0" i="0" u="none" strike="noStrike" kern="1200" cap="none" spc="0" normalizeH="0" baseline="0" noProof="0" dirty="0">
                        <a:ln>
                          <a:noFill/>
                        </a:ln>
                        <a:solidFill>
                          <a:schemeClr val="tx1"/>
                        </a:solidFill>
                        <a:effectLst/>
                        <a:uLnTx/>
                        <a:uFillTx/>
                        <a:latin typeface="+mn-ea"/>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mn-ea"/>
                        <a:ea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mn-ea"/>
                        <a:ea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mn-ea"/>
                        <a:ea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mn-ea"/>
                        <a:ea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mn-ea"/>
                        <a:ea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mn-ea"/>
                        <a:ea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1"/>
                  </a:ext>
                </a:extLst>
              </a:tr>
              <a:tr h="1037943">
                <a:tc>
                  <a:txBody>
                    <a:body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n-US" sz="1000" b="0" i="0" u="none" strike="noStrike" kern="1200" cap="none" normalizeH="0" baseline="0" dirty="0">
                        <a:ln>
                          <a:noFill/>
                        </a:ln>
                        <a:solidFill>
                          <a:schemeClr val="tx1"/>
                        </a:solidFill>
                        <a:effectLst/>
                        <a:latin typeface="+mn-ea"/>
                        <a:ea typeface="+mn-ea"/>
                        <a:cs typeface="+mn-cs"/>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n-US" sz="1000" b="0" i="0" u="none" strike="noStrike" kern="1200" cap="none" normalizeH="0" baseline="0" dirty="0">
                        <a:ln>
                          <a:noFill/>
                        </a:ln>
                        <a:solidFill>
                          <a:schemeClr val="tx1"/>
                        </a:solidFill>
                        <a:effectLst/>
                        <a:latin typeface="+mn-ea"/>
                        <a:ea typeface="+mn-ea"/>
                        <a:cs typeface="+mn-cs"/>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mn-ea"/>
                        <a:ea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zh-CN" sz="1000" dirty="0">
                        <a:effectLst/>
                        <a:latin typeface="+mn-ea"/>
                        <a:ea typeface="+mn-ea"/>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endParaRPr kumimoji="0" lang="sq-AL" altLang="zh-CN" sz="1000" b="0" i="0" u="none" strike="noStrike" kern="1200" cap="none" spc="0" normalizeH="0" baseline="0" noProof="0" dirty="0">
                        <a:ln>
                          <a:noFill/>
                        </a:ln>
                        <a:solidFill>
                          <a:srgbClr val="00264E"/>
                        </a:solidFill>
                        <a:effectLst/>
                        <a:uLnTx/>
                        <a:uFillTx/>
                        <a:latin typeface="+mn-ea"/>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 typeface="+mj-lt"/>
                        <a:buNone/>
                        <a:tabLst/>
                      </a:pPr>
                      <a:endParaRPr lang="zh-CN" altLang="en-US" sz="1000" kern="1200" dirty="0">
                        <a:solidFill>
                          <a:schemeClr val="dk1"/>
                        </a:solidFill>
                        <a:latin typeface="+mn-ea"/>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endParaRPr kumimoji="0" lang="zh-CN" altLang="en-US" sz="1000" b="0" i="0" u="none" strike="noStrike" kern="1200" cap="none" spc="0" normalizeH="0" baseline="0" noProof="0" dirty="0">
                        <a:ln>
                          <a:noFill/>
                        </a:ln>
                        <a:solidFill>
                          <a:schemeClr val="tx1"/>
                        </a:solidFill>
                        <a:effectLst/>
                        <a:uLnTx/>
                        <a:uFillTx/>
                        <a:latin typeface="+mn-ea"/>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mn-ea"/>
                        <a:ea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mn-ea"/>
                        <a:ea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mn-ea"/>
                        <a:ea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mn-ea"/>
                        <a:ea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mn-ea"/>
                        <a:ea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mn-ea"/>
                        <a:ea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909198">
                <a:tc>
                  <a:txBody>
                    <a:body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n-US" sz="1000" b="0" i="0" u="none" strike="noStrike" kern="1200" cap="none" normalizeH="0" baseline="0" dirty="0">
                        <a:ln>
                          <a:noFill/>
                        </a:ln>
                        <a:solidFill>
                          <a:schemeClr val="tx1"/>
                        </a:solidFill>
                        <a:effectLst/>
                        <a:latin typeface="+mn-ea"/>
                        <a:ea typeface="+mn-ea"/>
                        <a:cs typeface="+mn-cs"/>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n-US" sz="1000" b="0" i="0" u="none" strike="noStrike" kern="1200" cap="none" normalizeH="0" baseline="0" dirty="0">
                        <a:ln>
                          <a:noFill/>
                        </a:ln>
                        <a:solidFill>
                          <a:schemeClr val="tx1"/>
                        </a:solidFill>
                        <a:effectLst/>
                        <a:latin typeface="+mn-ea"/>
                        <a:ea typeface="+mn-ea"/>
                        <a:cs typeface="+mn-cs"/>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mn-ea"/>
                        <a:ea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zh-CN" sz="1000" dirty="0">
                        <a:effectLst/>
                        <a:latin typeface="+mn-ea"/>
                        <a:ea typeface="+mn-ea"/>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endParaRPr kumimoji="0" lang="sq-AL" altLang="zh-CN" sz="1000" b="0" i="0" u="none" strike="noStrike" kern="1200" cap="none" spc="0" normalizeH="0" baseline="0" noProof="0" dirty="0">
                        <a:ln>
                          <a:noFill/>
                        </a:ln>
                        <a:solidFill>
                          <a:srgbClr val="00264E"/>
                        </a:solidFill>
                        <a:effectLst/>
                        <a:uLnTx/>
                        <a:uFillTx/>
                        <a:latin typeface="+mn-ea"/>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zh-CN" altLang="en-US" sz="1000" dirty="0">
                        <a:latin typeface="+mn-ea"/>
                        <a:ea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endParaRPr kumimoji="0" lang="zh-CN" altLang="en-US" sz="1000" b="0" i="0" u="none" strike="noStrike" kern="1200" cap="none" spc="0" normalizeH="0" baseline="0" noProof="0" dirty="0">
                        <a:ln>
                          <a:noFill/>
                        </a:ln>
                        <a:solidFill>
                          <a:schemeClr val="tx1"/>
                        </a:solidFill>
                        <a:effectLst/>
                        <a:uLnTx/>
                        <a:uFillTx/>
                        <a:latin typeface="+mn-ea"/>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endParaRPr kumimoji="0" lang="en-US" altLang="zh-CN" sz="1000" b="0" i="0" u="none" strike="noStrike" kern="1200" cap="none" spc="0" normalizeH="0" baseline="0" noProof="0" dirty="0">
                        <a:ln>
                          <a:noFill/>
                        </a:ln>
                        <a:solidFill>
                          <a:srgbClr val="00095B"/>
                        </a:solidFill>
                        <a:effectLst/>
                        <a:uLnTx/>
                        <a:uFillTx/>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mn-ea"/>
                        <a:ea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mn-ea"/>
                        <a:ea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mn-ea"/>
                        <a:ea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endParaRPr kumimoji="0" lang="en-US" altLang="zh-CN" sz="1000" b="0" i="0" u="none" strike="noStrike" kern="1200" cap="none" normalizeH="0" baseline="0" dirty="0">
                        <a:ln>
                          <a:noFill/>
                        </a:ln>
                        <a:solidFill>
                          <a:schemeClr val="tx1"/>
                        </a:solidFill>
                        <a:effectLst/>
                        <a:latin typeface="+mn-ea"/>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endParaRPr kumimoji="0" lang="en-US" altLang="zh-CN" sz="1000" b="0" i="0" u="none" strike="noStrike" cap="none" normalizeH="0" baseline="0" dirty="0">
                        <a:ln>
                          <a:noFill/>
                        </a:ln>
                        <a:solidFill>
                          <a:schemeClr val="tx1"/>
                        </a:solidFill>
                        <a:effectLst/>
                        <a:latin typeface="+mn-ea"/>
                        <a:ea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1295415">
                <a:tc>
                  <a:txBody>
                    <a:body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n-US" sz="1000" b="0" i="0" u="none" strike="noStrike" kern="1200" cap="none" normalizeH="0" baseline="0" dirty="0">
                        <a:ln>
                          <a:noFill/>
                        </a:ln>
                        <a:solidFill>
                          <a:schemeClr val="tx1"/>
                        </a:solidFill>
                        <a:effectLst/>
                        <a:latin typeface="+mn-ea"/>
                        <a:ea typeface="+mn-ea"/>
                        <a:cs typeface="+mn-cs"/>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n-US" sz="1000" b="0" i="0" u="none" strike="noStrike" kern="1200" cap="none" normalizeH="0" baseline="0" dirty="0">
                        <a:ln>
                          <a:noFill/>
                        </a:ln>
                        <a:solidFill>
                          <a:schemeClr val="tx1"/>
                        </a:solidFill>
                        <a:effectLst/>
                        <a:latin typeface="+mn-ea"/>
                        <a:ea typeface="+mn-ea"/>
                        <a:cs typeface="+mn-cs"/>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mn-ea"/>
                        <a:ea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zh-CN" sz="1000" dirty="0">
                        <a:effectLst/>
                        <a:latin typeface="+mn-ea"/>
                        <a:ea typeface="+mn-ea"/>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endParaRPr kumimoji="0" lang="sq-AL" altLang="zh-CN" sz="1000" b="0" i="0" u="none" strike="noStrike" kern="1200" cap="none" spc="0" normalizeH="0" baseline="0" noProof="0" dirty="0">
                        <a:ln>
                          <a:noFill/>
                        </a:ln>
                        <a:solidFill>
                          <a:srgbClr val="00264E"/>
                        </a:solidFill>
                        <a:effectLst/>
                        <a:uLnTx/>
                        <a:uFillTx/>
                        <a:latin typeface="+mn-ea"/>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endParaRPr lang="zh-CN" altLang="en-US" sz="1000" dirty="0">
                        <a:latin typeface="+mn-ea"/>
                        <a:ea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endParaRPr kumimoji="0" lang="zh-CN" altLang="en-US" sz="1000" b="0" i="0" u="none" strike="noStrike" kern="1200" cap="none" spc="0" normalizeH="0" baseline="0" noProof="0" dirty="0">
                        <a:ln>
                          <a:noFill/>
                        </a:ln>
                        <a:solidFill>
                          <a:schemeClr val="tx1"/>
                        </a:solidFill>
                        <a:effectLst/>
                        <a:uLnTx/>
                        <a:uFillTx/>
                        <a:latin typeface="+mn-ea"/>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endParaRPr kumimoji="0" lang="en-US" altLang="zh-CN" sz="1000" b="0" i="0" u="none" strike="noStrike" kern="1200" cap="none" spc="0" normalizeH="0" baseline="0" noProof="0" dirty="0">
                        <a:ln>
                          <a:noFill/>
                        </a:ln>
                        <a:solidFill>
                          <a:srgbClr val="00095B"/>
                        </a:solidFill>
                        <a:effectLst/>
                        <a:uLnTx/>
                        <a:uFillTx/>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mn-ea"/>
                        <a:ea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mn-ea"/>
                        <a:ea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mn-ea"/>
                        <a:ea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endParaRPr kumimoji="0" lang="en-US" altLang="zh-CN" sz="1000" b="0" i="0" u="none" strike="noStrike" kern="1200" cap="none" normalizeH="0" baseline="0" dirty="0">
                        <a:ln>
                          <a:noFill/>
                        </a:ln>
                        <a:solidFill>
                          <a:schemeClr val="tx1"/>
                        </a:solidFill>
                        <a:effectLst/>
                        <a:latin typeface="+mn-ea"/>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endParaRPr kumimoji="0" lang="en-US" altLang="zh-CN" sz="1000" b="0" i="0" u="none" strike="noStrike" cap="none" normalizeH="0" baseline="0" dirty="0">
                        <a:ln>
                          <a:noFill/>
                        </a:ln>
                        <a:solidFill>
                          <a:schemeClr val="tx1"/>
                        </a:solidFill>
                        <a:effectLst/>
                        <a:latin typeface="+mn-ea"/>
                        <a:ea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CE46D03-FB55-F132-9584-B6678771BE2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0CE46D03-FB55-F132-9584-B6678771BE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7522" name="Slide Number Placeholder 1">
            <a:extLst>
              <a:ext uri="{FF2B5EF4-FFF2-40B4-BE49-F238E27FC236}">
                <a16:creationId xmlns:a16="http://schemas.microsoft.com/office/drawing/2014/main" id="{F83C8660-2266-8EE5-0E27-ACFFAC329B5C}"/>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A66BF99-6775-4CD7-BCCB-628F86F1B20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94503BC1-2832-9AA6-CA18-875B412FCF69}"/>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dirty="0"/>
              <a:t>Open Issue Risk </a:t>
            </a:r>
            <a:r>
              <a:rPr lang="en-US" altLang="zh-CN" dirty="0"/>
              <a:t>Assessment (</a:t>
            </a:r>
            <a:r>
              <a:rPr lang="en-US" dirty="0"/>
              <a:t>Baidu </a:t>
            </a:r>
            <a:r>
              <a:rPr lang="en-US" altLang="zh-CN" dirty="0"/>
              <a:t>Total: ) #1</a:t>
            </a:r>
            <a:endParaRPr dirty="0"/>
          </a:p>
        </p:txBody>
      </p:sp>
      <p:sp>
        <p:nvSpPr>
          <p:cNvPr id="39" name="Text Placeholder 5">
            <a:extLst>
              <a:ext uri="{FF2B5EF4-FFF2-40B4-BE49-F238E27FC236}">
                <a16:creationId xmlns:a16="http://schemas.microsoft.com/office/drawing/2014/main" id="{ECC6FE60-D51B-EDC4-0D6D-7191C46BD4EA}"/>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a:t>S650 R06 </a:t>
            </a:r>
            <a:r>
              <a:rPr lang="en-US" altLang="zh-CN" dirty="0"/>
              <a:t>PRO</a:t>
            </a:r>
            <a:r>
              <a:rPr lang="en-US" dirty="0"/>
              <a:t> HF</a:t>
            </a:r>
            <a:r>
              <a:rPr lang="en-US" altLang="zh-CN" dirty="0"/>
              <a:t>3</a:t>
            </a:r>
            <a:r>
              <a:rPr lang="en-US" dirty="0"/>
              <a:t> GNG Review</a:t>
            </a:r>
          </a:p>
        </p:txBody>
      </p:sp>
      <p:sp>
        <p:nvSpPr>
          <p:cNvPr id="107525" name="Slide Number Placeholder 2">
            <a:extLst>
              <a:ext uri="{FF2B5EF4-FFF2-40B4-BE49-F238E27FC236}">
                <a16:creationId xmlns:a16="http://schemas.microsoft.com/office/drawing/2014/main" id="{8D08944B-7D14-ABEF-3615-44D3560A9EB1}"/>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72ADC37-5ED4-4E7F-A4F8-F1E72E990CD7}"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9</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8" name="Table 4">
            <a:extLst>
              <a:ext uri="{FF2B5EF4-FFF2-40B4-BE49-F238E27FC236}">
                <a16:creationId xmlns:a16="http://schemas.microsoft.com/office/drawing/2014/main" id="{81AF4DC2-C59D-49A2-973D-05071BA75902}"/>
              </a:ext>
            </a:extLst>
          </p:cNvPr>
          <p:cNvGraphicFramePr>
            <a:graphicFrameLocks noGrp="1"/>
          </p:cNvGraphicFramePr>
          <p:nvPr>
            <p:extLst>
              <p:ext uri="{D42A27DB-BD31-4B8C-83A1-F6EECF244321}">
                <p14:modId xmlns:p14="http://schemas.microsoft.com/office/powerpoint/2010/main" val="1305676227"/>
              </p:ext>
            </p:extLst>
          </p:nvPr>
        </p:nvGraphicFramePr>
        <p:xfrm>
          <a:off x="225748" y="886379"/>
          <a:ext cx="11617002" cy="4444396"/>
        </p:xfrm>
        <a:graphic>
          <a:graphicData uri="http://schemas.openxmlformats.org/drawingml/2006/table">
            <a:tbl>
              <a:tblPr firstRow="1" bandRow="1">
                <a:effectLst>
                  <a:outerShdw blurRad="381000" sx="105000" sy="105000" algn="ctr" rotWithShape="0">
                    <a:prstClr val="black">
                      <a:alpha val="10000"/>
                    </a:prstClr>
                  </a:outerShdw>
                </a:effectLst>
                <a:tableStyleId>{5C22544A-7EE6-4342-B048-85BDC9FD1C3A}</a:tableStyleId>
              </a:tblPr>
              <a:tblGrid>
                <a:gridCol w="876542">
                  <a:extLst>
                    <a:ext uri="{9D8B030D-6E8A-4147-A177-3AD203B41FA5}">
                      <a16:colId xmlns:a16="http://schemas.microsoft.com/office/drawing/2014/main" val="20001"/>
                    </a:ext>
                  </a:extLst>
                </a:gridCol>
                <a:gridCol w="1579036">
                  <a:extLst>
                    <a:ext uri="{9D8B030D-6E8A-4147-A177-3AD203B41FA5}">
                      <a16:colId xmlns:a16="http://schemas.microsoft.com/office/drawing/2014/main" val="20002"/>
                    </a:ext>
                  </a:extLst>
                </a:gridCol>
                <a:gridCol w="663453">
                  <a:extLst>
                    <a:ext uri="{9D8B030D-6E8A-4147-A177-3AD203B41FA5}">
                      <a16:colId xmlns:a16="http://schemas.microsoft.com/office/drawing/2014/main" val="20003"/>
                    </a:ext>
                  </a:extLst>
                </a:gridCol>
                <a:gridCol w="549888">
                  <a:extLst>
                    <a:ext uri="{9D8B030D-6E8A-4147-A177-3AD203B41FA5}">
                      <a16:colId xmlns:a16="http://schemas.microsoft.com/office/drawing/2014/main" val="20004"/>
                    </a:ext>
                  </a:extLst>
                </a:gridCol>
                <a:gridCol w="689365">
                  <a:extLst>
                    <a:ext uri="{9D8B030D-6E8A-4147-A177-3AD203B41FA5}">
                      <a16:colId xmlns:a16="http://schemas.microsoft.com/office/drawing/2014/main" val="20005"/>
                    </a:ext>
                  </a:extLst>
                </a:gridCol>
                <a:gridCol w="1380690">
                  <a:extLst>
                    <a:ext uri="{9D8B030D-6E8A-4147-A177-3AD203B41FA5}">
                      <a16:colId xmlns:a16="http://schemas.microsoft.com/office/drawing/2014/main" val="20006"/>
                    </a:ext>
                  </a:extLst>
                </a:gridCol>
                <a:gridCol w="1085783">
                  <a:extLst>
                    <a:ext uri="{9D8B030D-6E8A-4147-A177-3AD203B41FA5}">
                      <a16:colId xmlns:a16="http://schemas.microsoft.com/office/drawing/2014/main" val="20007"/>
                    </a:ext>
                  </a:extLst>
                </a:gridCol>
                <a:gridCol w="1251284">
                  <a:extLst>
                    <a:ext uri="{9D8B030D-6E8A-4147-A177-3AD203B41FA5}">
                      <a16:colId xmlns:a16="http://schemas.microsoft.com/office/drawing/2014/main" val="20008"/>
                    </a:ext>
                  </a:extLst>
                </a:gridCol>
                <a:gridCol w="721895">
                  <a:extLst>
                    <a:ext uri="{9D8B030D-6E8A-4147-A177-3AD203B41FA5}">
                      <a16:colId xmlns:a16="http://schemas.microsoft.com/office/drawing/2014/main" val="20009"/>
                    </a:ext>
                  </a:extLst>
                </a:gridCol>
                <a:gridCol w="745958">
                  <a:extLst>
                    <a:ext uri="{9D8B030D-6E8A-4147-A177-3AD203B41FA5}">
                      <a16:colId xmlns:a16="http://schemas.microsoft.com/office/drawing/2014/main" val="20010"/>
                    </a:ext>
                  </a:extLst>
                </a:gridCol>
                <a:gridCol w="661737">
                  <a:extLst>
                    <a:ext uri="{9D8B030D-6E8A-4147-A177-3AD203B41FA5}">
                      <a16:colId xmlns:a16="http://schemas.microsoft.com/office/drawing/2014/main" val="20011"/>
                    </a:ext>
                  </a:extLst>
                </a:gridCol>
                <a:gridCol w="805644">
                  <a:extLst>
                    <a:ext uri="{9D8B030D-6E8A-4147-A177-3AD203B41FA5}">
                      <a16:colId xmlns:a16="http://schemas.microsoft.com/office/drawing/2014/main" val="20012"/>
                    </a:ext>
                  </a:extLst>
                </a:gridCol>
                <a:gridCol w="605727">
                  <a:extLst>
                    <a:ext uri="{9D8B030D-6E8A-4147-A177-3AD203B41FA5}">
                      <a16:colId xmlns:a16="http://schemas.microsoft.com/office/drawing/2014/main" val="2430176982"/>
                    </a:ext>
                  </a:extLst>
                </a:gridCol>
              </a:tblGrid>
              <a:tr h="275213">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mn-lt"/>
                          <a:ea typeface="SimHei" panose="02010609060101010101" pitchFamily="49" charset="-122"/>
                        </a:rPr>
                        <a:t>Key</a:t>
                      </a:r>
                      <a:endParaRPr kumimoji="0" lang="zh-CN" altLang="en-US" sz="1000" b="1" i="0" u="none" strike="noStrike" cap="none" normalizeH="0" baseline="0" dirty="0">
                        <a:ln>
                          <a:noFill/>
                        </a:ln>
                        <a:solidFill>
                          <a:srgbClr val="FFFFFF"/>
                        </a:solidFill>
                        <a:effectLst/>
                        <a:latin typeface="+mn-lt"/>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mn-lt"/>
                          <a:ea typeface="SimHei" panose="02010609060101010101" pitchFamily="49" charset="-122"/>
                        </a:rPr>
                        <a:t>Summary</a:t>
                      </a:r>
                      <a:endParaRPr kumimoji="0" lang="zh-CN" altLang="en-US" sz="1000" b="1" i="0" u="none" strike="noStrike" cap="none" normalizeH="0" baseline="0" dirty="0">
                        <a:ln>
                          <a:noFill/>
                        </a:ln>
                        <a:solidFill>
                          <a:srgbClr val="FFFFFF"/>
                        </a:solidFill>
                        <a:effectLst/>
                        <a:latin typeface="+mn-lt"/>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kern="1200" cap="none" normalizeH="0" baseline="0" dirty="0">
                          <a:ln>
                            <a:noFill/>
                          </a:ln>
                          <a:solidFill>
                            <a:srgbClr val="FFFFFF"/>
                          </a:solidFill>
                          <a:effectLst/>
                          <a:latin typeface="+mn-lt"/>
                          <a:ea typeface="SimHei" panose="02010609060101010101" pitchFamily="49" charset="-122"/>
                          <a:cs typeface="+mn-cs"/>
                        </a:rPr>
                        <a:t>Frequency</a:t>
                      </a:r>
                      <a:endParaRPr kumimoji="0" lang="zh-CN" altLang="en-US" sz="1000" b="1" i="0" u="none" strike="noStrike" kern="1200" cap="none" normalizeH="0" baseline="0" dirty="0">
                        <a:ln>
                          <a:noFill/>
                        </a:ln>
                        <a:solidFill>
                          <a:srgbClr val="FFFFFF"/>
                        </a:solidFill>
                        <a:effectLst/>
                        <a:latin typeface="+mn-lt"/>
                        <a:ea typeface="SimHei" panose="02010609060101010101" pitchFamily="49"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kern="1200" cap="none" normalizeH="0" baseline="0" dirty="0">
                          <a:ln>
                            <a:noFill/>
                          </a:ln>
                          <a:solidFill>
                            <a:srgbClr val="FFFFFF"/>
                          </a:solidFill>
                          <a:effectLst/>
                          <a:latin typeface="+mn-lt"/>
                          <a:ea typeface="SimHei" panose="02010609060101010101" pitchFamily="49" charset="-122"/>
                          <a:cs typeface="+mn-cs"/>
                        </a:rPr>
                        <a:t>Priority</a:t>
                      </a:r>
                      <a:endParaRPr kumimoji="0" lang="zh-CN" altLang="en-US" sz="1000" b="1" i="0" u="none" strike="noStrike" kern="1200" cap="none" normalizeH="0" baseline="0" dirty="0">
                        <a:ln>
                          <a:noFill/>
                        </a:ln>
                        <a:solidFill>
                          <a:srgbClr val="FFFFFF"/>
                        </a:solidFill>
                        <a:effectLst/>
                        <a:latin typeface="+mn-lt"/>
                        <a:ea typeface="SimHei" panose="02010609060101010101" pitchFamily="49"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kern="1200" cap="none" normalizeH="0" baseline="0" dirty="0">
                          <a:ln>
                            <a:noFill/>
                          </a:ln>
                          <a:solidFill>
                            <a:srgbClr val="FFFFFF"/>
                          </a:solidFill>
                          <a:effectLst/>
                          <a:latin typeface="+mn-lt"/>
                          <a:ea typeface="SimHei" panose="02010609060101010101" pitchFamily="49" charset="-122"/>
                          <a:cs typeface="+mn-cs"/>
                        </a:rPr>
                        <a:t>Affects Version</a:t>
                      </a:r>
                      <a:endParaRPr kumimoji="0" lang="zh-CN" altLang="en-US" sz="1000" b="1" i="0" u="none" strike="noStrike" kern="1200" cap="none" normalizeH="0" baseline="0" dirty="0">
                        <a:ln>
                          <a:noFill/>
                        </a:ln>
                        <a:solidFill>
                          <a:srgbClr val="FFFFFF"/>
                        </a:solidFill>
                        <a:effectLst/>
                        <a:latin typeface="+mn-lt"/>
                        <a:ea typeface="SimHei" panose="02010609060101010101" pitchFamily="49"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kern="1200" cap="none" normalizeH="0" baseline="0" dirty="0">
                          <a:ln>
                            <a:noFill/>
                          </a:ln>
                          <a:solidFill>
                            <a:srgbClr val="FFFFFF"/>
                          </a:solidFill>
                          <a:effectLst/>
                          <a:latin typeface="+mn-lt"/>
                          <a:ea typeface="SimHei" panose="02010609060101010101" pitchFamily="49" charset="-122"/>
                          <a:cs typeface="+mn-cs"/>
                        </a:rPr>
                        <a:t>Repeat step</a:t>
                      </a:r>
                      <a:endParaRPr kumimoji="0" lang="zh-CN" altLang="en-US" sz="1000" b="1" i="0" u="none" strike="noStrike" kern="1200" cap="none" normalizeH="0" baseline="0" dirty="0">
                        <a:ln>
                          <a:noFill/>
                        </a:ln>
                        <a:solidFill>
                          <a:srgbClr val="FFFFFF"/>
                        </a:solidFill>
                        <a:effectLst/>
                        <a:latin typeface="+mn-lt"/>
                        <a:ea typeface="SimHei" panose="02010609060101010101" pitchFamily="49"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kern="1200" cap="none" normalizeH="0" baseline="0" dirty="0">
                          <a:ln>
                            <a:noFill/>
                          </a:ln>
                          <a:solidFill>
                            <a:srgbClr val="FFFFFF"/>
                          </a:solidFill>
                          <a:effectLst/>
                          <a:latin typeface="+mn-lt"/>
                          <a:ea typeface="SimHei" panose="02010609060101010101" pitchFamily="49" charset="-122"/>
                          <a:cs typeface="+mn-cs"/>
                        </a:rPr>
                        <a:t>Risk assessment</a:t>
                      </a:r>
                      <a:endParaRPr kumimoji="0" lang="zh-CN" altLang="en-US" sz="1000" b="1" i="0" u="none" strike="noStrike" kern="1200" cap="none" normalizeH="0" baseline="0" dirty="0">
                        <a:ln>
                          <a:noFill/>
                        </a:ln>
                        <a:solidFill>
                          <a:srgbClr val="FFFFFF"/>
                        </a:solidFill>
                        <a:effectLst/>
                        <a:latin typeface="+mn-lt"/>
                        <a:ea typeface="SimHei" panose="02010609060101010101" pitchFamily="49"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kern="1200" cap="none" normalizeH="0" baseline="0" dirty="0">
                          <a:ln>
                            <a:noFill/>
                          </a:ln>
                          <a:solidFill>
                            <a:srgbClr val="FFFFFF"/>
                          </a:solidFill>
                          <a:effectLst/>
                          <a:latin typeface="+mn-lt"/>
                          <a:ea typeface="SimHei" panose="02010609060101010101" pitchFamily="49" charset="-122"/>
                          <a:cs typeface="+mn-cs"/>
                        </a:rPr>
                        <a:t>Root cause </a:t>
                      </a:r>
                      <a:endParaRPr kumimoji="0" lang="zh-CN" altLang="en-US" sz="1000" b="1" i="0" u="none" strike="noStrike" kern="1200" cap="none" normalizeH="0" baseline="0" dirty="0">
                        <a:ln>
                          <a:noFill/>
                        </a:ln>
                        <a:solidFill>
                          <a:srgbClr val="FFFFFF"/>
                        </a:solidFill>
                        <a:effectLst/>
                        <a:latin typeface="+mn-lt"/>
                        <a:ea typeface="SimHei" panose="02010609060101010101" pitchFamily="49"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kern="1200" cap="none" normalizeH="0" baseline="0" dirty="0">
                          <a:ln>
                            <a:noFill/>
                          </a:ln>
                          <a:solidFill>
                            <a:srgbClr val="FFFFFF"/>
                          </a:solidFill>
                          <a:effectLst/>
                          <a:latin typeface="+mn-lt"/>
                          <a:ea typeface="SimHei" panose="02010609060101010101" pitchFamily="49" charset="-122"/>
                          <a:cs typeface="+mn-cs"/>
                        </a:rPr>
                        <a:t>PCA</a:t>
                      </a:r>
                      <a:endParaRPr kumimoji="0" lang="zh-CN" altLang="en-US" sz="1000" b="1" i="0" u="none" strike="noStrike" kern="1200" cap="none" normalizeH="0" baseline="0" dirty="0">
                        <a:ln>
                          <a:noFill/>
                        </a:ln>
                        <a:solidFill>
                          <a:srgbClr val="FFFFFF"/>
                        </a:solidFill>
                        <a:effectLst/>
                        <a:latin typeface="+mn-lt"/>
                        <a:ea typeface="SimHei" panose="02010609060101010101" pitchFamily="49"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kern="1200" cap="none" normalizeH="0" baseline="0" dirty="0">
                          <a:ln>
                            <a:noFill/>
                          </a:ln>
                          <a:solidFill>
                            <a:srgbClr val="FFFFFF"/>
                          </a:solidFill>
                          <a:effectLst/>
                          <a:latin typeface="+mn-lt"/>
                          <a:ea typeface="SimHei" panose="02010609060101010101" pitchFamily="49" charset="-122"/>
                          <a:cs typeface="+mn-cs"/>
                        </a:rPr>
                        <a:t>ICA</a:t>
                      </a:r>
                      <a:endParaRPr kumimoji="0" lang="zh-CN" altLang="en-US" sz="1000" b="1" i="0" u="none" strike="noStrike" kern="1200" cap="none" normalizeH="0" baseline="0" dirty="0">
                        <a:ln>
                          <a:noFill/>
                        </a:ln>
                        <a:solidFill>
                          <a:srgbClr val="FFFFFF"/>
                        </a:solidFill>
                        <a:effectLst/>
                        <a:latin typeface="+mn-lt"/>
                        <a:ea typeface="SimHei" panose="02010609060101010101" pitchFamily="49"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kern="1200" cap="none" normalizeH="0" baseline="0" dirty="0">
                          <a:ln>
                            <a:noFill/>
                          </a:ln>
                          <a:solidFill>
                            <a:srgbClr val="FFFFFF"/>
                          </a:solidFill>
                          <a:effectLst/>
                          <a:latin typeface="+mn-lt"/>
                          <a:ea typeface="SimHei" panose="02010609060101010101" pitchFamily="49" charset="-122"/>
                          <a:cs typeface="+mn-cs"/>
                        </a:rPr>
                        <a:t>Fix version</a:t>
                      </a:r>
                      <a:endParaRPr kumimoji="0" lang="zh-CN" altLang="en-US" sz="1000" b="1" i="0" u="none" strike="noStrike" kern="1200" cap="none" normalizeH="0" baseline="0" dirty="0">
                        <a:ln>
                          <a:noFill/>
                        </a:ln>
                        <a:solidFill>
                          <a:srgbClr val="FFFFFF"/>
                        </a:solidFill>
                        <a:effectLst/>
                        <a:latin typeface="+mn-lt"/>
                        <a:ea typeface="SimHei" panose="02010609060101010101" pitchFamily="49"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kern="1200" cap="none" normalizeH="0" baseline="0" dirty="0">
                          <a:ln>
                            <a:noFill/>
                          </a:ln>
                          <a:solidFill>
                            <a:srgbClr val="FFFFFF"/>
                          </a:solidFill>
                          <a:effectLst/>
                          <a:latin typeface="+mn-lt"/>
                          <a:ea typeface="SimHei" panose="02010609060101010101" pitchFamily="49" charset="-122"/>
                          <a:cs typeface="+mn-cs"/>
                        </a:rPr>
                        <a:t>Comment</a:t>
                      </a:r>
                      <a:endParaRPr kumimoji="0" lang="zh-CN" altLang="en-US" sz="1000" b="1" i="0" u="none" strike="noStrike" kern="1200" cap="none" normalizeH="0" baseline="0" dirty="0">
                        <a:ln>
                          <a:noFill/>
                        </a:ln>
                        <a:solidFill>
                          <a:srgbClr val="FFFFFF"/>
                        </a:solidFill>
                        <a:effectLst/>
                        <a:latin typeface="+mn-lt"/>
                        <a:ea typeface="SimHei" panose="02010609060101010101" pitchFamily="49"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kern="1200" cap="none" normalizeH="0" baseline="0" dirty="0">
                          <a:ln>
                            <a:noFill/>
                          </a:ln>
                          <a:solidFill>
                            <a:srgbClr val="FFFFFF"/>
                          </a:solidFill>
                          <a:effectLst/>
                          <a:latin typeface="+mn-lt"/>
                          <a:ea typeface="SimHei" panose="02010609060101010101" pitchFamily="49" charset="-122"/>
                          <a:cs typeface="+mn-cs"/>
                        </a:rPr>
                        <a:t>CIA</a:t>
                      </a:r>
                    </a:p>
                  </a:txBody>
                  <a:tcPr marL="91470" marR="91470" marT="45757" marB="45757" anchor="ctr" horzOverflow="overflow">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959105">
                <a:tc>
                  <a:txBody>
                    <a:bodyPr/>
                    <a:lstStyle/>
                    <a:p>
                      <a:pPr algn="l" fontAlgn="t"/>
                      <a:endParaRPr lang="en-GB" sz="1000" b="0" i="0" u="sng" strike="noStrike" dirty="0">
                        <a:solidFill>
                          <a:schemeClr val="tx1"/>
                        </a:solidFill>
                        <a:effectLst/>
                        <a:latin typeface="+mn-lt"/>
                        <a:ea typeface="等线" panose="02010600030101010101" pitchFamily="2" charset="-122"/>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dirty="0">
                        <a:ln>
                          <a:noFill/>
                        </a:ln>
                        <a:solidFill>
                          <a:schemeClr val="tx1"/>
                        </a:solidFill>
                        <a:effectLst/>
                        <a:uLnTx/>
                        <a:uFillTx/>
                        <a:latin typeface="+mn-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dirty="0">
                        <a:ln>
                          <a:noFill/>
                        </a:ln>
                        <a:solidFill>
                          <a:schemeClr val="tx1"/>
                        </a:solidFill>
                        <a:effectLst/>
                        <a:uLnTx/>
                        <a:uFillTx/>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endParaRPr kumimoji="0" lang="en-US" sz="1000" b="0" i="0" u="none" strike="noStrike" kern="1200" cap="none" spc="0" normalizeH="0" baseline="0" dirty="0">
                        <a:ln>
                          <a:noFill/>
                        </a:ln>
                        <a:solidFill>
                          <a:schemeClr val="tx1"/>
                        </a:solidFill>
                        <a:effectLst/>
                        <a:uLnTx/>
                        <a:uFillTx/>
                        <a:latin typeface="+mn-lt"/>
                        <a:ea typeface="+mn-ea"/>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dirty="0">
                        <a:ln>
                          <a:noFill/>
                        </a:ln>
                        <a:solidFill>
                          <a:schemeClr val="tx1"/>
                        </a:solidFill>
                        <a:effectLst/>
                        <a:uLnTx/>
                        <a:uFillTx/>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dirty="0">
                        <a:ln>
                          <a:noFill/>
                        </a:ln>
                        <a:solidFill>
                          <a:schemeClr val="tx1"/>
                        </a:solidFill>
                        <a:effectLst/>
                        <a:uLnTx/>
                        <a:uFillTx/>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dirty="0">
                        <a:ln>
                          <a:noFill/>
                        </a:ln>
                        <a:solidFill>
                          <a:schemeClr val="tx1"/>
                        </a:solidFill>
                        <a:effectLst/>
                        <a:uLnTx/>
                        <a:uFillTx/>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dirty="0">
                        <a:ln>
                          <a:noFill/>
                        </a:ln>
                        <a:solidFill>
                          <a:schemeClr val="tx1"/>
                        </a:solidFill>
                        <a:effectLst/>
                        <a:uLnTx/>
                        <a:uFillTx/>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dirty="0">
                        <a:ln>
                          <a:noFill/>
                        </a:ln>
                        <a:solidFill>
                          <a:schemeClr val="tx1"/>
                        </a:solidFill>
                        <a:effectLst/>
                        <a:uLnTx/>
                        <a:uFillTx/>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dirty="0">
                        <a:ln>
                          <a:noFill/>
                        </a:ln>
                        <a:solidFill>
                          <a:schemeClr val="tx1"/>
                        </a:solidFill>
                        <a:effectLst/>
                        <a:uLnTx/>
                        <a:uFillTx/>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dirty="0">
                        <a:ln>
                          <a:noFill/>
                        </a:ln>
                        <a:solidFill>
                          <a:schemeClr val="tx1"/>
                        </a:solidFill>
                        <a:effectLst/>
                        <a:uLnTx/>
                        <a:uFillTx/>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dirty="0">
                        <a:ln>
                          <a:noFill/>
                        </a:ln>
                        <a:solidFill>
                          <a:schemeClr val="tx1"/>
                        </a:solidFill>
                        <a:effectLst/>
                        <a:uLnTx/>
                        <a:uFillTx/>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dirty="0">
                        <a:ln>
                          <a:noFill/>
                        </a:ln>
                        <a:solidFill>
                          <a:schemeClr val="tx1"/>
                        </a:solidFill>
                        <a:effectLst/>
                        <a:uLnTx/>
                        <a:uFillTx/>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1"/>
                  </a:ext>
                </a:extLst>
              </a:tr>
              <a:tr h="959105">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sz="1000" dirty="0">
                        <a:solidFill>
                          <a:schemeClr val="tx1"/>
                        </a:solidFill>
                        <a:effectLst/>
                        <a:latin typeface="+mn-lt"/>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t">
                        <a:buClrTx/>
                        <a:buSzTx/>
                        <a:buFontTx/>
                        <a:defRPr/>
                      </a:pPr>
                      <a:endParaRPr lang="en-US" altLang="zh-CN" sz="1000" b="0" i="0" noProof="0" dirty="0">
                        <a:ln>
                          <a:noFill/>
                        </a:ln>
                        <a:solidFill>
                          <a:schemeClr val="tx1"/>
                        </a:solidFill>
                        <a:effectLst/>
                        <a:uLnTx/>
                        <a:uFillTx/>
                        <a:latin typeface="+mn-lt"/>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algn="l" defTabSz="914400" rtl="0" eaLnBrk="1" fontAlgn="t" latinLnBrk="0" hangingPunct="1">
                        <a:lnSpc>
                          <a:spcPct val="100000"/>
                        </a:lnSpc>
                        <a:buClrTx/>
                        <a:buSzTx/>
                        <a:buFontTx/>
                        <a:buNone/>
                        <a:defRPr/>
                      </a:pPr>
                      <a:endParaRPr lang="en-US" altLang="zh-CN" sz="1000" noProof="0" dirty="0">
                        <a:ln>
                          <a:noFill/>
                        </a:ln>
                        <a:solidFill>
                          <a:schemeClr val="tx1"/>
                        </a:solidFill>
                        <a:effectLst/>
                        <a:uLnTx/>
                        <a:uFillTx/>
                        <a:latin typeface="+mn-lt"/>
                        <a:sym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zh-CN" sz="1000" dirty="0">
                        <a:solidFill>
                          <a:schemeClr val="tx1"/>
                        </a:solidFill>
                        <a:effectLst/>
                        <a:latin typeface="+mn-lt"/>
                        <a:ea typeface="+mn-ea"/>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txBody>
                  <a:tcPr marL="6351" marR="6351" marT="635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228600" marR="0" lvl="0" indent="-228600" algn="l" defTabSz="914400" rtl="0" eaLnBrk="1" fontAlgn="t" latinLnBrk="0" hangingPunct="1">
                        <a:lnSpc>
                          <a:spcPct val="100000"/>
                        </a:lnSpc>
                        <a:spcBef>
                          <a:spcPct val="0"/>
                        </a:spcBef>
                        <a:spcAft>
                          <a:spcPct val="0"/>
                        </a:spcAft>
                        <a:buClrTx/>
                        <a:buSzTx/>
                        <a:buFont typeface="+mj-lt"/>
                        <a:buAutoNum type="arabicPeriod"/>
                      </a:pPr>
                      <a:endParaRPr lang="en-US" altLang="zh-CN" sz="1000" kern="1200" dirty="0">
                        <a:solidFill>
                          <a:schemeClr val="tx1"/>
                        </a:solidFill>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dirty="0">
                        <a:ln>
                          <a:noFill/>
                        </a:ln>
                        <a:solidFill>
                          <a:schemeClr val="tx1"/>
                        </a:solidFill>
                        <a:effectLst/>
                        <a:uLnTx/>
                        <a:uFillTx/>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defRPr/>
                      </a:pPr>
                      <a:endParaRPr lang="en-US" altLang="zh-CN" sz="1000" b="0" i="0" dirty="0">
                        <a:solidFill>
                          <a:schemeClr val="tx1"/>
                        </a:solidFill>
                        <a:effectLst/>
                        <a:latin typeface="+mn-lt"/>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pPr>
                      <a:endParaRPr kumimoji="0" lang="en-US" altLang="zh-CN" sz="1000" b="0" i="0" u="none" strike="noStrike" cap="none" normalizeH="0" baseline="0" dirty="0">
                        <a:ln>
                          <a:noFill/>
                        </a:ln>
                        <a:solidFill>
                          <a:schemeClr val="tx1"/>
                        </a:solidFill>
                        <a:effectLst/>
                        <a:latin typeface="+mn-lt"/>
                        <a:ea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pPr>
                      <a:endParaRPr kumimoji="0" lang="en-US" altLang="zh-CN" sz="1000" b="0" i="0" u="none" strike="noStrike" cap="none" normalizeH="0" baseline="0" dirty="0">
                        <a:ln>
                          <a:noFill/>
                        </a:ln>
                        <a:solidFill>
                          <a:schemeClr val="tx1"/>
                        </a:solidFill>
                        <a:effectLst/>
                        <a:latin typeface="+mn-lt"/>
                        <a:ea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pPr>
                      <a:endParaRPr kumimoji="0" lang="en-US" altLang="zh-CN" sz="1000" b="0" i="0" u="none" strike="noStrike" cap="none" normalizeH="0" baseline="0" dirty="0">
                        <a:ln>
                          <a:noFill/>
                        </a:ln>
                        <a:solidFill>
                          <a:schemeClr val="tx1"/>
                        </a:solidFill>
                        <a:effectLst/>
                        <a:latin typeface="+mn-lt"/>
                        <a:ea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dirty="0">
                        <a:ln>
                          <a:noFill/>
                        </a:ln>
                        <a:solidFill>
                          <a:schemeClr val="tx1"/>
                        </a:solidFill>
                        <a:effectLst/>
                        <a:uLnTx/>
                        <a:uFillTx/>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endParaRPr kumimoji="0" lang="en-US" altLang="zh-CN" sz="1000" b="0" i="0" u="none" strike="noStrike" cap="none" normalizeH="0" baseline="0" dirty="0">
                        <a:ln>
                          <a:noFill/>
                        </a:ln>
                        <a:solidFill>
                          <a:schemeClr val="tx1"/>
                        </a:solidFill>
                        <a:effectLst/>
                        <a:latin typeface="+mn-lt"/>
                        <a:ea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1064936">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sz="1000" dirty="0">
                        <a:solidFill>
                          <a:schemeClr val="tx1"/>
                        </a:solidFill>
                        <a:effectLst/>
                        <a:latin typeface="+mn-lt"/>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endParaRPr kumimoji="0" lang="en-GB" altLang="zh-CN" sz="1000" b="0" i="0" u="none" strike="noStrike" kern="1200" cap="none" normalizeH="0" baseline="0" dirty="0">
                        <a:ln>
                          <a:noFill/>
                        </a:ln>
                        <a:solidFill>
                          <a:schemeClr val="tx1"/>
                        </a:solidFill>
                        <a:effectLst/>
                        <a:latin typeface="+mn-lt"/>
                        <a:ea typeface="+mn-ea"/>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endParaRPr kumimoji="0" lang="en-US" altLang="zh-CN" sz="1000" b="0" i="0" u="none" strike="noStrike" cap="none" normalizeH="0" baseline="0" dirty="0">
                        <a:ln>
                          <a:noFill/>
                        </a:ln>
                        <a:solidFill>
                          <a:schemeClr val="tx1"/>
                        </a:solidFill>
                        <a:effectLst/>
                        <a:latin typeface="+mn-lt"/>
                        <a:ea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zh-CN" sz="1000" dirty="0">
                        <a:solidFill>
                          <a:schemeClr val="tx1"/>
                        </a:solidFill>
                        <a:effectLst/>
                        <a:latin typeface="+mn-lt"/>
                        <a:ea typeface="+mn-ea"/>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dirty="0">
                        <a:ln>
                          <a:noFill/>
                        </a:ln>
                        <a:solidFill>
                          <a:schemeClr val="tx1"/>
                        </a:solidFill>
                        <a:effectLst/>
                        <a:uLnTx/>
                        <a:uFillTx/>
                        <a:latin typeface="+mn-lt"/>
                        <a:ea typeface="+mn-ea"/>
                        <a:cs typeface="+mn-cs"/>
                      </a:endParaRPr>
                    </a:p>
                  </a:txBody>
                  <a:tcPr marL="6351" marR="6351" marT="635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000" dirty="0">
                        <a:solidFill>
                          <a:schemeClr val="tx1"/>
                        </a:solidFill>
                        <a:latin typeface="+mn-lt"/>
                        <a:ea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dirty="0">
                        <a:ln>
                          <a:noFill/>
                        </a:ln>
                        <a:solidFill>
                          <a:schemeClr val="tx1"/>
                        </a:solidFill>
                        <a:effectLst/>
                        <a:uLnTx/>
                        <a:uFillTx/>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endParaRPr kumimoji="0" lang="en-US" altLang="zh-CN" sz="1000" b="0" i="0" u="none" strike="noStrike" cap="none" normalizeH="0" baseline="0" dirty="0">
                        <a:ln>
                          <a:noFill/>
                        </a:ln>
                        <a:solidFill>
                          <a:schemeClr val="tx1"/>
                        </a:solidFill>
                        <a:effectLst/>
                        <a:latin typeface="+mn-lt"/>
                        <a:ea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endParaRPr kumimoji="0" lang="en-US" altLang="zh-CN" sz="1000" b="0" i="0" u="none" strike="noStrike" cap="none" normalizeH="0" baseline="0" dirty="0">
                        <a:ln>
                          <a:noFill/>
                        </a:ln>
                        <a:solidFill>
                          <a:schemeClr val="tx1"/>
                        </a:solidFill>
                        <a:effectLst/>
                        <a:latin typeface="+mn-lt"/>
                        <a:ea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endParaRPr kumimoji="0" lang="en-US" altLang="zh-CN" sz="1000" b="0" i="0" u="none" strike="noStrike" cap="none" normalizeH="0" baseline="0" dirty="0">
                        <a:ln>
                          <a:noFill/>
                        </a:ln>
                        <a:solidFill>
                          <a:schemeClr val="tx1"/>
                        </a:solidFill>
                        <a:effectLst/>
                        <a:latin typeface="+mn-lt"/>
                        <a:ea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endParaRPr kumimoji="0" lang="en-US" altLang="zh-CN" sz="1000" b="0" i="0" u="none" strike="noStrike" kern="1200" cap="none" normalizeH="0" baseline="0" dirty="0">
                        <a:ln>
                          <a:noFill/>
                        </a:ln>
                        <a:solidFill>
                          <a:schemeClr val="tx1"/>
                        </a:solidFill>
                        <a:effectLst/>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endParaRPr kumimoji="0" lang="en-US" altLang="zh-CN" sz="1000" b="0" i="0" u="none" strike="noStrike" kern="1200" cap="none" normalizeH="0" baseline="0" dirty="0">
                        <a:ln>
                          <a:noFill/>
                        </a:ln>
                        <a:solidFill>
                          <a:schemeClr val="tx1"/>
                        </a:solidFill>
                        <a:effectLst/>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endParaRPr kumimoji="0" lang="en-US" altLang="zh-CN" sz="1000" b="0" i="0" u="none" strike="noStrike" cap="none" normalizeH="0" baseline="0" dirty="0">
                        <a:ln>
                          <a:noFill/>
                        </a:ln>
                        <a:solidFill>
                          <a:schemeClr val="tx1"/>
                        </a:solidFill>
                        <a:effectLst/>
                        <a:latin typeface="+mn-lt"/>
                        <a:ea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1064936">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sz="1000" dirty="0">
                        <a:solidFill>
                          <a:schemeClr val="tx1"/>
                        </a:solidFill>
                        <a:effectLst/>
                        <a:latin typeface="+mn-lt"/>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endParaRPr kumimoji="0" lang="en-GB" altLang="zh-CN" sz="1000" b="0" i="0" u="none" strike="noStrike" kern="1200" cap="none" normalizeH="0" baseline="0" dirty="0">
                        <a:ln>
                          <a:noFill/>
                        </a:ln>
                        <a:solidFill>
                          <a:schemeClr val="tx1"/>
                        </a:solidFill>
                        <a:effectLst/>
                        <a:latin typeface="+mn-lt"/>
                        <a:ea typeface="+mn-ea"/>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dirty="0">
                        <a:ln>
                          <a:noFill/>
                        </a:ln>
                        <a:solidFill>
                          <a:schemeClr val="tx1"/>
                        </a:solidFill>
                        <a:effectLst/>
                        <a:latin typeface="+mn-lt"/>
                        <a:ea typeface="宋体" charset="0"/>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zh-CN" sz="1000" dirty="0">
                        <a:solidFill>
                          <a:schemeClr val="tx1"/>
                        </a:solidFill>
                        <a:effectLst/>
                        <a:latin typeface="+mn-lt"/>
                        <a:ea typeface="+mn-ea"/>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dirty="0">
                        <a:ln>
                          <a:noFill/>
                        </a:ln>
                        <a:solidFill>
                          <a:schemeClr val="tx1"/>
                        </a:solidFill>
                        <a:effectLst/>
                        <a:uLnTx/>
                        <a:uFillTx/>
                        <a:latin typeface="+mn-lt"/>
                        <a:ea typeface="+mn-ea"/>
                        <a:cs typeface="+mn-cs"/>
                      </a:endParaRPr>
                    </a:p>
                  </a:txBody>
                  <a:tcPr marL="6351" marR="6351" marT="635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marR="0" lvl="0" indent="-228600" algn="l" defTabSz="914400" rtl="0" eaLnBrk="1" fontAlgn="t" latinLnBrk="0" hangingPunct="1">
                        <a:lnSpc>
                          <a:spcPct val="100000"/>
                        </a:lnSpc>
                        <a:spcBef>
                          <a:spcPct val="0"/>
                        </a:spcBef>
                        <a:spcAft>
                          <a:spcPct val="0"/>
                        </a:spcAft>
                        <a:buClrTx/>
                        <a:buSzTx/>
                        <a:buFontTx/>
                        <a:buAutoNum type="arabicPeriod"/>
                        <a:defRPr/>
                      </a:pPr>
                      <a:endParaRPr lang="zh-CN" altLang="en-US" sz="1000" dirty="0">
                        <a:solidFill>
                          <a:schemeClr val="tx1"/>
                        </a:solidFill>
                        <a:latin typeface="+mn-lt"/>
                        <a:ea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dirty="0">
                        <a:ln>
                          <a:noFill/>
                        </a:ln>
                        <a:solidFill>
                          <a:schemeClr val="tx1"/>
                        </a:solidFill>
                        <a:effectLst/>
                        <a:uLnTx/>
                        <a:uFillTx/>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endParaRPr kumimoji="0" lang="en-US" altLang="zh-CN" sz="1000" b="0" i="0" u="none" strike="noStrike" cap="none" normalizeH="0" baseline="0" dirty="0">
                        <a:ln>
                          <a:noFill/>
                        </a:ln>
                        <a:solidFill>
                          <a:schemeClr val="tx1"/>
                        </a:solidFill>
                        <a:effectLst/>
                        <a:latin typeface="+mn-lt"/>
                        <a:ea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endParaRPr kumimoji="0" lang="en-US" altLang="zh-CN" sz="1000" b="0" i="0" u="none" strike="noStrike" cap="none" normalizeH="0" baseline="0" dirty="0">
                        <a:ln>
                          <a:noFill/>
                        </a:ln>
                        <a:solidFill>
                          <a:schemeClr val="tx1"/>
                        </a:solidFill>
                        <a:effectLst/>
                        <a:latin typeface="+mn-lt"/>
                        <a:ea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endParaRPr kumimoji="0" lang="en-US" altLang="zh-CN" sz="1000" b="0" i="0" u="none" strike="noStrike" cap="none" normalizeH="0" baseline="0" dirty="0">
                        <a:ln>
                          <a:noFill/>
                        </a:ln>
                        <a:solidFill>
                          <a:schemeClr val="tx1"/>
                        </a:solidFill>
                        <a:effectLst/>
                        <a:latin typeface="+mn-lt"/>
                        <a:ea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endParaRPr kumimoji="0" lang="en-US" altLang="zh-CN" sz="1000" b="0" i="0" u="none" strike="noStrike" kern="1200" cap="none" normalizeH="0" baseline="0" dirty="0">
                        <a:ln>
                          <a:noFill/>
                        </a:ln>
                        <a:solidFill>
                          <a:schemeClr val="tx1"/>
                        </a:solidFill>
                        <a:effectLst/>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endParaRPr kumimoji="0" lang="en-US" altLang="zh-CN" sz="1000" b="0" i="0" u="none" strike="noStrike" kern="1200" cap="none" normalizeH="0" baseline="0" dirty="0">
                        <a:ln>
                          <a:noFill/>
                        </a:ln>
                        <a:solidFill>
                          <a:schemeClr val="tx1"/>
                        </a:solidFill>
                        <a:effectLst/>
                        <a:latin typeface="+mn-lt"/>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endParaRPr kumimoji="0" lang="en-US" altLang="zh-CN" sz="1000" b="0" i="0" u="none" strike="noStrike" cap="none" normalizeH="0" baseline="0" dirty="0">
                        <a:ln>
                          <a:noFill/>
                        </a:ln>
                        <a:solidFill>
                          <a:schemeClr val="tx1"/>
                        </a:solidFill>
                        <a:effectLst/>
                        <a:latin typeface="+mn-lt"/>
                        <a:ea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726752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PP SAR Theme" id="{A28A9376-6146-4553-BD1B-06663B116F6D}" vid="{7E32C832-765D-473F-A72A-D7A225B46A45}"/>
    </a:ext>
  </a:extLst>
</a:theme>
</file>

<file path=ppt/theme/theme2.xml><?xml version="1.0" encoding="utf-8"?>
<a:theme xmlns:a="http://schemas.openxmlformats.org/drawingml/2006/main" name="FORD">
  <a:themeElements>
    <a:clrScheme name="FORD CORPORATE">
      <a:dk1>
        <a:srgbClr val="00095B"/>
      </a:dk1>
      <a:lt1>
        <a:srgbClr val="FFFFFF"/>
      </a:lt1>
      <a:dk2>
        <a:srgbClr val="7F7F7F"/>
      </a:dk2>
      <a:lt2>
        <a:srgbClr val="F3F3F3"/>
      </a:lt2>
      <a:accent1>
        <a:srgbClr val="1700F3"/>
      </a:accent1>
      <a:accent2>
        <a:srgbClr val="B9BCBD"/>
      </a:accent2>
      <a:accent3>
        <a:srgbClr val="00142E"/>
      </a:accent3>
      <a:accent4>
        <a:srgbClr val="FFFF00"/>
      </a:accent4>
      <a:accent5>
        <a:srgbClr val="D62C14"/>
      </a:accent5>
      <a:accent6>
        <a:srgbClr val="008200"/>
      </a:accent6>
      <a:hlink>
        <a:srgbClr val="0000FF"/>
      </a:hlink>
      <a:folHlink>
        <a:srgbClr val="800080"/>
      </a:folHlink>
    </a:clrScheme>
    <a:fontScheme name="Arial Nova">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2"/>
          </a:solidFill>
          <a:tailEnd type="none" w="med" len="sm"/>
        </a:ln>
        <a:effectLst/>
      </a:spPr>
      <a:bodyPr/>
      <a:lstStyle/>
      <a:style>
        <a:lnRef idx="1">
          <a:schemeClr val="accent1"/>
        </a:lnRef>
        <a:fillRef idx="0">
          <a:schemeClr val="accent1"/>
        </a:fillRef>
        <a:effectRef idx="0">
          <a:schemeClr val="accent1"/>
        </a:effectRef>
        <a:fontRef idx="minor">
          <a:schemeClr val="tx1"/>
        </a:fontRef>
      </a:style>
    </a:lnDef>
    <a:txDef>
      <a:spPr/>
      <a:bodyPr vert="horz" wrap="none" lIns="91440" tIns="45720" rIns="91440" bIns="45720" rtlCol="0">
        <a:spAutoFit/>
      </a:bodyPr>
      <a:lstStyle>
        <a:defPPr algn="l">
          <a:defRPr sz="1400" dirty="0" err="1" smtClean="0">
            <a:latin typeface="+mn-lt"/>
          </a:defRPr>
        </a:defPPr>
      </a:lstStyle>
    </a:txDef>
  </a:objectDefaults>
  <a:extraClrSchemeLst/>
  <a:extLst>
    <a:ext uri="{05A4C25C-085E-4340-85A3-A5531E510DB2}">
      <thm15:themeFamily xmlns:thm15="http://schemas.microsoft.com/office/thememl/2012/main" name="Ford_Presentation_Template_C02" id="{006998FE-6719-514F-9980-CF83762D38B5}" vid="{7D1C655B-F034-6E45-83F8-81A637AE78A5}"/>
    </a:ext>
  </a:extLst>
</a:theme>
</file>

<file path=ppt/theme/theme3.xml><?xml version="1.0" encoding="utf-8"?>
<a:theme xmlns:a="http://schemas.openxmlformats.org/drawingml/2006/main" name="1_FORD">
  <a:themeElements>
    <a:clrScheme name="FORD CORPORATE">
      <a:dk1>
        <a:srgbClr val="00095B"/>
      </a:dk1>
      <a:lt1>
        <a:srgbClr val="FFFFFF"/>
      </a:lt1>
      <a:dk2>
        <a:srgbClr val="7F7F7F"/>
      </a:dk2>
      <a:lt2>
        <a:srgbClr val="F3F3F3"/>
      </a:lt2>
      <a:accent1>
        <a:srgbClr val="1700F3"/>
      </a:accent1>
      <a:accent2>
        <a:srgbClr val="B9BCBD"/>
      </a:accent2>
      <a:accent3>
        <a:srgbClr val="00142E"/>
      </a:accent3>
      <a:accent4>
        <a:srgbClr val="FFFF00"/>
      </a:accent4>
      <a:accent5>
        <a:srgbClr val="D62C14"/>
      </a:accent5>
      <a:accent6>
        <a:srgbClr val="008200"/>
      </a:accent6>
      <a:hlink>
        <a:srgbClr val="0000FF"/>
      </a:hlink>
      <a:folHlink>
        <a:srgbClr val="800080"/>
      </a:folHlink>
    </a:clrScheme>
    <a:fontScheme name="Arial Nova">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2"/>
          </a:solidFill>
          <a:tailEnd type="none" w="med" len="sm"/>
        </a:ln>
        <a:effectLst/>
      </a:spPr>
      <a:bodyPr/>
      <a:lstStyle/>
      <a:style>
        <a:lnRef idx="1">
          <a:schemeClr val="accent1"/>
        </a:lnRef>
        <a:fillRef idx="0">
          <a:schemeClr val="accent1"/>
        </a:fillRef>
        <a:effectRef idx="0">
          <a:schemeClr val="accent1"/>
        </a:effectRef>
        <a:fontRef idx="minor">
          <a:schemeClr val="tx1"/>
        </a:fontRef>
      </a:style>
    </a:lnDef>
    <a:txDef>
      <a:spPr/>
      <a:bodyPr vert="horz" wrap="none" lIns="91440" tIns="45720" rIns="91440" bIns="45720" rtlCol="0">
        <a:spAutoFit/>
      </a:bodyPr>
      <a:lstStyle>
        <a:defPPr algn="l">
          <a:defRPr sz="1400" dirty="0" err="1" smtClean="0">
            <a:latin typeface="+mn-lt"/>
          </a:defRPr>
        </a:defPPr>
      </a:lstStyle>
    </a:txDef>
  </a:objectDefaults>
  <a:extraClrSchemeLst/>
  <a:extLst>
    <a:ext uri="{05A4C25C-085E-4340-85A3-A5531E510DB2}">
      <thm15:themeFamily xmlns:thm15="http://schemas.microsoft.com/office/thememl/2012/main" name="Ford_Presentation_Template_C02" id="{006998FE-6719-514F-9980-CF83762D38B5}" vid="{7D1C655B-F034-6E45-83F8-81A637AE78A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910</TotalTime>
  <Words>657</Words>
  <Application>Microsoft Office PowerPoint</Application>
  <PresentationFormat>Widescreen</PresentationFormat>
  <Paragraphs>254</Paragraphs>
  <Slides>29</Slides>
  <Notes>22</Notes>
  <HiddenSlides>0</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1</vt:i4>
      </vt:variant>
      <vt:variant>
        <vt:lpstr>Slide Titles</vt:lpstr>
      </vt:variant>
      <vt:variant>
        <vt:i4>29</vt:i4>
      </vt:variant>
    </vt:vector>
  </HeadingPairs>
  <TitlesOfParts>
    <vt:vector size="44" baseType="lpstr">
      <vt:lpstr>Avenir Next</vt:lpstr>
      <vt:lpstr>Arial</vt:lpstr>
      <vt:lpstr>Arial Nova</vt:lpstr>
      <vt:lpstr>Avenir Next LT Pro Demi</vt:lpstr>
      <vt:lpstr>Calibri</vt:lpstr>
      <vt:lpstr>Courier New</vt:lpstr>
      <vt:lpstr>Ford Antenna Cond Light</vt:lpstr>
      <vt:lpstr>Ford Antenna Light</vt:lpstr>
      <vt:lpstr>Ford Antenna Medium</vt:lpstr>
      <vt:lpstr>Ford Antenna Regular</vt:lpstr>
      <vt:lpstr>Wingdings</vt:lpstr>
      <vt:lpstr>1_Corp Presentations 2018</vt:lpstr>
      <vt:lpstr>FORD</vt:lpstr>
      <vt:lpstr>1_FORD</vt:lpstr>
      <vt:lpstr>think-cell Slide</vt:lpstr>
      <vt:lpstr>PowerPoint Presentation</vt:lpstr>
      <vt:lpstr>Agenda</vt:lpstr>
      <vt:lpstr>Software Overall Status and Summary</vt:lpstr>
      <vt:lpstr>S650 R06 Software Overall Status and Summary </vt:lpstr>
      <vt:lpstr>Software Change Scope</vt:lpstr>
      <vt:lpstr>SW Change Scope Changes highlighted as below, for details, please refer release note.   </vt:lpstr>
      <vt:lpstr>Open Issue Risk and Assessment</vt:lpstr>
      <vt:lpstr>Open Issue Risk Assessment (Ford Total: )</vt:lpstr>
      <vt:lpstr>Open Issue Risk Assessment (Baidu Total: ) #1</vt:lpstr>
      <vt:lpstr>Open Issue Risk Assessment (Desay Total: ) #1</vt:lpstr>
      <vt:lpstr>Desay/Baidu/Ford Test Report</vt:lpstr>
      <vt:lpstr>Baidu Full Test Result Review– PASS</vt:lpstr>
      <vt:lpstr>Baidu Smoke Test Result Review– PASS</vt:lpstr>
      <vt:lpstr>Baidu Monkey Test Result Review– PASS</vt:lpstr>
      <vt:lpstr>Baidu Memory Leak Test Result – PASS</vt:lpstr>
      <vt:lpstr>Voice Special Test Result- PASS(High)</vt:lpstr>
      <vt:lpstr>Voice Special Test Result- PASS(Low)</vt:lpstr>
      <vt:lpstr>Navigation Special Test Result- PASS with condition </vt:lpstr>
      <vt:lpstr>Desay Full Test Result Review- PASS</vt:lpstr>
      <vt:lpstr>Desay Smoke Test Result Review– PASS</vt:lpstr>
      <vt:lpstr>Desay Monkey Test Result- PASS</vt:lpstr>
      <vt:lpstr>OTA Special Test Result- PASS</vt:lpstr>
      <vt:lpstr>Desay DID Test Result- PASS</vt:lpstr>
      <vt:lpstr>Ford Full Test Result Review- PASS </vt:lpstr>
      <vt:lpstr>Ford CVPP Validation Result Review - PASS </vt:lpstr>
      <vt:lpstr>Performance Special Review Result – PASS with condition </vt:lpstr>
      <vt:lpstr>GNG Review Result</vt:lpstr>
      <vt:lpstr>GNG Review Result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 Longlong (L.)</dc:creator>
  <cp:lastModifiedBy>Jian Huang</cp:lastModifiedBy>
  <cp:revision>108</cp:revision>
  <dcterms:created xsi:type="dcterms:W3CDTF">2023-04-25T08:33:46Z</dcterms:created>
  <dcterms:modified xsi:type="dcterms:W3CDTF">2023-06-07T06:00:51Z</dcterms:modified>
</cp:coreProperties>
</file>