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ls" ContentType="application/vnd.ms-excel"/>
  <Default Extension="xlsx" ContentType="application/vnd.openxmlformats-officedocument.spreadsheetml.sheet"/>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charts/style1.xml" ContentType="application/vnd.ms-office.chartstyle+xml"/>
  <Override PartName="/ppt/charts/colors1.xml" ContentType="application/vnd.ms-office.chartcolorstyl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9.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4.xml" ContentType="application/vnd.openxmlformats-officedocument.presentationml.tags+xml"/>
  <Override PartName="/ppt/tags/tag43.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42.xml" ContentType="application/vnd.openxmlformats-officedocument.presentationml.tags+xml"/>
  <Override PartName="/ppt/tags/tag46.xml" ContentType="application/vnd.openxmlformats-officedocument.presentationml.tags+xml"/>
  <Override PartName="/ppt/tags/tag31.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4.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41.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2.xml" ContentType="application/vnd.openxmlformats-officedocument.presentationml.tags+xml"/>
  <Override PartName="/ppt/tags/tag45.xml" ContentType="application/vnd.openxmlformats-officedocument.presentationml.tags+xml"/>
  <Override PartName="/ppt/tags/tag29.xml" ContentType="application/vnd.openxmlformats-officedocument.presentationml.tags+xml"/>
  <Override PartName="/ppt/tags/tag38.xml" ContentType="application/vnd.openxmlformats-officedocument.presentationml.tags+xml"/>
  <Override PartName="/ppt/tags/tag30.xml" ContentType="application/vnd.openxmlformats-officedocument.presentationml.tags+xml"/>
  <Override PartName="/ppt/tags/tag48.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47.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3" r:id="rId2"/>
    <p:sldMasterId id="2147483747" r:id="rId3"/>
  </p:sldMasterIdLst>
  <p:notesMasterIdLst>
    <p:notesMasterId r:id="rId37"/>
  </p:notesMasterIdLst>
  <p:sldIdLst>
    <p:sldId id="496" r:id="rId4"/>
    <p:sldId id="407" r:id="rId5"/>
    <p:sldId id="542" r:id="rId6"/>
    <p:sldId id="16432398" r:id="rId7"/>
    <p:sldId id="16432399" r:id="rId8"/>
    <p:sldId id="16432413" r:id="rId9"/>
    <p:sldId id="16432417" r:id="rId10"/>
    <p:sldId id="2147138851" r:id="rId11"/>
    <p:sldId id="16432414" r:id="rId12"/>
    <p:sldId id="2147138854" r:id="rId13"/>
    <p:sldId id="2147138863" r:id="rId14"/>
    <p:sldId id="16432415" r:id="rId15"/>
    <p:sldId id="16432420" r:id="rId16"/>
    <p:sldId id="16432407" r:id="rId17"/>
    <p:sldId id="16432425" r:id="rId18"/>
    <p:sldId id="16432467" r:id="rId19"/>
    <p:sldId id="16432422" r:id="rId20"/>
    <p:sldId id="16432423" r:id="rId21"/>
    <p:sldId id="16432424" r:id="rId22"/>
    <p:sldId id="2147138841" r:id="rId23"/>
    <p:sldId id="2147138819" r:id="rId24"/>
    <p:sldId id="2147138838" r:id="rId25"/>
    <p:sldId id="2147138834" r:id="rId26"/>
    <p:sldId id="2147138850" r:id="rId27"/>
    <p:sldId id="2147138861" r:id="rId28"/>
    <p:sldId id="2147138856" r:id="rId29"/>
    <p:sldId id="2147138862" r:id="rId30"/>
    <p:sldId id="2147138860" r:id="rId31"/>
    <p:sldId id="2147138822" r:id="rId32"/>
    <p:sldId id="2147138824" r:id="rId33"/>
    <p:sldId id="16432416" r:id="rId34"/>
    <p:sldId id="16432411" r:id="rId35"/>
    <p:sldId id="481"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94705" autoAdjust="0"/>
  </p:normalViewPr>
  <p:slideViewPr>
    <p:cSldViewPr snapToGrid="0">
      <p:cViewPr varScale="1">
        <p:scale>
          <a:sx n="68" d="100"/>
          <a:sy n="68"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0225545934902304E-2"/>
          <c:y val="6.6414588657306706E-2"/>
          <c:w val="0.89127830033191802"/>
          <c:h val="0.74668611385182959"/>
        </c:manualLayout>
      </c:layout>
      <c:lineChart>
        <c:grouping val="standard"/>
        <c:varyColors val="0"/>
        <c:ser>
          <c:idx val="0"/>
          <c:order val="0"/>
          <c:tx>
            <c:strRef>
              <c:f>Sheet1!$B$1</c:f>
              <c:strCache>
                <c:ptCount val="1"/>
                <c:pt idx="0">
                  <c:v>Score</c:v>
                </c:pt>
              </c:strCache>
            </c:strRef>
          </c:tx>
          <c:spPr>
            <a:ln w="22225" cap="rnd" cmpd="sng" algn="ctr">
              <a:solidFill>
                <a:schemeClr val="accent1">
                  <a:shade val="76000"/>
                </a:schemeClr>
              </a:solidFill>
              <a:round/>
            </a:ln>
            <a:effectLst/>
          </c:spPr>
          <c:marker>
            <c:symbol val="none"/>
          </c:marker>
          <c:dPt>
            <c:idx val="1"/>
            <c:marker>
              <c:symbol val="none"/>
            </c:marker>
            <c:bubble3D val="0"/>
            <c:extLst>
              <c:ext xmlns:c16="http://schemas.microsoft.com/office/drawing/2014/chart" uri="{C3380CC4-5D6E-409C-BE32-E72D297353CC}">
                <c16:uniqueId val="{00000001-1093-4D79-BEB4-A107396298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Sheet1!$A$2:$A$3</c:f>
              <c:strCache>
                <c:ptCount val="2"/>
                <c:pt idx="0">
                  <c:v>R00</c:v>
                </c:pt>
                <c:pt idx="1">
                  <c:v>R05</c:v>
                </c:pt>
              </c:strCache>
            </c:strRef>
          </c:cat>
          <c:val>
            <c:numRef>
              <c:f>Sheet1!$B$2:$B$3</c:f>
              <c:numCache>
                <c:formatCode>General</c:formatCode>
                <c:ptCount val="2"/>
                <c:pt idx="0">
                  <c:v>98</c:v>
                </c:pt>
                <c:pt idx="1">
                  <c:v>96</c:v>
                </c:pt>
              </c:numCache>
            </c:numRef>
          </c:val>
          <c:smooth val="0"/>
          <c:extLst>
            <c:ext xmlns:c16="http://schemas.microsoft.com/office/drawing/2014/chart" uri="{C3380CC4-5D6E-409C-BE32-E72D297353CC}">
              <c16:uniqueId val="{00000002-1093-4D79-BEB4-A10739629877}"/>
            </c:ext>
          </c:extLst>
        </c:ser>
        <c:ser>
          <c:idx val="1"/>
          <c:order val="1"/>
          <c:tx>
            <c:strRef>
              <c:f>Sheet1!$C$1</c:f>
              <c:strCache>
                <c:ptCount val="1"/>
                <c:pt idx="0">
                  <c:v>Target</c:v>
                </c:pt>
              </c:strCache>
            </c:strRef>
          </c:tx>
          <c:spPr>
            <a:ln w="22225" cap="rnd" cmpd="sng" algn="ctr">
              <a:solidFill>
                <a:schemeClr val="accent6"/>
              </a:solidFill>
              <a:round/>
            </a:ln>
            <a:effectLst/>
          </c:spPr>
          <c:marker>
            <c:symbol val="none"/>
          </c:marker>
          <c:dLbls>
            <c:delete val="1"/>
          </c:dLbls>
          <c:cat>
            <c:strRef>
              <c:f>Sheet1!$A$2:$A$3</c:f>
              <c:strCache>
                <c:ptCount val="2"/>
                <c:pt idx="0">
                  <c:v>R00</c:v>
                </c:pt>
                <c:pt idx="1">
                  <c:v>R05</c:v>
                </c:pt>
              </c:strCache>
            </c:strRef>
          </c:cat>
          <c:val>
            <c:numRef>
              <c:f>Sheet1!$C$2:$C$3</c:f>
              <c:numCache>
                <c:formatCode>General</c:formatCode>
                <c:ptCount val="2"/>
                <c:pt idx="0">
                  <c:v>92</c:v>
                </c:pt>
                <c:pt idx="1">
                  <c:v>92</c:v>
                </c:pt>
              </c:numCache>
            </c:numRef>
          </c:val>
          <c:smooth val="0"/>
          <c:extLst>
            <c:ext xmlns:c16="http://schemas.microsoft.com/office/drawing/2014/chart" uri="{C3380CC4-5D6E-409C-BE32-E72D297353CC}">
              <c16:uniqueId val="{00000001-C702-48FF-8E21-DA0FD325883C}"/>
            </c:ext>
          </c:extLst>
        </c:ser>
        <c:dLbls>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731128112"/>
        <c:axId val="731125816"/>
      </c:lineChart>
      <c:catAx>
        <c:axId val="73112811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125816"/>
        <c:crosses val="autoZero"/>
        <c:auto val="1"/>
        <c:lblAlgn val="ctr"/>
        <c:lblOffset val="100"/>
        <c:noMultiLvlLbl val="0"/>
      </c:catAx>
      <c:valAx>
        <c:axId val="731125816"/>
        <c:scaling>
          <c:orientation val="minMax"/>
          <c:max val="100"/>
          <c:min val="8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31128112"/>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2023/10/17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16</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19</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77957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B629429-7E4F-D211-F901-7295E6976E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3DBEA9E4-FA18-D3DF-B7DE-706020D4E3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4212" name="Slide Number Placeholder 3">
            <a:extLst>
              <a:ext uri="{FF2B5EF4-FFF2-40B4-BE49-F238E27FC236}">
                <a16:creationId xmlns:a16="http://schemas.microsoft.com/office/drawing/2014/main" id="{C112D013-4FA3-B668-0609-5EFFEA7295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BF84B2-1654-41B9-8CA5-69BBD0A079CA}"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i="1" dirty="0">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3773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18438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202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880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5F3D8A-AF8F-4D3C-AB8B-A19C47A9CE60}" type="slidenum">
              <a:rPr lang="zh-CN" altLang="en-US" smtClean="0"/>
              <a:t>26</a:t>
            </a:fld>
            <a:endParaRPr lang="zh-CN" altLang="en-US"/>
          </a:p>
        </p:txBody>
      </p:sp>
    </p:spTree>
    <p:extLst>
      <p:ext uri="{BB962C8B-B14F-4D97-AF65-F5344CB8AC3E}">
        <p14:creationId xmlns:p14="http://schemas.microsoft.com/office/powerpoint/2010/main" val="1962520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AAF07AF4-204B-B020-E073-6443AB3B3B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6D60795A-5556-743A-D997-F20EA8DEB7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0356" name="Slide Number Placeholder 3">
            <a:extLst>
              <a:ext uri="{FF2B5EF4-FFF2-40B4-BE49-F238E27FC236}">
                <a16:creationId xmlns:a16="http://schemas.microsoft.com/office/drawing/2014/main" id="{ABA41E74-FE87-71D2-93E9-E6B7313C3F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C34936-0035-4910-AACA-0DDBAD2E0356}"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208D10DF-7A61-5071-3AA2-B6E463A15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74A387DD-86D1-29F0-F5F8-58D48CAA68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4452" name="Slide Number Placeholder 3">
            <a:extLst>
              <a:ext uri="{FF2B5EF4-FFF2-40B4-BE49-F238E27FC236}">
                <a16:creationId xmlns:a16="http://schemas.microsoft.com/office/drawing/2014/main" id="{A22CCA5B-ED62-7C92-37A5-F3EB731B21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EF944-7180-4BCF-9162-CD18B34F19EB}"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469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1146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122824A-421C-4258-BAF8-C2B4BC5D4F99}"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itchFamily="2" charset="-122"/>
                <a:cs typeface="+mn-cs"/>
              </a:rPr>
              <a:t>32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880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5</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01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7</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B7DCD29D-1DBF-4DAF-7E26-4C9E52EA54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9B7495B-49A5-D6B6-DD92-7EC9B0D97D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90116" name="Slide Number Placeholder 3">
            <a:extLst>
              <a:ext uri="{FF2B5EF4-FFF2-40B4-BE49-F238E27FC236}">
                <a16:creationId xmlns:a16="http://schemas.microsoft.com/office/drawing/2014/main" id="{24F13603-931A-18A8-92CA-825BC05E7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2C99A4-8C16-42F9-A409-D528EB523B7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9096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C221DCB-A246-0625-725D-F98D363451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070C47B8-C4B8-DDD9-F98B-819DCD51C1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108548" name="Slide Number Placeholder 3">
            <a:extLst>
              <a:ext uri="{FF2B5EF4-FFF2-40B4-BE49-F238E27FC236}">
                <a16:creationId xmlns:a16="http://schemas.microsoft.com/office/drawing/2014/main" id="{5E1F64D7-C4D1-E381-2BB3-45BF973AA2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2698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宋体" pitchFamily="2" charset="-122"/>
            </a:endParaRPr>
          </a:p>
        </p:txBody>
      </p:sp>
      <p:sp>
        <p:nvSpPr>
          <p:cNvPr id="1085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ED44217-BC2E-42A5-AD66-6F8745861E5D}"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11</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13</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a:ea typeface="宋体" pitchFamily="2" charset="-122"/>
            </a:endParaRPr>
          </a:p>
        </p:txBody>
      </p:sp>
      <p:sp>
        <p:nvSpPr>
          <p:cNvPr id="92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343E00F-350C-4B6B-87F3-1E2E0DF4BAE5}"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itchFamily="2" charset="-122"/>
                <a:cs typeface="+mn-cs"/>
              </a:rPr>
              <a:t>14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image" Target="../media/image19.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E52590-607B-4146-BA11-0187AE07C97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p:txBody>
      </p:sp>
      <p:sp>
        <p:nvSpPr>
          <p:cNvPr id="12" name="Text Placeholder 4"/>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p:txBody>
      </p:sp>
      <p:sp>
        <p:nvSpPr>
          <p:cNvPr id="17" name="Content Placeholder 2"/>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p:txBody>
      </p:sp>
      <p:sp>
        <p:nvSpPr>
          <p:cNvPr id="18" name="Content Placeholder 2"/>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p:txBody>
      </p:sp>
      <p:sp>
        <p:nvSpPr>
          <p:cNvPr id="19" name="Text Placeholder 4"/>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p:txBody>
      </p:sp>
      <p:sp>
        <p:nvSpPr>
          <p:cNvPr id="25"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add copy</a:t>
            </a:r>
          </a:p>
        </p:txBody>
      </p:sp>
      <p:sp>
        <p:nvSpPr>
          <p:cNvPr id="13" name="Text Placeholder 4"/>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copy</a:t>
            </a:r>
          </a:p>
        </p:txBody>
      </p:sp>
      <p:sp>
        <p:nvSpPr>
          <p:cNvPr id="11" name="Text Placeholder 38"/>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37" name="TextBox 36"/>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copy</a:t>
            </a:r>
          </a:p>
        </p:txBody>
      </p:sp>
      <p:cxnSp>
        <p:nvCxnSpPr>
          <p:cNvPr id="13" name="Straight Connector 12"/>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9" name="TextBox 1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Master text styles</a:t>
            </a:r>
          </a:p>
        </p:txBody>
      </p:sp>
      <p:sp>
        <p:nvSpPr>
          <p:cNvPr id="11" name="Title 1"/>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10" name="Content Placeholder 2"/>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1pPr>
            <a:lvl2pPr marL="0" indent="0" algn="l" defTabSz="914400" rtl="0" eaLnBrk="1" latinLnBrk="0" hangingPunct="1">
              <a:lnSpc>
                <a:spcPct val="110000"/>
              </a:lnSpc>
              <a:spcBef>
                <a:spcPts val="1200"/>
              </a:spcBef>
              <a:buSzPct val="75000"/>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a:p>
            <a:pPr lvl="1"/>
            <a:r>
              <a:rPr lang="en-US" dirty="0"/>
              <a:t>Second level</a:t>
            </a:r>
          </a:p>
        </p:txBody>
      </p:sp>
      <p:sp>
        <p:nvSpPr>
          <p:cNvPr id="13" name="Text Placeholder 38"/>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1pPr>
            <a:lvl2pPr marL="171450" indent="-171450" algn="l" defTabSz="914400" rtl="0" eaLnBrk="1" latinLnBrk="0" hangingPunct="1">
              <a:lnSpc>
                <a:spcPct val="100000"/>
              </a:lnSpc>
              <a:spcBef>
                <a:spcPts val="1200"/>
              </a:spcBef>
              <a:buSzPct val="75000"/>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2pPr>
            <a:lvl3pPr marL="401955" indent="-158750">
              <a:lnSpc>
                <a:spcPct val="120000"/>
              </a:lnSpc>
              <a:buSzPct val="75000"/>
              <a:buFont typeface="Arial" panose="020B060402020209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7" name="Text Placeholder 38"/>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1" name="Text Placeholder 38"/>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0" name="Content Placeholder 2"/>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8255" indent="0" algn="ctr">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8255" indent="0" algn="ctr">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1" name="Text Placeholder 38"/>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0" name="TextBox 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1"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2"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3" name="TextBox 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DF545BD-472F-4DCD-857C-ABF3892EE04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1" name="Text Placeholder 38"/>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803020202020204" pitchFamily="34" charset="0"/>
            </a:endParaRPr>
          </a:p>
        </p:txBody>
      </p:sp>
      <p:sp>
        <p:nvSpPr>
          <p:cNvPr id="16" name="Equal 15"/>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803020202020204" pitchFamily="34" charset="0"/>
            </a:endParaRPr>
          </a:p>
        </p:txBody>
      </p:sp>
      <p:sp>
        <p:nvSpPr>
          <p:cNvPr id="21" name="Text Placeholder 6"/>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p>
        </p:txBody>
      </p:sp>
      <p:sp>
        <p:nvSpPr>
          <p:cNvPr id="24" name="Text Placeholder 6"/>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p>
        </p:txBody>
      </p:sp>
      <p:sp>
        <p:nvSpPr>
          <p:cNvPr id="27" name="Text Placeholder 6"/>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panose="020B0604020202090204"/>
              <a:buNone/>
              <a:defRPr/>
            </a:pPr>
            <a:r>
              <a:rPr lang="en-US" dirty="0"/>
              <a:t>Bullet Content Here</a:t>
            </a:r>
          </a:p>
        </p:txBody>
      </p:sp>
      <p:sp>
        <p:nvSpPr>
          <p:cNvPr id="19" name="Text Placeholder 4"/>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2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11" name="Text Placeholder 8"/>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6" name="Cross 5"/>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7" name="Cross 6"/>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803020202020204" pitchFamily="34" charset="0"/>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Far</a:t>
            </a:r>
          </a:p>
        </p:txBody>
      </p:sp>
      <p:sp>
        <p:nvSpPr>
          <p:cNvPr id="34" name="Text Placeholder 38"/>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Near</a:t>
            </a:r>
          </a:p>
        </p:txBody>
      </p:sp>
      <p:sp>
        <p:nvSpPr>
          <p:cNvPr id="11" name="Text Placeholder 38"/>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Now </a:t>
            </a:r>
          </a:p>
        </p:txBody>
      </p:sp>
      <p:sp>
        <p:nvSpPr>
          <p:cNvPr id="36" name="Text Placeholder 5"/>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p>
        </p:txBody>
      </p:sp>
      <p:sp>
        <p:nvSpPr>
          <p:cNvPr id="37" name="Text Placeholder 10"/>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0" name="Text Placeholder 5"/>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p>
        </p:txBody>
      </p:sp>
      <p:sp>
        <p:nvSpPr>
          <p:cNvPr id="41" name="Text Placeholder 10"/>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2" name="Text Placeholder 5"/>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p>
        </p:txBody>
      </p:sp>
      <p:sp>
        <p:nvSpPr>
          <p:cNvPr id="43" name="Text Placeholder 10"/>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4" name="Text Placeholder 5"/>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p>
        </p:txBody>
      </p:sp>
      <p:sp>
        <p:nvSpPr>
          <p:cNvPr id="45" name="Text Placeholder 10"/>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6" name="Text Placeholder 5"/>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p>
        </p:txBody>
      </p:sp>
      <p:sp>
        <p:nvSpPr>
          <p:cNvPr id="47" name="Text Placeholder 10"/>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63" name="Text Placeholder 5"/>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Subhead</a:t>
            </a:r>
          </a:p>
        </p:txBody>
      </p:sp>
      <p:sp>
        <p:nvSpPr>
          <p:cNvPr id="64" name="Text Placeholder 10"/>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E45F9F3-91A1-4EDF-84F4-D631F87AA9B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8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4" name="Text Placeholder 39"/>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803020202020204" pitchFamily="34" charset="0"/>
            </a:endParaRPr>
          </a:p>
        </p:txBody>
      </p:sp>
      <p:grpSp>
        <p:nvGrpSpPr>
          <p:cNvPr id="27" name="Group 26"/>
          <p:cNvGrpSpPr/>
          <p:nvPr userDrawn="1"/>
        </p:nvGrpSpPr>
        <p:grpSpPr>
          <a:xfrm>
            <a:off x="5075525" y="3254228"/>
            <a:ext cx="4747426" cy="3228950"/>
            <a:chOff x="5075525" y="1335397"/>
            <a:chExt cx="4747426" cy="3754719"/>
          </a:xfrm>
        </p:grpSpPr>
        <p:cxnSp>
          <p:nvCxnSpPr>
            <p:cNvPr id="28"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p:cNvGrpSpPr/>
          <p:nvPr userDrawn="1"/>
        </p:nvGrpSpPr>
        <p:grpSpPr>
          <a:xfrm>
            <a:off x="5075525" y="1353095"/>
            <a:ext cx="4747426" cy="1651238"/>
            <a:chOff x="5075525" y="1335397"/>
            <a:chExt cx="4747426" cy="3754719"/>
          </a:xfrm>
        </p:grpSpPr>
        <p:cxnSp>
          <p:nvCxnSpPr>
            <p:cNvPr id="67"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20" name="Text Placeholder 19"/>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emotional</a:t>
            </a:r>
          </a:p>
        </p:txBody>
      </p:sp>
      <p:sp>
        <p:nvSpPr>
          <p:cNvPr id="34" name="Text Placeholder 19"/>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More rational</a:t>
            </a:r>
          </a:p>
        </p:txBody>
      </p:sp>
      <p:sp>
        <p:nvSpPr>
          <p:cNvPr id="35" name="Text Placeholder 19"/>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Consideration indicators</a:t>
            </a:r>
          </a:p>
        </p:txBody>
      </p:sp>
      <p:sp>
        <p:nvSpPr>
          <p:cNvPr id="36" name="Text Placeholder 19"/>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en-US" dirty="0"/>
              <a:t>Intent indicators</a:t>
            </a:r>
          </a:p>
        </p:txBody>
      </p:sp>
      <p:sp>
        <p:nvSpPr>
          <p:cNvPr id="37" name="Text Placeholder 19"/>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69" name="TextBox 68"/>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a:p>
            <a:pPr lvl="1"/>
            <a:r>
              <a:rPr lang="en-US" dirty="0"/>
              <a:t>Second level</a:t>
            </a:r>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a:p>
            <a:pPr lvl="1"/>
            <a:r>
              <a:rPr lang="en-US" dirty="0"/>
              <a:t>Second level</a:t>
            </a:r>
          </a:p>
        </p:txBody>
      </p:sp>
      <p:sp>
        <p:nvSpPr>
          <p:cNvPr id="3" name="Rounded Rectangle 2"/>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2" name="TextBox 11"/>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panose="020B0604020202090204"/>
              <a:buNone/>
              <a:defRPr lang="en-US" sz="15000" b="0" i="0" kern="1200" spc="5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39" name="Text Placeholder 38"/>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32" name="Text Placeholder 38"/>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p:cNvGrpSpPr/>
          <p:nvPr userDrawn="1"/>
        </p:nvGrpSpPr>
        <p:grpSpPr>
          <a:xfrm>
            <a:off x="836" y="3986114"/>
            <a:ext cx="12191164" cy="64008"/>
            <a:chOff x="836" y="3993779"/>
            <a:chExt cx="12191164" cy="215149"/>
          </a:xfrm>
        </p:grpSpPr>
        <p:sp>
          <p:nvSpPr>
            <p:cNvPr id="4" name="Rectangle 3"/>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5" name="Rectangle 4"/>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sp>
          <p:nvSpPr>
            <p:cNvPr id="6" name="Rectangle 5"/>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803020202020204" pitchFamily="34" charset="0"/>
              </a:endParaRPr>
            </a:p>
          </p:txBody>
        </p:sp>
      </p:grpSp>
      <p:sp>
        <p:nvSpPr>
          <p:cNvPr id="1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1" name="Text Placeholder 38"/>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D1B265A-3B7A-4C9C-BC09-F6E2C37BFE9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5" name="Text Placeholder 4"/>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p:cNvGrpSpPr/>
          <p:nvPr userDrawn="1"/>
        </p:nvGrpSpPr>
        <p:grpSpPr>
          <a:xfrm>
            <a:off x="4071203" y="1473039"/>
            <a:ext cx="4060398" cy="5384961"/>
            <a:chOff x="4071203" y="3316224"/>
            <a:chExt cx="4060398" cy="3541776"/>
          </a:xfrm>
        </p:grpSpPr>
        <p:cxnSp>
          <p:nvCxnSpPr>
            <p:cNvPr id="2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2" name="Content Placeholder 2"/>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p>
        </p:txBody>
      </p:sp>
      <p:sp>
        <p:nvSpPr>
          <p:cNvPr id="63" name="Text Placeholder 12"/>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4" name="Content Placeholder 2"/>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p>
        </p:txBody>
      </p:sp>
      <p:sp>
        <p:nvSpPr>
          <p:cNvPr id="65" name="Text Placeholder 12"/>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6" name="Content Placeholder 2"/>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p>
        </p:txBody>
      </p:sp>
      <p:sp>
        <p:nvSpPr>
          <p:cNvPr id="67" name="Text Placeholder 12"/>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8" name="Content Placeholder 2"/>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p>
        </p:txBody>
      </p:sp>
      <p:sp>
        <p:nvSpPr>
          <p:cNvPr id="69" name="Text Placeholder 12"/>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70" name="Content Placeholder 2"/>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Subhead</a:t>
            </a:r>
          </a:p>
        </p:txBody>
      </p:sp>
      <p:sp>
        <p:nvSpPr>
          <p:cNvPr id="71" name="Text Placeholder 12"/>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34" name="TextBox 3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1" name="Text Placeholder 38"/>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p:cNvGrpSpPr/>
          <p:nvPr userDrawn="1"/>
        </p:nvGrpSpPr>
        <p:grpSpPr>
          <a:xfrm>
            <a:off x="4064000" y="1967696"/>
            <a:ext cx="4064000" cy="4356904"/>
            <a:chOff x="4064000" y="1967696"/>
            <a:chExt cx="4064000" cy="3183038"/>
          </a:xfrm>
        </p:grpSpPr>
        <p:cxnSp>
          <p:nvCxnSpPr>
            <p:cNvPr id="2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4" name="TextBox 1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1390592"/>
            <a:ext cx="11477625" cy="4956993"/>
            <a:chOff x="216765" y="1390592"/>
            <a:chExt cx="11767393" cy="4956993"/>
          </a:xfrm>
        </p:grpSpPr>
        <p:sp>
          <p:nvSpPr>
            <p:cNvPr id="19" name="Rounded Rectangle 18"/>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20" name="Rounded Rectangle 19"/>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22" name="Rounded Rectangle 21"/>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23" name="Rounded Rectangle 22"/>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17" name="Rounded Rectangle 16"/>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18" name="Rounded Rectangle 17"/>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16" name="Rounded Rectangle 15"/>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sp>
          <p:nvSpPr>
            <p:cNvPr id="4" name="Rounded Rectangle 3"/>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panose="020B0604020202090204"/>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28" name="Text Placeholder 26"/>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24" name="TextBox 23"/>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6"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2" name="Rounded Rectangle 1"/>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p>
        </p:txBody>
      </p:sp>
      <p:sp>
        <p:nvSpPr>
          <p:cNvPr id="8"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0" name="TextBox 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6AC18BF-8173-44B7-BF55-6A2859D0375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a:xfrm>
            <a:off x="198108" y="1764911"/>
            <a:ext cx="11795784" cy="4345790"/>
            <a:chOff x="324572" y="2019554"/>
            <a:chExt cx="11646576" cy="4345790"/>
          </a:xfrm>
        </p:grpSpPr>
        <p:sp>
          <p:nvSpPr>
            <p:cNvPr id="4" name="Rounded Rectangle 3"/>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copy</a:t>
            </a:r>
          </a:p>
        </p:txBody>
      </p:sp>
      <p:sp>
        <p:nvSpPr>
          <p:cNvPr id="11" name="Text Placeholder 38"/>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userDrawn="1"/>
        </p:nvGrpSpPr>
        <p:grpSpPr>
          <a:xfrm>
            <a:off x="374903" y="3705779"/>
            <a:ext cx="11467327" cy="2631363"/>
            <a:chOff x="374903" y="3746919"/>
            <a:chExt cx="11467327" cy="2631363"/>
          </a:xfrm>
        </p:grpSpPr>
        <p:sp>
          <p:nvSpPr>
            <p:cNvPr id="6" name="Rounded Rectangle 5"/>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 name="Text Placeholder 8"/>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a:xfrm>
            <a:off x="365125" y="956586"/>
            <a:ext cx="11477106" cy="5380556"/>
            <a:chOff x="374904" y="985520"/>
            <a:chExt cx="11592776" cy="5417453"/>
          </a:xfrm>
        </p:grpSpPr>
        <p:sp>
          <p:nvSpPr>
            <p:cNvPr id="10" name="Rounded Rectangle 9"/>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 name="Text Placeholder 8"/>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2"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365125" y="953146"/>
            <a:ext cx="5662493" cy="5383996"/>
            <a:chOff x="250292" y="879674"/>
            <a:chExt cx="5652715" cy="4831260"/>
          </a:xfrm>
        </p:grpSpPr>
        <p:sp>
          <p:nvSpPr>
            <p:cNvPr id="9" name="Rounded Rectangle 8"/>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50" charset="0"/>
              </a:defRPr>
            </a:lvl1pPr>
          </a:lstStyle>
          <a:p>
            <a:endParaRPr lang="en-US" dirty="0"/>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 name="Text Placeholder 8"/>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grpSp>
        <p:nvGrpSpPr>
          <p:cNvPr id="13" name="Group 12"/>
          <p:cNvGrpSpPr/>
          <p:nvPr userDrawn="1"/>
        </p:nvGrpSpPr>
        <p:grpSpPr>
          <a:xfrm>
            <a:off x="6189515" y="159572"/>
            <a:ext cx="5653235" cy="6177570"/>
            <a:chOff x="11037667" y="184484"/>
            <a:chExt cx="5652715" cy="5958270"/>
          </a:xfrm>
        </p:grpSpPr>
        <p:sp>
          <p:nvSpPr>
            <p:cNvPr id="14" name="Rounded Rectangle 13"/>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p:cNvGrpSpPr/>
          <p:nvPr userDrawn="1"/>
        </p:nvGrpSpPr>
        <p:grpSpPr>
          <a:xfrm>
            <a:off x="374903" y="3702905"/>
            <a:ext cx="11467327" cy="2634237"/>
            <a:chOff x="201695" y="3768736"/>
            <a:chExt cx="11788610" cy="2634237"/>
          </a:xfrm>
        </p:grpSpPr>
        <p:sp>
          <p:nvSpPr>
            <p:cNvPr id="2" name="Rounded Rectangle 1"/>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 name="Text Placeholder 8"/>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a:p>
            <a:pPr lvl="1"/>
            <a:r>
              <a:rPr lang="en-US" dirty="0"/>
              <a:t>Second level</a:t>
            </a:r>
          </a:p>
        </p:txBody>
      </p:sp>
      <p:pic>
        <p:nvPicPr>
          <p:cNvPr id="2" name="Graphic 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73153" y="222671"/>
            <a:ext cx="654563" cy="327282"/>
          </a:xfrm>
          <a:prstGeom prst="rect">
            <a:avLst/>
          </a:prstGeom>
        </p:spPr>
      </p:pic>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13" name="Text Placeholder 38"/>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en-US" dirty="0"/>
              <a:t>Click to edit master text styles</a:t>
            </a:r>
          </a:p>
          <a:p>
            <a:pPr lvl="1"/>
            <a:r>
              <a:rPr lang="en-US" dirty="0"/>
              <a:t>Second level</a:t>
            </a:r>
          </a:p>
        </p:txBody>
      </p:sp>
      <p:sp>
        <p:nvSpPr>
          <p:cNvPr id="11"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4" name="Text Placeholder 3"/>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26" name="Text Placeholder 38"/>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30" name="Text Placeholder 38"/>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38" name="Text Placeholder 38"/>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41" name="Text Placeholder 38"/>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20" name="TextBox 19"/>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p:cNvGrpSpPr/>
          <p:nvPr userDrawn="1"/>
        </p:nvGrpSpPr>
        <p:grpSpPr>
          <a:xfrm>
            <a:off x="2438400" y="2389916"/>
            <a:ext cx="7315200" cy="2206818"/>
            <a:chOff x="2438400" y="1140976"/>
            <a:chExt cx="7315200" cy="2288024"/>
          </a:xfrm>
        </p:grpSpPr>
        <p:cxnSp>
          <p:nvCxnSpPr>
            <p:cNvPr id="83"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p:cNvGrpSpPr/>
          <p:nvPr userDrawn="1"/>
        </p:nvGrpSpPr>
        <p:grpSpPr>
          <a:xfrm>
            <a:off x="2438400" y="4936802"/>
            <a:ext cx="7315200" cy="1705276"/>
            <a:chOff x="2438400" y="1140976"/>
            <a:chExt cx="7315200" cy="2288024"/>
          </a:xfrm>
        </p:grpSpPr>
        <p:cxnSp>
          <p:nvCxnSpPr>
            <p:cNvPr id="89"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copy</a:t>
            </a:r>
          </a:p>
        </p:txBody>
      </p:sp>
      <p:sp>
        <p:nvSpPr>
          <p:cNvPr id="5" name="Text Placeholder 4"/>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0" name="Text Placeholder 3"/>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1" name="Text Placeholder 3"/>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4" name="Text Placeholder 3"/>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5" name="Text Placeholder 3"/>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6" name="Text Placeholder 3"/>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7" name="Text Placeholder 3"/>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8" name="Text Placeholder 3"/>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69" name="Text Placeholder 3"/>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1" name="Text Placeholder 3"/>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2" name="Text Placeholder 3"/>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3" name="Text Placeholder 3"/>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4" name="Text Placeholder 3"/>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5" name="Text Placeholder 3"/>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6" name="Text Placeholder 3"/>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7" name="Text Placeholder 3"/>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8" name="Text Placeholder 3"/>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9" name="Text Placeholder 3"/>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80" name="Text Placeholder 3"/>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en-US" dirty="0"/>
              <a:t>XX</a:t>
            </a:r>
          </a:p>
        </p:txBody>
      </p:sp>
      <p:sp>
        <p:nvSpPr>
          <p:cNvPr id="70" name="Text Placeholder 4"/>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panose="020B0604020202090204"/>
              <a:buNone/>
              <a:defRPr lang="en-US" sz="12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Full Year</a:t>
            </a:r>
          </a:p>
        </p:txBody>
      </p:sp>
      <p:sp>
        <p:nvSpPr>
          <p:cNvPr id="44"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45" name="TextBox 4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marL="0" lvl="0" indent="0" algn="l" defTabSz="914400" rtl="0" eaLnBrk="1" latinLnBrk="0" hangingPunct="1">
              <a:lnSpc>
                <a:spcPct val="90000"/>
              </a:lnSpc>
              <a:spcBef>
                <a:spcPts val="1000"/>
              </a:spcBef>
              <a:buFont typeface="Arial" panose="020B0604020202090204"/>
              <a:buNone/>
            </a:pPr>
            <a:r>
              <a:rPr lang="en-US" dirty="0"/>
              <a:t>Click to edit Master text styles</a:t>
            </a:r>
          </a:p>
        </p:txBody>
      </p:sp>
      <p:sp>
        <p:nvSpPr>
          <p:cNvPr id="7" name="Text Placeholder 6"/>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0295462-AE2F-41AE-AE46-359FA6F6074B}"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panose="02000505000000020004" pitchFamily="50" charset="0"/>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pic>
        <p:nvPicPr>
          <p:cNvPr id="2" name="Picture 1"/>
          <p:cNvPicPr>
            <a:picLocks noChangeAspect="1"/>
          </p:cNvPicPr>
          <p:nvPr userDrawn="1"/>
        </p:nvPicPr>
        <p:blipFill>
          <a:blip r:embed="rId2"/>
          <a:stretch>
            <a:fillRect/>
          </a:stretch>
        </p:blipFill>
        <p:spPr>
          <a:xfrm rot="10800000">
            <a:off x="0" y="0"/>
            <a:ext cx="12192000" cy="6858000"/>
          </a:xfrm>
          <a:prstGeom prst="rect">
            <a:avLst/>
          </a:prstGeom>
        </p:spPr>
      </p:pic>
      <p:pic>
        <p:nvPicPr>
          <p:cNvPr id="3" name="Graphic 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9270" y="2743200"/>
            <a:ext cx="2600325" cy="133731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83D518E-7BB6-42A5-A53F-92F791688BC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34400" y="368300"/>
            <a:ext cx="315595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anose="02000505000000020004"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73EE037-140C-44F9-BF2E-E8EC7DA3290B}"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63B42E1-F9DD-4A14-A397-9C814488914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userDrawn="1"/>
        </p:nvGrpSpPr>
        <p:grpSpPr bwMode="auto">
          <a:xfrm>
            <a:off x="195263" y="5165725"/>
            <a:ext cx="5353050" cy="1385888"/>
            <a:chOff x="4956319" y="4393480"/>
            <a:chExt cx="5351684" cy="1385878"/>
          </a:xfrm>
        </p:grpSpPr>
        <p:sp>
          <p:nvSpPr>
            <p:cNvPr id="4" name="TextBox 3"/>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p:cNvPicPr>
              <a:picLocks noChangeAspect="1"/>
            </p:cNvPicPr>
            <p:nvPr/>
          </p:nvPicPr>
          <p:blipFill rotWithShape="1">
            <a:blip r:embed="rId3" cstate="email">
              <a:duotone>
                <a:schemeClr val="bg2">
                  <a:shade val="45000"/>
                  <a:satMod val="135000"/>
                </a:schemeClr>
                <a:prstClr val="white"/>
              </a:duotone>
            </a:blip>
            <a:srcRect/>
            <a:stretch>
              <a:fillRect/>
            </a:stretch>
          </p:blipFill>
          <p:spPr>
            <a:xfrm>
              <a:off x="5427728" y="4454800"/>
              <a:ext cx="1027704" cy="882911"/>
            </a:xfrm>
            <a:prstGeom prst="rect">
              <a:avLst/>
            </a:prstGeom>
          </p:spPr>
        </p:pic>
        <p:sp>
          <p:nvSpPr>
            <p:cNvPr id="6" name="TextBox 5"/>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p:cNvPicPr>
              <a:picLocks noChangeAspect="1"/>
            </p:cNvPicPr>
            <p:nvPr/>
          </p:nvPicPr>
          <p:blipFill rotWithShape="1">
            <a:blip r:embed="rId4" cstate="email">
              <a:duotone>
                <a:schemeClr val="bg2">
                  <a:shade val="45000"/>
                  <a:satMod val="135000"/>
                </a:schemeClr>
                <a:prstClr val="white"/>
              </a:duotone>
            </a:blip>
            <a:srcRect/>
            <a:stretch>
              <a:fillRect/>
            </a:stretch>
          </p:blipFill>
          <p:spPr>
            <a:xfrm>
              <a:off x="7373091" y="4393480"/>
              <a:ext cx="922037" cy="944231"/>
            </a:xfrm>
            <a:prstGeom prst="rect">
              <a:avLst/>
            </a:prstGeom>
          </p:spPr>
        </p:pic>
        <p:sp>
          <p:nvSpPr>
            <p:cNvPr id="8" name="TextBox 7"/>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p:cNvPicPr>
              <a:picLocks noChangeAspect="1"/>
            </p:cNvPicPr>
            <p:nvPr/>
          </p:nvPicPr>
          <p:blipFill rotWithShape="1">
            <a:blip r:embed="rId5" cstate="email">
              <a:duotone>
                <a:schemeClr val="bg2">
                  <a:shade val="45000"/>
                  <a:satMod val="135000"/>
                </a:schemeClr>
                <a:prstClr val="white"/>
              </a:duotone>
            </a:blip>
            <a:srcRect/>
            <a:stretch>
              <a:fill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261EA7D-97B7-40E3-BCBC-3B8C28D81018}"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0712537-58E6-4C12-B126-D73C344E17D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093853F-D6B3-4620-9A95-3B2ABCFAC27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6"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9"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0"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1" name="Group 7"/>
          <p:cNvGrpSpPr/>
          <p:nvPr userDrawn="1"/>
        </p:nvGrpSpPr>
        <p:grpSpPr bwMode="auto">
          <a:xfrm>
            <a:off x="776288" y="1546225"/>
            <a:ext cx="10847387" cy="0"/>
            <a:chOff x="928615" y="4581960"/>
            <a:chExt cx="10848145" cy="0"/>
          </a:xfrm>
        </p:grpSpPr>
        <p:cxnSp>
          <p:nvCxnSpPr>
            <p:cNvPr id="12" name="Straight Connector 11"/>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5"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6"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7"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8"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19"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0" name="TextBox 1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CEA5238-634F-4024-9EE0-C0D95A6271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2"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4"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5"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2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2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3" name="TextBox 3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4" name="TextBox 3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p:cNvGrpSpPr/>
          <p:nvPr userDrawn="1"/>
        </p:nvGrpSpPr>
        <p:grpSpPr bwMode="auto">
          <a:xfrm>
            <a:off x="776288" y="1546225"/>
            <a:ext cx="10847387" cy="0"/>
            <a:chOff x="928615" y="4581960"/>
            <a:chExt cx="10848145" cy="0"/>
          </a:xfrm>
        </p:grpSpPr>
        <p:cxnSp>
          <p:nvCxnSpPr>
            <p:cNvPr id="6" name="Straight Connector 5"/>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7CF5047-3C56-4547-A45D-96B219C64E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2"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0" name="TextBox 1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1" name="TextBox 2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77EC666-FE36-4709-AA74-3B10A207CD0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7"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96"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97"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98"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99"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00"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01"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02"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03"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04"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05"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0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0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09"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110" name="Straight Connector 10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115"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16"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118" name="Straight Connector 11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23" name="TextBox 12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2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D3B6F00-6340-4218-A3B6-36FD9CA752FB}"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25"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0"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1"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2"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3"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4"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5"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6"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7"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8"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9"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0"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1"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2"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3"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4"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5"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6"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7"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8"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9"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0"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1"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96"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97"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98"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99" name="Straight Connector 98"/>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104"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105"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107" name="Straight Connector 106"/>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13" name="TextBox 11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8F7EDE6-340F-492F-B336-8A478A7761E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5"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7"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5" name="Straight Connector 4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3" name="Straight Connector 5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B4B89DE-092E-498E-81D4-D5C12B960FB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0"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1"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2"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3"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4"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5"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6"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7"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8"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9"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0"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1"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2"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3"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4"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5"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6"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7"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8"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9"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0"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1"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2"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3"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4"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5" name="Straight Connector 34"/>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0"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1"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3" name="Straight Connector 42"/>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94FFF3D-019F-4604-B504-E5CECD04962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9"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422F82-749C-4E58-9DB7-EAE8AE4E682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3" name="TextBox 12"/>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4" name="TextBox 13"/>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7"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8"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9"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0"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1"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2"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3"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4"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5" name="Straight Connector 44"/>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0"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1"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3" name="Straight Connector 52"/>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D1ABCFF-6A22-428E-A416-567AA5D0C65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9"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298E6D6-05C3-4911-8FBA-E50EB128A59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1D73DB1-4660-495F-A31D-01230ABB23B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5"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6"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7"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19"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0"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1"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4"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4" name="Straight Connector 33"/>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2"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5"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6"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47"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6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68" name="TextBox 6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69" name="TextBox 6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63ED89D-A945-40EA-AF0B-078D214945DB}"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EB48A22-D426-4227-A4B7-B021418D477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4"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5"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6"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17"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19"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0"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1"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5"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6"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7"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0"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1"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2"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3" name="Straight Connector 32"/>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0"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1"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3"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4"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45"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6"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7"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9"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0"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1"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3"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6"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7"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6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66" name="TextBox 65"/>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67" name="TextBox 66"/>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6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6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361C25B-EB83-409F-AED3-A2B6ABDA07D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9"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E64D364-0865-4F9A-8084-CDFF71B57E2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0"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2" name="Straight Connector 11"/>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5"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16"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17"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9"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0"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1" name="Straight Connector 20"/>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0"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1"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2"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3"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0"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1"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2"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3"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8"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9"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0"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6"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7"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8"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9"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0"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3"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0" name="TextBox 7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1" name="TextBox 8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E63AE47-57F0-4068-B2B6-C7EDEA68FCD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BBA34CF-FB51-406E-97D9-429F9C2997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3"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14"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15"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16"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7"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18" name="Straight Connector 17"/>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6"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7"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8"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9"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6"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7"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8"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9"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0"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3"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4"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5"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6"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7"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8"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1"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2"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83"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85"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86"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87"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8"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9"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90"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93"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94"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95"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96"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97"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98"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0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0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755"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10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0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0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0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9"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0" name="TextBox 10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1" name="TextBox 11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3"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4" name="Title 1"/>
          <p:cNvSpPr txBox="1"/>
          <p:nvPr userDrawn="1"/>
        </p:nvSpPr>
        <p:spPr>
          <a:xfrm>
            <a:off x="6546850" y="212725"/>
            <a:ext cx="5143500" cy="576263"/>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6"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FB7E540-83EC-441B-BD51-4A33F1E87A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E43AFEC-751A-4F28-9940-267ADE9D6AB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p:cNvSpPr txBox="1"/>
          <p:nvPr userDrawn="1"/>
        </p:nvSpPr>
        <p:spPr>
          <a:xfrm>
            <a:off x="8256588" y="2003425"/>
            <a:ext cx="3414712" cy="579438"/>
          </a:xfrm>
          <a:prstGeom prst="rect">
            <a:avLst/>
          </a:prstGeom>
        </p:spPr>
        <p:txBody>
          <a:bodyPr lIns="91345" tIns="45673" rIns="91345" bIns="45673"/>
          <a:lstStyle>
            <a:lvl1pPr defTabSz="1087755">
              <a:defRPr>
                <a:solidFill>
                  <a:schemeClr val="tx1"/>
                </a:solidFill>
                <a:latin typeface="Arial" panose="020B0604020202090204" pitchFamily="34" charset="0"/>
              </a:defRPr>
            </a:lvl1pPr>
            <a:lvl2pPr marL="742950" indent="-285750" defTabSz="1087755">
              <a:defRPr>
                <a:solidFill>
                  <a:schemeClr val="tx1"/>
                </a:solidFill>
                <a:latin typeface="Arial" panose="020B0604020202090204" pitchFamily="34" charset="0"/>
              </a:defRPr>
            </a:lvl2pPr>
            <a:lvl3pPr marL="1143000" indent="-228600" defTabSz="1087755">
              <a:defRPr>
                <a:solidFill>
                  <a:schemeClr val="tx1"/>
                </a:solidFill>
                <a:latin typeface="Arial" panose="020B0604020202090204" pitchFamily="34" charset="0"/>
              </a:defRPr>
            </a:lvl3pPr>
            <a:lvl4pPr marL="1600200" indent="-228600" defTabSz="1087755">
              <a:defRPr>
                <a:solidFill>
                  <a:schemeClr val="tx1"/>
                </a:solidFill>
                <a:latin typeface="Arial" panose="020B0604020202090204" pitchFamily="34" charset="0"/>
              </a:defRPr>
            </a:lvl4pPr>
            <a:lvl5pPr marL="2057400" indent="-228600" defTabSz="1087755">
              <a:defRPr>
                <a:solidFill>
                  <a:schemeClr val="tx1"/>
                </a:solidFill>
                <a:latin typeface="Arial" panose="020B0604020202090204" pitchFamily="34" charset="0"/>
              </a:defRPr>
            </a:lvl5pPr>
            <a:lvl6pPr marL="2514600" indent="-228600" defTabSz="1087755" eaLnBrk="0" fontAlgn="base" hangingPunct="0">
              <a:spcBef>
                <a:spcPct val="0"/>
              </a:spcBef>
              <a:spcAft>
                <a:spcPct val="0"/>
              </a:spcAft>
              <a:defRPr>
                <a:solidFill>
                  <a:schemeClr val="tx1"/>
                </a:solidFill>
                <a:latin typeface="Arial" panose="020B0604020202090204" pitchFamily="34" charset="0"/>
              </a:defRPr>
            </a:lvl6pPr>
            <a:lvl7pPr marL="2971800" indent="-228600" defTabSz="1087755" eaLnBrk="0" fontAlgn="base" hangingPunct="0">
              <a:spcBef>
                <a:spcPct val="0"/>
              </a:spcBef>
              <a:spcAft>
                <a:spcPct val="0"/>
              </a:spcAft>
              <a:defRPr>
                <a:solidFill>
                  <a:schemeClr val="tx1"/>
                </a:solidFill>
                <a:latin typeface="Arial" panose="020B0604020202090204" pitchFamily="34" charset="0"/>
              </a:defRPr>
            </a:lvl7pPr>
            <a:lvl8pPr marL="3429000" indent="-228600" defTabSz="1087755" eaLnBrk="0" fontAlgn="base" hangingPunct="0">
              <a:spcBef>
                <a:spcPct val="0"/>
              </a:spcBef>
              <a:spcAft>
                <a:spcPct val="0"/>
              </a:spcAft>
              <a:defRPr>
                <a:solidFill>
                  <a:schemeClr val="tx1"/>
                </a:solidFill>
                <a:latin typeface="Arial" panose="020B0604020202090204" pitchFamily="34" charset="0"/>
              </a:defRPr>
            </a:lvl8pPr>
            <a:lvl9pPr marL="3886200" indent="-228600" defTabSz="1087755"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3"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3130">
              <a:defRPr>
                <a:solidFill>
                  <a:schemeClr val="tx1"/>
                </a:solidFill>
                <a:latin typeface="Arial" panose="020B0604020202090204" pitchFamily="34" charset="0"/>
              </a:defRPr>
            </a:lvl1pPr>
            <a:lvl2pPr marL="742950" indent="-285750" defTabSz="913130">
              <a:defRPr>
                <a:solidFill>
                  <a:schemeClr val="tx1"/>
                </a:solidFill>
                <a:latin typeface="Arial" panose="020B0604020202090204" pitchFamily="34" charset="0"/>
              </a:defRPr>
            </a:lvl2pPr>
            <a:lvl3pPr marL="1143000" indent="-228600" defTabSz="913130">
              <a:defRPr>
                <a:solidFill>
                  <a:schemeClr val="tx1"/>
                </a:solidFill>
                <a:latin typeface="Arial" panose="020B0604020202090204" pitchFamily="34" charset="0"/>
              </a:defRPr>
            </a:lvl3pPr>
            <a:lvl4pPr marL="1600200" indent="-228600" defTabSz="913130">
              <a:defRPr>
                <a:solidFill>
                  <a:schemeClr val="tx1"/>
                </a:solidFill>
                <a:latin typeface="Arial" panose="020B0604020202090204" pitchFamily="34" charset="0"/>
              </a:defRPr>
            </a:lvl4pPr>
            <a:lvl5pPr marL="2057400" indent="-228600" defTabSz="913130">
              <a:defRPr>
                <a:solidFill>
                  <a:schemeClr val="tx1"/>
                </a:solidFill>
                <a:latin typeface="Arial" panose="020B0604020202090204" pitchFamily="34" charset="0"/>
              </a:defRPr>
            </a:lvl5pPr>
            <a:lvl6pPr marL="2514600" indent="-228600" defTabSz="913130" eaLnBrk="0" fontAlgn="base" hangingPunct="0">
              <a:spcBef>
                <a:spcPct val="0"/>
              </a:spcBef>
              <a:spcAft>
                <a:spcPct val="0"/>
              </a:spcAft>
              <a:defRPr>
                <a:solidFill>
                  <a:schemeClr val="tx1"/>
                </a:solidFill>
                <a:latin typeface="Arial" panose="020B0604020202090204" pitchFamily="34" charset="0"/>
              </a:defRPr>
            </a:lvl6pPr>
            <a:lvl7pPr marL="2971800" indent="-228600" defTabSz="913130" eaLnBrk="0" fontAlgn="base" hangingPunct="0">
              <a:spcBef>
                <a:spcPct val="0"/>
              </a:spcBef>
              <a:spcAft>
                <a:spcPct val="0"/>
              </a:spcAft>
              <a:defRPr>
                <a:solidFill>
                  <a:schemeClr val="tx1"/>
                </a:solidFill>
                <a:latin typeface="Arial" panose="020B0604020202090204" pitchFamily="34" charset="0"/>
              </a:defRPr>
            </a:lvl7pPr>
            <a:lvl8pPr marL="3429000" indent="-228600" defTabSz="913130" eaLnBrk="0" fontAlgn="base" hangingPunct="0">
              <a:spcBef>
                <a:spcPct val="0"/>
              </a:spcBef>
              <a:spcAft>
                <a:spcPct val="0"/>
              </a:spcAft>
              <a:defRPr>
                <a:solidFill>
                  <a:schemeClr val="tx1"/>
                </a:solidFill>
                <a:latin typeface="Arial" panose="020B0604020202090204" pitchFamily="34" charset="0"/>
              </a:defRPr>
            </a:lvl8pPr>
            <a:lvl9pPr marL="3886200" indent="-228600" defTabSz="91313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23DBA45-ADF3-4B01-ABAB-0877C91DF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6"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itle 1"/>
          <p:cNvSpPr txBox="1"/>
          <p:nvPr userDrawn="1"/>
        </p:nvSpPr>
        <p:spPr>
          <a:xfrm>
            <a:off x="8574088" y="263525"/>
            <a:ext cx="3097212" cy="511175"/>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1"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2"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3"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5"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400"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2AA6597-1336-4BC3-90F5-B03DCC24A37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userDrawn="1"/>
        </p:nvSpPr>
        <p:spPr>
          <a:xfrm>
            <a:off x="8574088" y="296863"/>
            <a:ext cx="3097212" cy="509587"/>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0"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1"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2"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anose="02000505000000020004"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755" rtl="0" eaLnBrk="0" fontAlgn="base" hangingPunct="0">
              <a:spcBef>
                <a:spcPct val="0"/>
              </a:spcBef>
              <a:spcAft>
                <a:spcPct val="0"/>
              </a:spcAft>
              <a:defRPr sz="5200" kern="1200">
                <a:solidFill>
                  <a:schemeClr val="tx1"/>
                </a:solidFill>
                <a:latin typeface="+mj-lt"/>
                <a:ea typeface="+mj-ea"/>
                <a:cs typeface="+mj-cs"/>
              </a:defRPr>
            </a:lvl1pPr>
            <a:lvl2pPr algn="ctr" defTabSz="1087755" rtl="0" eaLnBrk="0" fontAlgn="base" hangingPunct="0">
              <a:spcBef>
                <a:spcPct val="0"/>
              </a:spcBef>
              <a:spcAft>
                <a:spcPct val="0"/>
              </a:spcAft>
              <a:defRPr sz="5200">
                <a:solidFill>
                  <a:schemeClr val="tx1"/>
                </a:solidFill>
                <a:latin typeface="Calibri" panose="020F0502020204030204" pitchFamily="34" charset="0"/>
              </a:defRPr>
            </a:lvl2pPr>
            <a:lvl3pPr algn="ctr" defTabSz="1087755" rtl="0" eaLnBrk="0" fontAlgn="base" hangingPunct="0">
              <a:spcBef>
                <a:spcPct val="0"/>
              </a:spcBef>
              <a:spcAft>
                <a:spcPct val="0"/>
              </a:spcAft>
              <a:defRPr sz="5200">
                <a:solidFill>
                  <a:schemeClr val="tx1"/>
                </a:solidFill>
                <a:latin typeface="Calibri" panose="020F0502020204030204" pitchFamily="34" charset="0"/>
              </a:defRPr>
            </a:lvl3pPr>
            <a:lvl4pPr algn="ctr" defTabSz="1087755" rtl="0" eaLnBrk="0" fontAlgn="base" hangingPunct="0">
              <a:spcBef>
                <a:spcPct val="0"/>
              </a:spcBef>
              <a:spcAft>
                <a:spcPct val="0"/>
              </a:spcAft>
              <a:defRPr sz="5200">
                <a:solidFill>
                  <a:schemeClr val="tx1"/>
                </a:solidFill>
                <a:latin typeface="Calibri" panose="020F0502020204030204" pitchFamily="34" charset="0"/>
              </a:defRPr>
            </a:lvl4pPr>
            <a:lvl5pPr algn="ctr" defTabSz="1087755"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755" rtl="0" fontAlgn="base">
              <a:spcBef>
                <a:spcPct val="0"/>
              </a:spcBef>
              <a:spcAft>
                <a:spcPct val="0"/>
              </a:spcAft>
              <a:defRPr sz="5200">
                <a:solidFill>
                  <a:schemeClr val="tx1"/>
                </a:solidFill>
                <a:latin typeface="Calibri" panose="020F0502020204030204" pitchFamily="34" charset="0"/>
              </a:defRPr>
            </a:lvl6pPr>
            <a:lvl7pPr marL="914400" algn="ctr" defTabSz="1087755" rtl="0" fontAlgn="base">
              <a:spcBef>
                <a:spcPct val="0"/>
              </a:spcBef>
              <a:spcAft>
                <a:spcPct val="0"/>
              </a:spcAft>
              <a:defRPr sz="5200">
                <a:solidFill>
                  <a:schemeClr val="tx1"/>
                </a:solidFill>
                <a:latin typeface="Calibri" panose="020F0502020204030204" pitchFamily="34" charset="0"/>
              </a:defRPr>
            </a:lvl7pPr>
            <a:lvl8pPr marL="1371600" algn="ctr" defTabSz="1087755" rtl="0" fontAlgn="base">
              <a:spcBef>
                <a:spcPct val="0"/>
              </a:spcBef>
              <a:spcAft>
                <a:spcPct val="0"/>
              </a:spcAft>
              <a:defRPr sz="5200">
                <a:solidFill>
                  <a:schemeClr val="tx1"/>
                </a:solidFill>
                <a:latin typeface="Calibri" panose="020F0502020204030204" pitchFamily="34" charset="0"/>
              </a:defRPr>
            </a:lvl8pPr>
            <a:lvl9pPr marL="1828800" algn="ctr" defTabSz="1087755"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ea typeface="宋体"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panose="020B0604020202090204"/>
              <a:buNone/>
              <a:defRPr lang="en-US" sz="1200" b="0" i="0" kern="1200" spc="60" baseline="0" dirty="0">
                <a:solidFill>
                  <a:schemeClr val="tx1"/>
                </a:solidFill>
                <a:latin typeface="+mj-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3" name="Slide Number Placeholder 5"/>
          <p:cNvSpPr>
            <a:spLocks noGrp="1"/>
          </p:cNvSpPr>
          <p:nvPr>
            <p:ph type="sldNum" sz="quarter" idx="28"/>
          </p:nvPr>
        </p:nvSpPr>
        <p:spPr/>
        <p:txBody>
          <a:bodyPr/>
          <a:lstStyle>
            <a:lvl1pPr>
              <a:defRPr/>
            </a:lvl1pPr>
          </a:lstStyle>
          <a:p>
            <a:pPr>
              <a:defRPr/>
            </a:pPr>
            <a:fld id="{CEA89E12-965C-468A-8E5E-A61DF6A2BA07}" type="slidenum">
              <a:rPr lang="en-US" altLang="zh-CN"/>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p:cNvSpPr>
            <a:spLocks noGrp="1"/>
          </p:cNvSpPr>
          <p:nvPr>
            <p:ph type="sldNum" sz="quarter" idx="48"/>
          </p:nvPr>
        </p:nvSpPr>
        <p:spPr/>
        <p:txBody>
          <a:bodyPr/>
          <a:lstStyle>
            <a:lvl1pPr>
              <a:defRPr/>
            </a:lvl1pPr>
          </a:lstStyle>
          <a:p>
            <a:pPr>
              <a:defRPr/>
            </a:pPr>
            <a:fld id="{B3EB1EEE-24C6-466A-B914-187CB097DD8B}" type="slidenum">
              <a:rPr lang="en-US" altLang="zh-CN"/>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cxnSp>
        <p:nvCxnSpPr>
          <p:cNvPr id="4" name="Straight Connector 12"/>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p:cNvSpPr>
            <a:spLocks noGrp="1"/>
          </p:cNvSpPr>
          <p:nvPr>
            <p:ph type="sldNum" sz="quarter" idx="56"/>
          </p:nvPr>
        </p:nvSpPr>
        <p:spPr/>
        <p:txBody>
          <a:bodyPr/>
          <a:lstStyle>
            <a:lvl1pPr>
              <a:defRPr/>
            </a:lvl1pPr>
          </a:lstStyle>
          <a:p>
            <a:pPr>
              <a:defRPr/>
            </a:pPr>
            <a:fld id="{788359BF-A4F3-4AB4-B5BE-1C9EB774FD7E}"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7CC00BF-205F-40BA-8635-8B4374E0950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cxnSp>
        <p:nvCxnSpPr>
          <p:cNvPr id="4" name="Straight Connector 12"/>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90204" pitchFamily="34" charset="0"/>
              <a:buChar char="•"/>
              <a:defRPr sz="1100" b="0" i="0" spc="0" baseline="0">
                <a:latin typeface="+mn-lt"/>
              </a:defRPr>
            </a:lvl1pPr>
          </a:lstStyle>
          <a:p>
            <a:pPr lvl="0"/>
            <a:r>
              <a:rPr lang="en-US" dirty="0"/>
              <a:t>Click to edit Master text styles</a:t>
            </a:r>
          </a:p>
        </p:txBody>
      </p:sp>
      <p:sp>
        <p:nvSpPr>
          <p:cNvPr id="8" name="Slide Number Placeholder 5"/>
          <p:cNvSpPr>
            <a:spLocks noGrp="1"/>
          </p:cNvSpPr>
          <p:nvPr>
            <p:ph type="sldNum" sz="quarter" idx="52"/>
          </p:nvPr>
        </p:nvSpPr>
        <p:spPr/>
        <p:txBody>
          <a:bodyPr/>
          <a:lstStyle>
            <a:lvl1pPr>
              <a:defRPr/>
            </a:lvl1pPr>
          </a:lstStyle>
          <a:p>
            <a:pPr>
              <a:defRPr/>
            </a:pPr>
            <a:fld id="{8B3BC360-B614-44F0-91E6-ACFC32E45E39}" type="slidenum">
              <a:rPr lang="en-US" altLang="zh-CN"/>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pic>
        <p:nvPicPr>
          <p:cNvPr id="3" name="Graphic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1pPr>
            <a:lvl2pPr marL="0" indent="0" algn="l" defTabSz="914400" rtl="0" eaLnBrk="1" latinLnBrk="0" hangingPunct="1">
              <a:lnSpc>
                <a:spcPct val="110000"/>
              </a:lnSpc>
              <a:spcBef>
                <a:spcPts val="1200"/>
              </a:spcBef>
              <a:buSzPct val="75000"/>
              <a:buFont typeface="Arial" panose="020B0604020202090204"/>
              <a:buNone/>
              <a:defRPr lang="en-US" sz="1600" b="0" i="0" kern="1200" spc="50" baseline="0" dirty="0">
                <a:solidFill>
                  <a:schemeClr val="tx1"/>
                </a:solidFill>
                <a:latin typeface="+mn-lt"/>
                <a:ea typeface="Avenir Next" panose="020B0803020202020204" pitchFamily="34" charset="0"/>
                <a:cs typeface="Avenir Next" panose="020B0803020202020204" pitchFamily="34"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panose="020B0604020202090204"/>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panose="020B0604020202090204"/>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1pPr>
            <a:lvl2pPr marL="171450" indent="-171450" algn="l" defTabSz="914400" rtl="0" eaLnBrk="1" latinLnBrk="0" hangingPunct="1">
              <a:lnSpc>
                <a:spcPct val="100000"/>
              </a:lnSpc>
              <a:spcBef>
                <a:spcPts val="1200"/>
              </a:spcBef>
              <a:buSzPct val="75000"/>
              <a:buFont typeface="Arial" panose="020B0604020202090204" pitchFamily="34" charset="0"/>
              <a:buChar char="•"/>
              <a:defRPr lang="en-US" sz="1400" b="0" i="0" kern="1200" spc="0" baseline="0" dirty="0">
                <a:solidFill>
                  <a:schemeClr val="tx1"/>
                </a:solidFill>
                <a:latin typeface="+mn-lt"/>
                <a:ea typeface="Avenir Next" panose="020B0803020202020204" pitchFamily="34" charset="0"/>
                <a:cs typeface="Avenir Next" panose="020B0803020202020204" pitchFamily="34" charset="0"/>
              </a:defRPr>
            </a:lvl2pPr>
            <a:lvl3pPr marL="401955" indent="-158750">
              <a:lnSpc>
                <a:spcPct val="120000"/>
              </a:lnSpc>
              <a:buSzPct val="75000"/>
              <a:buFont typeface="Arial" panose="020B060402020209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p:cNvSpPr>
            <a:spLocks noGrp="1"/>
          </p:cNvSpPr>
          <p:nvPr>
            <p:ph type="sldNum" sz="quarter" idx="26"/>
          </p:nvPr>
        </p:nvSpPr>
        <p:spPr/>
        <p:txBody>
          <a:bodyPr/>
          <a:lstStyle>
            <a:lvl1pPr>
              <a:defRPr/>
            </a:lvl1pPr>
          </a:lstStyle>
          <a:p>
            <a:pPr>
              <a:defRPr/>
            </a:pPr>
            <a:fld id="{10612FC7-2D7B-4950-8B71-CB84A1596095}" type="slidenum">
              <a:rPr lang="en-US" altLang="zh-CN"/>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j-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p:cNvSpPr>
            <a:spLocks noGrp="1"/>
          </p:cNvSpPr>
          <p:nvPr>
            <p:ph type="sldNum" sz="quarter" idx="27"/>
          </p:nvPr>
        </p:nvSpPr>
        <p:spPr/>
        <p:txBody>
          <a:bodyPr/>
          <a:lstStyle>
            <a:lvl1pPr>
              <a:defRPr/>
            </a:lvl1pPr>
          </a:lstStyle>
          <a:p>
            <a:pPr>
              <a:defRPr/>
            </a:pPr>
            <a:fld id="{214CB008-9432-404D-96F3-40F19F5306FE}" type="slidenum">
              <a:rPr lang="en-US" altLang="zh-CN"/>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panose="020B0604020202090204"/>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p:cNvSpPr>
            <a:spLocks noGrp="1"/>
          </p:cNvSpPr>
          <p:nvPr>
            <p:ph type="sldNum" sz="quarter" idx="22"/>
          </p:nvPr>
        </p:nvSpPr>
        <p:spPr/>
        <p:txBody>
          <a:bodyPr/>
          <a:lstStyle>
            <a:lvl1pPr>
              <a:defRPr/>
            </a:lvl1pPr>
          </a:lstStyle>
          <a:p>
            <a:pPr>
              <a:defRPr/>
            </a:pPr>
            <a:fld id="{0FC6C0B5-30C1-411C-8D4F-FBF0CB0746EE}" type="slidenum">
              <a:rPr lang="en-US" altLang="zh-CN"/>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p:cNvSpPr>
            <a:spLocks noGrp="1"/>
          </p:cNvSpPr>
          <p:nvPr>
            <p:ph type="sldNum" sz="quarter" idx="17"/>
          </p:nvPr>
        </p:nvSpPr>
        <p:spPr/>
        <p:txBody>
          <a:bodyPr/>
          <a:lstStyle>
            <a:lvl1pPr>
              <a:defRPr/>
            </a:lvl1pPr>
          </a:lstStyle>
          <a:p>
            <a:pPr>
              <a:defRPr/>
            </a:pPr>
            <a:fld id="{0F0388CB-9F8C-4631-92EC-21BF3E0C3386}" type="slidenum">
              <a:rPr lang="en-US" altLang="zh-CN"/>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6510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p:cNvSpPr>
            <a:spLocks noGrp="1"/>
          </p:cNvSpPr>
          <p:nvPr>
            <p:ph type="sldNum" sz="quarter" idx="17"/>
          </p:nvPr>
        </p:nvSpPr>
        <p:spPr/>
        <p:txBody>
          <a:bodyPr/>
          <a:lstStyle>
            <a:lvl1pPr>
              <a:defRPr/>
            </a:lvl1pPr>
          </a:lstStyle>
          <a:p>
            <a:pPr>
              <a:defRPr/>
            </a:pPr>
            <a:fld id="{BB019C61-539F-4FDC-9FEF-540FE9A28598}" type="slidenum">
              <a:rPr lang="en-US" altLang="zh-CN"/>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8255" indent="0" algn="ctr">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8255" indent="0" algn="ctr">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p:cNvSpPr>
            <a:spLocks noGrp="1"/>
          </p:cNvSpPr>
          <p:nvPr>
            <p:ph type="sldNum" sz="quarter" idx="34"/>
          </p:nvPr>
        </p:nvSpPr>
        <p:spPr/>
        <p:txBody>
          <a:bodyPr/>
          <a:lstStyle>
            <a:lvl1pPr>
              <a:defRPr/>
            </a:lvl1pPr>
          </a:lstStyle>
          <a:p>
            <a:pPr>
              <a:defRPr/>
            </a:pPr>
            <a:fld id="{77D2973F-4F5C-466F-AFAC-560E4E278415}" type="slidenum">
              <a:rPr lang="en-US" altLang="zh-CN"/>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rgbClr val="FFFFFF"/>
              </a:solidFill>
              <a:latin typeface="Arial Nova" panose="020B0504020202020204" pitchFamily="34" charset="0"/>
              <a:ea typeface="宋体" pitchFamily="2" charset="-122"/>
            </a:endParaRPr>
          </a:p>
        </p:txBody>
      </p:sp>
      <p:sp>
        <p:nvSpPr>
          <p:cNvPr id="6"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7" name="Slide Number Placeholder 5"/>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p:cNvSpPr>
            <a:spLocks noGrp="1"/>
          </p:cNvSpPr>
          <p:nvPr>
            <p:ph type="sldNum" sz="quarter" idx="18"/>
          </p:nvPr>
        </p:nvSpPr>
        <p:spPr/>
        <p:txBody>
          <a:bodyPr/>
          <a:lstStyle>
            <a:lvl1pPr>
              <a:defRPr/>
            </a:lvl1pPr>
          </a:lstStyle>
          <a:p>
            <a:pPr>
              <a:defRPr/>
            </a:pPr>
            <a:fld id="{CB530762-51D8-44CE-B5D6-B7F2C74A7679}" type="slidenum">
              <a:rPr lang="en-US" altLang="zh-CN"/>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rgbClr val="FFFFFF"/>
              </a:solidFill>
              <a:latin typeface="Arial Nova" panose="020B0504020202020204" pitchFamily="34" charset="0"/>
              <a:ea typeface="宋体" pitchFamily="2" charset="-122"/>
            </a:endParaRPr>
          </a:p>
        </p:txBody>
      </p:sp>
      <p:sp>
        <p:nvSpPr>
          <p:cNvPr id="5"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50"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0050" indent="-16383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0555" indent="-171450">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08FB7B2-3F43-4EB1-89BD-8CD215C79E48}"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itchFamily="2" charset="-122"/>
            </a:endParaRPr>
          </a:p>
        </p:txBody>
      </p:sp>
      <p:sp>
        <p:nvSpPr>
          <p:cNvPr id="7"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600"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600"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0"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1"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2"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3"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4"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5"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380">
              <a:defRPr>
                <a:solidFill>
                  <a:schemeClr val="tx1"/>
                </a:solidFill>
                <a:latin typeface="Arial" panose="020B0604020202090204" pitchFamily="34" charset="0"/>
              </a:defRPr>
            </a:lvl1pPr>
            <a:lvl2pPr marL="742950" indent="-285750" defTabSz="1008380">
              <a:defRPr>
                <a:solidFill>
                  <a:schemeClr val="tx1"/>
                </a:solidFill>
                <a:latin typeface="Arial" panose="020B0604020202090204" pitchFamily="34" charset="0"/>
              </a:defRPr>
            </a:lvl2pPr>
            <a:lvl3pPr marL="1143000" indent="-228600" defTabSz="1008380">
              <a:defRPr>
                <a:solidFill>
                  <a:schemeClr val="tx1"/>
                </a:solidFill>
                <a:latin typeface="Arial" panose="020B0604020202090204" pitchFamily="34" charset="0"/>
              </a:defRPr>
            </a:lvl3pPr>
            <a:lvl4pPr marL="1600200" indent="-228600" defTabSz="1008380">
              <a:defRPr>
                <a:solidFill>
                  <a:schemeClr val="tx1"/>
                </a:solidFill>
                <a:latin typeface="Arial" panose="020B0604020202090204" pitchFamily="34" charset="0"/>
              </a:defRPr>
            </a:lvl4pPr>
            <a:lvl5pPr marL="2057400" indent="-228600" defTabSz="1008380">
              <a:defRPr>
                <a:solidFill>
                  <a:schemeClr val="tx1"/>
                </a:solidFill>
                <a:latin typeface="Arial" panose="020B0604020202090204" pitchFamily="34" charset="0"/>
              </a:defRPr>
            </a:lvl5pPr>
            <a:lvl6pPr marL="2514600" indent="-228600" defTabSz="1008380" fontAlgn="base">
              <a:spcBef>
                <a:spcPct val="0"/>
              </a:spcBef>
              <a:spcAft>
                <a:spcPct val="0"/>
              </a:spcAft>
              <a:defRPr>
                <a:solidFill>
                  <a:schemeClr val="tx1"/>
                </a:solidFill>
                <a:latin typeface="Arial" panose="020B0604020202090204" pitchFamily="34" charset="0"/>
              </a:defRPr>
            </a:lvl6pPr>
            <a:lvl7pPr marL="2971800" indent="-228600" defTabSz="1008380" fontAlgn="base">
              <a:spcBef>
                <a:spcPct val="0"/>
              </a:spcBef>
              <a:spcAft>
                <a:spcPct val="0"/>
              </a:spcAft>
              <a:defRPr>
                <a:solidFill>
                  <a:schemeClr val="tx1"/>
                </a:solidFill>
                <a:latin typeface="Arial" panose="020B0604020202090204" pitchFamily="34" charset="0"/>
              </a:defRPr>
            </a:lvl7pPr>
            <a:lvl8pPr marL="3429000" indent="-228600" defTabSz="1008380" fontAlgn="base">
              <a:spcBef>
                <a:spcPct val="0"/>
              </a:spcBef>
              <a:spcAft>
                <a:spcPct val="0"/>
              </a:spcAft>
              <a:defRPr>
                <a:solidFill>
                  <a:schemeClr val="tx1"/>
                </a:solidFill>
                <a:latin typeface="Arial" panose="020B0604020202090204" pitchFamily="34" charset="0"/>
              </a:defRPr>
            </a:lvl8pPr>
            <a:lvl9pPr marL="3886200" indent="-228600" defTabSz="1008380"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6" name="Straight Connector 15"/>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90204" pitchFamily="34" charset="0"/>
              <a:buChar char="•"/>
              <a:defRPr sz="1400" spc="0">
                <a:solidFill>
                  <a:schemeClr val="tx1"/>
                </a:solidFill>
                <a:latin typeface="+mn-lt"/>
              </a:defRPr>
            </a:lvl1pPr>
            <a:lvl2pPr marL="403225" indent="-17145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3" name="Slide Number Placeholder 5"/>
          <p:cNvSpPr>
            <a:spLocks noGrp="1"/>
          </p:cNvSpPr>
          <p:nvPr>
            <p:ph type="sldNum" sz="quarter" idx="21"/>
          </p:nvPr>
        </p:nvSpPr>
        <p:spPr/>
        <p:txBody>
          <a:bodyPr/>
          <a:lstStyle>
            <a:lvl1pPr>
              <a:defRPr/>
            </a:lvl1pPr>
          </a:lstStyle>
          <a:p>
            <a:pPr>
              <a:defRPr/>
            </a:pPr>
            <a:fld id="{EDE793F2-9EC6-431D-B8AE-1EEE1475A2AF}" type="slidenum">
              <a:rPr lang="en-US" altLang="zh-CN"/>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90204" pitchFamily="34" charset="0"/>
              <a:buChar char="•"/>
              <a:defRPr sz="1400" spc="0">
                <a:solidFill>
                  <a:schemeClr val="tx1"/>
                </a:solidFill>
                <a:latin typeface="+mn-lt"/>
              </a:defRPr>
            </a:lvl1pPr>
            <a:lvl2pPr marL="401955" indent="-170180">
              <a:lnSpc>
                <a:spcPct val="110000"/>
              </a:lnSpc>
              <a:spcBef>
                <a:spcPts val="600"/>
              </a:spcBef>
              <a:buSzPct val="75000"/>
              <a:buFont typeface="Arial" panose="020B0604020202090204" pitchFamily="34" charset="0"/>
              <a:buChar char="ꟷ"/>
              <a:defRPr sz="1400" spc="0">
                <a:solidFill>
                  <a:schemeClr val="tx1"/>
                </a:solidFill>
                <a:latin typeface="+mn-lt"/>
              </a:defRPr>
            </a:lvl2pPr>
            <a:lvl3pPr marL="631825" indent="-173355">
              <a:lnSpc>
                <a:spcPct val="110000"/>
              </a:lnSpc>
              <a:spcBef>
                <a:spcPts val="600"/>
              </a:spcBef>
              <a:buSzPct val="75000"/>
              <a:buFont typeface="Courier New" panose="02070409020205090404" pitchFamily="49" charset="0"/>
              <a:buChar char="o"/>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4" name="Slide Number Placeholder 5"/>
          <p:cNvSpPr>
            <a:spLocks noGrp="1"/>
          </p:cNvSpPr>
          <p:nvPr>
            <p:ph type="sldNum" sz="quarter" idx="20"/>
          </p:nvPr>
        </p:nvSpPr>
        <p:spPr/>
        <p:txBody>
          <a:bodyPr/>
          <a:lstStyle>
            <a:lvl1pPr>
              <a:defRPr/>
            </a:lvl1pPr>
          </a:lstStyle>
          <a:p>
            <a:pPr>
              <a:defRPr/>
            </a:pPr>
            <a:fld id="{1748B8DC-9ADE-4D0C-9044-10DD323AA327}" type="slidenum">
              <a:rPr lang="en-US" altLang="zh-CN"/>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9"/>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0" name="Rounded Rectangle 11"/>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2" name="Cross 14"/>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chemeClr val="bg1"/>
              </a:solidFill>
              <a:latin typeface="Avenir Next" panose="020B0803020202020204"/>
              <a:ea typeface="宋体" pitchFamily="2" charset="-122"/>
            </a:endParaRPr>
          </a:p>
        </p:txBody>
      </p:sp>
      <p:sp>
        <p:nvSpPr>
          <p:cNvPr id="14" name="Equal 15"/>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803020202020204" pitchFamily="34" charset="0"/>
            </a:endParaRPr>
          </a:p>
        </p:txBody>
      </p:sp>
      <p:pic>
        <p:nvPicPr>
          <p:cNvPr id="15" name="Graphic 1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panose="020B0604020202090204"/>
              <a:buNone/>
              <a:defRPr lang="en-US" sz="1200" kern="1200" spc="40" dirty="0" smtClean="0">
                <a:solidFill>
                  <a:schemeClr val="tx1"/>
                </a:solidFill>
                <a:latin typeface="+mn-lt"/>
                <a:ea typeface="Avenir Next" panose="020B0803020202020204" pitchFamily="34" charset="0"/>
                <a:cs typeface="Avenir Next" panose="020B08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3pPr>
            <a:lvl4pPr marL="0" algn="l" defTabSz="914400" rtl="0" eaLnBrk="1" latinLnBrk="0" hangingPunct="1">
              <a:defRPr lang="en-US" sz="1200" kern="1200" spc="40" dirty="0" smtClean="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4pPr>
            <a:lvl5pPr marL="0" algn="l" defTabSz="914400" rtl="0" eaLnBrk="1" latinLnBrk="0" hangingPunct="1">
              <a:defRPr lang="en-US" sz="1200" kern="1200" spc="40" dirty="0">
                <a:solidFill>
                  <a:schemeClr val="tx1"/>
                </a:solidFill>
                <a:latin typeface="Ford Antenna Regular" panose="02000505000000020004" pitchFamily="50" charset="0"/>
                <a:ea typeface="Ford Antenna Light" panose="02000505000000020004" pitchFamily="2" charset="0"/>
                <a:cs typeface="Ford Antenna Light" panose="02000505000000020004" pitchFamily="2"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p:cNvSpPr>
            <a:spLocks noGrp="1"/>
          </p:cNvSpPr>
          <p:nvPr>
            <p:ph type="sldNum" sz="quarter" idx="30"/>
          </p:nvPr>
        </p:nvSpPr>
        <p:spPr/>
        <p:txBody>
          <a:bodyPr/>
          <a:lstStyle>
            <a:lvl1pPr>
              <a:defRPr/>
            </a:lvl1pPr>
          </a:lstStyle>
          <a:p>
            <a:pPr>
              <a:defRPr/>
            </a:pPr>
            <a:fld id="{1B62DF45-723C-406F-A452-5E1E20A39FB3}" type="slidenum">
              <a:rPr lang="en-US" altLang="zh-CN"/>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4" name="Cross 6"/>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5" name="Slide Number Placeholder 5"/>
          <p:cNvSpPr>
            <a:spLocks noGrp="1"/>
          </p:cNvSpPr>
          <p:nvPr>
            <p:ph type="sldNum" sz="quarter" idx="24"/>
          </p:nvPr>
        </p:nvSpPr>
        <p:spPr/>
        <p:txBody>
          <a:bodyPr/>
          <a:lstStyle>
            <a:lvl1pPr>
              <a:defRPr/>
            </a:lvl1pPr>
          </a:lstStyle>
          <a:p>
            <a:pPr>
              <a:defRPr/>
            </a:pPr>
            <a:fld id="{B7AC8EB4-79AF-47AB-BC25-A705A5C76484}" type="slidenum">
              <a:rPr lang="en-US" altLang="zh-CN"/>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p:cNvSpPr>
            <a:spLocks noGrp="1"/>
          </p:cNvSpPr>
          <p:nvPr>
            <p:ph type="sldNum" sz="quarter" idx="27"/>
          </p:nvPr>
        </p:nvSpPr>
        <p:spPr/>
        <p:txBody>
          <a:bodyPr/>
          <a:lstStyle>
            <a:lvl1pPr>
              <a:defRPr/>
            </a:lvl1pPr>
          </a:lstStyle>
          <a:p>
            <a:pPr>
              <a:defRPr/>
            </a:pPr>
            <a:fld id="{D8534DCB-B78E-4EE4-BF8B-CCAA9DFCEF94}" type="slidenum">
              <a:rPr lang="en-US" altLang="zh-CN"/>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p:cNvSpPr>
            <a:spLocks noGrp="1"/>
          </p:cNvSpPr>
          <p:nvPr>
            <p:ph type="sldNum" sz="quarter" idx="31"/>
          </p:nvPr>
        </p:nvSpPr>
        <p:spPr/>
        <p:txBody>
          <a:bodyPr/>
          <a:lstStyle>
            <a:lvl1pPr>
              <a:defRPr/>
            </a:lvl1pPr>
          </a:lstStyle>
          <a:p>
            <a:pPr>
              <a:defRPr/>
            </a:pPr>
            <a:fld id="{15A27F93-E132-4EA7-8487-AE3CF77855FB}" type="slidenum">
              <a:rPr lang="en-US" altLang="zh-CN"/>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panose="020B0604020202090204"/>
              <a:buNone/>
              <a:defRPr lang="en-US" sz="1400" b="0" i="0" kern="1200" spc="0" baseline="0" dirty="0" smtClean="0">
                <a:solidFill>
                  <a:schemeClr val="tx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 name="Slide Number Placeholder 5"/>
          <p:cNvSpPr>
            <a:spLocks noGrp="1"/>
          </p:cNvSpPr>
          <p:nvPr>
            <p:ph type="sldNum" sz="quarter" idx="35"/>
          </p:nvPr>
        </p:nvSpPr>
        <p:spPr/>
        <p:txBody>
          <a:bodyPr/>
          <a:lstStyle>
            <a:lvl1pPr>
              <a:defRPr/>
            </a:lvl1pPr>
          </a:lstStyle>
          <a:p>
            <a:pPr>
              <a:defRPr/>
            </a:pPr>
            <a:fld id="{FCA4F37E-9AF1-40E8-A747-CBCF830AEFAD}" type="slidenum">
              <a:rPr lang="en-US" altLang="zh-CN"/>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8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 name="Slide Number Placeholder 5"/>
          <p:cNvSpPr>
            <a:spLocks noGrp="1"/>
          </p:cNvSpPr>
          <p:nvPr>
            <p:ph type="sldNum" sz="quarter" idx="19"/>
          </p:nvPr>
        </p:nvSpPr>
        <p:spPr/>
        <p:txBody>
          <a:bodyPr/>
          <a:lstStyle>
            <a:lvl1pPr>
              <a:defRPr/>
            </a:lvl1pPr>
          </a:lstStyle>
          <a:p>
            <a:pPr>
              <a:defRPr/>
            </a:pPr>
            <a:fld id="{940C983C-5A0F-48F9-A065-AE25422FC14D}" type="slidenum">
              <a:rPr lang="en-US" altLang="zh-CN"/>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9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3205"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9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3205"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p:cNvSpPr>
            <a:spLocks noGrp="1"/>
          </p:cNvSpPr>
          <p:nvPr>
            <p:ph type="sldNum" sz="quarter" idx="34"/>
          </p:nvPr>
        </p:nvSpPr>
        <p:spPr/>
        <p:txBody>
          <a:bodyPr/>
          <a:lstStyle>
            <a:lvl1pPr>
              <a:defRPr/>
            </a:lvl1pPr>
          </a:lstStyle>
          <a:p>
            <a:pPr>
              <a:defRPr/>
            </a:pPr>
            <a:fld id="{A324FAA2-9239-4194-8D4D-29254CFB491F}" type="slidenum">
              <a:rPr lang="en-US" altLang="zh-CN"/>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grpSp>
        <p:nvGrpSpPr>
          <p:cNvPr id="4" name="Group 26"/>
          <p:cNvGrpSpPr/>
          <p:nvPr userDrawn="1"/>
        </p:nvGrpSpPr>
        <p:grpSpPr bwMode="auto">
          <a:xfrm>
            <a:off x="5075238" y="3254375"/>
            <a:ext cx="4748212" cy="3228975"/>
            <a:chOff x="5075525" y="1335397"/>
            <a:chExt cx="4747426" cy="3754719"/>
          </a:xfrm>
        </p:grpSpPr>
        <p:cxnSp>
          <p:nvCxnSpPr>
            <p:cNvPr id="5" name="Straight Connector 27"/>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p:cNvGrpSpPr/>
          <p:nvPr userDrawn="1"/>
        </p:nvGrpSpPr>
        <p:grpSpPr bwMode="auto">
          <a:xfrm>
            <a:off x="5075238" y="1352550"/>
            <a:ext cx="4748212" cy="1651000"/>
            <a:chOff x="5075525" y="1335397"/>
            <a:chExt cx="4747426" cy="3754719"/>
          </a:xfrm>
        </p:grpSpPr>
        <p:cxnSp>
          <p:nvCxnSpPr>
            <p:cNvPr id="8" name="Straight Connector 66"/>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505" indent="-170180">
              <a:lnSpc>
                <a:spcPct val="110000"/>
              </a:lnSpc>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defRPr sz="900"/>
            </a:lvl2pPr>
            <a:lvl3pPr marL="243205"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defRPr sz="900"/>
            </a:lvl2pPr>
            <a:lvl3pPr marL="243205"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p:cNvSpPr>
            <a:spLocks noGrp="1"/>
          </p:cNvSpPr>
          <p:nvPr>
            <p:ph type="sldNum" sz="quarter" idx="85"/>
          </p:nvPr>
        </p:nvSpPr>
        <p:spPr/>
        <p:txBody>
          <a:bodyPr/>
          <a:lstStyle>
            <a:lvl1pPr>
              <a:defRPr/>
            </a:lvl1pPr>
          </a:lstStyle>
          <a:p>
            <a:pPr>
              <a:defRPr/>
            </a:pPr>
            <a:fld id="{8028F1EB-81F1-4587-BAFC-B461903978F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1D749D01-F425-4638-9D63-14617824A7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a:p>
            <a:pPr lvl="1"/>
            <a:r>
              <a:rPr lang="zh-CN" altLang="en-US"/>
              <a:t>二级</a:t>
            </a:r>
          </a:p>
        </p:txBody>
      </p:sp>
      <p:sp>
        <p:nvSpPr>
          <p:cNvPr id="3" name="Slide Number Placeholder 5"/>
          <p:cNvSpPr>
            <a:spLocks noGrp="1"/>
          </p:cNvSpPr>
          <p:nvPr>
            <p:ph type="sldNum" sz="quarter" idx="19"/>
          </p:nvPr>
        </p:nvSpPr>
        <p:spPr/>
        <p:txBody>
          <a:bodyPr/>
          <a:lstStyle>
            <a:lvl1pPr>
              <a:defRPr/>
            </a:lvl1pPr>
          </a:lstStyle>
          <a:p>
            <a:pPr>
              <a:defRPr/>
            </a:pPr>
            <a:fld id="{D08EDBBF-8B04-4967-98BB-6CE153345DD7}" type="slidenum">
              <a:rPr lang="en-US" altLang="zh-CN"/>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Rounded Rectangle 3"/>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6"/>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TextBox 11"/>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a:p>
            <a:pPr lvl="1"/>
            <a:r>
              <a:rPr lang="zh-CN" altLang="en-US"/>
              <a:t>二级</a:t>
            </a:r>
          </a:p>
        </p:txBody>
      </p:sp>
      <p:sp>
        <p:nvSpPr>
          <p:cNvPr id="8" name="Slide Number Placeholder 5"/>
          <p:cNvSpPr>
            <a:spLocks noGrp="1"/>
          </p:cNvSpPr>
          <p:nvPr>
            <p:ph type="sldNum" sz="quarter" idx="17"/>
          </p:nvPr>
        </p:nvSpPr>
        <p:spPr/>
        <p:txBody>
          <a:bodyPr/>
          <a:lstStyle>
            <a:lvl1pPr>
              <a:defRPr/>
            </a:lvl1pPr>
          </a:lstStyle>
          <a:p>
            <a:pPr>
              <a:defRPr/>
            </a:pPr>
            <a:fld id="{BEBC343F-4F99-477A-8DD2-25FD45AEA354}" type="slidenum">
              <a:rPr lang="en-US" altLang="zh-CN"/>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panose="020B0604020202090204"/>
              <a:buNone/>
              <a:defRPr lang="en-US" sz="15000" b="0" i="0" kern="1200" spc="5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panose="020B0604020202090204"/>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 name="Slide Number Placeholder 5"/>
          <p:cNvSpPr>
            <a:spLocks noGrp="1"/>
          </p:cNvSpPr>
          <p:nvPr>
            <p:ph type="sldNum" sz="quarter" idx="25"/>
          </p:nvPr>
        </p:nvSpPr>
        <p:spPr/>
        <p:txBody>
          <a:bodyPr/>
          <a:lstStyle>
            <a:lvl1pPr>
              <a:defRPr/>
            </a:lvl1pPr>
          </a:lstStyle>
          <a:p>
            <a:pPr>
              <a:defRPr/>
            </a:pPr>
            <a:fld id="{043E91EA-45F1-4D60-8585-37CE274F549A}" type="slidenum">
              <a:rPr lang="en-US" altLang="zh-CN"/>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grpSp>
        <p:nvGrpSpPr>
          <p:cNvPr id="3" name="Group 6"/>
          <p:cNvGrpSpPr/>
          <p:nvPr userDrawn="1"/>
        </p:nvGrpSpPr>
        <p:grpSpPr bwMode="auto">
          <a:xfrm>
            <a:off x="1588" y="3986213"/>
            <a:ext cx="12190412" cy="63500"/>
            <a:chOff x="836" y="3993779"/>
            <a:chExt cx="12191164" cy="215149"/>
          </a:xfrm>
        </p:grpSpPr>
        <p:sp>
          <p:nvSpPr>
            <p:cNvPr id="4" name="Rectangle 3"/>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5" name="Rectangle 4"/>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sp>
          <p:nvSpPr>
            <p:cNvPr id="6" name="Rectangle 5"/>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venir Next" panose="020B0803020202020204"/>
                <a:ea typeface="宋体"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p:cNvSpPr>
            <a:spLocks noGrp="1"/>
          </p:cNvSpPr>
          <p:nvPr>
            <p:ph type="sldNum" sz="quarter" idx="28"/>
          </p:nvPr>
        </p:nvSpPr>
        <p:spPr/>
        <p:txBody>
          <a:bodyPr/>
          <a:lstStyle>
            <a:lvl1pPr>
              <a:defRPr/>
            </a:lvl1pPr>
          </a:lstStyle>
          <a:p>
            <a:pPr>
              <a:defRPr/>
            </a:pPr>
            <a:fld id="{34F0ED4B-A98F-4DC7-8924-B959D3A583D8}" type="slidenum">
              <a:rPr lang="en-US" altLang="zh-CN"/>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sp>
        <p:nvSpPr>
          <p:cNvPr id="5" name="Slide Number Placeholder 5"/>
          <p:cNvSpPr>
            <a:spLocks noGrp="1"/>
          </p:cNvSpPr>
          <p:nvPr>
            <p:ph type="sldNum" sz="quarter" idx="23"/>
          </p:nvPr>
        </p:nvSpPr>
        <p:spPr/>
        <p:txBody>
          <a:bodyPr/>
          <a:lstStyle>
            <a:lvl1pPr>
              <a:defRPr/>
            </a:lvl1pPr>
          </a:lstStyle>
          <a:p>
            <a:pPr>
              <a:defRPr/>
            </a:pPr>
            <a:fld id="{0EA7DD4D-B25C-45D2-A647-FBEAA832849E}" type="slidenum">
              <a:rPr lang="en-US" altLang="zh-CN"/>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50" charset="0"/>
              </a:defRPr>
            </a:lvl2pPr>
            <a:lvl3pPr>
              <a:defRPr sz="2400" b="0" i="0">
                <a:latin typeface="Ford Antenna Medium" panose="02000505000000020004" pitchFamily="50" charset="0"/>
              </a:defRPr>
            </a:lvl3pPr>
            <a:lvl4pPr>
              <a:defRPr sz="2400" b="0" i="0">
                <a:latin typeface="Ford Antenna Medium" panose="02000505000000020004" pitchFamily="50" charset="0"/>
              </a:defRPr>
            </a:lvl4pPr>
            <a:lvl5pPr>
              <a:defRPr sz="2400" b="0" i="0">
                <a:latin typeface="Ford Antenna Medium" panose="02000505000000020004" pitchFamily="50" charset="0"/>
              </a:defRPr>
            </a:lvl5pPr>
          </a:lstStyle>
          <a:p>
            <a:pPr lvl="0"/>
            <a:r>
              <a:rPr lang="en-US" dirty="0"/>
              <a:t>Click to edit Master text styles</a:t>
            </a:r>
          </a:p>
        </p:txBody>
      </p:sp>
      <p:sp>
        <p:nvSpPr>
          <p:cNvPr id="8" name="Slide Number Placeholder 5"/>
          <p:cNvSpPr>
            <a:spLocks noGrp="1"/>
          </p:cNvSpPr>
          <p:nvPr>
            <p:ph type="sldNum" sz="quarter" idx="25"/>
          </p:nvPr>
        </p:nvSpPr>
        <p:spPr/>
        <p:txBody>
          <a:bodyPr/>
          <a:lstStyle>
            <a:lvl1pPr>
              <a:defRPr/>
            </a:lvl1pPr>
          </a:lstStyle>
          <a:p>
            <a:pPr>
              <a:defRPr/>
            </a:pPr>
            <a:fld id="{6BB9BFE0-B6F6-4DC4-BEE7-F05C0D8B7E14}" type="slidenum">
              <a:rPr lang="en-US" altLang="zh-CN"/>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p:cNvSpPr>
            <a:spLocks noGrp="1"/>
          </p:cNvSpPr>
          <p:nvPr>
            <p:ph type="sldNum" sz="quarter" idx="24"/>
          </p:nvPr>
        </p:nvSpPr>
        <p:spPr/>
        <p:txBody>
          <a:bodyPr/>
          <a:lstStyle>
            <a:lvl1pPr>
              <a:defRPr/>
            </a:lvl1pPr>
          </a:lstStyle>
          <a:p>
            <a:pPr>
              <a:defRPr/>
            </a:pPr>
            <a:fld id="{B8ABBCDF-A7CF-4ED1-9E87-82450AAB917F}" type="slidenum">
              <a:rPr lang="en-US" altLang="zh-CN"/>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4" name="Group 24"/>
          <p:cNvGrpSpPr/>
          <p:nvPr userDrawn="1"/>
        </p:nvGrpSpPr>
        <p:grpSpPr bwMode="auto">
          <a:xfrm>
            <a:off x="4071938" y="1473200"/>
            <a:ext cx="4059237" cy="5384800"/>
            <a:chOff x="4071203" y="3316224"/>
            <a:chExt cx="4060398" cy="3541776"/>
          </a:xfrm>
        </p:grpSpPr>
        <p:cxnSp>
          <p:nvCxnSpPr>
            <p:cNvPr id="6" name="Straight Connector 25"/>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1" name="Equal 30"/>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50" charset="0"/>
                <a:ea typeface="Ford Antenna Light" panose="02000505000000020004" pitchFamily="2" charset="0"/>
                <a:cs typeface="Ford Antenna Light" panose="02000505000000020004" pitchFamily="2" charset="0"/>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2pPr>
            <a:lvl3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3pPr>
            <a:lvl4pPr>
              <a:defRPr lang="en-US" sz="1050" kern="1200" smtClean="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4pPr>
            <a:lvl5pPr>
              <a:defRPr lang="en-US" sz="1050" kern="1200">
                <a:solidFill>
                  <a:schemeClr val="tx1"/>
                </a:solidFill>
                <a:latin typeface="Ford Antenna Light" panose="02000505000000020004" pitchFamily="2" charset="0"/>
                <a:ea typeface="Ford Antenna Light" panose="02000505000000020004" pitchFamily="2" charset="0"/>
                <a:cs typeface="Ford Antenna Light" panose="02000505000000020004" pitchFamily="2"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p:cNvSpPr>
            <a:spLocks noGrp="1"/>
          </p:cNvSpPr>
          <p:nvPr>
            <p:ph type="sldNum" sz="quarter" idx="47"/>
          </p:nvPr>
        </p:nvSpPr>
        <p:spPr/>
        <p:txBody>
          <a:bodyPr/>
          <a:lstStyle>
            <a:lvl1pPr>
              <a:defRPr/>
            </a:lvl1pPr>
          </a:lstStyle>
          <a:p>
            <a:pPr>
              <a:defRPr/>
            </a:pPr>
            <a:fld id="{B24CFDC0-0729-4126-928B-AA6F73B3C9F1}" type="slidenum">
              <a:rPr lang="en-US" altLang="zh-CN"/>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2" name="Slide Number Placeholder 5"/>
          <p:cNvSpPr>
            <a:spLocks noGrp="1"/>
          </p:cNvSpPr>
          <p:nvPr>
            <p:ph type="sldNum" sz="quarter" idx="22"/>
          </p:nvPr>
        </p:nvSpPr>
        <p:spPr/>
        <p:txBody>
          <a:bodyPr/>
          <a:lstStyle>
            <a:lvl1pPr>
              <a:defRPr/>
            </a:lvl1pPr>
          </a:lstStyle>
          <a:p>
            <a:pPr>
              <a:defRPr/>
            </a:pPr>
            <a:fld id="{656C352A-8B84-4D2B-A16B-7117DAD53932}" type="slidenum">
              <a:rPr lang="en-US" altLang="zh-CN"/>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p:cNvGrpSpPr/>
          <p:nvPr userDrawn="1"/>
        </p:nvGrpSpPr>
        <p:grpSpPr bwMode="auto">
          <a:xfrm>
            <a:off x="4064000" y="1966913"/>
            <a:ext cx="4064000" cy="4357687"/>
            <a:chOff x="4064000" y="1967696"/>
            <a:chExt cx="4064000" cy="3183038"/>
          </a:xfrm>
        </p:grpSpPr>
        <p:cxnSp>
          <p:nvCxnSpPr>
            <p:cNvPr id="4" name="Straight Connector 23"/>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p:cNvSpPr>
            <a:spLocks noGrp="1"/>
          </p:cNvSpPr>
          <p:nvPr>
            <p:ph type="sldNum" sz="quarter" idx="30"/>
          </p:nvPr>
        </p:nvSpPr>
        <p:spPr/>
        <p:txBody>
          <a:bodyPr/>
          <a:lstStyle>
            <a:lvl1pPr>
              <a:defRPr/>
            </a:lvl1pPr>
          </a:lstStyle>
          <a:p>
            <a:pPr>
              <a:defRPr/>
            </a:pPr>
            <a:fld id="{418EDFC7-6C79-49E5-9F9B-74CB3014D9FE}"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834BD68-0F4F-4428-984F-D66BF09698D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p:cNvSpPr>
            <a:spLocks noGrp="1"/>
          </p:cNvSpPr>
          <p:nvPr>
            <p:ph type="sldNum" sz="quarter" idx="20"/>
          </p:nvPr>
        </p:nvSpPr>
        <p:spPr/>
        <p:txBody>
          <a:bodyPr/>
          <a:lstStyle>
            <a:lvl1pPr>
              <a:defRPr/>
            </a:lvl1pPr>
          </a:lstStyle>
          <a:p>
            <a:pPr>
              <a:defRPr/>
            </a:pPr>
            <a:fld id="{D82A2EBF-3F04-4744-AA4C-FECB1A6BA459}" type="slidenum">
              <a:rPr lang="en-US" altLang="zh-CN"/>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p:cNvSpPr>
            <a:spLocks noGrp="1"/>
          </p:cNvSpPr>
          <p:nvPr>
            <p:ph type="sldNum" sz="quarter" idx="24"/>
          </p:nvPr>
        </p:nvSpPr>
        <p:spPr/>
        <p:txBody>
          <a:bodyPr/>
          <a:lstStyle>
            <a:lvl1pPr>
              <a:defRPr/>
            </a:lvl1pPr>
          </a:lstStyle>
          <a:p>
            <a:pPr>
              <a:defRPr/>
            </a:pPr>
            <a:fld id="{FADDB446-32E4-4215-B873-12B05681A6EB}" type="slidenum">
              <a:rPr lang="en-US" altLang="zh-CN"/>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cxnSp>
        <p:nvCxnSpPr>
          <p:cNvPr id="3" name="Straight Connector 6"/>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p:cNvSpPr>
            <a:spLocks noGrp="1"/>
          </p:cNvSpPr>
          <p:nvPr>
            <p:ph type="sldNum" sz="quarter" idx="14"/>
          </p:nvPr>
        </p:nvSpPr>
        <p:spPr/>
        <p:txBody>
          <a:bodyPr/>
          <a:lstStyle>
            <a:lvl1pPr>
              <a:defRPr/>
            </a:lvl1pPr>
          </a:lstStyle>
          <a:p>
            <a:pPr>
              <a:defRPr/>
            </a:pPr>
            <a:fld id="{95F31967-7CF0-4742-879F-098DAAA79B16}" type="slidenum">
              <a:rPr lang="en-US" altLang="zh-CN"/>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3" name="Group 2"/>
          <p:cNvGrpSpPr/>
          <p:nvPr userDrawn="1"/>
        </p:nvGrpSpPr>
        <p:grpSpPr bwMode="auto">
          <a:xfrm>
            <a:off x="365125" y="1390650"/>
            <a:ext cx="11477625" cy="4956175"/>
            <a:chOff x="216765" y="1390592"/>
            <a:chExt cx="11767393" cy="4956993"/>
          </a:xfrm>
        </p:grpSpPr>
        <p:sp>
          <p:nvSpPr>
            <p:cNvPr id="4" name="Rounded Rectangle 18"/>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5" name="Rounded Rectangle 19"/>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6" name="Rounded Rectangle 21"/>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7" name="Rounded Rectangle 22"/>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8" name="Rounded Rectangle 16"/>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11" name="Rounded Rectangle 17"/>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12" name="Rounded Rectangle 15"/>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sp>
          <p:nvSpPr>
            <p:cNvPr id="13" name="Rounded Rectangle 3"/>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spcBef>
                  <a:spcPts val="1000"/>
                </a:spcBef>
                <a:buFont typeface="Arial" panose="020B0604020202090204" pitchFamily="34" charset="0"/>
                <a:buNone/>
                <a:defRPr/>
              </a:pPr>
              <a:endParaRPr lang="en-US" altLang="zh-CN" sz="1900">
                <a:ea typeface="宋体" pitchFamily="2" charset="-122"/>
              </a:endParaRPr>
            </a:p>
          </p:txBody>
        </p:sp>
      </p:grpSp>
      <p:sp>
        <p:nvSpPr>
          <p:cNvPr id="14" name="TextBox 23"/>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panose="020B0604020202090204"/>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p:cNvSpPr>
            <a:spLocks noGrp="1"/>
          </p:cNvSpPr>
          <p:nvPr>
            <p:ph type="sldNum" sz="quarter" idx="22"/>
          </p:nvPr>
        </p:nvSpPr>
        <p:spPr/>
        <p:txBody>
          <a:bodyPr/>
          <a:lstStyle>
            <a:lvl1pPr>
              <a:defRPr/>
            </a:lvl1pPr>
          </a:lstStyle>
          <a:p>
            <a:pPr>
              <a:defRPr/>
            </a:pPr>
            <a:fld id="{430ED69B-F82F-47BF-A5B8-52FF4E40D165}" type="slidenum">
              <a:rPr lang="en-US" altLang="zh-CN"/>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 name="Slide Number Placeholder 5"/>
          <p:cNvSpPr>
            <a:spLocks noGrp="1"/>
          </p:cNvSpPr>
          <p:nvPr>
            <p:ph type="sldNum" sz="quarter" idx="14"/>
          </p:nvPr>
        </p:nvSpPr>
        <p:spPr/>
        <p:txBody>
          <a:bodyPr/>
          <a:lstStyle>
            <a:lvl1pPr>
              <a:defRPr/>
            </a:lvl1pPr>
          </a:lstStyle>
          <a:p>
            <a:pPr>
              <a:defRPr/>
            </a:pPr>
            <a:fld id="{776B5A88-8345-465F-AE9D-31CCEAAEA8CC}" type="slidenum">
              <a:rPr lang="en-US" altLang="zh-CN"/>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3" name="Slide Number Placeholder 5"/>
          <p:cNvSpPr>
            <a:spLocks noGrp="1"/>
          </p:cNvSpPr>
          <p:nvPr>
            <p:ph type="sldNum" sz="quarter" idx="19"/>
          </p:nvPr>
        </p:nvSpPr>
        <p:spPr/>
        <p:txBody>
          <a:bodyPr/>
          <a:lstStyle>
            <a:lvl1pPr>
              <a:defRPr/>
            </a:lvl1pPr>
          </a:lstStyle>
          <a:p>
            <a:pPr>
              <a:defRPr/>
            </a:pPr>
            <a:fld id="{09C66988-0F84-4559-B71D-4FB51A0B2F95}" type="slidenum">
              <a:rPr lang="en-US" altLang="zh-CN"/>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4" name="TextBox 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p>
        </p:txBody>
      </p:sp>
      <p:sp>
        <p:nvSpPr>
          <p:cNvPr id="5" name="Slide Number Placeholder 5"/>
          <p:cNvSpPr>
            <a:spLocks noGrp="1"/>
          </p:cNvSpPr>
          <p:nvPr>
            <p:ph type="sldNum" sz="quarter" idx="17"/>
          </p:nvPr>
        </p:nvSpPr>
        <p:spPr/>
        <p:txBody>
          <a:bodyPr/>
          <a:lstStyle>
            <a:lvl1pPr>
              <a:defRPr/>
            </a:lvl1pPr>
          </a:lstStyle>
          <a:p>
            <a:pPr>
              <a:defRPr/>
            </a:pPr>
            <a:fld id="{93C2FC31-757B-4136-AF83-E9DF42906AAC}" type="slidenum">
              <a:rPr lang="en-US" altLang="zh-CN"/>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p:cNvGrpSpPr/>
          <p:nvPr userDrawn="1"/>
        </p:nvGrpSpPr>
        <p:grpSpPr bwMode="auto">
          <a:xfrm>
            <a:off x="198438" y="1765300"/>
            <a:ext cx="11795125" cy="4344988"/>
            <a:chOff x="324572" y="2019554"/>
            <a:chExt cx="11646576" cy="4345790"/>
          </a:xfrm>
        </p:grpSpPr>
        <p:sp>
          <p:nvSpPr>
            <p:cNvPr id="4" name="Rounded Rectangle 3"/>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5"/>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7"/>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Medium" panose="020B0803020202020204" pitchFamily="34" charset="0"/>
                <a:cs typeface="Avenir Next Medium" panose="020B0803020202020204" pitchFamily="34" charset="0"/>
              </a:defRPr>
            </a:lvl1pPr>
          </a:lstStyle>
          <a:p>
            <a:pPr lvl="0"/>
            <a:r>
              <a:rPr lang="en-US" dirty="0"/>
              <a:t>Click to edit Master text styles</a:t>
            </a:r>
          </a:p>
        </p:txBody>
      </p:sp>
      <p:sp>
        <p:nvSpPr>
          <p:cNvPr id="7" name="Slide Number Placeholder 5"/>
          <p:cNvSpPr>
            <a:spLocks noGrp="1"/>
          </p:cNvSpPr>
          <p:nvPr>
            <p:ph type="sldNum" sz="quarter" idx="17"/>
          </p:nvPr>
        </p:nvSpPr>
        <p:spPr/>
        <p:txBody>
          <a:bodyPr/>
          <a:lstStyle>
            <a:lvl1pPr>
              <a:defRPr/>
            </a:lvl1pPr>
          </a:lstStyle>
          <a:p>
            <a:pPr>
              <a:defRPr/>
            </a:pPr>
            <a:fld id="{7A404ABC-D0CA-437E-B7DB-3D7477BE09FD}" type="slidenum">
              <a:rPr lang="en-US" altLang="zh-CN"/>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3" name="Rounded Rectangle 2"/>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5" name="Group 13"/>
          <p:cNvGrpSpPr/>
          <p:nvPr userDrawn="1"/>
        </p:nvGrpSpPr>
        <p:grpSpPr bwMode="auto">
          <a:xfrm>
            <a:off x="374650" y="3705225"/>
            <a:ext cx="11468100" cy="2632075"/>
            <a:chOff x="374903" y="3746919"/>
            <a:chExt cx="11467327" cy="2631363"/>
          </a:xfrm>
        </p:grpSpPr>
        <p:sp>
          <p:nvSpPr>
            <p:cNvPr id="6" name="Rounded Rectangle 5"/>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Rounded Rectangle 7"/>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8" name="Slide Number Placeholder 5"/>
          <p:cNvSpPr>
            <a:spLocks noGrp="1"/>
          </p:cNvSpPr>
          <p:nvPr>
            <p:ph type="sldNum" sz="quarter" idx="18"/>
          </p:nvPr>
        </p:nvSpPr>
        <p:spPr/>
        <p:txBody>
          <a:bodyPr/>
          <a:lstStyle>
            <a:lvl1pPr>
              <a:defRPr/>
            </a:lvl1pPr>
          </a:lstStyle>
          <a:p>
            <a:pPr>
              <a:defRPr/>
            </a:pPr>
            <a:fld id="{41BC5298-4DE2-4789-90B8-D58ED1C8C5EC}" type="slidenum">
              <a:rPr lang="en-US" altLang="zh-CN"/>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p:cNvGrpSpPr/>
          <p:nvPr userDrawn="1"/>
        </p:nvGrpSpPr>
        <p:grpSpPr bwMode="auto">
          <a:xfrm>
            <a:off x="365125" y="957263"/>
            <a:ext cx="11477625" cy="5380037"/>
            <a:chOff x="374904" y="985520"/>
            <a:chExt cx="11592776" cy="5417453"/>
          </a:xfrm>
        </p:grpSpPr>
        <p:sp>
          <p:nvSpPr>
            <p:cNvPr id="3" name="Rounded Rectangle 9"/>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12"/>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3"/>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7" name="Rounded Rectangle 15"/>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16"/>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9" name="Rounded Rectangle 17"/>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Slide Number Placeholder 5"/>
          <p:cNvSpPr>
            <a:spLocks noGrp="1"/>
          </p:cNvSpPr>
          <p:nvPr>
            <p:ph type="sldNum" sz="quarter" idx="18"/>
          </p:nvPr>
        </p:nvSpPr>
        <p:spPr/>
        <p:txBody>
          <a:bodyPr/>
          <a:lstStyle>
            <a:lvl1pPr>
              <a:defRPr/>
            </a:lvl1pPr>
          </a:lstStyle>
          <a:p>
            <a:pPr>
              <a:defRPr/>
            </a:pPr>
            <a:fld id="{BF3C1942-950B-4FD7-AF6E-A09F2DA0F7E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755" fontAlgn="base">
              <a:spcBef>
                <a:spcPct val="0"/>
              </a:spcBef>
              <a:spcAft>
                <a:spcPct val="0"/>
              </a:spcAft>
              <a:defRPr sz="2200">
                <a:solidFill>
                  <a:schemeClr val="tx1"/>
                </a:solidFill>
                <a:latin typeface="Calibri" panose="020F0502020204030204" pitchFamily="34" charset="0"/>
              </a:defRPr>
            </a:lvl6pPr>
            <a:lvl7pPr marL="2971800" indent="-228600" defTabSz="1087755" fontAlgn="base">
              <a:spcBef>
                <a:spcPct val="0"/>
              </a:spcBef>
              <a:spcAft>
                <a:spcPct val="0"/>
              </a:spcAft>
              <a:defRPr sz="2200">
                <a:solidFill>
                  <a:schemeClr val="tx1"/>
                </a:solidFill>
                <a:latin typeface="Calibri" panose="020F0502020204030204" pitchFamily="34" charset="0"/>
              </a:defRPr>
            </a:lvl7pPr>
            <a:lvl8pPr marL="3429000" indent="-228600" defTabSz="1087755" fontAlgn="base">
              <a:spcBef>
                <a:spcPct val="0"/>
              </a:spcBef>
              <a:spcAft>
                <a:spcPct val="0"/>
              </a:spcAft>
              <a:defRPr sz="2200">
                <a:solidFill>
                  <a:schemeClr val="tx1"/>
                </a:solidFill>
                <a:latin typeface="Calibri" panose="020F0502020204030204" pitchFamily="34" charset="0"/>
              </a:defRPr>
            </a:lvl8pPr>
            <a:lvl9pPr marL="3886200" indent="-228600" defTabSz="1087755"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7747EF1-E655-44FE-956E-44C0A236B63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3" name="Group 2"/>
          <p:cNvGrpSpPr/>
          <p:nvPr userDrawn="1"/>
        </p:nvGrpSpPr>
        <p:grpSpPr bwMode="auto">
          <a:xfrm>
            <a:off x="365125" y="952500"/>
            <a:ext cx="5662613" cy="5384800"/>
            <a:chOff x="250292" y="879674"/>
            <a:chExt cx="5652715" cy="4831260"/>
          </a:xfrm>
        </p:grpSpPr>
        <p:sp>
          <p:nvSpPr>
            <p:cNvPr id="5" name="Rounded Rectangle 8"/>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1"/>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grpSp>
        <p:nvGrpSpPr>
          <p:cNvPr id="7" name="Group 12"/>
          <p:cNvGrpSpPr/>
          <p:nvPr userDrawn="1"/>
        </p:nvGrpSpPr>
        <p:grpSpPr bwMode="auto">
          <a:xfrm>
            <a:off x="6189663" y="160338"/>
            <a:ext cx="5653087" cy="6176962"/>
            <a:chOff x="11037667" y="184484"/>
            <a:chExt cx="5652715" cy="5958270"/>
          </a:xfrm>
        </p:grpSpPr>
        <p:sp>
          <p:nvSpPr>
            <p:cNvPr id="8" name="Rounded Rectangle 13"/>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9" name="Rounded Rectangle 15"/>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0" name="Rounded Rectangle 16"/>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pic>
        <p:nvPicPr>
          <p:cNvPr id="12" name="Graphic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3" name="Footer Placeholder 3"/>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lstStyle>
            <a:lvl1pPr algn="r">
              <a:defRPr sz="800">
                <a:latin typeface="Ford Antenna Regular" panose="02000505000000020004" pitchFamily="50" charset="0"/>
                <a:ea typeface="宋体" pitchFamily="2" charset="-122"/>
              </a:defRPr>
            </a:lvl1pPr>
          </a:lstStyle>
          <a:p>
            <a:pPr>
              <a:defRPr/>
            </a:pPr>
            <a:endParaRPr lang="en-US" altLang="zh-CN"/>
          </a:p>
        </p:txBody>
      </p:sp>
      <p:sp>
        <p:nvSpPr>
          <p:cNvPr id="14" name="Slide Number Placeholder 5"/>
          <p:cNvSpPr>
            <a:spLocks noGrp="1"/>
          </p:cNvSpPr>
          <p:nvPr>
            <p:ph type="sldNum" sz="quarter" idx="19"/>
          </p:nvPr>
        </p:nvSpPr>
        <p:spPr/>
        <p:txBody>
          <a:bodyPr/>
          <a:lstStyle>
            <a:lvl1pPr>
              <a:defRPr/>
            </a:lvl1pPr>
          </a:lstStyle>
          <a:p>
            <a:pPr>
              <a:defRPr/>
            </a:pPr>
            <a:fld id="{177006BF-302B-4A6E-86FF-D636615AFC25}" type="slidenum">
              <a:rPr lang="en-US" altLang="zh-CN"/>
              <a:t>‹#›</a:t>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p:cNvGrpSpPr/>
          <p:nvPr userDrawn="1"/>
        </p:nvGrpSpPr>
        <p:grpSpPr bwMode="auto">
          <a:xfrm>
            <a:off x="374650" y="3703638"/>
            <a:ext cx="11468100" cy="2633662"/>
            <a:chOff x="201695" y="3768736"/>
            <a:chExt cx="11788610" cy="2634237"/>
          </a:xfrm>
        </p:grpSpPr>
        <p:sp>
          <p:nvSpPr>
            <p:cNvPr id="3" name="Rounded Rectangle 1"/>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5" name="Rounded Rectangle 7"/>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6" name="Rounded Rectangle 14"/>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sp>
        <p:nvSpPr>
          <p:cNvPr id="7" name="Rounded Rectangle 8"/>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8" name="Rounded Rectangle 11"/>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9" name="Slide Number Placeholder 5"/>
          <p:cNvSpPr>
            <a:spLocks noGrp="1"/>
          </p:cNvSpPr>
          <p:nvPr>
            <p:ph type="sldNum" sz="quarter" idx="18"/>
          </p:nvPr>
        </p:nvSpPr>
        <p:spPr/>
        <p:txBody>
          <a:bodyPr/>
          <a:lstStyle>
            <a:lvl1pPr>
              <a:defRPr/>
            </a:lvl1pPr>
          </a:lstStyle>
          <a:p>
            <a:pPr>
              <a:defRPr/>
            </a:pPr>
            <a:fld id="{ABD4E2E8-AB4B-4D36-9FCD-B80BC70FD91D}" type="slidenum">
              <a:rPr lang="en-US" altLang="zh-CN"/>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chemeClr val="accent1"/>
              </a:solidFill>
              <a:latin typeface="Arial Nova" panose="020B0504020202020204" pitchFamily="34" charset="0"/>
              <a:ea typeface="宋体" pitchFamily="2" charset="-122"/>
            </a:endParaRPr>
          </a:p>
        </p:txBody>
      </p:sp>
      <p:pic>
        <p:nvPicPr>
          <p:cNvPr id="3" name="Graphic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a:p>
            <a:pPr lvl="1"/>
            <a:r>
              <a:rPr lang="zh-CN" altLang="en-US"/>
              <a:t>二级</a:t>
            </a:r>
          </a:p>
        </p:txBody>
      </p:sp>
      <p:sp>
        <p:nvSpPr>
          <p:cNvPr id="4" name="Slide Number Placeholder 5"/>
          <p:cNvSpPr>
            <a:spLocks noGrp="1"/>
          </p:cNvSpPr>
          <p:nvPr>
            <p:ph type="sldNum" sz="quarter" idx="17"/>
          </p:nvPr>
        </p:nvSpPr>
        <p:spPr/>
        <p:txBody>
          <a:bodyPr/>
          <a:lstStyle>
            <a:lvl1pPr>
              <a:defRPr/>
            </a:lvl1pPr>
          </a:lstStyle>
          <a:p>
            <a:pPr>
              <a:defRPr/>
            </a:pPr>
            <a:fld id="{BD0AD3DD-62F8-498B-A892-D29AC3829804}" type="slidenum">
              <a:rPr lang="en-US" altLang="zh-CN"/>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solidFill>
                <a:schemeClr val="accent1"/>
              </a:solidFill>
              <a:latin typeface="Arial Nova" panose="020B0504020202020204" pitchFamily="34" charset="0"/>
              <a:ea typeface="宋体" pitchFamily="2" charset="-122"/>
            </a:endParaRPr>
          </a:p>
        </p:txBody>
      </p:sp>
      <p:sp>
        <p:nvSpPr>
          <p:cNvPr id="3" name="TextBox 1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panose="020B0604020202090204"/>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90204" pitchFamily="34" charset="0"/>
              <a:buChar char="•"/>
              <a:defRPr sz="1400" spc="0">
                <a:solidFill>
                  <a:schemeClr val="tx1"/>
                </a:solidFill>
                <a:latin typeface="+mn-lt"/>
              </a:defRPr>
            </a:lvl1pPr>
            <a:lvl2pPr marL="282575" indent="-161925">
              <a:lnSpc>
                <a:spcPct val="100000"/>
              </a:lnSpc>
              <a:spcBef>
                <a:spcPts val="1200"/>
              </a:spcBef>
              <a:buSzPct val="75000"/>
              <a:buFont typeface="Arial" panose="020B0604020202090204" pitchFamily="34" charset="0"/>
              <a:buChar char="ꟷ"/>
              <a:defRPr sz="1400" spc="0">
                <a:solidFill>
                  <a:schemeClr val="tx1"/>
                </a:solidFill>
                <a:latin typeface="+mn-lt"/>
              </a:defRPr>
            </a:lvl2pPr>
            <a:lvl3pPr marL="243205" indent="0">
              <a:lnSpc>
                <a:spcPct val="120000"/>
              </a:lnSpc>
              <a:buSzPct val="75000"/>
              <a:buNone/>
              <a:defRPr sz="1400" spc="0">
                <a:solidFill>
                  <a:srgbClr val="00095B"/>
                </a:solidFill>
                <a:latin typeface="Ford Antenna Regular" panose="02000505000000020004" pitchFamily="50" charset="0"/>
              </a:defRPr>
            </a:lvl3pPr>
          </a:lstStyle>
          <a:p>
            <a:pPr lvl="0"/>
            <a:r>
              <a:rPr lang="zh-CN" altLang="en-US"/>
              <a:t>单击此处编辑母版文本样式</a:t>
            </a:r>
          </a:p>
          <a:p>
            <a:pPr lvl="1"/>
            <a:r>
              <a:rPr lang="zh-CN" altLang="en-US"/>
              <a:t>二级</a:t>
            </a:r>
          </a:p>
        </p:txBody>
      </p:sp>
      <p:sp>
        <p:nvSpPr>
          <p:cNvPr id="4" name="Slide Number Placeholder 5"/>
          <p:cNvSpPr>
            <a:spLocks noGrp="1"/>
          </p:cNvSpPr>
          <p:nvPr>
            <p:ph type="sldNum" sz="quarter" idx="17"/>
          </p:nvPr>
        </p:nvSpPr>
        <p:spPr/>
        <p:txBody>
          <a:bodyPr/>
          <a:lstStyle>
            <a:lvl1pPr>
              <a:defRPr/>
            </a:lvl1pPr>
          </a:lstStyle>
          <a:p>
            <a:pPr>
              <a:defRPr/>
            </a:pPr>
            <a:fld id="{42327152-071B-4B40-BD54-4D8D6042E968}" type="slidenum">
              <a:rPr lang="en-US" altLang="zh-CN"/>
              <a:t>‹#›</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sp>
        <p:nvSpPr>
          <p:cNvPr id="3" name="TextBox 19"/>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panose="020B0604020202090204"/>
              <a:buNone/>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p:cNvSpPr>
            <a:spLocks noGrp="1"/>
          </p:cNvSpPr>
          <p:nvPr>
            <p:ph type="sldNum" sz="quarter" idx="34"/>
          </p:nvPr>
        </p:nvSpPr>
        <p:spPr/>
        <p:txBody>
          <a:bodyPr/>
          <a:lstStyle>
            <a:lvl1pPr>
              <a:defRPr/>
            </a:lvl1pPr>
          </a:lstStyle>
          <a:p>
            <a:pPr>
              <a:defRPr/>
            </a:pPr>
            <a:fld id="{71B5D037-3361-425A-94C7-02FC6E0B1445}" type="slidenum">
              <a:rPr lang="en-US" altLang="zh-CN"/>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a:defRPr/>
            </a:pPr>
            <a:endParaRPr lang="en-US" altLang="zh-CN">
              <a:latin typeface="Arial Nova" panose="020B0504020202020204" pitchFamily="34" charset="0"/>
              <a:ea typeface="宋体" pitchFamily="2" charset="-122"/>
            </a:endParaRPr>
          </a:p>
        </p:txBody>
      </p:sp>
      <p:grpSp>
        <p:nvGrpSpPr>
          <p:cNvPr id="4" name="Group 81"/>
          <p:cNvGrpSpPr/>
          <p:nvPr userDrawn="1"/>
        </p:nvGrpSpPr>
        <p:grpSpPr bwMode="auto">
          <a:xfrm>
            <a:off x="2438400" y="2389188"/>
            <a:ext cx="7315200" cy="2208212"/>
            <a:chOff x="2438400" y="1140976"/>
            <a:chExt cx="7315200" cy="2288024"/>
          </a:xfrm>
        </p:grpSpPr>
        <p:cxnSp>
          <p:nvCxnSpPr>
            <p:cNvPr id="6" name="Straight Connector 82"/>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p:cNvGrpSpPr/>
          <p:nvPr userDrawn="1"/>
        </p:nvGrpSpPr>
        <p:grpSpPr bwMode="auto">
          <a:xfrm>
            <a:off x="2438400" y="4937125"/>
            <a:ext cx="7315200" cy="1704975"/>
            <a:chOff x="2438400" y="1140976"/>
            <a:chExt cx="7315200" cy="2288024"/>
          </a:xfrm>
        </p:grpSpPr>
        <p:cxnSp>
          <p:nvCxnSpPr>
            <p:cNvPr id="13" name="Straight Connector 88"/>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panose="020B0604020202090204"/>
              <a:buNone/>
              <a:defRPr lang="en-US" sz="12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zh-CN" altLang="en-US"/>
              <a:t>单击此处编辑母版文本样式</a:t>
            </a:r>
          </a:p>
        </p:txBody>
      </p:sp>
      <p:sp>
        <p:nvSpPr>
          <p:cNvPr id="18" name="Slide Number Placeholder 5"/>
          <p:cNvSpPr>
            <a:spLocks noGrp="1"/>
          </p:cNvSpPr>
          <p:nvPr>
            <p:ph type="sldNum" sz="quarter" idx="44"/>
          </p:nvPr>
        </p:nvSpPr>
        <p:spPr/>
        <p:txBody>
          <a:bodyPr/>
          <a:lstStyle>
            <a:lvl1pPr>
              <a:defRPr/>
            </a:lvl1pPr>
          </a:lstStyle>
          <a:p>
            <a:pPr>
              <a:defRPr/>
            </a:pPr>
            <a:fld id="{4E7C2F92-915B-43A8-9BCF-8125B7E457DF}" type="slidenum">
              <a:rPr lang="en-US" altLang="zh-CN"/>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803020202020204" pitchFamily="34" charset="0"/>
                <a:cs typeface="Avenir Next" panose="020B08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803020202020204" pitchFamily="34" charset="0"/>
                <a:cs typeface="Avenir Next" panose="020B08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p:cNvSpPr>
            <a:spLocks noGrp="1"/>
          </p:cNvSpPr>
          <p:nvPr>
            <p:ph type="sldNum" sz="quarter" idx="30"/>
          </p:nvPr>
        </p:nvSpPr>
        <p:spPr/>
        <p:txBody>
          <a:bodyPr/>
          <a:lstStyle>
            <a:lvl1pPr>
              <a:defRPr/>
            </a:lvl1pPr>
          </a:lstStyle>
          <a:p>
            <a:pPr>
              <a:defRPr/>
            </a:pPr>
            <a:fld id="{713C5621-F5F1-4744-8170-C0E069D955BD}" type="slidenum">
              <a:rPr lang="en-US" altLang="zh-CN"/>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Presentation Title here</a:t>
            </a:r>
          </a:p>
        </p:txBody>
      </p:sp>
      <p:pic>
        <p:nvPicPr>
          <p:cNvPr id="3" name="Picture 2" descr="Logo, company name&#10;&#10;Description automatically generated"/>
          <p:cNvPicPr>
            <a:picLocks noChangeAspect="1"/>
          </p:cNvPicPr>
          <p:nvPr userDrawn="1"/>
        </p:nvPicPr>
        <p:blipFill rotWithShape="1">
          <a:blip r:embed="rId2"/>
          <a:srcRect l="6480" t="-2130" r="3669" b="13543"/>
          <a:stretch>
            <a:fillRect/>
          </a:stretch>
        </p:blipFill>
        <p:spPr>
          <a:xfrm>
            <a:off x="8039310" y="4599709"/>
            <a:ext cx="3998792" cy="2018145"/>
          </a:xfrm>
          <a:prstGeom prst="rect">
            <a:avLst/>
          </a:prstGeom>
          <a:effectLst/>
        </p:spPr>
      </p:pic>
      <p:cxnSp>
        <p:nvCxnSpPr>
          <p:cNvPr id="5" name="Straight Connector 4"/>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MM.DD.20XX</a:t>
            </a:r>
          </a:p>
        </p:txBody>
      </p:sp>
      <p:sp>
        <p:nvSpPr>
          <p:cNvPr id="15" name="TextBox 14"/>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65000"/>
          </a:blip>
          <a:stretch>
            <a:fillRect/>
          </a:stretch>
        </p:blipFill>
        <p:spPr>
          <a:xfrm rot="10800000">
            <a:off x="0" y="0"/>
            <a:ext cx="12192000" cy="6858000"/>
          </a:xfrm>
          <a:prstGeom prst="rect">
            <a:avLst/>
          </a:prstGeom>
        </p:spPr>
      </p:pic>
      <p:sp>
        <p:nvSpPr>
          <p:cNvPr id="13" name="Title 1"/>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803020202020204" pitchFamily="34" charset="0"/>
                <a:cs typeface="Avenir Next" panose="020B0803020202020204" pitchFamily="34" charset="0"/>
              </a:defRPr>
            </a:lvl1pPr>
          </a:lstStyle>
          <a:p>
            <a:r>
              <a:rPr lang="en-US" dirty="0"/>
              <a:t>Section Break Goes Here</a:t>
            </a:r>
          </a:p>
        </p:txBody>
      </p:sp>
      <p:sp>
        <p:nvSpPr>
          <p:cNvPr id="14" name="Text Placeholder 8"/>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panose="020B0604020202090204"/>
              <a:buNone/>
              <a:defRPr lang="en-US" sz="1200" b="0" i="0" kern="1200" spc="60" baseline="0" dirty="0">
                <a:solidFill>
                  <a:schemeClr val="tx1"/>
                </a:solidFill>
                <a:latin typeface="+mj-lt"/>
                <a:ea typeface="Avenir Next" panose="020B0803020202020204" pitchFamily="34" charset="0"/>
                <a:cs typeface="Avenir Next" panose="020B0803020202020204" pitchFamily="34" charset="0"/>
              </a:defRPr>
            </a:lvl1pPr>
          </a:lstStyle>
          <a:p>
            <a:pPr lvl="0"/>
            <a:r>
              <a:rPr lang="en-US" dirty="0"/>
              <a:t>Click to edit master text styles</a:t>
            </a:r>
          </a:p>
        </p:txBody>
      </p:sp>
      <p:cxnSp>
        <p:nvCxnSpPr>
          <p:cNvPr id="7" name="Straight Connector 6"/>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tags" Target="../tags/tag3.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54"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image" Target="../media/image12.png"/><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image" Target="../media/image1.emf"/><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oleObject" Target="../embeddings/oleObject2.bin"/><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slideLayout" Target="../slideLayouts/slideLayout139.xml"/><Relationship Id="rId47" Type="http://schemas.openxmlformats.org/officeDocument/2006/relationships/slideLayout" Target="../slideLayouts/slideLayout144.xml"/><Relationship Id="rId50" Type="http://schemas.openxmlformats.org/officeDocument/2006/relationships/slideLayout" Target="../slideLayouts/slideLayout147.xml"/><Relationship Id="rId55" Type="http://schemas.openxmlformats.org/officeDocument/2006/relationships/tags" Target="../tags/tag4.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 Id="rId46" Type="http://schemas.openxmlformats.org/officeDocument/2006/relationships/slideLayout" Target="../slideLayouts/slideLayout143.xml"/><Relationship Id="rId59" Type="http://schemas.openxmlformats.org/officeDocument/2006/relationships/image" Target="../media/image16.svg"/><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41" Type="http://schemas.openxmlformats.org/officeDocument/2006/relationships/slideLayout" Target="../slideLayouts/slideLayout138.xml"/><Relationship Id="rId54" Type="http://schemas.openxmlformats.org/officeDocument/2006/relationships/theme" Target="../theme/theme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45" Type="http://schemas.openxmlformats.org/officeDocument/2006/relationships/slideLayout" Target="../slideLayouts/slideLayout142.xml"/><Relationship Id="rId53" Type="http://schemas.openxmlformats.org/officeDocument/2006/relationships/slideLayout" Target="../slideLayouts/slideLayout150.xml"/><Relationship Id="rId58" Type="http://schemas.openxmlformats.org/officeDocument/2006/relationships/image" Target="../media/image15.png"/><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49" Type="http://schemas.openxmlformats.org/officeDocument/2006/relationships/slideLayout" Target="../slideLayouts/slideLayout146.xml"/><Relationship Id="rId57" Type="http://schemas.openxmlformats.org/officeDocument/2006/relationships/image" Target="../media/image1.emf"/><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4" Type="http://schemas.openxmlformats.org/officeDocument/2006/relationships/slideLayout" Target="../slideLayouts/slideLayout141.xml"/><Relationship Id="rId52" Type="http://schemas.openxmlformats.org/officeDocument/2006/relationships/slideLayout" Target="../slideLayouts/slideLayout149.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slideLayout" Target="../slideLayouts/slideLayout140.xml"/><Relationship Id="rId48" Type="http://schemas.openxmlformats.org/officeDocument/2006/relationships/slideLayout" Target="../slideLayouts/slideLayout145.xml"/><Relationship Id="rId56" Type="http://schemas.openxmlformats.org/officeDocument/2006/relationships/oleObject" Target="../embeddings/oleObject3.bin"/><Relationship Id="rId8" Type="http://schemas.openxmlformats.org/officeDocument/2006/relationships/slideLayout" Target="../slideLayouts/slideLayout105.xml"/><Relationship Id="rId51" Type="http://schemas.openxmlformats.org/officeDocument/2006/relationships/slideLayout" Target="../slideLayouts/slideLayout148.xml"/><Relationship Id="rId3"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0" imgH="0" progId="TCLayout.ActiveDocument.1">
                  <p:embed/>
                </p:oleObj>
              </mc:Choice>
              <mc:Fallback>
                <p:oleObj name="think-cell Slide" r:id="rId47" imgW="0" imgH="0" progId="TCLayout.ActiveDocument.1">
                  <p:embed/>
                  <p:pic>
                    <p:nvPicPr>
                      <p:cNvPr id="0" name="图片 2"/>
                      <p:cNvPicPr/>
                      <p:nvPr/>
                    </p:nvPicPr>
                    <p:blipFill>
                      <a:blip r:embed="rId48"/>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0" imgH="0" progId="TCLayout.ActiveDocument.1">
                  <p:embed/>
                </p:oleObj>
              </mc:Choice>
              <mc:Fallback>
                <p:oleObj name="think-cell Slide" r:id="rId56" imgW="0" imgH="0" progId="TCLayout.ActiveDocument.1">
                  <p:embed/>
                  <p:pic>
                    <p:nvPicPr>
                      <p:cNvPr id="0" name="图片 1"/>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4" name="Text Placeholder 2"/>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p:cNvPicPr>
            <a:picLocks noChangeAspect="1" noChangeArrowheads="1"/>
          </p:cNvPicPr>
          <p:nvPr userDrawn="1"/>
        </p:nvPicPr>
        <p:blipFill>
          <a:blip r:embed="rId58" cstate="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lstStyle>
            <a:lvl1pPr algn="r">
              <a:defRPr sz="800">
                <a:latin typeface="Arial Nova" panose="020B0504020202020204" pitchFamily="34" charset="0"/>
                <a:ea typeface="宋体" pitchFamily="2" charset="-122"/>
              </a:defRPr>
            </a:lvl1pPr>
          </a:lstStyle>
          <a:p>
            <a:pPr>
              <a:defRPr/>
            </a:pPr>
            <a:fld id="{5B8FA902-9BB2-47DF-A57F-FF7241B0130D}" type="slidenum">
              <a:rPr lang="en-US" altLang="zh-CN"/>
              <a:t>‹#›</a:t>
            </a:fld>
            <a:endParaRPr lang="en-US" altLang="zh-CN"/>
          </a:p>
        </p:txBody>
      </p:sp>
      <p:sp>
        <p:nvSpPr>
          <p:cNvPr id="2054" name="TextBox 10"/>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defRPr/>
            </a:pPr>
            <a:r>
              <a:rPr lang="en-US" altLang="zh-CN" sz="800">
                <a:solidFill>
                  <a:schemeClr val="accent2"/>
                </a:solidFill>
                <a:latin typeface="Arial Nova" panose="020B0504020202020204" pitchFamily="34" charset="0"/>
                <a:ea typeface="宋体" pitchFamily="2" charset="-122"/>
              </a:rPr>
              <a:t>Secret</a:t>
            </a: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90204" pitchFamily="34" charset="0"/>
        <a:defRPr sz="1900" kern="1200" spc="5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5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6" imgW="0" imgH="0" progId="TCLayout.ActiveDocument.1">
                  <p:embed/>
                </p:oleObj>
              </mc:Choice>
              <mc:Fallback>
                <p:oleObj name="think-cell Slide" r:id="rId56" imgW="0" imgH="0" progId="TCLayout.ActiveDocument.1">
                  <p:embed/>
                  <p:pic>
                    <p:nvPicPr>
                      <p:cNvPr id="0" name="Object 4" hidden="1"/>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4"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1273153" y="222671"/>
            <a:ext cx="654563" cy="327282"/>
          </a:xfrm>
          <a:prstGeom prst="rect">
            <a:avLst/>
          </a:prstGeom>
        </p:spPr>
      </p:pic>
      <p:sp>
        <p:nvSpPr>
          <p:cNvPr id="10" name="Slide Number Placeholder 5"/>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panose="02000505000000020004" pitchFamily="50" charset="0"/>
                <a:cs typeface="Ford Antenna Regular" panose="02000505000000020004" pitchFamily="50" charset="0"/>
              </a:defRPr>
            </a:lvl1pPr>
          </a:lstStyle>
          <a:p>
            <a:fld id="{7196636F-A64E-6C4D-AE26-50A84E19B9C9}" type="slidenum">
              <a:rPr lang="en-US" smtClean="0"/>
              <a:t>‹#›</a:t>
            </a:fld>
            <a:endParaRPr lang="en-US" dirty="0"/>
          </a:p>
        </p:txBody>
      </p:sp>
      <p:sp>
        <p:nvSpPr>
          <p:cNvPr id="11" name="TextBox 10"/>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p:titleStyle>
    <p:bodyStyle>
      <a:lvl1pPr marL="0" indent="0" algn="l" defTabSz="914400" rtl="0" eaLnBrk="1" latinLnBrk="0" hangingPunct="1">
        <a:lnSpc>
          <a:spcPct val="90000"/>
        </a:lnSpc>
        <a:spcBef>
          <a:spcPts val="1000"/>
        </a:spcBef>
        <a:buFont typeface="Arial" panose="020B0604020202090204"/>
        <a:buNone/>
        <a:defRPr sz="1900" b="0" i="0" kern="1200" spc="50" baseline="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90204"/>
        <a:buChar char="•"/>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90204" pitchFamily="34" charset="0"/>
        <a:buChar char="ꟷ"/>
        <a:defRPr sz="1400" b="0" i="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9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7.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slideLayout" Target="../slideLayouts/slideLayout47.xml"/><Relationship Id="rId7" Type="http://schemas.openxmlformats.org/officeDocument/2006/relationships/oleObject" Target="../embeddings/Microsoft_Excel_97-2003_Worksheet.xls"/><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6.xml"/><Relationship Id="rId1" Type="http://schemas.openxmlformats.org/officeDocument/2006/relationships/tags" Target="../tags/tag18.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Excel_Worksheet1.xlsx"/><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oleObject" Target="../embeddings/oleObject15.bin"/><Relationship Id="rId5" Type="http://schemas.openxmlformats.org/officeDocument/2006/relationships/notesSlide" Target="../notesSlides/notesSlide8.xml"/><Relationship Id="rId4" Type="http://schemas.openxmlformats.org/officeDocument/2006/relationships/slideLayout" Target="../slideLayouts/slideLayout47.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47.xml"/><Relationship Id="rId7" Type="http://schemas.openxmlformats.org/officeDocument/2006/relationships/package" Target="../embeddings/Microsoft_Excel_Worksheet2.xlsx"/><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oleObject" Target="../embeddings/oleObject16.bin"/><Relationship Id="rId10" Type="http://schemas.openxmlformats.org/officeDocument/2006/relationships/image" Target="../media/image25.png"/><Relationship Id="rId4" Type="http://schemas.openxmlformats.org/officeDocument/2006/relationships/notesSlide" Target="../notesSlides/notesSlide9.xml"/><Relationship Id="rId9" Type="http://schemas.openxmlformats.org/officeDocument/2006/relationships/package" Target="../embeddings/Microsoft_Excel_Worksheet3.xlsx"/></Relationships>
</file>

<file path=ppt/slides/_rels/slide1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oleObject" Target="../embeddings/oleObject17.bin"/><Relationship Id="rId5" Type="http://schemas.openxmlformats.org/officeDocument/2006/relationships/notesSlide" Target="../notesSlides/notesSlide10.xml"/><Relationship Id="rId4"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11.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slideLayout" Target="../slideLayouts/slideLayout47.xml"/><Relationship Id="rId1" Type="http://schemas.openxmlformats.org/officeDocument/2006/relationships/tags" Target="../tags/tag2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1.emf"/><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oleObject" Target="../embeddings/oleObject18.bin"/><Relationship Id="rId9" Type="http://schemas.openxmlformats.org/officeDocument/2006/relationships/image" Target="../media/image29.pn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30.xml"/><Relationship Id="rId7" Type="http://schemas.openxmlformats.org/officeDocument/2006/relationships/notesSlide" Target="../notesSlides/notesSlide1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47.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1.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35.xml"/><Relationship Id="rId7" Type="http://schemas.openxmlformats.org/officeDocument/2006/relationships/notesSlide" Target="../notesSlides/notesSlide13.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47.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1.emf"/></Relationships>
</file>

<file path=ppt/slides/_rels/slide19.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oleObject" Target="../embeddings/oleObject21.bin"/><Relationship Id="rId5" Type="http://schemas.openxmlformats.org/officeDocument/2006/relationships/notesSlide" Target="../notesSlides/notesSlide14.xml"/><Relationship Id="rId4" Type="http://schemas.openxmlformats.org/officeDocument/2006/relationships/slideLayout" Target="../slideLayouts/slideLayout47.xml"/><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0.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7.wmf"/><Relationship Id="rId2" Type="http://schemas.openxmlformats.org/officeDocument/2006/relationships/slideLayout" Target="../slideLayouts/slideLayout57.xml"/><Relationship Id="rId1" Type="http://schemas.openxmlformats.org/officeDocument/2006/relationships/tags" Target="../tags/tag41.xml"/><Relationship Id="rId6" Type="http://schemas.openxmlformats.org/officeDocument/2006/relationships/oleObject" Target="../embeddings/oleObject23.bin"/><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8.wmf"/><Relationship Id="rId2" Type="http://schemas.openxmlformats.org/officeDocument/2006/relationships/slideLayout" Target="../slideLayouts/slideLayout47.xml"/><Relationship Id="rId1" Type="http://schemas.openxmlformats.org/officeDocument/2006/relationships/tags" Target="../tags/tag42.xml"/><Relationship Id="rId6" Type="http://schemas.openxmlformats.org/officeDocument/2006/relationships/oleObject" Target="../embeddings/oleObject25.bin"/><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7.xml"/><Relationship Id="rId1" Type="http://schemas.openxmlformats.org/officeDocument/2006/relationships/tags" Target="../tags/tag43.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7.xml"/><Relationship Id="rId1" Type="http://schemas.openxmlformats.org/officeDocument/2006/relationships/tags" Target="../tags/tag44.xml"/><Relationship Id="rId5" Type="http://schemas.openxmlformats.org/officeDocument/2006/relationships/image" Target="../media/image1.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7.xml"/><Relationship Id="rId1" Type="http://schemas.openxmlformats.org/officeDocument/2006/relationships/tags" Target="../tags/tag45.xml"/><Relationship Id="rId5" Type="http://schemas.openxmlformats.org/officeDocument/2006/relationships/image" Target="../media/image1.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3" Type="http://schemas.openxmlformats.org/officeDocument/2006/relationships/hyperlink" Target="https://ford-jira-basic.atlassian.net/browse/AW2-21385" TargetMode="External"/><Relationship Id="rId2" Type="http://schemas.openxmlformats.org/officeDocument/2006/relationships/hyperlink" Target="https://ford-jira-basic.atlassian.net/browse/AW2-29140" TargetMode="External"/><Relationship Id="rId1" Type="http://schemas.openxmlformats.org/officeDocument/2006/relationships/slideLayout" Target="../slideLayouts/slideLayout53.xml"/><Relationship Id="rId5" Type="http://schemas.openxmlformats.org/officeDocument/2006/relationships/hyperlink" Target="https://ford-jira-basic.atlassian.net/browse/AW2-29144" TargetMode="External"/><Relationship Id="rId4" Type="http://schemas.openxmlformats.org/officeDocument/2006/relationships/hyperlink" Target="https://ford-jira-basic.atlassian.net/browse/AW2-29142"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7.xml"/><Relationship Id="rId1" Type="http://schemas.openxmlformats.org/officeDocument/2006/relationships/tags" Target="../tags/tag46.xml"/><Relationship Id="rId6" Type="http://schemas.openxmlformats.org/officeDocument/2006/relationships/image" Target="../media/image39.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9.xml"/><Relationship Id="rId1" Type="http://schemas.openxmlformats.org/officeDocument/2006/relationships/tags" Target="../tags/tag6.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22.xml"/><Relationship Id="rId7" Type="http://schemas.openxmlformats.org/officeDocument/2006/relationships/package" Target="../embeddings/Microsoft_Excel_Worksheet6.xlsx"/><Relationship Id="rId2" Type="http://schemas.openxmlformats.org/officeDocument/2006/relationships/slideLayout" Target="../slideLayouts/slideLayout47.xml"/><Relationship Id="rId1" Type="http://schemas.openxmlformats.org/officeDocument/2006/relationships/tags" Target="../tags/tag47.x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6.xml"/><Relationship Id="rId1" Type="http://schemas.openxmlformats.org/officeDocument/2006/relationships/tags" Target="../tags/tag48.xml"/><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7.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6.xml"/><Relationship Id="rId1" Type="http://schemas.openxmlformats.org/officeDocument/2006/relationships/tags" Target="../tags/tag10.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5.xml"/><Relationship Id="rId7" Type="http://schemas.openxmlformats.org/officeDocument/2006/relationships/package" Target="../embeddings/Microsoft_Excel_Worksheet.xlsx"/><Relationship Id="rId2" Type="http://schemas.openxmlformats.org/officeDocument/2006/relationships/slideLayout" Target="../slideLayouts/slideLayout47.xml"/><Relationship Id="rId1" Type="http://schemas.openxmlformats.org/officeDocument/2006/relationships/tags" Target="../tags/tag13.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6.xml"/><Relationship Id="rId1" Type="http://schemas.openxmlformats.org/officeDocument/2006/relationships/tags" Target="../tags/tag14.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984250" y="3484563"/>
            <a:ext cx="192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0"/>
          </p:nvPr>
        </p:nvSpPr>
        <p:spPr>
          <a:xfrm>
            <a:off x="996950" y="2868930"/>
            <a:ext cx="8996680" cy="571500"/>
          </a:xfrm>
        </p:spPr>
        <p:txBody>
          <a:bodyPr/>
          <a:lstStyle/>
          <a:p>
            <a:pPr marL="0" indent="0">
              <a:buFont typeface="Arial" panose="020B0604020202090204" pitchFamily="34" charset="0"/>
              <a:buNone/>
              <a:defRPr/>
            </a:pPr>
            <a:r>
              <a:rPr lang="en-US" sz="2800" dirty="0">
                <a:solidFill>
                  <a:srgbClr val="00095B"/>
                </a:solidFill>
                <a:latin typeface="Arial Nova"/>
              </a:rPr>
              <a:t>U725C_8155 R05 HF2 GNG Review</a:t>
            </a:r>
          </a:p>
        </p:txBody>
      </p:sp>
      <p:sp>
        <p:nvSpPr>
          <p:cNvPr id="5" name="Text Placeholder 4"/>
          <p:cNvSpPr>
            <a:spLocks noGrp="1"/>
          </p:cNvSpPr>
          <p:nvPr>
            <p:ph type="body" sz="quarter" idx="21"/>
          </p:nvPr>
        </p:nvSpPr>
        <p:spPr>
          <a:xfrm>
            <a:off x="996950" y="35433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90204"/>
              <a:buNone/>
              <a:defRPr/>
            </a:pP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Oct.17.</a:t>
            </a:r>
            <a:r>
              <a:rPr kumimoji="0" lang="en-US" sz="1000" b="0" i="0" u="none" strike="noStrike" kern="1200" cap="none" spc="300" normalizeH="0" baseline="0" noProof="0" dirty="0">
                <a:ln>
                  <a:noFill/>
                </a:ln>
                <a:solidFill>
                  <a:srgbClr val="1700F3"/>
                </a:solidFill>
                <a:effectLst/>
                <a:uLnTx/>
                <a:uFillTx/>
                <a:latin typeface="Arial Nova"/>
                <a:ea typeface="+mn-ea"/>
                <a:cs typeface="+mn-cs"/>
              </a:rPr>
              <a:t>2023 </a:t>
            </a:r>
          </a:p>
          <a:p>
            <a:pPr marL="0" marR="0" lvl="0" indent="0" algn="l" defTabSz="914400" rtl="0" eaLnBrk="1" fontAlgn="auto" latinLnBrk="0" hangingPunct="1">
              <a:lnSpc>
                <a:spcPct val="90000"/>
              </a:lnSpc>
              <a:spcBef>
                <a:spcPts val="1000"/>
              </a:spcBef>
              <a:spcAft>
                <a:spcPts val="0"/>
              </a:spcAft>
              <a:buClrTx/>
              <a:buSzTx/>
              <a:buFont typeface="Arial" panose="020B0604020202090204"/>
              <a:buNone/>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CE46D03-FB55-F132-9584-B6678771BE2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CE46D03-FB55-F132-9584-B6678771BE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7522" name="Slide Number Placeholder 1">
            <a:extLst>
              <a:ext uri="{FF2B5EF4-FFF2-40B4-BE49-F238E27FC236}">
                <a16:creationId xmlns:a16="http://schemas.microsoft.com/office/drawing/2014/main" id="{F83C8660-2266-8EE5-0E27-ACFFAC329B5C}"/>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94503BC1-2832-9AA6-CA18-875B412FCF69}"/>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Desay Open Issue Risk </a:t>
            </a:r>
            <a:r>
              <a:rPr lang="en-US" altLang="zh-CN" dirty="0"/>
              <a:t>Assessment</a:t>
            </a:r>
            <a:endParaRPr dirty="0"/>
          </a:p>
        </p:txBody>
      </p:sp>
      <p:sp>
        <p:nvSpPr>
          <p:cNvPr id="39" name="Text Placeholder 5">
            <a:extLst>
              <a:ext uri="{FF2B5EF4-FFF2-40B4-BE49-F238E27FC236}">
                <a16:creationId xmlns:a16="http://schemas.microsoft.com/office/drawing/2014/main" id="{ECC6FE60-D51B-EDC4-0D6D-7191C46BD4EA}"/>
              </a:ext>
            </a:extLst>
          </p:cNvPr>
          <p:cNvSpPr>
            <a:spLocks noGrp="1"/>
          </p:cNvSpPr>
          <p:nvPr>
            <p:ph type="body" sz="quarter" idx="13"/>
          </p:nvPr>
        </p:nvSpPr>
        <p:spPr>
          <a:xfrm>
            <a:off x="395288" y="287338"/>
            <a:ext cx="5438775" cy="215900"/>
          </a:xfrm>
        </p:spPr>
        <p:txBody>
          <a:bodyPr/>
          <a:lstStyle/>
          <a:p>
            <a:pPr marL="0" indent="0">
              <a:buNone/>
              <a:defRPr/>
            </a:pPr>
            <a:r>
              <a:rPr lang="en-US" altLang="zh-CN" dirty="0"/>
              <a:t>U725C R05 HF2 GNG Review</a:t>
            </a:r>
          </a:p>
        </p:txBody>
      </p:sp>
      <p:sp>
        <p:nvSpPr>
          <p:cNvPr id="107525" name="Slide Number Placeholder 2">
            <a:extLst>
              <a:ext uri="{FF2B5EF4-FFF2-40B4-BE49-F238E27FC236}">
                <a16:creationId xmlns:a16="http://schemas.microsoft.com/office/drawing/2014/main" id="{8D08944B-7D14-ABEF-3615-44D3560A9EB1}"/>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3" name="Table 4">
            <a:extLst>
              <a:ext uri="{FF2B5EF4-FFF2-40B4-BE49-F238E27FC236}">
                <a16:creationId xmlns:a16="http://schemas.microsoft.com/office/drawing/2014/main" id="{D8E6516F-A131-81C6-000E-28374ACB1E6C}"/>
              </a:ext>
            </a:extLst>
          </p:cNvPr>
          <p:cNvGraphicFramePr>
            <a:graphicFrameLocks noGrp="1"/>
          </p:cNvGraphicFramePr>
          <p:nvPr>
            <p:extLst>
              <p:ext uri="{D42A27DB-BD31-4B8C-83A1-F6EECF244321}">
                <p14:modId xmlns:p14="http://schemas.microsoft.com/office/powerpoint/2010/main" val="3584799847"/>
              </p:ext>
            </p:extLst>
          </p:nvPr>
        </p:nvGraphicFramePr>
        <p:xfrm>
          <a:off x="493985" y="846139"/>
          <a:ext cx="11348765" cy="5113226"/>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807946">
                  <a:extLst>
                    <a:ext uri="{9D8B030D-6E8A-4147-A177-3AD203B41FA5}">
                      <a16:colId xmlns:a16="http://schemas.microsoft.com/office/drawing/2014/main" val="20001"/>
                    </a:ext>
                  </a:extLst>
                </a:gridCol>
                <a:gridCol w="1559256">
                  <a:extLst>
                    <a:ext uri="{9D8B030D-6E8A-4147-A177-3AD203B41FA5}">
                      <a16:colId xmlns:a16="http://schemas.microsoft.com/office/drawing/2014/main" val="20002"/>
                    </a:ext>
                  </a:extLst>
                </a:gridCol>
                <a:gridCol w="619432">
                  <a:extLst>
                    <a:ext uri="{9D8B030D-6E8A-4147-A177-3AD203B41FA5}">
                      <a16:colId xmlns:a16="http://schemas.microsoft.com/office/drawing/2014/main" val="20003"/>
                    </a:ext>
                  </a:extLst>
                </a:gridCol>
                <a:gridCol w="452284">
                  <a:extLst>
                    <a:ext uri="{9D8B030D-6E8A-4147-A177-3AD203B41FA5}">
                      <a16:colId xmlns:a16="http://schemas.microsoft.com/office/drawing/2014/main" val="20004"/>
                    </a:ext>
                  </a:extLst>
                </a:gridCol>
                <a:gridCol w="566712">
                  <a:extLst>
                    <a:ext uri="{9D8B030D-6E8A-4147-A177-3AD203B41FA5}">
                      <a16:colId xmlns:a16="http://schemas.microsoft.com/office/drawing/2014/main" val="20005"/>
                    </a:ext>
                  </a:extLst>
                </a:gridCol>
                <a:gridCol w="1196568">
                  <a:extLst>
                    <a:ext uri="{9D8B030D-6E8A-4147-A177-3AD203B41FA5}">
                      <a16:colId xmlns:a16="http://schemas.microsoft.com/office/drawing/2014/main" val="20006"/>
                    </a:ext>
                  </a:extLst>
                </a:gridCol>
                <a:gridCol w="1353546">
                  <a:extLst>
                    <a:ext uri="{9D8B030D-6E8A-4147-A177-3AD203B41FA5}">
                      <a16:colId xmlns:a16="http://schemas.microsoft.com/office/drawing/2014/main" val="20007"/>
                    </a:ext>
                  </a:extLst>
                </a:gridCol>
                <a:gridCol w="1759974">
                  <a:extLst>
                    <a:ext uri="{9D8B030D-6E8A-4147-A177-3AD203B41FA5}">
                      <a16:colId xmlns:a16="http://schemas.microsoft.com/office/drawing/2014/main" val="20008"/>
                    </a:ext>
                  </a:extLst>
                </a:gridCol>
                <a:gridCol w="586260">
                  <a:extLst>
                    <a:ext uri="{9D8B030D-6E8A-4147-A177-3AD203B41FA5}">
                      <a16:colId xmlns:a16="http://schemas.microsoft.com/office/drawing/2014/main" val="20009"/>
                    </a:ext>
                  </a:extLst>
                </a:gridCol>
                <a:gridCol w="513036">
                  <a:extLst>
                    <a:ext uri="{9D8B030D-6E8A-4147-A177-3AD203B41FA5}">
                      <a16:colId xmlns:a16="http://schemas.microsoft.com/office/drawing/2014/main" val="20010"/>
                    </a:ext>
                  </a:extLst>
                </a:gridCol>
                <a:gridCol w="601830">
                  <a:extLst>
                    <a:ext uri="{9D8B030D-6E8A-4147-A177-3AD203B41FA5}">
                      <a16:colId xmlns:a16="http://schemas.microsoft.com/office/drawing/2014/main" val="20011"/>
                    </a:ext>
                  </a:extLst>
                </a:gridCol>
                <a:gridCol w="742896">
                  <a:extLst>
                    <a:ext uri="{9D8B030D-6E8A-4147-A177-3AD203B41FA5}">
                      <a16:colId xmlns:a16="http://schemas.microsoft.com/office/drawing/2014/main" val="20012"/>
                    </a:ext>
                  </a:extLst>
                </a:gridCol>
                <a:gridCol w="589025">
                  <a:extLst>
                    <a:ext uri="{9D8B030D-6E8A-4147-A177-3AD203B41FA5}">
                      <a16:colId xmlns:a16="http://schemas.microsoft.com/office/drawing/2014/main" val="2430176982"/>
                    </a:ext>
                  </a:extLst>
                </a:gridCol>
              </a:tblGrid>
              <a:tr h="567843">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Key</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Summery</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Frequency</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Priority</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Affects Version</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Repeat step</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Risk assessment</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Root cause </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PCA</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ICA</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Fix version</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Comment</a:t>
                      </a:r>
                      <a:endParaRPr lang="zh-CN" altLang="en-US" sz="1000" b="0" i="0" u="none" strike="noStrike" kern="1200" dirty="0">
                        <a:solidFill>
                          <a:schemeClr val="bg1"/>
                        </a:solidFill>
                        <a:effectLst/>
                        <a:latin typeface="等线" panose="02010600030101010101" pitchFamily="2" charset="-122"/>
                        <a:ea typeface="等线" panose="02010600030101010101" pitchFamily="2" charset="-122"/>
                        <a:cs typeface="+mn-cs"/>
                      </a:endParaRP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lang="en-US" altLang="zh-CN" sz="1000" b="0" i="0" u="none" strike="noStrike" kern="1200" dirty="0">
                          <a:solidFill>
                            <a:schemeClr val="bg1"/>
                          </a:solidFill>
                          <a:effectLst/>
                          <a:latin typeface="等线" panose="02010600030101010101" pitchFamily="2" charset="-122"/>
                          <a:ea typeface="等线" panose="02010600030101010101" pitchFamily="2" charset="-122"/>
                          <a:cs typeface="+mn-cs"/>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211011">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AW2-30410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黑体" panose="02010609060101010101" pitchFamily="49" charset="-122"/>
                          <a:ea typeface="黑体" panose="02010609060101010101" pitchFamily="49" charset="-122"/>
                          <a:cs typeface="+mn-cs"/>
                        </a:rPr>
                        <a:t>【U725C】【</a:t>
                      </a:r>
                      <a:r>
                        <a:rPr lang="zh-CN" altLang="en-US" sz="1000" kern="1200" dirty="0">
                          <a:solidFill>
                            <a:schemeClr val="tx1"/>
                          </a:solidFill>
                          <a:latin typeface="黑体" panose="02010609060101010101" pitchFamily="49" charset="-122"/>
                          <a:ea typeface="黑体" panose="02010609060101010101" pitchFamily="49" charset="-122"/>
                          <a:cs typeface="+mn-cs"/>
                        </a:rPr>
                        <a:t>偶现</a:t>
                      </a:r>
                      <a:r>
                        <a:rPr lang="en-US" altLang="zh-CN" sz="1000" kern="1200" dirty="0">
                          <a:solidFill>
                            <a:schemeClr val="tx1"/>
                          </a:solidFill>
                          <a:latin typeface="黑体" panose="02010609060101010101" pitchFamily="49" charset="-122"/>
                          <a:ea typeface="黑体" panose="02010609060101010101" pitchFamily="49" charset="-122"/>
                          <a:cs typeface="+mn-cs"/>
                        </a:rPr>
                        <a:t>】【WIFI】</a:t>
                      </a:r>
                      <a:r>
                        <a:rPr lang="zh-CN" altLang="en-US" sz="1000" kern="1200" dirty="0">
                          <a:solidFill>
                            <a:schemeClr val="tx1"/>
                          </a:solidFill>
                          <a:latin typeface="黑体" panose="02010609060101010101" pitchFamily="49" charset="-122"/>
                          <a:ea typeface="黑体" panose="02010609060101010101" pitchFamily="49" charset="-122"/>
                          <a:cs typeface="+mn-cs"/>
                        </a:rPr>
                        <a:t>无法成功连接</a:t>
                      </a:r>
                      <a:r>
                        <a:rPr lang="en-US" altLang="zh-CN" sz="1000" kern="1200" dirty="0">
                          <a:solidFill>
                            <a:schemeClr val="tx1"/>
                          </a:solidFill>
                          <a:latin typeface="黑体" panose="02010609060101010101" pitchFamily="49" charset="-122"/>
                          <a:ea typeface="黑体" panose="02010609060101010101" pitchFamily="49" charset="-122"/>
                          <a:cs typeface="+mn-cs"/>
                        </a:rPr>
                        <a:t>WIFI</a:t>
                      </a:r>
                    </a:p>
                    <a:p>
                      <a:pPr marL="0" algn="l" defTabSz="914400" rtl="0" eaLnBrk="1" fontAlgn="t" latinLnBrk="0" hangingPunct="1"/>
                      <a:endParaRPr lang="en-US" altLang="zh-CN"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1/200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P1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MF12_R00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a:t>
                      </a:r>
                      <a:r>
                        <a:rPr lang="zh-CN" altLang="en-US" sz="1000" kern="1200" dirty="0">
                          <a:solidFill>
                            <a:schemeClr val="tx1"/>
                          </a:solidFill>
                          <a:latin typeface="黑体" panose="02010609060101010101" pitchFamily="49" charset="-122"/>
                          <a:ea typeface="黑体" panose="02010609060101010101" pitchFamily="49" charset="-122"/>
                          <a:cs typeface="+mn-cs"/>
                        </a:rPr>
                        <a:t>打开</a:t>
                      </a:r>
                      <a:r>
                        <a:rPr lang="en-US" altLang="zh-CN" sz="1000" kern="1200" dirty="0">
                          <a:solidFill>
                            <a:schemeClr val="tx1"/>
                          </a:solidFill>
                          <a:latin typeface="黑体" panose="02010609060101010101" pitchFamily="49" charset="-122"/>
                          <a:ea typeface="黑体" panose="02010609060101010101" pitchFamily="49" charset="-122"/>
                          <a:cs typeface="+mn-cs"/>
                        </a:rPr>
                        <a:t>WIFI,</a:t>
                      </a:r>
                      <a:r>
                        <a:rPr lang="zh-CN" altLang="en-US" sz="1000" kern="1200" dirty="0">
                          <a:solidFill>
                            <a:schemeClr val="tx1"/>
                          </a:solidFill>
                          <a:latin typeface="黑体" panose="02010609060101010101" pitchFamily="49" charset="-122"/>
                          <a:ea typeface="黑体" panose="02010609060101010101" pitchFamily="49" charset="-122"/>
                          <a:cs typeface="+mn-cs"/>
                        </a:rPr>
                        <a:t>连接可用的</a:t>
                      </a:r>
                      <a:r>
                        <a:rPr lang="en-US" altLang="zh-CN" sz="1000" kern="1200" dirty="0">
                          <a:solidFill>
                            <a:schemeClr val="tx1"/>
                          </a:solidFill>
                          <a:latin typeface="黑体" panose="02010609060101010101" pitchFamily="49" charset="-122"/>
                          <a:ea typeface="黑体" panose="02010609060101010101" pitchFamily="49" charset="-122"/>
                          <a:cs typeface="+mn-cs"/>
                        </a:rPr>
                        <a:t>WIFI</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内部压测</a:t>
                      </a:r>
                      <a:r>
                        <a:rPr lang="en-US" altLang="zh-CN" sz="1000" kern="1200" dirty="0">
                          <a:solidFill>
                            <a:schemeClr val="tx1"/>
                          </a:solidFill>
                          <a:latin typeface="黑体" panose="02010609060101010101" pitchFamily="49" charset="-122"/>
                          <a:ea typeface="黑体" panose="02010609060101010101" pitchFamily="49" charset="-122"/>
                          <a:cs typeface="+mn-cs"/>
                        </a:rPr>
                        <a:t>200</a:t>
                      </a:r>
                      <a:r>
                        <a:rPr lang="zh-CN" altLang="en-US" sz="1000" kern="1200" dirty="0">
                          <a:solidFill>
                            <a:schemeClr val="tx1"/>
                          </a:solidFill>
                          <a:latin typeface="黑体" panose="02010609060101010101" pitchFamily="49" charset="-122"/>
                          <a:ea typeface="黑体" panose="02010609060101010101" pitchFamily="49" charset="-122"/>
                          <a:cs typeface="+mn-cs"/>
                        </a:rPr>
                        <a:t>次未复现，低概率问题，用户车辆可使用</a:t>
                      </a:r>
                      <a:r>
                        <a:rPr lang="en-US" altLang="zh-CN" sz="1000" kern="1200" dirty="0">
                          <a:solidFill>
                            <a:schemeClr val="tx1"/>
                          </a:solidFill>
                          <a:latin typeface="黑体" panose="02010609060101010101" pitchFamily="49" charset="-122"/>
                          <a:ea typeface="黑体" panose="02010609060101010101" pitchFamily="49" charset="-122"/>
                          <a:cs typeface="+mn-cs"/>
                        </a:rPr>
                        <a:t>4G</a:t>
                      </a:r>
                      <a:r>
                        <a:rPr lang="zh-CN" altLang="en-US" sz="1000" kern="1200" dirty="0">
                          <a:solidFill>
                            <a:schemeClr val="tx1"/>
                          </a:solidFill>
                          <a:latin typeface="黑体" panose="02010609060101010101" pitchFamily="49" charset="-122"/>
                          <a:ea typeface="黑体" panose="02010609060101010101" pitchFamily="49" charset="-122"/>
                          <a:cs typeface="+mn-cs"/>
                        </a:rPr>
                        <a:t>网络，下个点火周期可以自行恢复，评估风险为中风险</a:t>
                      </a:r>
                    </a:p>
                  </a:txBody>
                  <a:tcPr marL="0" marR="0" marT="0" marB="0" anchor="b">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缺少</a:t>
                      </a:r>
                      <a:r>
                        <a:rPr lang="en-US" altLang="zh-CN" sz="1000" kern="1200" dirty="0">
                          <a:solidFill>
                            <a:schemeClr val="tx1"/>
                          </a:solidFill>
                          <a:latin typeface="黑体" panose="02010609060101010101" pitchFamily="49" charset="-122"/>
                          <a:ea typeface="黑体" panose="02010609060101010101" pitchFamily="49" charset="-122"/>
                          <a:cs typeface="+mn-cs"/>
                        </a:rPr>
                        <a:t>log</a:t>
                      </a:r>
                      <a:r>
                        <a:rPr lang="zh-CN" altLang="en-US" sz="1000" kern="1200" dirty="0">
                          <a:solidFill>
                            <a:schemeClr val="tx1"/>
                          </a:solidFill>
                          <a:latin typeface="黑体" panose="02010609060101010101" pitchFamily="49" charset="-122"/>
                          <a:ea typeface="黑体" panose="02010609060101010101" pitchFamily="49" charset="-122"/>
                          <a:cs typeface="+mn-cs"/>
                        </a:rPr>
                        <a:t>无法进一步分析</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复现问题提供有效</a:t>
                      </a:r>
                      <a:r>
                        <a:rPr lang="en-US" altLang="zh-CN" sz="1000" kern="1200" dirty="0">
                          <a:solidFill>
                            <a:schemeClr val="tx1"/>
                          </a:solidFill>
                          <a:latin typeface="黑体" panose="02010609060101010101" pitchFamily="49" charset="-122"/>
                          <a:ea typeface="黑体" panose="02010609060101010101" pitchFamily="49" charset="-122"/>
                          <a:cs typeface="+mn-cs"/>
                        </a:rPr>
                        <a:t>log</a:t>
                      </a:r>
                      <a:r>
                        <a:rPr lang="zh-CN" altLang="en-US" sz="1000" kern="1200" dirty="0">
                          <a:solidFill>
                            <a:schemeClr val="tx1"/>
                          </a:solidFill>
                          <a:latin typeface="黑体" panose="02010609060101010101" pitchFamily="49" charset="-122"/>
                          <a:ea typeface="黑体" panose="02010609060101010101" pitchFamily="49" charset="-122"/>
                          <a:cs typeface="+mn-cs"/>
                        </a:rPr>
                        <a:t>解决该问题</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内部进行压测</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a:t>
                      </a:r>
                      <a:r>
                        <a:rPr lang="en-US" altLang="zh-CN" sz="1000" kern="1200" dirty="0">
                          <a:solidFill>
                            <a:schemeClr val="tx1"/>
                          </a:solidFill>
                          <a:latin typeface="黑体" panose="02010609060101010101" pitchFamily="49" charset="-122"/>
                          <a:ea typeface="黑体" panose="02010609060101010101" pitchFamily="49" charset="-122"/>
                          <a:cs typeface="+mn-cs"/>
                        </a:rPr>
                        <a:t>TBD</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NA</a:t>
                      </a:r>
                    </a:p>
                  </a:txBody>
                  <a:tcPr marL="6350" marR="6350" marT="635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67829042"/>
                  </a:ext>
                </a:extLst>
              </a:tr>
              <a:tr h="968528">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AW2-28666</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黑体" panose="02010609060101010101" pitchFamily="49" charset="-122"/>
                          <a:ea typeface="黑体" panose="02010609060101010101" pitchFamily="49" charset="-122"/>
                          <a:cs typeface="+mn-cs"/>
                        </a:rPr>
                        <a:t>【U725C】【</a:t>
                      </a:r>
                      <a:r>
                        <a:rPr lang="zh-CN" altLang="en-US" sz="1000" kern="1200" dirty="0">
                          <a:solidFill>
                            <a:schemeClr val="tx1"/>
                          </a:solidFill>
                          <a:latin typeface="黑体" panose="02010609060101010101" pitchFamily="49" charset="-122"/>
                          <a:ea typeface="黑体" panose="02010609060101010101" pitchFamily="49" charset="-122"/>
                          <a:cs typeface="+mn-cs"/>
                        </a:rPr>
                        <a:t>必现</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功能</a:t>
                      </a:r>
                      <a:r>
                        <a:rPr lang="en-US" altLang="zh-CN" sz="1000" kern="1200" dirty="0">
                          <a:solidFill>
                            <a:schemeClr val="tx1"/>
                          </a:solidFill>
                          <a:latin typeface="黑体" panose="02010609060101010101" pitchFamily="49" charset="-122"/>
                          <a:ea typeface="黑体" panose="02010609060101010101" pitchFamily="49" charset="-122"/>
                          <a:cs typeface="+mn-cs"/>
                        </a:rPr>
                        <a:t>】</a:t>
                      </a:r>
                      <a:r>
                        <a:rPr lang="zh-CN" altLang="en-US" sz="1000" kern="1200" dirty="0">
                          <a:solidFill>
                            <a:schemeClr val="tx1"/>
                          </a:solidFill>
                          <a:latin typeface="黑体" panose="02010609060101010101" pitchFamily="49" charset="-122"/>
                          <a:ea typeface="黑体" panose="02010609060101010101" pitchFamily="49" charset="-122"/>
                          <a:cs typeface="+mn-cs"/>
                        </a:rPr>
                        <a:t>多次点击断开</a:t>
                      </a:r>
                      <a:r>
                        <a:rPr lang="en-US" altLang="zh-CN" sz="1000" kern="1200" dirty="0">
                          <a:solidFill>
                            <a:schemeClr val="tx1"/>
                          </a:solidFill>
                          <a:latin typeface="黑体" panose="02010609060101010101" pitchFamily="49" charset="-122"/>
                          <a:ea typeface="黑体" panose="02010609060101010101" pitchFamily="49" charset="-122"/>
                          <a:cs typeface="+mn-cs"/>
                        </a:rPr>
                        <a:t>CP</a:t>
                      </a:r>
                      <a:r>
                        <a:rPr lang="zh-CN" altLang="en-US" sz="1000" kern="1200" dirty="0">
                          <a:solidFill>
                            <a:schemeClr val="tx1"/>
                          </a:solidFill>
                          <a:latin typeface="黑体" panose="02010609060101010101" pitchFamily="49" charset="-122"/>
                          <a:ea typeface="黑体" panose="02010609060101010101" pitchFamily="49" charset="-122"/>
                          <a:cs typeface="+mn-cs"/>
                        </a:rPr>
                        <a:t>回连</a:t>
                      </a:r>
                      <a:r>
                        <a:rPr lang="en-US" altLang="zh-CN" sz="1000" kern="1200" dirty="0">
                          <a:solidFill>
                            <a:schemeClr val="tx1"/>
                          </a:solidFill>
                          <a:latin typeface="黑体" panose="02010609060101010101" pitchFamily="49" charset="-122"/>
                          <a:ea typeface="黑体" panose="02010609060101010101" pitchFamily="49" charset="-122"/>
                          <a:cs typeface="+mn-cs"/>
                        </a:rPr>
                        <a:t>CP</a:t>
                      </a:r>
                      <a:r>
                        <a:rPr lang="zh-CN" altLang="en-US" sz="1000" kern="1200" dirty="0">
                          <a:solidFill>
                            <a:schemeClr val="tx1"/>
                          </a:solidFill>
                          <a:latin typeface="黑体" panose="02010609060101010101" pitchFamily="49" charset="-122"/>
                          <a:ea typeface="黑体" panose="02010609060101010101" pitchFamily="49" charset="-122"/>
                          <a:cs typeface="+mn-cs"/>
                        </a:rPr>
                        <a:t>后，</a:t>
                      </a:r>
                      <a:r>
                        <a:rPr lang="en-US" altLang="zh-CN" sz="1000" kern="1200" dirty="0">
                          <a:solidFill>
                            <a:schemeClr val="tx1"/>
                          </a:solidFill>
                          <a:latin typeface="黑体" panose="02010609060101010101" pitchFamily="49" charset="-122"/>
                          <a:ea typeface="黑体" panose="02010609060101010101" pitchFamily="49" charset="-122"/>
                          <a:cs typeface="+mn-cs"/>
                        </a:rPr>
                        <a:t>CP</a:t>
                      </a:r>
                      <a:r>
                        <a:rPr lang="zh-CN" altLang="en-US" sz="1000" kern="1200" dirty="0">
                          <a:solidFill>
                            <a:schemeClr val="tx1"/>
                          </a:solidFill>
                          <a:latin typeface="黑体" panose="02010609060101010101" pitchFamily="49" charset="-122"/>
                          <a:ea typeface="黑体" panose="02010609060101010101" pitchFamily="49" charset="-122"/>
                          <a:cs typeface="+mn-cs"/>
                        </a:rPr>
                        <a:t>连接不上</a:t>
                      </a:r>
                    </a:p>
                    <a:p>
                      <a:pPr marL="0" algn="l" defTabSz="914400" rtl="0" eaLnBrk="1" fontAlgn="t" latinLnBrk="0" hangingPunct="1"/>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1/50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P1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a:t>
                      </a:r>
                      <a:r>
                        <a:rPr lang="en-US" altLang="zh-CN" sz="1000" kern="1200" dirty="0">
                          <a:solidFill>
                            <a:schemeClr val="tx1"/>
                          </a:solidFill>
                          <a:latin typeface="黑体" panose="02010609060101010101" pitchFamily="49" charset="-122"/>
                          <a:ea typeface="黑体" panose="02010609060101010101" pitchFamily="49" charset="-122"/>
                          <a:cs typeface="+mn-cs"/>
                        </a:rPr>
                        <a:t>MF12_R00</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a:t>
                      </a:r>
                      <a:r>
                        <a:rPr lang="zh-CN" altLang="en-US" sz="1000" kern="1200" dirty="0">
                          <a:solidFill>
                            <a:schemeClr val="tx1"/>
                          </a:solidFill>
                          <a:latin typeface="黑体" panose="02010609060101010101" pitchFamily="49" charset="-122"/>
                          <a:ea typeface="黑体" panose="02010609060101010101" pitchFamily="49" charset="-122"/>
                          <a:cs typeface="+mn-cs"/>
                        </a:rPr>
                        <a:t>多次点击断开</a:t>
                      </a:r>
                      <a:r>
                        <a:rPr lang="en-US" altLang="zh-CN" sz="1000" kern="1200" dirty="0">
                          <a:solidFill>
                            <a:schemeClr val="tx1"/>
                          </a:solidFill>
                          <a:latin typeface="黑体" panose="02010609060101010101" pitchFamily="49" charset="-122"/>
                          <a:ea typeface="黑体" panose="02010609060101010101" pitchFamily="49" charset="-122"/>
                          <a:cs typeface="+mn-cs"/>
                        </a:rPr>
                        <a:t>/</a:t>
                      </a:r>
                      <a:r>
                        <a:rPr lang="zh-CN" altLang="en-US" sz="1000" kern="1200" dirty="0">
                          <a:solidFill>
                            <a:schemeClr val="tx1"/>
                          </a:solidFill>
                          <a:latin typeface="黑体" panose="02010609060101010101" pitchFamily="49" charset="-122"/>
                          <a:ea typeface="黑体" panose="02010609060101010101" pitchFamily="49" charset="-122"/>
                          <a:cs typeface="+mn-cs"/>
                        </a:rPr>
                        <a:t>连接</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问题出现场景未多次点击，且出现问题概率较低，当前</a:t>
                      </a:r>
                      <a:r>
                        <a:rPr lang="en-US" altLang="zh-CN" sz="1000" kern="1200" dirty="0">
                          <a:solidFill>
                            <a:schemeClr val="tx1"/>
                          </a:solidFill>
                          <a:latin typeface="黑体" panose="02010609060101010101" pitchFamily="49" charset="-122"/>
                          <a:ea typeface="黑体" panose="02010609060101010101" pitchFamily="49" charset="-122"/>
                          <a:cs typeface="+mn-cs"/>
                        </a:rPr>
                        <a:t>TT</a:t>
                      </a:r>
                      <a:r>
                        <a:rPr lang="zh-CN" altLang="en-US" sz="1000" kern="1200" dirty="0">
                          <a:solidFill>
                            <a:schemeClr val="tx1"/>
                          </a:solidFill>
                          <a:latin typeface="黑体" panose="02010609060101010101" pitchFamily="49" charset="-122"/>
                          <a:ea typeface="黑体" panose="02010609060101010101" pitchFamily="49" charset="-122"/>
                          <a:cs typeface="+mn-cs"/>
                        </a:rPr>
                        <a:t>阶段产品未流向市场，评估风险低</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000" kern="1200" dirty="0">
                          <a:solidFill>
                            <a:schemeClr val="tx1"/>
                          </a:solidFill>
                          <a:latin typeface="黑体" panose="02010609060101010101" pitchFamily="49" charset="-122"/>
                          <a:ea typeface="黑体" panose="02010609060101010101" pitchFamily="49" charset="-122"/>
                          <a:cs typeface="+mn-cs"/>
                        </a:rPr>
                        <a:t>清空标志位后进行字符段校验时调用系统函数存在概率性卡死</a:t>
                      </a:r>
                    </a:p>
                  </a:txBody>
                  <a:tcPr marL="0" marR="0" marT="0" marB="0" anchor="b">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取消字符段比较，只进行打印</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a:t>
                      </a:r>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a:t>
                      </a:r>
                      <a:r>
                        <a:rPr lang="en-US" altLang="zh-CN" sz="1000" kern="1200" dirty="0">
                          <a:solidFill>
                            <a:schemeClr val="tx1"/>
                          </a:solidFill>
                          <a:latin typeface="黑体" panose="02010609060101010101" pitchFamily="49" charset="-122"/>
                          <a:ea typeface="黑体" panose="02010609060101010101" pitchFamily="49" charset="-122"/>
                          <a:cs typeface="+mn-cs"/>
                        </a:rPr>
                        <a:t>R06.ENG1</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　</a:t>
                      </a:r>
                    </a:p>
                  </a:txBody>
                  <a:tcPr marL="0" marR="0" marT="0" marB="0" anchor="b">
                    <a:lnT w="12700" cap="flat" cmpd="sng" algn="ctr">
                      <a:solidFill>
                        <a:schemeClr val="bg1"/>
                      </a:solidFill>
                      <a:prstDash val="solid"/>
                      <a:round/>
                      <a:headEnd type="none" w="med" len="med"/>
                      <a:tailEnd type="none" w="med" len="med"/>
                    </a:lnT>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86155263"/>
                  </a:ext>
                </a:extLst>
              </a:tr>
              <a:tr h="1230216">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AW2-32161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黑体" panose="02010609060101010101" pitchFamily="49" charset="-122"/>
                          <a:ea typeface="黑体" panose="02010609060101010101" pitchFamily="49" charset="-122"/>
                          <a:cs typeface="+mn-cs"/>
                        </a:rPr>
                        <a:t>【U725C】【</a:t>
                      </a:r>
                      <a:r>
                        <a:rPr lang="zh-CN" altLang="en-US" sz="1000" kern="1200" dirty="0">
                          <a:solidFill>
                            <a:schemeClr val="tx1"/>
                          </a:solidFill>
                          <a:latin typeface="黑体" panose="02010609060101010101" pitchFamily="49" charset="-122"/>
                          <a:ea typeface="黑体" panose="02010609060101010101" pitchFamily="49" charset="-122"/>
                          <a:cs typeface="+mn-cs"/>
                        </a:rPr>
                        <a:t>必现</a:t>
                      </a:r>
                      <a:r>
                        <a:rPr lang="en-US" altLang="zh-CN" sz="1000" kern="1200" dirty="0">
                          <a:solidFill>
                            <a:schemeClr val="tx1"/>
                          </a:solidFill>
                          <a:latin typeface="黑体" panose="02010609060101010101" pitchFamily="49" charset="-122"/>
                          <a:ea typeface="黑体" panose="02010609060101010101" pitchFamily="49" charset="-122"/>
                          <a:cs typeface="+mn-cs"/>
                        </a:rPr>
                        <a:t>】【BT】</a:t>
                      </a:r>
                      <a:r>
                        <a:rPr lang="zh-CN" altLang="en-US" sz="1000" kern="1200" dirty="0">
                          <a:solidFill>
                            <a:schemeClr val="tx1"/>
                          </a:solidFill>
                          <a:latin typeface="黑体" panose="02010609060101010101" pitchFamily="49" charset="-122"/>
                          <a:ea typeface="黑体" panose="02010609060101010101" pitchFamily="49" charset="-122"/>
                          <a:cs typeface="+mn-cs"/>
                        </a:rPr>
                        <a:t>连接</a:t>
                      </a:r>
                      <a:r>
                        <a:rPr lang="en-US" altLang="zh-CN" sz="1000" kern="1200" dirty="0">
                          <a:solidFill>
                            <a:schemeClr val="tx1"/>
                          </a:solidFill>
                          <a:latin typeface="黑体" panose="02010609060101010101" pitchFamily="49" charset="-122"/>
                          <a:ea typeface="黑体" panose="02010609060101010101" pitchFamily="49" charset="-122"/>
                          <a:cs typeface="+mn-cs"/>
                        </a:rPr>
                        <a:t>A</a:t>
                      </a:r>
                      <a:r>
                        <a:rPr lang="zh-CN" altLang="en-US" sz="1000" kern="1200" dirty="0">
                          <a:solidFill>
                            <a:schemeClr val="tx1"/>
                          </a:solidFill>
                          <a:latin typeface="黑体" panose="02010609060101010101" pitchFamily="49" charset="-122"/>
                          <a:ea typeface="黑体" panose="02010609060101010101" pitchFamily="49" charset="-122"/>
                          <a:cs typeface="+mn-cs"/>
                        </a:rPr>
                        <a:t>设备</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后，蓝牙设备</a:t>
                      </a:r>
                      <a:r>
                        <a:rPr lang="en-US" altLang="zh-CN" sz="1000" kern="1200" dirty="0">
                          <a:solidFill>
                            <a:schemeClr val="tx1"/>
                          </a:solidFill>
                          <a:latin typeface="黑体" panose="02010609060101010101" pitchFamily="49" charset="-122"/>
                          <a:ea typeface="黑体" panose="02010609060101010101" pitchFamily="49" charset="-122"/>
                          <a:cs typeface="+mn-cs"/>
                        </a:rPr>
                        <a:t>B</a:t>
                      </a:r>
                      <a:r>
                        <a:rPr lang="zh-CN" altLang="en-US" sz="1000" kern="1200" dirty="0">
                          <a:solidFill>
                            <a:schemeClr val="tx1"/>
                          </a:solidFill>
                          <a:latin typeface="黑体" panose="02010609060101010101" pitchFamily="49" charset="-122"/>
                          <a:ea typeface="黑体" panose="02010609060101010101" pitchFamily="49" charset="-122"/>
                          <a:cs typeface="+mn-cs"/>
                        </a:rPr>
                        <a:t>不会自动回连</a:t>
                      </a:r>
                    </a:p>
                    <a:p>
                      <a:pPr marL="0" algn="l" defTabSz="914400" rtl="0" eaLnBrk="1" fontAlgn="t" latinLnBrk="0" hangingPunct="1"/>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100%</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P1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R05.HF1</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a:t>
                      </a:r>
                      <a:r>
                        <a:rPr lang="zh-CN" altLang="en-US" sz="1000" kern="1200" dirty="0">
                          <a:solidFill>
                            <a:schemeClr val="tx1"/>
                          </a:solidFill>
                          <a:latin typeface="黑体" panose="02010609060101010101" pitchFamily="49" charset="-122"/>
                          <a:ea typeface="黑体" panose="02010609060101010101" pitchFamily="49" charset="-122"/>
                          <a:cs typeface="+mn-cs"/>
                        </a:rPr>
                        <a:t>连接</a:t>
                      </a:r>
                      <a:r>
                        <a:rPr lang="en-US" altLang="zh-CN" sz="1000" kern="1200" dirty="0">
                          <a:solidFill>
                            <a:schemeClr val="tx1"/>
                          </a:solidFill>
                          <a:latin typeface="黑体" panose="02010609060101010101" pitchFamily="49" charset="-122"/>
                          <a:ea typeface="黑体" panose="02010609060101010101" pitchFamily="49" charset="-122"/>
                          <a:cs typeface="+mn-cs"/>
                        </a:rPr>
                        <a:t>A</a:t>
                      </a:r>
                      <a:r>
                        <a:rPr lang="zh-CN" altLang="en-US" sz="1000" kern="1200" dirty="0">
                          <a:solidFill>
                            <a:schemeClr val="tx1"/>
                          </a:solidFill>
                          <a:latin typeface="黑体" panose="02010609060101010101" pitchFamily="49" charset="-122"/>
                          <a:ea typeface="黑体" panose="02010609060101010101" pitchFamily="49" charset="-122"/>
                          <a:cs typeface="+mn-cs"/>
                        </a:rPr>
                        <a:t>设备</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p>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2.</a:t>
                      </a:r>
                      <a:r>
                        <a:rPr lang="zh-CN" altLang="en-US" sz="1000" kern="1200" dirty="0">
                          <a:solidFill>
                            <a:schemeClr val="tx1"/>
                          </a:solidFill>
                          <a:latin typeface="黑体" panose="02010609060101010101" pitchFamily="49" charset="-122"/>
                          <a:ea typeface="黑体" panose="02010609060101010101" pitchFamily="49" charset="-122"/>
                          <a:cs typeface="+mn-cs"/>
                        </a:rPr>
                        <a:t>连接</a:t>
                      </a:r>
                      <a:r>
                        <a:rPr lang="en-US" altLang="zh-CN" sz="1000" kern="1200" dirty="0">
                          <a:solidFill>
                            <a:schemeClr val="tx1"/>
                          </a:solidFill>
                          <a:latin typeface="黑体" panose="02010609060101010101" pitchFamily="49" charset="-122"/>
                          <a:ea typeface="黑体" panose="02010609060101010101" pitchFamily="49" charset="-122"/>
                          <a:cs typeface="+mn-cs"/>
                        </a:rPr>
                        <a:t>B</a:t>
                      </a:r>
                      <a:r>
                        <a:rPr lang="zh-CN" altLang="en-US" sz="1000" kern="1200" dirty="0">
                          <a:solidFill>
                            <a:schemeClr val="tx1"/>
                          </a:solidFill>
                          <a:latin typeface="黑体" panose="02010609060101010101" pitchFamily="49" charset="-122"/>
                          <a:ea typeface="黑体" panose="02010609060101010101" pitchFamily="49" charset="-122"/>
                          <a:cs typeface="+mn-cs"/>
                        </a:rPr>
                        <a:t>设备蓝牙</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3.</a:t>
                      </a:r>
                      <a:r>
                        <a:rPr lang="zh-CN" altLang="en-US" sz="1000" kern="1200" dirty="0">
                          <a:solidFill>
                            <a:schemeClr val="tx1"/>
                          </a:solidFill>
                          <a:latin typeface="黑体" panose="02010609060101010101" pitchFamily="49" charset="-122"/>
                          <a:ea typeface="黑体" panose="02010609060101010101" pitchFamily="49" charset="-122"/>
                          <a:cs typeface="+mn-cs"/>
                        </a:rPr>
                        <a:t>关闭蓝牙</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4.</a:t>
                      </a:r>
                      <a:r>
                        <a:rPr lang="zh-CN" altLang="en-US" sz="1000" kern="1200" dirty="0">
                          <a:solidFill>
                            <a:schemeClr val="tx1"/>
                          </a:solidFill>
                          <a:latin typeface="黑体" panose="02010609060101010101" pitchFamily="49" charset="-122"/>
                          <a:ea typeface="黑体" panose="02010609060101010101" pitchFamily="49" charset="-122"/>
                          <a:cs typeface="+mn-cs"/>
                        </a:rPr>
                        <a:t>关闭</a:t>
                      </a:r>
                      <a:r>
                        <a:rPr lang="en-US" altLang="zh-CN" sz="1000" kern="1200" dirty="0">
                          <a:solidFill>
                            <a:schemeClr val="tx1"/>
                          </a:solidFill>
                          <a:latin typeface="黑体" panose="02010609060101010101" pitchFamily="49" charset="-122"/>
                          <a:ea typeface="黑体" panose="02010609060101010101" pitchFamily="49" charset="-122"/>
                          <a:cs typeface="+mn-cs"/>
                        </a:rPr>
                        <a:t>B</a:t>
                      </a:r>
                      <a:r>
                        <a:rPr lang="zh-CN" altLang="en-US" sz="1000" kern="1200" dirty="0">
                          <a:solidFill>
                            <a:schemeClr val="tx1"/>
                          </a:solidFill>
                          <a:latin typeface="黑体" panose="02010609060101010101" pitchFamily="49" charset="-122"/>
                          <a:ea typeface="黑体" panose="02010609060101010101" pitchFamily="49" charset="-122"/>
                          <a:cs typeface="+mn-cs"/>
                        </a:rPr>
                        <a:t>设备</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5.</a:t>
                      </a:r>
                      <a:r>
                        <a:rPr lang="zh-CN" altLang="en-US" sz="1000" kern="1200" dirty="0">
                          <a:solidFill>
                            <a:schemeClr val="tx1"/>
                          </a:solidFill>
                          <a:latin typeface="黑体" panose="02010609060101010101" pitchFamily="49" charset="-122"/>
                          <a:ea typeface="黑体" panose="02010609060101010101" pitchFamily="49" charset="-122"/>
                          <a:cs typeface="+mn-cs"/>
                        </a:rPr>
                        <a:t>打开蓝牙</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多设备切换回连失败，用户场景较少，手动可以进行连接，恢复方式简单，体验问题不影响功能使用，评估风险低</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1.A</a:t>
                      </a:r>
                      <a:r>
                        <a:rPr lang="zh-CN" altLang="en-US" sz="1000" kern="1200" dirty="0">
                          <a:solidFill>
                            <a:schemeClr val="tx1"/>
                          </a:solidFill>
                          <a:latin typeface="黑体" panose="02010609060101010101" pitchFamily="49" charset="-122"/>
                          <a:ea typeface="黑体" panose="02010609060101010101" pitchFamily="49" charset="-122"/>
                          <a:cs typeface="+mn-cs"/>
                        </a:rPr>
                        <a:t>设备</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远离后连接</a:t>
                      </a:r>
                      <a:r>
                        <a:rPr lang="en-US" altLang="zh-CN" sz="1000" kern="1200" dirty="0">
                          <a:solidFill>
                            <a:schemeClr val="tx1"/>
                          </a:solidFill>
                          <a:latin typeface="黑体" panose="02010609060101010101" pitchFamily="49" charset="-122"/>
                          <a:ea typeface="黑体" panose="02010609060101010101" pitchFamily="49" charset="-122"/>
                          <a:cs typeface="+mn-cs"/>
                        </a:rPr>
                        <a:t>B</a:t>
                      </a:r>
                      <a:r>
                        <a:rPr lang="zh-CN" altLang="en-US" sz="1000" kern="1200" dirty="0">
                          <a:solidFill>
                            <a:schemeClr val="tx1"/>
                          </a:solidFill>
                          <a:latin typeface="黑体" panose="02010609060101010101" pitchFamily="49" charset="-122"/>
                          <a:ea typeface="黑体" panose="02010609060101010101" pitchFamily="49" charset="-122"/>
                          <a:cs typeface="+mn-cs"/>
                        </a:rPr>
                        <a:t>设备蓝牙，未清空</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标志位及未中断</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回连</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回连中断且清除</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标志位</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黑体" panose="02010609060101010101" pitchFamily="49" charset="-122"/>
                          <a:ea typeface="黑体" panose="02010609060101010101" pitchFamily="49" charset="-122"/>
                          <a:cs typeface="+mn-cs"/>
                        </a:rPr>
                        <a:t>R06.ENG1</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p>
                      <a:pPr marL="0" algn="l" defTabSz="914400" rtl="0" eaLnBrk="1" fontAlgn="t" latinLnBrk="0" hangingPunct="1"/>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3897879"/>
                  </a:ext>
                </a:extLst>
              </a:tr>
              <a:tr h="1135628">
                <a:tc>
                  <a:txBody>
                    <a:bodyPr/>
                    <a:lstStyle/>
                    <a:p>
                      <a:pPr marL="0" algn="l" defTabSz="914400" rtl="0" eaLnBrk="1" fontAlgn="t" latinLnBrk="0" hangingPunct="1"/>
                      <a:r>
                        <a:rPr lang="en-US" sz="1000" kern="1200" dirty="0">
                          <a:solidFill>
                            <a:schemeClr val="tx1"/>
                          </a:solidFill>
                          <a:latin typeface="黑体" panose="02010609060101010101" pitchFamily="49" charset="-122"/>
                          <a:ea typeface="黑体" panose="02010609060101010101" pitchFamily="49" charset="-122"/>
                          <a:cs typeface="+mn-cs"/>
                        </a:rPr>
                        <a:t>AW2-31449</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【U725C】【CarPlay</a:t>
                      </a:r>
                      <a:r>
                        <a:rPr lang="zh-CN" altLang="en-US" sz="1000" kern="1200" dirty="0">
                          <a:solidFill>
                            <a:schemeClr val="tx1"/>
                          </a:solidFill>
                          <a:latin typeface="黑体" panose="02010609060101010101" pitchFamily="49" charset="-122"/>
                          <a:ea typeface="黑体" panose="02010609060101010101" pitchFamily="49" charset="-122"/>
                          <a:cs typeface="+mn-cs"/>
                        </a:rPr>
                        <a:t>功能</a:t>
                      </a:r>
                      <a:r>
                        <a:rPr lang="en-US" altLang="zh-CN" sz="1000" kern="1200" dirty="0">
                          <a:solidFill>
                            <a:schemeClr val="tx1"/>
                          </a:solidFill>
                          <a:latin typeface="黑体" panose="02010609060101010101" pitchFamily="49" charset="-122"/>
                          <a:ea typeface="黑体" panose="02010609060101010101" pitchFamily="49" charset="-122"/>
                          <a:cs typeface="+mn-cs"/>
                        </a:rPr>
                        <a:t>】【</a:t>
                      </a:r>
                      <a:r>
                        <a:rPr lang="zh-CN" altLang="en-US" sz="1000" kern="1200" dirty="0">
                          <a:solidFill>
                            <a:schemeClr val="tx1"/>
                          </a:solidFill>
                          <a:latin typeface="黑体" panose="02010609060101010101" pitchFamily="49" charset="-122"/>
                          <a:ea typeface="黑体" panose="02010609060101010101" pitchFamily="49" charset="-122"/>
                          <a:cs typeface="+mn-cs"/>
                        </a:rPr>
                        <a:t>偶发</a:t>
                      </a:r>
                      <a:r>
                        <a:rPr lang="en-US" altLang="zh-CN" sz="1000" kern="1200" dirty="0">
                          <a:solidFill>
                            <a:schemeClr val="tx1"/>
                          </a:solidFill>
                          <a:latin typeface="黑体" panose="02010609060101010101" pitchFamily="49" charset="-122"/>
                          <a:ea typeface="黑体" panose="02010609060101010101" pitchFamily="49" charset="-122"/>
                          <a:cs typeface="+mn-cs"/>
                        </a:rPr>
                        <a:t>】</a:t>
                      </a:r>
                      <a:r>
                        <a:rPr lang="zh-CN" altLang="en-US" sz="1000" kern="1200" dirty="0">
                          <a:solidFill>
                            <a:schemeClr val="tx1"/>
                          </a:solidFill>
                          <a:latin typeface="黑体" panose="02010609060101010101" pitchFamily="49" charset="-122"/>
                          <a:ea typeface="黑体" panose="02010609060101010101" pitchFamily="49" charset="-122"/>
                          <a:cs typeface="+mn-cs"/>
                        </a:rPr>
                        <a:t>车机熄火进入休眠状态，点火</a:t>
                      </a:r>
                      <a:r>
                        <a:rPr lang="en-US" altLang="zh-CN" sz="1000" kern="1200" dirty="0">
                          <a:solidFill>
                            <a:schemeClr val="tx1"/>
                          </a:solidFill>
                          <a:latin typeface="黑体" panose="02010609060101010101" pitchFamily="49" charset="-122"/>
                          <a:ea typeface="黑体" panose="02010609060101010101" pitchFamily="49" charset="-122"/>
                          <a:cs typeface="+mn-cs"/>
                        </a:rPr>
                        <a:t>carpaly</a:t>
                      </a:r>
                      <a:r>
                        <a:rPr lang="zh-CN" altLang="en-US" sz="1000" kern="1200" dirty="0">
                          <a:solidFill>
                            <a:schemeClr val="tx1"/>
                          </a:solidFill>
                          <a:latin typeface="黑体" panose="02010609060101010101" pitchFamily="49" charset="-122"/>
                          <a:ea typeface="黑体" panose="02010609060101010101" pitchFamily="49" charset="-122"/>
                          <a:cs typeface="+mn-cs"/>
                        </a:rPr>
                        <a:t>没有回连</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1/50</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黑体" panose="02010609060101010101" pitchFamily="49" charset="-122"/>
                          <a:ea typeface="黑体" panose="02010609060101010101" pitchFamily="49" charset="-122"/>
                          <a:cs typeface="+mn-cs"/>
                        </a:rPr>
                        <a:t>P1</a:t>
                      </a:r>
                    </a:p>
                    <a:p>
                      <a:pPr marL="0" algn="l" defTabSz="914400" rtl="0" eaLnBrk="1" fontAlgn="t" latinLnBrk="0" hangingPunct="1"/>
                      <a:endParaRPr 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MF12_R00</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1.</a:t>
                      </a:r>
                      <a:r>
                        <a:rPr lang="zh-CN" altLang="en-US" sz="1000" kern="1200" dirty="0">
                          <a:solidFill>
                            <a:schemeClr val="tx1"/>
                          </a:solidFill>
                          <a:latin typeface="黑体" panose="02010609060101010101" pitchFamily="49" charset="-122"/>
                          <a:ea typeface="黑体" panose="02010609060101010101" pitchFamily="49" charset="-122"/>
                          <a:cs typeface="+mn-cs"/>
                        </a:rPr>
                        <a:t>车机连接</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p>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2.</a:t>
                      </a:r>
                      <a:r>
                        <a:rPr lang="zh-CN" altLang="en-US" sz="1000" kern="1200" dirty="0">
                          <a:solidFill>
                            <a:schemeClr val="tx1"/>
                          </a:solidFill>
                          <a:latin typeface="黑体" panose="02010609060101010101" pitchFamily="49" charset="-122"/>
                          <a:ea typeface="黑体" panose="02010609060101010101" pitchFamily="49" charset="-122"/>
                          <a:cs typeface="+mn-cs"/>
                        </a:rPr>
                        <a:t>车机熄火休眠</a:t>
                      </a:r>
                      <a:endParaRPr lang="en-US" altLang="zh-CN" sz="1000" kern="1200" dirty="0">
                        <a:solidFill>
                          <a:schemeClr val="tx1"/>
                        </a:solidFill>
                        <a:latin typeface="黑体" panose="02010609060101010101" pitchFamily="49" charset="-122"/>
                        <a:ea typeface="黑体" panose="02010609060101010101" pitchFamily="49" charset="-122"/>
                        <a:cs typeface="+mn-cs"/>
                      </a:endParaRPr>
                    </a:p>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3.</a:t>
                      </a:r>
                      <a:r>
                        <a:rPr lang="zh-CN" altLang="en-US" sz="1000" kern="1200" dirty="0">
                          <a:solidFill>
                            <a:schemeClr val="tx1"/>
                          </a:solidFill>
                          <a:latin typeface="黑体" panose="02010609060101010101" pitchFamily="49" charset="-122"/>
                          <a:ea typeface="黑体" panose="02010609060101010101" pitchFamily="49" charset="-122"/>
                          <a:cs typeface="+mn-cs"/>
                        </a:rPr>
                        <a:t>车机重新点火</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出现问题概率较低，当前阶段为</a:t>
                      </a:r>
                      <a:r>
                        <a:rPr lang="en-US" altLang="zh-CN" sz="1000" kern="1200" dirty="0">
                          <a:solidFill>
                            <a:schemeClr val="tx1"/>
                          </a:solidFill>
                          <a:latin typeface="黑体" panose="02010609060101010101" pitchFamily="49" charset="-122"/>
                          <a:ea typeface="黑体" panose="02010609060101010101" pitchFamily="49" charset="-122"/>
                          <a:cs typeface="+mn-cs"/>
                        </a:rPr>
                        <a:t>TT</a:t>
                      </a:r>
                      <a:r>
                        <a:rPr lang="zh-CN" altLang="en-US" sz="1000" kern="1200" dirty="0">
                          <a:solidFill>
                            <a:schemeClr val="tx1"/>
                          </a:solidFill>
                          <a:latin typeface="黑体" panose="02010609060101010101" pitchFamily="49" charset="-122"/>
                          <a:ea typeface="黑体" panose="02010609060101010101" pitchFamily="49" charset="-122"/>
                          <a:cs typeface="+mn-cs"/>
                        </a:rPr>
                        <a:t>阶段，产品为流向市场，不影响其他</a:t>
                      </a:r>
                      <a:r>
                        <a:rPr lang="en-US" altLang="zh-CN" sz="1000" kern="1200" dirty="0">
                          <a:solidFill>
                            <a:schemeClr val="tx1"/>
                          </a:solidFill>
                          <a:latin typeface="黑体" panose="02010609060101010101" pitchFamily="49" charset="-122"/>
                          <a:ea typeface="黑体" panose="02010609060101010101" pitchFamily="49" charset="-122"/>
                          <a:cs typeface="+mn-cs"/>
                        </a:rPr>
                        <a:t>ECU</a:t>
                      </a:r>
                      <a:r>
                        <a:rPr lang="zh-CN" altLang="en-US" sz="1000" kern="1200" dirty="0">
                          <a:solidFill>
                            <a:schemeClr val="tx1"/>
                          </a:solidFill>
                          <a:latin typeface="黑体" panose="02010609060101010101" pitchFamily="49" charset="-122"/>
                          <a:ea typeface="黑体" panose="02010609060101010101" pitchFamily="49" charset="-122"/>
                          <a:cs typeface="+mn-cs"/>
                        </a:rPr>
                        <a:t>测试，评估风险低</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zh-CN" altLang="en-US" sz="1000" kern="1200" dirty="0">
                          <a:solidFill>
                            <a:schemeClr val="tx1"/>
                          </a:solidFill>
                          <a:latin typeface="黑体" panose="02010609060101010101" pitchFamily="49" charset="-122"/>
                          <a:ea typeface="黑体" panose="02010609060101010101" pitchFamily="49" charset="-122"/>
                          <a:cs typeface="+mn-cs"/>
                        </a:rPr>
                        <a:t>需该问题是因为在</a:t>
                      </a:r>
                      <a:r>
                        <a:rPr lang="en-US" altLang="zh-CN" sz="1000" kern="1200" dirty="0">
                          <a:solidFill>
                            <a:schemeClr val="tx1"/>
                          </a:solidFill>
                          <a:latin typeface="黑体" panose="02010609060101010101" pitchFamily="49" charset="-122"/>
                          <a:ea typeface="黑体" panose="02010609060101010101" pitchFamily="49" charset="-122"/>
                          <a:cs typeface="+mn-cs"/>
                        </a:rPr>
                        <a:t>carplay</a:t>
                      </a:r>
                      <a:r>
                        <a:rPr lang="zh-CN" altLang="en-US" sz="1000" kern="1200" dirty="0">
                          <a:solidFill>
                            <a:schemeClr val="tx1"/>
                          </a:solidFill>
                          <a:latin typeface="黑体" panose="02010609060101010101" pitchFamily="49" charset="-122"/>
                          <a:ea typeface="黑体" panose="02010609060101010101" pitchFamily="49" charset="-122"/>
                          <a:cs typeface="+mn-cs"/>
                        </a:rPr>
                        <a:t>回连时，</a:t>
                      </a:r>
                      <a:r>
                        <a:rPr lang="en-US" altLang="zh-CN" sz="1000" kern="1200" dirty="0">
                          <a:solidFill>
                            <a:schemeClr val="tx1"/>
                          </a:solidFill>
                          <a:latin typeface="黑体" panose="02010609060101010101" pitchFamily="49" charset="-122"/>
                          <a:ea typeface="黑体" panose="02010609060101010101" pitchFamily="49" charset="-122"/>
                          <a:cs typeface="+mn-cs"/>
                        </a:rPr>
                        <a:t>wifi</a:t>
                      </a:r>
                      <a:r>
                        <a:rPr lang="zh-CN" altLang="en-US" sz="1000" kern="1200" dirty="0">
                          <a:solidFill>
                            <a:schemeClr val="tx1"/>
                          </a:solidFill>
                          <a:latin typeface="黑体" panose="02010609060101010101" pitchFamily="49" charset="-122"/>
                          <a:ea typeface="黑体" panose="02010609060101010101" pitchFamily="49" charset="-122"/>
                          <a:cs typeface="+mn-cs"/>
                        </a:rPr>
                        <a:t>开关打开时，触发了一次</a:t>
                      </a:r>
                      <a:r>
                        <a:rPr lang="en-US" altLang="zh-CN" sz="1000" kern="1200" dirty="0">
                          <a:solidFill>
                            <a:schemeClr val="tx1"/>
                          </a:solidFill>
                          <a:latin typeface="黑体" panose="02010609060101010101" pitchFamily="49" charset="-122"/>
                          <a:ea typeface="黑体" panose="02010609060101010101" pitchFamily="49" charset="-122"/>
                          <a:cs typeface="+mn-cs"/>
                        </a:rPr>
                        <a:t>scan</a:t>
                      </a:r>
                      <a:r>
                        <a:rPr lang="zh-CN" altLang="en-US" sz="1000" kern="1200" dirty="0">
                          <a:solidFill>
                            <a:schemeClr val="tx1"/>
                          </a:solidFill>
                          <a:latin typeface="黑体" panose="02010609060101010101" pitchFamily="49" charset="-122"/>
                          <a:ea typeface="黑体" panose="02010609060101010101" pitchFamily="49" charset="-122"/>
                          <a:cs typeface="+mn-cs"/>
                        </a:rPr>
                        <a:t>，</a:t>
                      </a:r>
                      <a:r>
                        <a:rPr lang="en-US" altLang="zh-CN" sz="1000" kern="1200" dirty="0">
                          <a:solidFill>
                            <a:schemeClr val="tx1"/>
                          </a:solidFill>
                          <a:latin typeface="黑体" panose="02010609060101010101" pitchFamily="49" charset="-122"/>
                          <a:ea typeface="黑体" panose="02010609060101010101" pitchFamily="49" charset="-122"/>
                          <a:cs typeface="+mn-cs"/>
                        </a:rPr>
                        <a:t>fnv</a:t>
                      </a:r>
                      <a:r>
                        <a:rPr lang="zh-CN" altLang="en-US" sz="1000" kern="1200" dirty="0">
                          <a:solidFill>
                            <a:schemeClr val="tx1"/>
                          </a:solidFill>
                          <a:latin typeface="黑体" panose="02010609060101010101" pitchFamily="49" charset="-122"/>
                          <a:ea typeface="黑体" panose="02010609060101010101" pitchFamily="49" charset="-122"/>
                          <a:cs typeface="+mn-cs"/>
                        </a:rPr>
                        <a:t>库接收到这次</a:t>
                      </a:r>
                      <a:r>
                        <a:rPr lang="en-US" altLang="zh-CN" sz="1000" kern="1200" dirty="0">
                          <a:solidFill>
                            <a:schemeClr val="tx1"/>
                          </a:solidFill>
                          <a:latin typeface="黑体" panose="02010609060101010101" pitchFamily="49" charset="-122"/>
                          <a:ea typeface="黑体" panose="02010609060101010101" pitchFamily="49" charset="-122"/>
                          <a:cs typeface="+mn-cs"/>
                        </a:rPr>
                        <a:t>scan</a:t>
                      </a:r>
                      <a:r>
                        <a:rPr lang="zh-CN" altLang="en-US" sz="1000" kern="1200" dirty="0">
                          <a:solidFill>
                            <a:schemeClr val="tx1"/>
                          </a:solidFill>
                          <a:latin typeface="黑体" panose="02010609060101010101" pitchFamily="49" charset="-122"/>
                          <a:ea typeface="黑体" panose="02010609060101010101" pitchFamily="49" charset="-122"/>
                          <a:cs typeface="+mn-cs"/>
                        </a:rPr>
                        <a:t>之后，异常启动了</a:t>
                      </a:r>
                      <a:r>
                        <a:rPr lang="en-US" altLang="zh-CN" sz="1000" kern="1200" dirty="0">
                          <a:solidFill>
                            <a:schemeClr val="tx1"/>
                          </a:solidFill>
                          <a:latin typeface="黑体" panose="02010609060101010101" pitchFamily="49" charset="-122"/>
                          <a:ea typeface="黑体" panose="02010609060101010101" pitchFamily="49" charset="-122"/>
                          <a:cs typeface="+mn-cs"/>
                        </a:rPr>
                        <a:t>wir</a:t>
                      </a:r>
                      <a:r>
                        <a:rPr lang="zh-CN" altLang="en-US" sz="1000" kern="1200" dirty="0">
                          <a:solidFill>
                            <a:schemeClr val="tx1"/>
                          </a:solidFill>
                          <a:latin typeface="黑体" panose="02010609060101010101" pitchFamily="49" charset="-122"/>
                          <a:ea typeface="黑体" panose="02010609060101010101" pitchFamily="49" charset="-122"/>
                          <a:cs typeface="+mn-cs"/>
                        </a:rPr>
                        <a:t>的</a:t>
                      </a:r>
                      <a:r>
                        <a:rPr lang="en-US" altLang="zh-CN" sz="1000" kern="1200" dirty="0">
                          <a:solidFill>
                            <a:schemeClr val="tx1"/>
                          </a:solidFill>
                          <a:latin typeface="黑体" panose="02010609060101010101" pitchFamily="49" charset="-122"/>
                          <a:ea typeface="黑体" panose="02010609060101010101" pitchFamily="49" charset="-122"/>
                          <a:cs typeface="+mn-cs"/>
                        </a:rPr>
                        <a:t>wpa_supplicant</a:t>
                      </a:r>
                      <a:r>
                        <a:rPr lang="zh-CN" altLang="en-US" sz="1000" kern="1200" dirty="0">
                          <a:solidFill>
                            <a:schemeClr val="tx1"/>
                          </a:solidFill>
                          <a:latin typeface="黑体" panose="02010609060101010101" pitchFamily="49" charset="-122"/>
                          <a:ea typeface="黑体" panose="02010609060101010101" pitchFamily="49" charset="-122"/>
                          <a:cs typeface="+mn-cs"/>
                        </a:rPr>
                        <a:t>进程，导致了热点与</a:t>
                      </a:r>
                      <a:r>
                        <a:rPr lang="en-US" altLang="zh-CN" sz="1000" kern="1200" dirty="0">
                          <a:solidFill>
                            <a:schemeClr val="tx1"/>
                          </a:solidFill>
                          <a:latin typeface="黑体" panose="02010609060101010101" pitchFamily="49" charset="-122"/>
                          <a:ea typeface="黑体" panose="02010609060101010101" pitchFamily="49" charset="-122"/>
                          <a:cs typeface="+mn-cs"/>
                        </a:rPr>
                        <a:t>wir</a:t>
                      </a:r>
                      <a:r>
                        <a:rPr lang="zh-CN" altLang="en-US" sz="1000" kern="1200" dirty="0">
                          <a:solidFill>
                            <a:schemeClr val="tx1"/>
                          </a:solidFill>
                          <a:latin typeface="黑体" panose="02010609060101010101" pitchFamily="49" charset="-122"/>
                          <a:ea typeface="黑体" panose="02010609060101010101" pitchFamily="49" charset="-122"/>
                          <a:cs typeface="+mn-cs"/>
                        </a:rPr>
                        <a:t>共存导致的；要更新</a:t>
                      </a:r>
                      <a:r>
                        <a:rPr lang="en-US" altLang="zh-CN" sz="1000" kern="1200" dirty="0">
                          <a:solidFill>
                            <a:schemeClr val="tx1"/>
                          </a:solidFill>
                          <a:latin typeface="黑体" panose="02010609060101010101" pitchFamily="49" charset="-122"/>
                          <a:ea typeface="黑体" panose="02010609060101010101" pitchFamily="49" charset="-122"/>
                          <a:cs typeface="+mn-cs"/>
                        </a:rPr>
                        <a:t>FNV</a:t>
                      </a:r>
                      <a:r>
                        <a:rPr lang="zh-CN" altLang="en-US" sz="1000" kern="1200" dirty="0">
                          <a:solidFill>
                            <a:schemeClr val="tx1"/>
                          </a:solidFill>
                          <a:latin typeface="黑体" panose="02010609060101010101" pitchFamily="49" charset="-122"/>
                          <a:ea typeface="黑体" panose="02010609060101010101" pitchFamily="49" charset="-122"/>
                          <a:cs typeface="+mn-cs"/>
                        </a:rPr>
                        <a:t>库</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TDB</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TDB</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R06</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914400" rtl="0" eaLnBrk="1" fontAlgn="t" latinLnBrk="0" hangingPunct="1"/>
                      <a:r>
                        <a:rPr lang="en-US" altLang="zh-CN" sz="1000" kern="1200" dirty="0">
                          <a:solidFill>
                            <a:schemeClr val="tx1"/>
                          </a:solidFill>
                          <a:latin typeface="黑体" panose="02010609060101010101" pitchFamily="49" charset="-122"/>
                          <a:ea typeface="黑体" panose="02010609060101010101" pitchFamily="49" charset="-122"/>
                          <a:cs typeface="+mn-cs"/>
                        </a:rPr>
                        <a:t>NA</a:t>
                      </a:r>
                      <a:endParaRPr lang="zh-CN" altLang="en-US" sz="1000" kern="1200" dirty="0">
                        <a:solidFill>
                          <a:schemeClr val="tx1"/>
                        </a:solidFill>
                        <a:latin typeface="黑体" panose="02010609060101010101" pitchFamily="49" charset="-122"/>
                        <a:ea typeface="黑体" panose="02010609060101010101" pitchFamily="49" charset="-122"/>
                        <a:cs typeface="+mn-cs"/>
                      </a:endParaRPr>
                    </a:p>
                  </a:txBody>
                  <a:tcPr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19613775"/>
                  </a:ext>
                </a:extLst>
              </a:tr>
            </a:tbl>
          </a:graphicData>
        </a:graphic>
      </p:graphicFrame>
    </p:spTree>
    <p:extLst>
      <p:ext uri="{BB962C8B-B14F-4D97-AF65-F5344CB8AC3E}">
        <p14:creationId xmlns:p14="http://schemas.microsoft.com/office/powerpoint/2010/main" val="59473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752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66BF99-6775-4CD7-BCCB-628F86F1B20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62230" y="119063"/>
            <a:ext cx="10515600" cy="685800"/>
          </a:xfrm>
        </p:spPr>
        <p:txBody>
          <a:bodyPr vert="horz"/>
          <a:lstStyle/>
          <a:p>
            <a:pPr eaLnBrk="1" fontAlgn="auto" hangingPunct="1">
              <a:spcAft>
                <a:spcPts val="0"/>
              </a:spcAft>
              <a:defRPr/>
            </a:pPr>
            <a:r>
              <a:rPr dirty="0"/>
              <a:t>Baidu Open Issue Risk </a:t>
            </a:r>
            <a:r>
              <a:rPr lang="en-US" altLang="zh-CN" dirty="0"/>
              <a:t>Assessment</a:t>
            </a:r>
            <a:endParaRPr dirty="0"/>
          </a:p>
        </p:txBody>
      </p:sp>
      <p:sp>
        <p:nvSpPr>
          <p:cNvPr id="39" name="Text Placeholder 5"/>
          <p:cNvSpPr>
            <a:spLocks noGrp="1"/>
          </p:cNvSpPr>
          <p:nvPr>
            <p:ph type="body" sz="quarter" idx="13"/>
          </p:nvPr>
        </p:nvSpPr>
        <p:spPr>
          <a:xfrm>
            <a:off x="61913" y="11113"/>
            <a:ext cx="5438775" cy="215900"/>
          </a:xfrm>
        </p:spPr>
        <p:txBody>
          <a:bodyPr/>
          <a:lstStyle/>
          <a:p>
            <a:pPr eaLnBrk="1" fontAlgn="auto" hangingPunct="1">
              <a:spcAft>
                <a:spcPts val="0"/>
              </a:spcAft>
              <a:buFont typeface="Arial" panose="020B0604020202090204"/>
              <a:buNone/>
              <a:defRPr/>
            </a:pPr>
            <a:r>
              <a:rPr lang="en-US" dirty="0"/>
              <a:t>U725C_8155 R05 HF2 GNG Review</a:t>
            </a:r>
          </a:p>
        </p:txBody>
      </p:sp>
      <p:sp>
        <p:nvSpPr>
          <p:cNvPr id="10752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72ADC37-5ED4-4E7F-A4F8-F1E72E990CD7}"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Table 4"/>
          <p:cNvGraphicFramePr>
            <a:graphicFrameLocks noGrp="1"/>
          </p:cNvGraphicFramePr>
          <p:nvPr>
            <p:custDataLst>
              <p:tags r:id="rId2"/>
            </p:custDataLst>
          </p:nvPr>
        </p:nvGraphicFramePr>
        <p:xfrm>
          <a:off x="62230" y="466725"/>
          <a:ext cx="12042775" cy="4179666"/>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05205">
                  <a:extLst>
                    <a:ext uri="{9D8B030D-6E8A-4147-A177-3AD203B41FA5}">
                      <a16:colId xmlns:a16="http://schemas.microsoft.com/office/drawing/2014/main" val="20000"/>
                    </a:ext>
                  </a:extLst>
                </a:gridCol>
                <a:gridCol w="1759585">
                  <a:extLst>
                    <a:ext uri="{9D8B030D-6E8A-4147-A177-3AD203B41FA5}">
                      <a16:colId xmlns:a16="http://schemas.microsoft.com/office/drawing/2014/main" val="20001"/>
                    </a:ext>
                  </a:extLst>
                </a:gridCol>
                <a:gridCol w="720090">
                  <a:extLst>
                    <a:ext uri="{9D8B030D-6E8A-4147-A177-3AD203B41FA5}">
                      <a16:colId xmlns:a16="http://schemas.microsoft.com/office/drawing/2014/main" val="20002"/>
                    </a:ext>
                  </a:extLst>
                </a:gridCol>
                <a:gridCol w="346710">
                  <a:extLst>
                    <a:ext uri="{9D8B030D-6E8A-4147-A177-3AD203B41FA5}">
                      <a16:colId xmlns:a16="http://schemas.microsoft.com/office/drawing/2014/main" val="20003"/>
                    </a:ext>
                  </a:extLst>
                </a:gridCol>
                <a:gridCol w="918845">
                  <a:extLst>
                    <a:ext uri="{9D8B030D-6E8A-4147-A177-3AD203B41FA5}">
                      <a16:colId xmlns:a16="http://schemas.microsoft.com/office/drawing/2014/main" val="20004"/>
                    </a:ext>
                  </a:extLst>
                </a:gridCol>
                <a:gridCol w="1088390">
                  <a:extLst>
                    <a:ext uri="{9D8B030D-6E8A-4147-A177-3AD203B41FA5}">
                      <a16:colId xmlns:a16="http://schemas.microsoft.com/office/drawing/2014/main" val="20005"/>
                    </a:ext>
                  </a:extLst>
                </a:gridCol>
                <a:gridCol w="1059815">
                  <a:extLst>
                    <a:ext uri="{9D8B030D-6E8A-4147-A177-3AD203B41FA5}">
                      <a16:colId xmlns:a16="http://schemas.microsoft.com/office/drawing/2014/main" val="20006"/>
                    </a:ext>
                  </a:extLst>
                </a:gridCol>
                <a:gridCol w="1299210">
                  <a:extLst>
                    <a:ext uri="{9D8B030D-6E8A-4147-A177-3AD203B41FA5}">
                      <a16:colId xmlns:a16="http://schemas.microsoft.com/office/drawing/2014/main" val="20007"/>
                    </a:ext>
                  </a:extLst>
                </a:gridCol>
                <a:gridCol w="1054735">
                  <a:extLst>
                    <a:ext uri="{9D8B030D-6E8A-4147-A177-3AD203B41FA5}">
                      <a16:colId xmlns:a16="http://schemas.microsoft.com/office/drawing/2014/main" val="20008"/>
                    </a:ext>
                  </a:extLst>
                </a:gridCol>
                <a:gridCol w="593725">
                  <a:extLst>
                    <a:ext uri="{9D8B030D-6E8A-4147-A177-3AD203B41FA5}">
                      <a16:colId xmlns:a16="http://schemas.microsoft.com/office/drawing/2014/main" val="20009"/>
                    </a:ext>
                  </a:extLst>
                </a:gridCol>
                <a:gridCol w="673735">
                  <a:extLst>
                    <a:ext uri="{9D8B030D-6E8A-4147-A177-3AD203B41FA5}">
                      <a16:colId xmlns:a16="http://schemas.microsoft.com/office/drawing/2014/main" val="20010"/>
                    </a:ext>
                  </a:extLst>
                </a:gridCol>
                <a:gridCol w="929640">
                  <a:extLst>
                    <a:ext uri="{9D8B030D-6E8A-4147-A177-3AD203B41FA5}">
                      <a16:colId xmlns:a16="http://schemas.microsoft.com/office/drawing/2014/main" val="20011"/>
                    </a:ext>
                  </a:extLst>
                </a:gridCol>
                <a:gridCol w="593090">
                  <a:extLst>
                    <a:ext uri="{9D8B030D-6E8A-4147-A177-3AD203B41FA5}">
                      <a16:colId xmlns:a16="http://schemas.microsoft.com/office/drawing/2014/main" val="20012"/>
                    </a:ext>
                  </a:extLst>
                </a:gridCol>
              </a:tblGrid>
              <a:tr h="502920">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Key</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Summery</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Frequency</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Priority</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dirty="0">
                          <a:ln>
                            <a:noFill/>
                          </a:ln>
                          <a:solidFill>
                            <a:srgbClr val="FFFFFF"/>
                          </a:solidFill>
                          <a:effectLst/>
                          <a:latin typeface="Arial" panose="020B0604020202090204" pitchFamily="34" charset="0"/>
                          <a:ea typeface="SimHei" panose="02010609060101010101" pitchFamily="49" charset="-122"/>
                        </a:rPr>
                        <a:t>Affects Version</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Repeat step</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a:ln>
                            <a:noFill/>
                          </a:ln>
                          <a:solidFill>
                            <a:srgbClr val="FFFFFF"/>
                          </a:solidFill>
                          <a:effectLst/>
                          <a:latin typeface="Arial" panose="020B0604020202090204" pitchFamily="34" charset="0"/>
                          <a:ea typeface="SimHei" panose="02010609060101010101" pitchFamily="49" charset="-122"/>
                        </a:rPr>
                        <a:t>Risk assessment</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Root cause </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PCA</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ICA</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Fix version</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Comment</a:t>
                      </a:r>
                    </a:p>
                  </a:txBody>
                  <a:tcPr marL="91470" marR="91470" marT="45757" marB="45757"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CIA</a:t>
                      </a:r>
                    </a:p>
                  </a:txBody>
                  <a:tcPr marL="91470" marR="91470" marT="45757" marB="45757"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449070">
                <a:tc>
                  <a:txBody>
                    <a:bodyPr/>
                    <a:lstStyle/>
                    <a:p>
                      <a:pPr marL="0" marR="0" lvl="0" algn="ctr" defTabSz="914400" rtl="0" eaLnBrk="1" fontAlgn="t" latinLnBrk="0" hangingPunct="1">
                        <a:lnSpc>
                          <a:spcPct val="100000"/>
                        </a:lnSpc>
                        <a:buClrTx/>
                        <a:buSzTx/>
                        <a:buFontTx/>
                        <a:buNone/>
                        <a:defRPr/>
                      </a:pPr>
                      <a:endParaRPr lang="zh-CN" altLang="en-US" sz="1000" b="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必现</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P1</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endParaRPr lang="en-US" altLang="zh-CN" sz="1000" noProof="0" dirty="0">
                        <a:solidFill>
                          <a:schemeClr val="tx1"/>
                        </a:solidFill>
                        <a:latin typeface="黑体" panose="02010609060101010101" pitchFamily="49" charset="-122"/>
                        <a:ea typeface="黑体" panose="02010609060101010101" pitchFamily="49" charset="-122"/>
                        <a:sym typeface="+mn-ea"/>
                      </a:endParaRPr>
                    </a:p>
                    <a:p>
                      <a:pPr marL="0" marR="0" lvl="0" indent="0" algn="ctr" defTabSz="914400" rtl="0" eaLnBrk="1" fontAlgn="t" latinLnBrk="0" hangingPunct="1">
                        <a:lnSpc>
                          <a:spcPct val="100000"/>
                        </a:lnSpc>
                        <a:spcBef>
                          <a:spcPct val="0"/>
                        </a:spcBef>
                        <a:spcAft>
                          <a:spcPct val="0"/>
                        </a:spcAft>
                        <a:buClrTx/>
                        <a:buSzTx/>
                        <a:buFontTx/>
                        <a:buNone/>
                        <a:defRPr/>
                      </a:pPr>
                      <a:endParaRPr lang="en-US" altLang="zh-CN" sz="1000" noProof="0" dirty="0">
                        <a:solidFill>
                          <a:schemeClr val="tx1"/>
                        </a:solidFill>
                        <a:latin typeface="黑体" panose="02010609060101010101" pitchFamily="49" charset="-122"/>
                        <a:ea typeface="黑体" panose="02010609060101010101" pitchFamily="49" charset="-122"/>
                        <a:sym typeface="+mn-ea"/>
                      </a:endParaRPr>
                    </a:p>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noProof="0" dirty="0">
                          <a:solidFill>
                            <a:schemeClr val="tx1"/>
                          </a:solidFill>
                          <a:latin typeface="黑体" panose="02010609060101010101" pitchFamily="49" charset="-122"/>
                          <a:ea typeface="黑体" panose="02010609060101010101" pitchFamily="49" charset="-122"/>
                          <a:sym typeface="+mn-ea"/>
                        </a:rPr>
                        <a:t>R05 HF2版本之前</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Step1:车辆启动车机正常运行中，进入设置界面</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 </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Step2：语音输入“向上滑”“向下滑”</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 </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Step3：确认整体滑动状态</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1.该问题为必现问题，可见即可说问题，整体可见即可说计划R06 ENG1组入</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 </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 </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2.风险:Low</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滑动控件未按照安卓滑动接口配对响应，依赖语音基线进行优化，当前语音基线整体优化中，计划R06 ENG1组入</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依赖语音基线进行优化，整体计划R06 ENG1组入</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手动上滑&amp;下滑</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当前可见即可说问题整体开发计划RO6 ENG1版本全功能组入</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1997710">
                <a:tc>
                  <a:txBody>
                    <a:bodyPr/>
                    <a:lstStyle/>
                    <a:p>
                      <a:pPr marL="0" marR="0" lvl="0" algn="ctr" defTabSz="914400" rtl="0" eaLnBrk="1" fontAlgn="t" latinLnBrk="0" hangingPunct="1">
                        <a:lnSpc>
                          <a:spcPct val="100000"/>
                        </a:lnSpc>
                        <a:buClrTx/>
                        <a:buSzTx/>
                        <a:buFontTx/>
                        <a:buNone/>
                        <a:defRPr/>
                      </a:pPr>
                      <a:endParaRPr lang="zh-CN" altLang="en-US" sz="1000" b="0"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dirty="0">
                        <a:solidFill>
                          <a:schemeClr val="tx1"/>
                        </a:solidFill>
                        <a:latin typeface="黑体" panose="02010609060101010101" pitchFamily="49" charset="-122"/>
                        <a:ea typeface="黑体" panose="02010609060101010101" pitchFamily="49" charset="-122"/>
                        <a:cs typeface="+mn-cs"/>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偶现（</a:t>
                      </a:r>
                      <a:r>
                        <a:rPr lang="en-US" altLang="zh-CN" sz="1000" b="0" u="none" kern="1200" dirty="0">
                          <a:solidFill>
                            <a:schemeClr val="tx1"/>
                          </a:solidFill>
                          <a:latin typeface="黑体" panose="02010609060101010101" pitchFamily="49" charset="-122"/>
                          <a:ea typeface="黑体" panose="02010609060101010101" pitchFamily="49" charset="-122"/>
                          <a:cs typeface="+mn-cs"/>
                        </a:rPr>
                        <a:t>2/100)</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P1</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en-US" altLang="zh-CN" sz="1000" noProof="0" dirty="0">
                          <a:solidFill>
                            <a:schemeClr val="tx1"/>
                          </a:solidFill>
                          <a:latin typeface="黑体" panose="02010609060101010101" pitchFamily="49" charset="-122"/>
                          <a:ea typeface="黑体" panose="02010609060101010101" pitchFamily="49" charset="-122"/>
                          <a:sym typeface="+mn-ea"/>
                        </a:rPr>
                        <a:t>R05 HF2版本之前</a:t>
                      </a: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ctr" defTabSz="914400" rtl="0" eaLnBrk="1" fontAlgn="t" latinLnBrk="0" hangingPunct="1">
                        <a:lnSpc>
                          <a:spcPct val="100000"/>
                        </a:lnSpc>
                        <a:spcBef>
                          <a:spcPct val="0"/>
                        </a:spcBef>
                        <a:spcAft>
                          <a:spcPct val="0"/>
                        </a:spcAft>
                        <a:buClrTx/>
                        <a:buSzTx/>
                        <a:buFontTx/>
                        <a:buNone/>
                        <a:defRPr/>
                      </a:pPr>
                      <a:endParaRPr lang="en-US" altLang="zh-CN" sz="1000" b="0" u="none" kern="1200" noProof="0" dirty="0">
                        <a:solidFill>
                          <a:schemeClr val="tx1"/>
                        </a:solidFill>
                        <a:latin typeface="黑体" panose="02010609060101010101" pitchFamily="49" charset="-122"/>
                        <a:ea typeface="黑体" panose="02010609060101010101" pitchFamily="49" charset="-122"/>
                        <a:cs typeface="+mn-cs"/>
                      </a:endParaRP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Step1:网络正常</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 </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Step2：链接蓝牙手机</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 </a:t>
                      </a:r>
                    </a:p>
                    <a:p>
                      <a:pPr marL="0" marR="0" lvl="0" indent="0" algn="l" defTabSz="914400" rtl="0" eaLnBrk="1" fontAlgn="t" latinLnBrk="0" hangingPunct="1">
                        <a:lnSpc>
                          <a:spcPct val="100000"/>
                        </a:lnSpc>
                        <a:spcBef>
                          <a:spcPct val="0"/>
                        </a:spcBef>
                        <a:spcAft>
                          <a:spcPct val="0"/>
                        </a:spcAft>
                        <a:buClrTx/>
                        <a:buSzTx/>
                        <a:buFontTx/>
                        <a:buNone/>
                        <a:defRPr/>
                      </a:pPr>
                      <a:r>
                        <a:rPr lang="zh-CN" altLang="en-US" sz="1000" dirty="0">
                          <a:latin typeface="黑体" panose="02010609060101010101" pitchFamily="49" charset="-122"/>
                          <a:ea typeface="黑体" panose="02010609060101010101" pitchFamily="49" charset="-122"/>
                          <a:sym typeface="+mn-ea"/>
                        </a:rPr>
                        <a:t>Step3：播放在线收音机</a:t>
                      </a: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Step4</a:t>
                      </a:r>
                      <a:r>
                        <a:rPr lang="zh-CN" altLang="en-US" sz="1000" dirty="0">
                          <a:latin typeface="黑体" panose="02010609060101010101" pitchFamily="49" charset="-122"/>
                          <a:ea typeface="黑体" panose="02010609060101010101" pitchFamily="49" charset="-122"/>
                          <a:sym typeface="+mn-ea"/>
                        </a:rPr>
                        <a:t>：切换到USB音乐并且同步拔掉u盘</a:t>
                      </a: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dirty="0">
                        <a:latin typeface="黑体" panose="02010609060101010101" pitchFamily="49" charset="-122"/>
                        <a:ea typeface="黑体" panose="02010609060101010101" pitchFamily="49" charset="-122"/>
                        <a:sym typeface="+mn-ea"/>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dirty="0">
                          <a:latin typeface="黑体" panose="02010609060101010101" pitchFamily="49" charset="-122"/>
                          <a:ea typeface="黑体" panose="02010609060101010101" pitchFamily="49" charset="-122"/>
                          <a:sym typeface="+mn-ea"/>
                        </a:rPr>
                        <a:t>Step5</a:t>
                      </a:r>
                      <a:r>
                        <a:rPr lang="zh-CN" altLang="en-US" sz="1000" dirty="0">
                          <a:latin typeface="黑体" panose="02010609060101010101" pitchFamily="49" charset="-122"/>
                          <a:ea typeface="黑体" panose="02010609060101010101" pitchFamily="49" charset="-122"/>
                          <a:sym typeface="+mn-ea"/>
                        </a:rPr>
                        <a:t>：同步确认音源状态</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1. </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该问题为低概率偶现问题，且触发前置条件需要插拔</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U</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盘整体用户影响较低</a:t>
                      </a:r>
                    </a:p>
                    <a:p>
                      <a:pPr marL="0" marR="0" lvl="0" indent="0" algn="l" defTabSz="914400" rtl="0" eaLnBrk="1" fontAlgn="t" latinLnBrk="0" hangingPunct="1">
                        <a:lnSpc>
                          <a:spcPct val="100000"/>
                        </a:lnSpc>
                        <a:spcBef>
                          <a:spcPct val="0"/>
                        </a:spcBef>
                        <a:spcAft>
                          <a:spcPct val="0"/>
                        </a:spcAft>
                        <a:buClrTx/>
                        <a:buSzTx/>
                        <a:buFontTx/>
                        <a:buNone/>
                        <a:defRPr/>
                      </a:pPr>
                      <a:endParaRPr lang="zh-CN" altLang="en-US" sz="1000" b="0" u="none" kern="1200" noProof="0" dirty="0">
                        <a:solidFill>
                          <a:schemeClr val="tx1"/>
                        </a:solidFill>
                        <a:latin typeface="黑体" panose="02010609060101010101" pitchFamily="49" charset="-122"/>
                        <a:ea typeface="黑体" panose="02010609060101010101" pitchFamily="49" charset="-122"/>
                        <a:cs typeface="+mn-cs"/>
                      </a:endParaRPr>
                    </a:p>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2. </a:t>
                      </a:r>
                      <a:r>
                        <a:rPr lang="zh-CN" altLang="en-US" sz="1000" b="0" u="none" kern="1200" noProof="0" dirty="0">
                          <a:solidFill>
                            <a:schemeClr val="tx1"/>
                          </a:solidFill>
                          <a:latin typeface="黑体" panose="02010609060101010101" pitchFamily="49" charset="-122"/>
                          <a:ea typeface="黑体" panose="02010609060101010101" pitchFamily="49" charset="-122"/>
                          <a:cs typeface="+mn-cs"/>
                        </a:rPr>
                        <a:t>风险</a:t>
                      </a:r>
                      <a:r>
                        <a:rPr lang="en-US" altLang="zh-CN" sz="1000" b="0" u="none" kern="1200" noProof="0" dirty="0">
                          <a:solidFill>
                            <a:schemeClr val="tx1"/>
                          </a:solidFill>
                          <a:latin typeface="黑体" panose="02010609060101010101" pitchFamily="49" charset="-122"/>
                          <a:ea typeface="黑体" panose="02010609060101010101" pitchFamily="49" charset="-122"/>
                          <a:cs typeface="+mn-cs"/>
                        </a:rPr>
                        <a:t>Low</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移除</a:t>
                      </a:r>
                      <a:r>
                        <a:rPr lang="en-US" altLang="zh-CN" sz="1000" b="0" u="none" kern="1200" dirty="0">
                          <a:solidFill>
                            <a:schemeClr val="tx1"/>
                          </a:solidFill>
                          <a:latin typeface="黑体" panose="02010609060101010101" pitchFamily="49" charset="-122"/>
                          <a:ea typeface="黑体" panose="02010609060101010101" pitchFamily="49" charset="-122"/>
                          <a:cs typeface="+mn-cs"/>
                        </a:rPr>
                        <a:t>U</a:t>
                      </a:r>
                      <a:r>
                        <a:rPr lang="zh-CN" altLang="en-US" sz="1000" b="0" u="none" kern="1200" dirty="0">
                          <a:solidFill>
                            <a:schemeClr val="tx1"/>
                          </a:solidFill>
                          <a:latin typeface="黑体" panose="02010609060101010101" pitchFamily="49" charset="-122"/>
                          <a:ea typeface="黑体" panose="02010609060101010101" pitchFamily="49" charset="-122"/>
                          <a:cs typeface="+mn-cs"/>
                        </a:rPr>
                        <a:t>盘时，</a:t>
                      </a:r>
                      <a:r>
                        <a:rPr lang="en-US" altLang="zh-CN" sz="1000" b="0" u="none" kern="1200" dirty="0">
                          <a:solidFill>
                            <a:schemeClr val="tx1"/>
                          </a:solidFill>
                          <a:latin typeface="黑体" panose="02010609060101010101" pitchFamily="49" charset="-122"/>
                          <a:ea typeface="黑体" panose="02010609060101010101" pitchFamily="49" charset="-122"/>
                          <a:cs typeface="+mn-cs"/>
                        </a:rPr>
                        <a:t>Launcher</a:t>
                      </a:r>
                      <a:r>
                        <a:rPr lang="zh-CN" altLang="en-US" sz="1000" b="0" u="none" kern="1200" dirty="0">
                          <a:solidFill>
                            <a:schemeClr val="tx1"/>
                          </a:solidFill>
                          <a:latin typeface="黑体" panose="02010609060101010101" pitchFamily="49" charset="-122"/>
                          <a:ea typeface="黑体" panose="02010609060101010101" pitchFamily="49" charset="-122"/>
                          <a:cs typeface="+mn-cs"/>
                        </a:rPr>
                        <a:t>未释放</a:t>
                      </a:r>
                      <a:r>
                        <a:rPr lang="en-US" altLang="zh-CN" sz="1000" b="0" u="none" kern="1200" dirty="0">
                          <a:solidFill>
                            <a:schemeClr val="tx1"/>
                          </a:solidFill>
                          <a:latin typeface="黑体" panose="02010609060101010101" pitchFamily="49" charset="-122"/>
                          <a:ea typeface="黑体" panose="02010609060101010101" pitchFamily="49" charset="-122"/>
                          <a:cs typeface="+mn-cs"/>
                        </a:rPr>
                        <a:t>U</a:t>
                      </a:r>
                      <a:r>
                        <a:rPr lang="zh-CN" altLang="en-US" sz="1000" b="0" u="none" kern="1200" dirty="0">
                          <a:solidFill>
                            <a:schemeClr val="tx1"/>
                          </a:solidFill>
                          <a:latin typeface="黑体" panose="02010609060101010101" pitchFamily="49" charset="-122"/>
                          <a:ea typeface="黑体" panose="02010609060101010101" pitchFamily="49" charset="-122"/>
                          <a:cs typeface="+mn-cs"/>
                        </a:rPr>
                        <a:t>盘歌曲图片，导致</a:t>
                      </a:r>
                      <a:r>
                        <a:rPr lang="en-US" altLang="zh-CN" sz="1000" b="0" u="none" kern="1200" dirty="0">
                          <a:solidFill>
                            <a:schemeClr val="tx1"/>
                          </a:solidFill>
                          <a:latin typeface="黑体" panose="02010609060101010101" pitchFamily="49" charset="-122"/>
                          <a:ea typeface="黑体" panose="02010609060101010101" pitchFamily="49" charset="-122"/>
                          <a:cs typeface="+mn-cs"/>
                        </a:rPr>
                        <a:t>VOLD</a:t>
                      </a:r>
                      <a:r>
                        <a:rPr lang="zh-CN" altLang="en-US" sz="1000" b="0" u="none" kern="1200" dirty="0">
                          <a:solidFill>
                            <a:schemeClr val="tx1"/>
                          </a:solidFill>
                          <a:latin typeface="黑体" panose="02010609060101010101" pitchFamily="49" charset="-122"/>
                          <a:ea typeface="黑体" panose="02010609060101010101" pitchFamily="49" charset="-122"/>
                          <a:cs typeface="+mn-cs"/>
                        </a:rPr>
                        <a:t>进程杀死</a:t>
                      </a:r>
                      <a:r>
                        <a:rPr lang="en-US" altLang="zh-CN" sz="1000" b="0" u="none" kern="1200" dirty="0">
                          <a:solidFill>
                            <a:schemeClr val="tx1"/>
                          </a:solidFill>
                          <a:latin typeface="黑体" panose="02010609060101010101" pitchFamily="49" charset="-122"/>
                          <a:ea typeface="黑体" panose="02010609060101010101" pitchFamily="49" charset="-122"/>
                          <a:cs typeface="+mn-cs"/>
                        </a:rPr>
                        <a:t>Media Play Service</a:t>
                      </a:r>
                      <a:r>
                        <a:rPr lang="zh-CN" altLang="en-US" sz="1000" b="0" u="none" kern="1200" dirty="0">
                          <a:solidFill>
                            <a:schemeClr val="tx1"/>
                          </a:solidFill>
                          <a:latin typeface="黑体" panose="02010609060101010101" pitchFamily="49" charset="-122"/>
                          <a:ea typeface="黑体" panose="02010609060101010101" pitchFamily="49" charset="-122"/>
                          <a:cs typeface="+mn-cs"/>
                        </a:rPr>
                        <a:t>，导致随心听被</a:t>
                      </a:r>
                      <a:r>
                        <a:rPr lang="en-US" altLang="zh-CN" sz="1000" b="0" u="none" kern="1200" dirty="0">
                          <a:solidFill>
                            <a:schemeClr val="tx1"/>
                          </a:solidFill>
                          <a:latin typeface="黑体" panose="02010609060101010101" pitchFamily="49" charset="-122"/>
                          <a:ea typeface="黑体" panose="02010609060101010101" pitchFamily="49" charset="-122"/>
                          <a:cs typeface="+mn-cs"/>
                        </a:rPr>
                        <a:t>Kill</a:t>
                      </a:r>
                      <a:r>
                        <a:rPr lang="zh-CN" altLang="en-US" sz="1000" b="0" u="none" kern="1200" dirty="0">
                          <a:solidFill>
                            <a:schemeClr val="tx1"/>
                          </a:solidFill>
                          <a:latin typeface="黑体" panose="02010609060101010101" pitchFamily="49" charset="-122"/>
                          <a:ea typeface="黑体" panose="02010609060101010101" pitchFamily="49" charset="-122"/>
                          <a:cs typeface="+mn-cs"/>
                        </a:rPr>
                        <a:t>掉</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拔出</a:t>
                      </a:r>
                      <a:r>
                        <a:rPr lang="en-US" altLang="zh-CN" sz="1000" b="0" u="none" kern="1200" dirty="0">
                          <a:solidFill>
                            <a:schemeClr val="tx1"/>
                          </a:solidFill>
                          <a:latin typeface="黑体" panose="02010609060101010101" pitchFamily="49" charset="-122"/>
                          <a:ea typeface="黑体" panose="02010609060101010101" pitchFamily="49" charset="-122"/>
                          <a:cs typeface="+mn-cs"/>
                        </a:rPr>
                        <a:t>U</a:t>
                      </a:r>
                      <a:r>
                        <a:rPr lang="zh-CN" altLang="en-US" sz="1000" b="0" u="none" kern="1200" dirty="0">
                          <a:solidFill>
                            <a:schemeClr val="tx1"/>
                          </a:solidFill>
                          <a:latin typeface="黑体" panose="02010609060101010101" pitchFamily="49" charset="-122"/>
                          <a:ea typeface="黑体" panose="02010609060101010101" pitchFamily="49" charset="-122"/>
                          <a:cs typeface="+mn-cs"/>
                        </a:rPr>
                        <a:t>盘后的杀进程的时间需要做延迟优化处理（需与德赛同步联调）</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重新点击随心听</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R06</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zh-CN" altLang="en-US" sz="1000" b="0" u="none" kern="1200" dirty="0">
                          <a:solidFill>
                            <a:schemeClr val="tx1"/>
                          </a:solidFill>
                          <a:latin typeface="黑体" panose="02010609060101010101" pitchFamily="49" charset="-122"/>
                          <a:ea typeface="黑体" panose="02010609060101010101" pitchFamily="49" charset="-122"/>
                          <a:cs typeface="+mn-cs"/>
                        </a:rPr>
                        <a:t>百度内部发现问题</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US" altLang="zh-CN" sz="1000" b="0" u="none" kern="1200" dirty="0">
                          <a:solidFill>
                            <a:schemeClr val="tx1"/>
                          </a:solidFill>
                          <a:latin typeface="黑体" panose="02010609060101010101" pitchFamily="49" charset="-122"/>
                          <a:ea typeface="黑体" panose="02010609060101010101" pitchFamily="49" charset="-122"/>
                          <a:cs typeface="+mn-cs"/>
                        </a:rPr>
                        <a:t>NA</a:t>
                      </a:r>
                    </a:p>
                  </a:txBody>
                  <a:tcPr marL="9528" marR="9528" marT="9536"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bl>
          </a:graphicData>
        </a:graphic>
      </p:graphicFrame>
      <p:sp>
        <p:nvSpPr>
          <p:cNvPr id="10" name="文本框 9"/>
          <p:cNvSpPr txBox="1"/>
          <p:nvPr/>
        </p:nvSpPr>
        <p:spPr>
          <a:xfrm>
            <a:off x="116840" y="1859915"/>
            <a:ext cx="852805" cy="245110"/>
          </a:xfrm>
          <a:prstGeom prst="rect">
            <a:avLst/>
          </a:prstGeom>
        </p:spPr>
        <p:txBody>
          <a:bodyPr vert="horz" wrap="none" lIns="91440" tIns="45720" rIns="91440" bIns="45720" rtlCol="0">
            <a:spAutoFit/>
          </a:bodyPr>
          <a:lstStyle/>
          <a:p>
            <a:pPr algn="l"/>
            <a:r>
              <a:rPr lang="en-US" altLang="zh-CN" sz="1000" dirty="0" err="1">
                <a:sym typeface="+mn-ea"/>
              </a:rPr>
              <a:t>AW2-29268</a:t>
            </a:r>
          </a:p>
        </p:txBody>
      </p:sp>
      <p:sp>
        <p:nvSpPr>
          <p:cNvPr id="12" name="文本框 11"/>
          <p:cNvSpPr txBox="1"/>
          <p:nvPr/>
        </p:nvSpPr>
        <p:spPr>
          <a:xfrm>
            <a:off x="1104265" y="1629410"/>
            <a:ext cx="1662430" cy="706755"/>
          </a:xfrm>
          <a:prstGeom prst="rect">
            <a:avLst/>
          </a:prstGeom>
        </p:spPr>
        <p:txBody>
          <a:bodyPr vert="horz" wrap="square" lIns="91440" tIns="45720" rIns="91440" bIns="45720" rtlCol="0">
            <a:spAutoFit/>
          </a:bodyPr>
          <a:lstStyle/>
          <a:p>
            <a:pPr algn="l"/>
            <a:r>
              <a:rPr sz="1000" dirty="0">
                <a:latin typeface="黑体" panose="02010609060101010101" pitchFamily="49" charset="-122"/>
                <a:ea typeface="黑体" panose="02010609060101010101" pitchFamily="49" charset="-122"/>
                <a:sym typeface="+mn-ea"/>
              </a:rPr>
              <a:t>U725C[语音] 可见即可说，向上滑，向下滑，当状态不满足时TTS回复需要进行优化</a:t>
            </a:r>
          </a:p>
        </p:txBody>
      </p:sp>
      <p:sp>
        <p:nvSpPr>
          <p:cNvPr id="5" name="文本框 4"/>
          <p:cNvSpPr txBox="1"/>
          <p:nvPr/>
        </p:nvSpPr>
        <p:spPr>
          <a:xfrm>
            <a:off x="116840" y="3429000"/>
            <a:ext cx="875030" cy="245110"/>
          </a:xfrm>
          <a:prstGeom prst="rect">
            <a:avLst/>
          </a:prstGeom>
        </p:spPr>
        <p:txBody>
          <a:bodyPr vert="horz" wrap="none" lIns="91440" tIns="45720" rIns="91440" bIns="45720" rtlCol="0">
            <a:spAutoFit/>
          </a:bodyPr>
          <a:lstStyle/>
          <a:p>
            <a:pPr marL="0" marR="0" lvl="0" algn="ctr" defTabSz="914400" rtl="0" eaLnBrk="1" fontAlgn="t" latinLnBrk="0" hangingPunct="1">
              <a:lnSpc>
                <a:spcPct val="100000"/>
              </a:lnSpc>
              <a:buClrTx/>
              <a:buSzTx/>
              <a:buFontTx/>
              <a:buNone/>
              <a:defRPr/>
            </a:pPr>
            <a:r>
              <a:rPr lang="zh-CN" altLang="en-US" sz="1000" dirty="0">
                <a:latin typeface="黑体" panose="02010609060101010101" pitchFamily="49" charset="-122"/>
                <a:ea typeface="黑体" panose="02010609060101010101" pitchFamily="49" charset="-122"/>
                <a:sym typeface="+mn-ea"/>
              </a:rPr>
              <a:t>AW2-32743</a:t>
            </a:r>
            <a:endParaRPr lang="en-US" altLang="zh-CN" sz="1000" dirty="0" err="1">
              <a:sym typeface="+mn-ea"/>
            </a:endParaRPr>
          </a:p>
        </p:txBody>
      </p:sp>
      <p:sp>
        <p:nvSpPr>
          <p:cNvPr id="6" name="文本框 5"/>
          <p:cNvSpPr txBox="1"/>
          <p:nvPr/>
        </p:nvSpPr>
        <p:spPr>
          <a:xfrm>
            <a:off x="1104265" y="3093720"/>
            <a:ext cx="1662430" cy="1014730"/>
          </a:xfrm>
          <a:prstGeom prst="rect">
            <a:avLst/>
          </a:prstGeom>
        </p:spPr>
        <p:txBody>
          <a:bodyPr vert="horz" wrap="square" lIns="91440" tIns="45720" rIns="91440" bIns="45720" rtlCol="0">
            <a:spAutoFit/>
          </a:bodyPr>
          <a:lstStyle/>
          <a:p>
            <a:pPr algn="l"/>
            <a:r>
              <a:rPr sz="1000" dirty="0">
                <a:latin typeface="黑体" panose="02010609060101010101" pitchFamily="49" charset="-122"/>
                <a:ea typeface="黑体" panose="02010609060101010101" pitchFamily="49" charset="-122"/>
                <a:sym typeface="+mn-ea"/>
              </a:rPr>
              <a:t>【台架】【U725C_8155】【随心听DCS】【偶现】播放在线收音机，切换到USB拔掉u盘后，闪退到launcher页面，点击随心听卡片进入的是蓝牙音乐</a:t>
            </a:r>
          </a:p>
        </p:txBody>
      </p:sp>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2974475562"/>
              </p:ext>
            </p:extLst>
          </p:nvPr>
        </p:nvGraphicFramePr>
        <p:xfrm>
          <a:off x="11687175" y="5800725"/>
          <a:ext cx="166688" cy="339725"/>
        </p:xfrm>
        <a:graphic>
          <a:graphicData uri="http://schemas.openxmlformats.org/presentationml/2006/ole">
            <mc:AlternateContent xmlns:mc="http://schemas.openxmlformats.org/markup-compatibility/2006">
              <mc:Choice xmlns:v="urn:schemas-microsoft-com:vml" Requires="v">
                <p:oleObj name="Worksheet" showAsIcon="1" r:id="rId7" imgW="380879" imgH="771490" progId="Excel.Sheet.8">
                  <p:embed/>
                </p:oleObj>
              </mc:Choice>
              <mc:Fallback>
                <p:oleObj name="Worksheet" showAsIcon="1" r:id="rId7" imgW="380879" imgH="771490" progId="Excel.Sheet.8">
                  <p:embed/>
                  <p:pic>
                    <p:nvPicPr>
                      <p:cNvPr id="7" name="对象 6">
                        <a:hlinkClick r:id="" action="ppaction://ole?verb=0"/>
                      </p:cNvPr>
                      <p:cNvPicPr/>
                      <p:nvPr/>
                    </p:nvPicPr>
                    <p:blipFill>
                      <a:blip r:embed="rId8"/>
                      <a:stretch>
                        <a:fillRect/>
                      </a:stretch>
                    </p:blipFill>
                    <p:spPr>
                      <a:xfrm>
                        <a:off x="11687175" y="5800725"/>
                        <a:ext cx="166688" cy="33972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dirty="0" err="1"/>
              <a:t>D</a:t>
            </a:r>
            <a:r>
              <a:rPr lang="en-US" altLang="zh-CN" dirty="0" err="1"/>
              <a:t>esay</a:t>
            </a:r>
            <a:r>
              <a:rPr lang="en-US" altLang="zh-CN" dirty="0"/>
              <a:t>/Baidu/Ford Test Report</a:t>
            </a:r>
            <a:endParaRPr lang="en-US" dirty="0"/>
          </a:p>
        </p:txBody>
      </p:sp>
      <p:sp>
        <p:nvSpPr>
          <p:cNvPr id="31" name="Text Placeholder 30"/>
          <p:cNvSpPr>
            <a:spLocks noGrp="1"/>
          </p:cNvSpPr>
          <p:nvPr>
            <p:ph type="body" sz="quarter" idx="21"/>
          </p:nvPr>
        </p:nvSpPr>
        <p:spPr/>
        <p:txBody>
          <a:bodyPr/>
          <a:lstStyle/>
          <a:p>
            <a:r>
              <a:rPr lang="en-US" dirty="0"/>
              <a:t>04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0"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305753"/>
            <a:ext cx="10515600" cy="685800"/>
          </a:xfrm>
        </p:spPr>
        <p:txBody>
          <a:bodyPr vert="horz"/>
          <a:lstStyle/>
          <a:p>
            <a:pPr eaLnBrk="1" fontAlgn="auto" hangingPunct="1">
              <a:spcAft>
                <a:spcPts val="0"/>
              </a:spcAft>
              <a:defRPr/>
            </a:pPr>
            <a:r>
              <a:rPr dirty="0"/>
              <a:t>Baidu </a:t>
            </a:r>
            <a:r>
              <a:rPr lang="en-US" altLang="zh-CN" dirty="0"/>
              <a:t>Full Test Result Review</a:t>
            </a:r>
            <a:r>
              <a:rPr altLang="zh-CN" dirty="0"/>
              <a:t>–</a:t>
            </a:r>
            <a:r>
              <a:rPr dirty="0"/>
              <a:t> </a:t>
            </a:r>
            <a:r>
              <a:rPr dirty="0">
                <a:solidFill>
                  <a:srgbClr val="008200"/>
                </a:solidFill>
              </a:rPr>
              <a:t>PASS with condition</a:t>
            </a:r>
          </a:p>
        </p:txBody>
      </p:sp>
      <p:sp>
        <p:nvSpPr>
          <p:cNvPr id="39" name="Text Placeholder 5"/>
          <p:cNvSpPr>
            <a:spLocks noGrp="1"/>
          </p:cNvSpPr>
          <p:nvPr>
            <p:ph type="body" sz="quarter" idx="13"/>
          </p:nvPr>
        </p:nvSpPr>
        <p:spPr>
          <a:xfrm>
            <a:off x="374333" y="80963"/>
            <a:ext cx="5438775" cy="215900"/>
          </a:xfrm>
        </p:spPr>
        <p:txBody>
          <a:body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2"/>
            </p:custDataLst>
          </p:nvPr>
        </p:nvGraphicFramePr>
        <p:xfrm>
          <a:off x="1393546" y="664265"/>
          <a:ext cx="9042400" cy="1731917"/>
        </p:xfrm>
        <a:graphic>
          <a:graphicData uri="http://schemas.openxmlformats.org/drawingml/2006/table">
            <a:tbl>
              <a:tblPr/>
              <a:tblGrid>
                <a:gridCol w="2148316">
                  <a:extLst>
                    <a:ext uri="{9D8B030D-6E8A-4147-A177-3AD203B41FA5}">
                      <a16:colId xmlns:a16="http://schemas.microsoft.com/office/drawing/2014/main" val="20000"/>
                    </a:ext>
                  </a:extLst>
                </a:gridCol>
                <a:gridCol w="2666550">
                  <a:extLst>
                    <a:ext uri="{9D8B030D-6E8A-4147-A177-3AD203B41FA5}">
                      <a16:colId xmlns:a16="http://schemas.microsoft.com/office/drawing/2014/main" val="20001"/>
                    </a:ext>
                  </a:extLst>
                </a:gridCol>
                <a:gridCol w="904554">
                  <a:extLst>
                    <a:ext uri="{9D8B030D-6E8A-4147-A177-3AD203B41FA5}">
                      <a16:colId xmlns:a16="http://schemas.microsoft.com/office/drawing/2014/main" val="20002"/>
                    </a:ext>
                  </a:extLst>
                </a:gridCol>
                <a:gridCol w="3322980">
                  <a:extLst>
                    <a:ext uri="{9D8B030D-6E8A-4147-A177-3AD203B41FA5}">
                      <a16:colId xmlns:a16="http://schemas.microsoft.com/office/drawing/2014/main" val="20003"/>
                    </a:ext>
                  </a:extLst>
                </a:gridCol>
              </a:tblGrid>
              <a:tr h="192390">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2023/9/7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孙铎</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2405">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李皓亮、张峰、林浴璋</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田牛</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b="0" i="0" u="none" strike="noStrike" dirty="0">
                          <a:effectLst/>
                          <a:latin typeface="宋体" pitchFamily="2" charset="-122"/>
                          <a:ea typeface="宋体" pitchFamily="2" charset="-122"/>
                        </a:rPr>
                        <a:t>SOC：</a:t>
                      </a:r>
                      <a:r>
                        <a:rPr lang="en-GB" altLang="zh-CN" sz="1200" b="0" dirty="0">
                          <a:effectLst/>
                          <a:latin typeface="宋体" pitchFamily="2" charset="-122"/>
                          <a:ea typeface="宋体" pitchFamily="2" charset="-122"/>
                          <a:sym typeface="+mn-ea"/>
                        </a:rPr>
                        <a:t>20230905_0114_MF12_R05.PRO_Debug  </a:t>
                      </a:r>
                      <a:r>
                        <a:rPr lang="en-GB" altLang="zh-CN" sz="1200" b="0" i="0" u="none" strike="noStrike" kern="1200" dirty="0">
                          <a:solidFill>
                            <a:schemeClr val="tx1"/>
                          </a:solidFill>
                          <a:effectLst/>
                          <a:latin typeface="宋体" pitchFamily="2" charset="-122"/>
                          <a:ea typeface="宋体" pitchFamily="2" charset="-122"/>
                          <a:cs typeface="+mn-cs"/>
                        </a:rPr>
                        <a:t> </a:t>
                      </a:r>
                      <a:endParaRPr lang="pt-BR" altLang="zh-CN" sz="1200" b="0" i="0" u="none" strike="noStrike" kern="1200" dirty="0">
                        <a:solidFill>
                          <a:schemeClr val="tx1"/>
                        </a:solidFill>
                        <a:effectLst/>
                        <a:latin typeface="宋体" pitchFamily="2" charset="-122"/>
                        <a:ea typeface="宋体" pitchFamily="2"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pt-BR" sz="1200" b="0" i="0" u="none" strike="noStrike" kern="1200" dirty="0">
                          <a:solidFill>
                            <a:schemeClr val="tx1"/>
                          </a:solidFill>
                          <a:effectLst/>
                          <a:latin typeface="宋体" pitchFamily="2" charset="-122"/>
                          <a:ea typeface="宋体" pitchFamily="2" charset="-122"/>
                          <a:cs typeface="+mn-cs"/>
                        </a:rPr>
                        <a:t>MCU:</a:t>
                      </a:r>
                      <a:r>
                        <a:rPr lang="en-US" altLang="pt-BR" sz="1200" b="0" i="0" u="none" strike="noStrike" kern="1200" dirty="0">
                          <a:solidFill>
                            <a:schemeClr val="tx1"/>
                          </a:solidFill>
                          <a:effectLst/>
                          <a:latin typeface="宋体" pitchFamily="2" charset="-122"/>
                          <a:ea typeface="宋体" pitchFamily="2" charset="-122"/>
                          <a:cs typeface="+mn-cs"/>
                        </a:rPr>
                        <a:t>  </a:t>
                      </a:r>
                      <a:r>
                        <a:rPr lang="en-GB" altLang="zh-CN" sz="1200" dirty="0">
                          <a:effectLst/>
                          <a:latin typeface="宋体" pitchFamily="2" charset="-122"/>
                          <a:ea typeface="宋体" pitchFamily="2" charset="-122"/>
                          <a:sym typeface="+mn-ea"/>
                        </a:rPr>
                        <a:t>20230906_125_PRO </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有条件通过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9" name="表格 8"/>
          <p:cNvGraphicFramePr>
            <a:graphicFrameLocks noGrp="1"/>
          </p:cNvGraphicFramePr>
          <p:nvPr>
            <p:custDataLst>
              <p:tags r:id="rId3"/>
            </p:custDataLst>
          </p:nvPr>
        </p:nvGraphicFramePr>
        <p:xfrm>
          <a:off x="1393825" y="2395855"/>
          <a:ext cx="9068435" cy="3493256"/>
        </p:xfrm>
        <a:graphic>
          <a:graphicData uri="http://schemas.openxmlformats.org/drawingml/2006/table">
            <a:tbl>
              <a:tblPr firstRow="1" bandRow="1">
                <a:tableStyleId>{93296810-A885-4BE3-A3E7-6D5BEEA58F35}</a:tableStyleId>
              </a:tblPr>
              <a:tblGrid>
                <a:gridCol w="121666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1042035">
                  <a:extLst>
                    <a:ext uri="{9D8B030D-6E8A-4147-A177-3AD203B41FA5}">
                      <a16:colId xmlns:a16="http://schemas.microsoft.com/office/drawing/2014/main" val="20002"/>
                    </a:ext>
                  </a:extLst>
                </a:gridCol>
                <a:gridCol w="848360">
                  <a:extLst>
                    <a:ext uri="{9D8B030D-6E8A-4147-A177-3AD203B41FA5}">
                      <a16:colId xmlns:a16="http://schemas.microsoft.com/office/drawing/2014/main" val="20003"/>
                    </a:ext>
                  </a:extLst>
                </a:gridCol>
                <a:gridCol w="709930">
                  <a:extLst>
                    <a:ext uri="{9D8B030D-6E8A-4147-A177-3AD203B41FA5}">
                      <a16:colId xmlns:a16="http://schemas.microsoft.com/office/drawing/2014/main" val="20004"/>
                    </a:ext>
                  </a:extLst>
                </a:gridCol>
                <a:gridCol w="1489710">
                  <a:extLst>
                    <a:ext uri="{9D8B030D-6E8A-4147-A177-3AD203B41FA5}">
                      <a16:colId xmlns:a16="http://schemas.microsoft.com/office/drawing/2014/main" val="20005"/>
                    </a:ext>
                  </a:extLst>
                </a:gridCol>
                <a:gridCol w="2088515">
                  <a:extLst>
                    <a:ext uri="{9D8B030D-6E8A-4147-A177-3AD203B41FA5}">
                      <a16:colId xmlns:a16="http://schemas.microsoft.com/office/drawing/2014/main" val="20006"/>
                    </a:ext>
                  </a:extLst>
                </a:gridCol>
                <a:gridCol w="1114425">
                  <a:extLst>
                    <a:ext uri="{9D8B030D-6E8A-4147-A177-3AD203B41FA5}">
                      <a16:colId xmlns:a16="http://schemas.microsoft.com/office/drawing/2014/main" val="20007"/>
                    </a:ext>
                  </a:extLst>
                </a:gridCol>
              </a:tblGrid>
              <a:tr h="247015">
                <a:tc>
                  <a:txBody>
                    <a:bodyPr/>
                    <a:lstStyle/>
                    <a:p>
                      <a:pPr algn="l" fontAlgn="ctr"/>
                      <a:r>
                        <a:rPr lang="zh-CN" altLang="en-US" sz="800" u="none" strike="noStrike" dirty="0">
                          <a:effectLst/>
                        </a:rPr>
                        <a:t>模块名称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用例总数</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测试执行率</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执行通过数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a:effectLst/>
                        </a:rPr>
                        <a:t>执行通过率</a:t>
                      </a:r>
                      <a:br>
                        <a:rPr lang="zh-CN" altLang="en-US" sz="800" u="none" strike="noStrike">
                          <a:effectLst/>
                        </a:rPr>
                      </a:br>
                      <a:r>
                        <a:rPr lang="en-US" altLang="zh-CN" sz="800" u="none" strike="noStrike">
                          <a:effectLst/>
                        </a:rPr>
                        <a:t>(</a:t>
                      </a:r>
                      <a:r>
                        <a:rPr lang="zh-CN" altLang="en-US" sz="800" u="none" strike="noStrike">
                          <a:effectLst/>
                        </a:rPr>
                        <a:t>执行成功数</a:t>
                      </a:r>
                      <a:r>
                        <a:rPr lang="en-US" altLang="zh-CN" sz="800" u="none" strike="noStrike">
                          <a:effectLst/>
                        </a:rPr>
                        <a:t>/</a:t>
                      </a:r>
                      <a:r>
                        <a:rPr lang="zh-CN" altLang="en-US" sz="800" u="none" strike="noStrike">
                          <a:effectLst/>
                        </a:rPr>
                        <a:t>测试执行数）</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en-US" sz="800" u="none" strike="noStrike">
                          <a:effectLst/>
                        </a:rPr>
                        <a:t>R06 HF1</a:t>
                      </a:r>
                      <a:r>
                        <a:rPr lang="zh-CN" altLang="en-US" sz="800" u="none" strike="noStrike">
                          <a:effectLst/>
                        </a:rPr>
                        <a:t>版本成熟度</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tc>
                  <a:txBody>
                    <a:bodyPr/>
                    <a:lstStyle/>
                    <a:p>
                      <a:pPr algn="l" fontAlgn="ctr"/>
                      <a:r>
                        <a:rPr lang="zh-CN" altLang="en-US" sz="800" u="none" strike="noStrike">
                          <a:effectLst/>
                        </a:rPr>
                        <a:t>未测</a:t>
                      </a:r>
                      <a:r>
                        <a:rPr lang="en-US" altLang="zh-CN" sz="800" u="none" strike="noStrike">
                          <a:effectLst/>
                        </a:rPr>
                        <a:t>/</a:t>
                      </a:r>
                      <a:r>
                        <a:rPr lang="zh-CN" altLang="en-US" sz="800" u="none" strike="noStrike">
                          <a:effectLst/>
                        </a:rPr>
                        <a:t>漏测原因和分析</a:t>
                      </a:r>
                      <a:endParaRPr lang="zh-CN" altLang="en-US" sz="800" b="0" i="0" u="none" strike="noStrike">
                        <a:solidFill>
                          <a:srgbClr val="000000"/>
                        </a:solidFill>
                        <a:effectLst/>
                        <a:latin typeface="宋体" pitchFamily="2" charset="-122"/>
                        <a:ea typeface="宋体" pitchFamily="2" charset="-122"/>
                      </a:endParaRPr>
                    </a:p>
                  </a:txBody>
                  <a:tcPr marL="3296" marR="3296" marT="3296" marB="0" anchor="ctr"/>
                </a:tc>
                <a:extLst>
                  <a:ext uri="{0D108BD9-81ED-4DB2-BD59-A6C34878D82A}">
                    <a16:rowId xmlns:a16="http://schemas.microsoft.com/office/drawing/2014/main" val="10000"/>
                  </a:ext>
                </a:extLst>
              </a:tr>
              <a:tr h="295910">
                <a:tc>
                  <a:txBody>
                    <a:bodyPr/>
                    <a:lstStyle/>
                    <a:p>
                      <a:pPr algn="just" fontAlgn="ctr">
                        <a:buClrTx/>
                        <a:buSzTx/>
                        <a:buFontTx/>
                        <a:buNone/>
                      </a:pPr>
                      <a:r>
                        <a:rPr lang="zh-CN" altLang="en-US" sz="800" b="0">
                          <a:solidFill>
                            <a:schemeClr val="tx1"/>
                          </a:solidFill>
                          <a:effectLst/>
                        </a:rPr>
                        <a:t>launcher</a:t>
                      </a:r>
                    </a:p>
                  </a:txBody>
                  <a:tcPr marL="12700" marR="12700" marT="12700" anchor="ctr"/>
                </a:tc>
                <a:tc>
                  <a:txBody>
                    <a:bodyPr/>
                    <a:lstStyle/>
                    <a:p>
                      <a:pPr algn="just" fontAlgn="ctr">
                        <a:buClrTx/>
                        <a:buSzTx/>
                        <a:buFontTx/>
                        <a:buNone/>
                      </a:pPr>
                      <a:r>
                        <a:rPr lang="zh-CN" altLang="en-US" sz="800" b="0">
                          <a:solidFill>
                            <a:schemeClr val="tx1"/>
                          </a:solidFill>
                          <a:effectLst/>
                        </a:rPr>
                        <a:t>149</a:t>
                      </a:r>
                    </a:p>
                  </a:txBody>
                  <a:tcPr marL="12700" marR="12700" marT="12700" anchor="ctr"/>
                </a:tc>
                <a:tc>
                  <a:txBody>
                    <a:bodyPr/>
                    <a:lstStyle/>
                    <a:p>
                      <a:pPr algn="just" fontAlgn="ctr">
                        <a:buClrTx/>
                        <a:buSzTx/>
                        <a:buFontTx/>
                        <a:buNone/>
                      </a:pPr>
                      <a:r>
                        <a:rPr lang="zh-CN" altLang="en-US" sz="800" b="0">
                          <a:solidFill>
                            <a:schemeClr val="tx1"/>
                          </a:solidFill>
                          <a:effectLst/>
                        </a:rPr>
                        <a:t>149</a:t>
                      </a:r>
                    </a:p>
                  </a:txBody>
                  <a:tcPr marL="12700" marR="12700" marT="12700" anchor="ctr"/>
                </a:tc>
                <a:tc>
                  <a:txBody>
                    <a:bodyPr/>
                    <a:lstStyle/>
                    <a:p>
                      <a:pPr algn="just"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147</a:t>
                      </a:r>
                    </a:p>
                  </a:txBody>
                  <a:tcPr marL="12700" marR="12700" marT="12700" anchor="ctr"/>
                </a:tc>
                <a:tc>
                  <a:txBody>
                    <a:bodyPr/>
                    <a:lstStyle/>
                    <a:p>
                      <a:pPr algn="ctr" fontAlgn="ctr">
                        <a:buClrTx/>
                        <a:buSzTx/>
                        <a:buFontTx/>
                        <a:buNone/>
                      </a:pPr>
                      <a:r>
                        <a:rPr lang="zh-CN" altLang="en-US" sz="800" b="0">
                          <a:solidFill>
                            <a:schemeClr val="tx1"/>
                          </a:solidFill>
                          <a:effectLst/>
                        </a:rPr>
                        <a:t>98.66%</a:t>
                      </a:r>
                    </a:p>
                  </a:txBody>
                  <a:tcPr marL="12700" marR="12700" marT="12700" anchor="ctr"/>
                </a:tc>
                <a:tc>
                  <a:txBody>
                    <a:bodyPr/>
                    <a:lstStyle/>
                    <a:p>
                      <a:pPr algn="ctr" fontAlgn="ctr">
                        <a:buClrTx/>
                        <a:buSzTx/>
                        <a:buFontTx/>
                        <a:buNone/>
                      </a:pPr>
                      <a:r>
                        <a:rPr lang="zh-CN" altLang="en-US" sz="800" b="0">
                          <a:solidFill>
                            <a:schemeClr val="tx1"/>
                          </a:solidFill>
                          <a:effectLst/>
                        </a:rPr>
                        <a:t>98.66%</a:t>
                      </a:r>
                    </a:p>
                  </a:txBody>
                  <a:tcPr marL="12700" marR="12700" marT="12700" anchor="ctr"/>
                </a:tc>
                <a:tc>
                  <a:txBody>
                    <a:bodyPr/>
                    <a:lstStyle/>
                    <a:p>
                      <a:pPr algn="ctr" fontAlgn="ctr">
                        <a:buClrTx/>
                        <a:buSzTx/>
                        <a:buFontTx/>
                        <a:buNone/>
                      </a:pPr>
                      <a:endParaRPr lang="zh-CN" altLang="en-US" sz="800" b="0">
                        <a:solidFill>
                          <a:schemeClr val="tx1"/>
                        </a:solidFill>
                        <a:effectLst/>
                      </a:endParaRPr>
                    </a:p>
                  </a:txBody>
                  <a:tcPr marL="12700" marR="12700" marT="12700" anchor="ctr"/>
                </a:tc>
                <a:extLst>
                  <a:ext uri="{0D108BD9-81ED-4DB2-BD59-A6C34878D82A}">
                    <a16:rowId xmlns:a16="http://schemas.microsoft.com/office/drawing/2014/main" val="10001"/>
                  </a:ext>
                </a:extLst>
              </a:tr>
              <a:tr h="198120">
                <a:tc>
                  <a:txBody>
                    <a:bodyPr/>
                    <a:lstStyle/>
                    <a:p>
                      <a:pPr algn="just" fontAlgn="ctr">
                        <a:buClrTx/>
                        <a:buSzTx/>
                        <a:buFontTx/>
                        <a:buNone/>
                      </a:pPr>
                      <a:r>
                        <a:rPr lang="zh-CN" altLang="en-US" sz="800" b="0">
                          <a:solidFill>
                            <a:schemeClr val="tx1"/>
                          </a:solidFill>
                          <a:effectLst/>
                        </a:rPr>
                        <a:t>地图</a:t>
                      </a:r>
                    </a:p>
                  </a:txBody>
                  <a:tcPr marL="12700" marR="12700" marT="12700" anchor="ctr"/>
                </a:tc>
                <a:tc>
                  <a:txBody>
                    <a:bodyPr/>
                    <a:lstStyle/>
                    <a:p>
                      <a:pPr algn="just" fontAlgn="ctr">
                        <a:buClrTx/>
                        <a:buSzTx/>
                        <a:buFontTx/>
                        <a:buNone/>
                      </a:pPr>
                      <a:r>
                        <a:rPr lang="zh-CN" altLang="en-US" sz="800" b="0">
                          <a:solidFill>
                            <a:schemeClr val="tx1"/>
                          </a:solidFill>
                          <a:effectLst/>
                        </a:rPr>
                        <a:t>1611</a:t>
                      </a:r>
                    </a:p>
                  </a:txBody>
                  <a:tcPr marL="12700" marR="12700" marT="12700" anchor="ctr"/>
                </a:tc>
                <a:tc>
                  <a:txBody>
                    <a:bodyPr/>
                    <a:lstStyle/>
                    <a:p>
                      <a:pPr algn="just" fontAlgn="ctr">
                        <a:buClrTx/>
                        <a:buSzTx/>
                        <a:buFontTx/>
                        <a:buNone/>
                      </a:pPr>
                      <a:r>
                        <a:rPr lang="zh-CN" altLang="en-US" sz="800" b="0">
                          <a:solidFill>
                            <a:schemeClr val="tx1"/>
                          </a:solidFill>
                          <a:effectLst/>
                        </a:rPr>
                        <a:t>1611</a:t>
                      </a:r>
                    </a:p>
                  </a:txBody>
                  <a:tcPr marL="12700" marR="12700" marT="12700" anchor="ctr"/>
                </a:tc>
                <a:tc>
                  <a:txBody>
                    <a:bodyPr/>
                    <a:lstStyle/>
                    <a:p>
                      <a:pPr algn="just"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1589</a:t>
                      </a:r>
                    </a:p>
                  </a:txBody>
                  <a:tcPr marL="12700" marR="12700" marT="12700" anchor="ctr"/>
                </a:tc>
                <a:tc>
                  <a:txBody>
                    <a:bodyPr/>
                    <a:lstStyle/>
                    <a:p>
                      <a:pPr algn="ctr" fontAlgn="ctr">
                        <a:buClrTx/>
                        <a:buSzTx/>
                        <a:buFontTx/>
                        <a:buNone/>
                      </a:pPr>
                      <a:r>
                        <a:rPr lang="zh-CN" altLang="en-US" sz="800" b="0">
                          <a:solidFill>
                            <a:schemeClr val="tx1"/>
                          </a:solidFill>
                          <a:effectLst/>
                        </a:rPr>
                        <a:t>98.63%</a:t>
                      </a:r>
                    </a:p>
                  </a:txBody>
                  <a:tcPr marL="12700" marR="12700" marT="12700" anchor="ctr"/>
                </a:tc>
                <a:tc>
                  <a:txBody>
                    <a:bodyPr/>
                    <a:lstStyle/>
                    <a:p>
                      <a:pPr algn="ctr" fontAlgn="ctr">
                        <a:buClrTx/>
                        <a:buSzTx/>
                        <a:buFontTx/>
                        <a:buNone/>
                      </a:pPr>
                      <a:r>
                        <a:rPr lang="zh-CN" altLang="en-US" sz="800" b="0">
                          <a:solidFill>
                            <a:schemeClr val="tx1"/>
                          </a:solidFill>
                          <a:effectLst/>
                        </a:rPr>
                        <a:t>98.63%</a:t>
                      </a:r>
                    </a:p>
                  </a:txBody>
                  <a:tcPr marL="12700" marR="12700" marT="12700" anchor="ctr"/>
                </a:tc>
                <a:tc>
                  <a:txBody>
                    <a:bodyPr/>
                    <a:lstStyle/>
                    <a:p>
                      <a:pPr algn="ctr" fontAlgn="ctr">
                        <a:buClrTx/>
                        <a:buSzTx/>
                        <a:buFontTx/>
                        <a:buNone/>
                      </a:pPr>
                      <a:endParaRPr lang="zh-CN" altLang="en-US" sz="800" b="0">
                        <a:solidFill>
                          <a:schemeClr val="tx1"/>
                        </a:solidFill>
                        <a:effectLst/>
                      </a:endParaRPr>
                    </a:p>
                  </a:txBody>
                  <a:tcPr marL="12700" marR="12700" marT="12700" anchor="ctr"/>
                </a:tc>
                <a:extLst>
                  <a:ext uri="{0D108BD9-81ED-4DB2-BD59-A6C34878D82A}">
                    <a16:rowId xmlns:a16="http://schemas.microsoft.com/office/drawing/2014/main" val="10002"/>
                  </a:ext>
                </a:extLst>
              </a:tr>
              <a:tr h="424180">
                <a:tc>
                  <a:txBody>
                    <a:bodyPr/>
                    <a:lstStyle/>
                    <a:p>
                      <a:pPr algn="just" fontAlgn="ctr">
                        <a:buClrTx/>
                        <a:buSzTx/>
                        <a:buFontTx/>
                        <a:buNone/>
                      </a:pPr>
                      <a:r>
                        <a:rPr lang="zh-CN" altLang="en-US" sz="800" b="0">
                          <a:solidFill>
                            <a:schemeClr val="tx1"/>
                          </a:solidFill>
                          <a:effectLst/>
                        </a:rPr>
                        <a:t>语音</a:t>
                      </a:r>
                    </a:p>
                  </a:txBody>
                  <a:tcPr marL="12700" marR="12700" marT="12700" anchor="ctr"/>
                </a:tc>
                <a:tc>
                  <a:txBody>
                    <a:bodyPr/>
                    <a:lstStyle/>
                    <a:p>
                      <a:pPr algn="just" fontAlgn="ctr">
                        <a:buClrTx/>
                        <a:buSzTx/>
                        <a:buFontTx/>
                        <a:buNone/>
                      </a:pPr>
                      <a:r>
                        <a:rPr lang="zh-CN" altLang="en-US" sz="800" b="0">
                          <a:solidFill>
                            <a:schemeClr val="tx1"/>
                          </a:solidFill>
                          <a:effectLst/>
                        </a:rPr>
                        <a:t>1156</a:t>
                      </a:r>
                    </a:p>
                  </a:txBody>
                  <a:tcPr marL="12700" marR="12700" marT="12700" anchor="ctr"/>
                </a:tc>
                <a:tc>
                  <a:txBody>
                    <a:bodyPr/>
                    <a:lstStyle/>
                    <a:p>
                      <a:pPr algn="just" fontAlgn="ctr">
                        <a:buClrTx/>
                        <a:buSzTx/>
                        <a:buFontTx/>
                        <a:buNone/>
                      </a:pPr>
                      <a:r>
                        <a:rPr lang="zh-CN" altLang="en-US" sz="800" b="0">
                          <a:solidFill>
                            <a:schemeClr val="tx1"/>
                          </a:solidFill>
                          <a:effectLst/>
                        </a:rPr>
                        <a:t>1156</a:t>
                      </a:r>
                    </a:p>
                  </a:txBody>
                  <a:tcPr marL="12700" marR="12700" marT="12700" anchor="ctr"/>
                </a:tc>
                <a:tc>
                  <a:txBody>
                    <a:bodyPr/>
                    <a:lstStyle/>
                    <a:p>
                      <a:pPr algn="just"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1117</a:t>
                      </a:r>
                    </a:p>
                  </a:txBody>
                  <a:tcPr marL="12700" marR="12700" marT="12700" anchor="ctr"/>
                </a:tc>
                <a:tc>
                  <a:txBody>
                    <a:bodyPr/>
                    <a:lstStyle/>
                    <a:p>
                      <a:pPr algn="ctr" fontAlgn="ctr">
                        <a:buClrTx/>
                        <a:buSzTx/>
                        <a:buFontTx/>
                        <a:buNone/>
                      </a:pPr>
                      <a:r>
                        <a:rPr lang="zh-CN" altLang="en-US" sz="800" b="0">
                          <a:solidFill>
                            <a:schemeClr val="tx1"/>
                          </a:solidFill>
                          <a:effectLst/>
                        </a:rPr>
                        <a:t>96.63%</a:t>
                      </a:r>
                    </a:p>
                  </a:txBody>
                  <a:tcPr marL="12700" marR="12700" marT="12700" anchor="ctr"/>
                </a:tc>
                <a:tc>
                  <a:txBody>
                    <a:bodyPr/>
                    <a:lstStyle/>
                    <a:p>
                      <a:pPr algn="ctr" fontAlgn="ctr">
                        <a:buClrTx/>
                        <a:buSzTx/>
                        <a:buFontTx/>
                        <a:buNone/>
                      </a:pPr>
                      <a:r>
                        <a:rPr lang="zh-CN" altLang="en-US" sz="800" b="0">
                          <a:solidFill>
                            <a:schemeClr val="tx1"/>
                          </a:solidFill>
                          <a:effectLst/>
                        </a:rPr>
                        <a:t>96.63%</a:t>
                      </a:r>
                    </a:p>
                  </a:txBody>
                  <a:tcPr marL="12700" marR="12700" marT="12700" anchor="ctr"/>
                </a:tc>
                <a:tc>
                  <a:txBody>
                    <a:bodyPr/>
                    <a:lstStyle/>
                    <a:p>
                      <a:pPr algn="ctr" fontAlgn="ctr">
                        <a:buClrTx/>
                        <a:buSzTx/>
                        <a:buFontTx/>
                        <a:buNone/>
                      </a:pPr>
                      <a:endParaRPr lang="zh-CN" altLang="en-US" sz="800" b="0">
                        <a:solidFill>
                          <a:schemeClr val="tx1"/>
                        </a:solidFill>
                        <a:effectLst/>
                      </a:endParaRPr>
                    </a:p>
                  </a:txBody>
                  <a:tcPr marL="12700" marR="12700" marT="12700" anchor="ctr"/>
                </a:tc>
                <a:extLst>
                  <a:ext uri="{0D108BD9-81ED-4DB2-BD59-A6C34878D82A}">
                    <a16:rowId xmlns:a16="http://schemas.microsoft.com/office/drawing/2014/main" val="10003"/>
                  </a:ext>
                </a:extLst>
              </a:tr>
              <a:tr h="197485">
                <a:tc>
                  <a:txBody>
                    <a:bodyPr/>
                    <a:lstStyle/>
                    <a:p>
                      <a:pPr algn="just" fontAlgn="ctr">
                        <a:buClrTx/>
                        <a:buSzTx/>
                        <a:buFontTx/>
                        <a:buNone/>
                      </a:pPr>
                      <a:r>
                        <a:rPr lang="zh-CN" altLang="en-US" sz="800" b="0">
                          <a:solidFill>
                            <a:schemeClr val="tx1"/>
                          </a:solidFill>
                          <a:effectLst/>
                        </a:rPr>
                        <a:t>随心听</a:t>
                      </a:r>
                    </a:p>
                  </a:txBody>
                  <a:tcPr marL="12700" marR="12700" marT="12700" anchor="ctr"/>
                </a:tc>
                <a:tc>
                  <a:txBody>
                    <a:bodyPr/>
                    <a:lstStyle/>
                    <a:p>
                      <a:pPr algn="just" fontAlgn="ctr">
                        <a:buClrTx/>
                        <a:buSzTx/>
                        <a:buFontTx/>
                        <a:buNone/>
                      </a:pPr>
                      <a:r>
                        <a:rPr lang="zh-CN" altLang="en-US" sz="800" b="0">
                          <a:solidFill>
                            <a:schemeClr val="tx1"/>
                          </a:solidFill>
                          <a:effectLst/>
                        </a:rPr>
                        <a:t>1241</a:t>
                      </a:r>
                    </a:p>
                  </a:txBody>
                  <a:tcPr marL="12700" marR="12700" marT="12700" anchor="ctr"/>
                </a:tc>
                <a:tc>
                  <a:txBody>
                    <a:bodyPr/>
                    <a:lstStyle/>
                    <a:p>
                      <a:pPr algn="just" fontAlgn="ctr">
                        <a:buClrTx/>
                        <a:buSzTx/>
                        <a:buFontTx/>
                        <a:buNone/>
                      </a:pPr>
                      <a:r>
                        <a:rPr lang="zh-CN" altLang="en-US" sz="800" b="0">
                          <a:solidFill>
                            <a:schemeClr val="tx1"/>
                          </a:solidFill>
                          <a:effectLst/>
                        </a:rPr>
                        <a:t>1241</a:t>
                      </a:r>
                    </a:p>
                  </a:txBody>
                  <a:tcPr marL="12700" marR="12700" marT="12700" anchor="ctr"/>
                </a:tc>
                <a:tc>
                  <a:txBody>
                    <a:bodyPr/>
                    <a:lstStyle/>
                    <a:p>
                      <a:pPr algn="just"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1221</a:t>
                      </a:r>
                    </a:p>
                  </a:txBody>
                  <a:tcPr marL="12700" marR="12700" marT="12700" anchor="ctr"/>
                </a:tc>
                <a:tc>
                  <a:txBody>
                    <a:bodyPr/>
                    <a:lstStyle/>
                    <a:p>
                      <a:pPr algn="ctr" fontAlgn="ctr">
                        <a:buClrTx/>
                        <a:buSzTx/>
                        <a:buFontTx/>
                        <a:buNone/>
                      </a:pPr>
                      <a:r>
                        <a:rPr lang="zh-CN" altLang="en-US" sz="800" b="0">
                          <a:solidFill>
                            <a:schemeClr val="tx1"/>
                          </a:solidFill>
                          <a:effectLst/>
                        </a:rPr>
                        <a:t>98.39%</a:t>
                      </a:r>
                    </a:p>
                  </a:txBody>
                  <a:tcPr marL="12700" marR="12700" marT="12700" anchor="ctr"/>
                </a:tc>
                <a:tc>
                  <a:txBody>
                    <a:bodyPr/>
                    <a:lstStyle/>
                    <a:p>
                      <a:pPr algn="ctr" fontAlgn="ctr">
                        <a:buClrTx/>
                        <a:buSzTx/>
                        <a:buFontTx/>
                        <a:buNone/>
                      </a:pPr>
                      <a:r>
                        <a:rPr lang="zh-CN" altLang="en-US" sz="800" b="0">
                          <a:solidFill>
                            <a:schemeClr val="tx1"/>
                          </a:solidFill>
                          <a:effectLst/>
                        </a:rPr>
                        <a:t>98.39%</a:t>
                      </a:r>
                    </a:p>
                  </a:txBody>
                  <a:tcPr marL="12700" marR="12700" marT="12700" anchor="ctr"/>
                </a:tc>
                <a:tc>
                  <a:txBody>
                    <a:bodyPr/>
                    <a:lstStyle/>
                    <a:p>
                      <a:pPr algn="ctr" fontAlgn="ctr">
                        <a:buClrTx/>
                        <a:buSzTx/>
                        <a:buFontTx/>
                        <a:buNone/>
                      </a:pPr>
                      <a:endParaRPr lang="zh-CN" altLang="en-US" sz="800" b="0">
                        <a:solidFill>
                          <a:schemeClr val="tx1"/>
                        </a:solidFill>
                        <a:effectLst/>
                      </a:endParaRPr>
                    </a:p>
                  </a:txBody>
                  <a:tcPr marL="12700" marR="12700" marT="12700" anchor="ctr"/>
                </a:tc>
                <a:extLst>
                  <a:ext uri="{0D108BD9-81ED-4DB2-BD59-A6C34878D82A}">
                    <a16:rowId xmlns:a16="http://schemas.microsoft.com/office/drawing/2014/main" val="10004"/>
                  </a:ext>
                </a:extLst>
              </a:tr>
              <a:tr h="302260">
                <a:tc>
                  <a:txBody>
                    <a:bodyPr/>
                    <a:lstStyle/>
                    <a:p>
                      <a:pPr algn="just" fontAlgn="ctr">
                        <a:buClrTx/>
                        <a:buSzTx/>
                        <a:buFontTx/>
                        <a:buNone/>
                      </a:pPr>
                      <a:r>
                        <a:rPr lang="zh-CN" altLang="en-US" sz="800" b="0">
                          <a:solidFill>
                            <a:schemeClr val="tx1"/>
                          </a:solidFill>
                          <a:effectLst/>
                        </a:rPr>
                        <a:t>随心看</a:t>
                      </a:r>
                    </a:p>
                  </a:txBody>
                  <a:tcPr marL="12700" marR="12700" marT="12700" anchor="ctr"/>
                </a:tc>
                <a:tc>
                  <a:txBody>
                    <a:bodyPr/>
                    <a:lstStyle/>
                    <a:p>
                      <a:pPr algn="just" fontAlgn="ctr">
                        <a:buClrTx/>
                        <a:buSzTx/>
                        <a:buFontTx/>
                        <a:buNone/>
                      </a:pPr>
                      <a:r>
                        <a:rPr lang="zh-CN" altLang="en-US" sz="800" b="0">
                          <a:solidFill>
                            <a:schemeClr val="tx1"/>
                          </a:solidFill>
                          <a:effectLst/>
                        </a:rPr>
                        <a:t>351</a:t>
                      </a:r>
                    </a:p>
                  </a:txBody>
                  <a:tcPr marL="12700" marR="12700" marT="12700" anchor="ctr"/>
                </a:tc>
                <a:tc>
                  <a:txBody>
                    <a:bodyPr/>
                    <a:lstStyle/>
                    <a:p>
                      <a:pPr algn="just" fontAlgn="ctr">
                        <a:buClrTx/>
                        <a:buSzTx/>
                        <a:buFontTx/>
                        <a:buNone/>
                      </a:pPr>
                      <a:r>
                        <a:rPr lang="zh-CN" altLang="en-US" sz="800" b="0">
                          <a:solidFill>
                            <a:schemeClr val="tx1"/>
                          </a:solidFill>
                          <a:effectLst/>
                        </a:rPr>
                        <a:t>351</a:t>
                      </a:r>
                    </a:p>
                  </a:txBody>
                  <a:tcPr marL="12700" marR="12700" marT="12700" anchor="ctr"/>
                </a:tc>
                <a:tc>
                  <a:txBody>
                    <a:bodyPr/>
                    <a:lstStyle/>
                    <a:p>
                      <a:pPr algn="just"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342</a:t>
                      </a:r>
                    </a:p>
                  </a:txBody>
                  <a:tcPr marL="12700" marR="12700" marT="12700" anchor="ctr"/>
                </a:tc>
                <a:tc>
                  <a:txBody>
                    <a:bodyPr/>
                    <a:lstStyle/>
                    <a:p>
                      <a:pPr algn="ctr" fontAlgn="ctr">
                        <a:buClrTx/>
                        <a:buSzTx/>
                        <a:buFontTx/>
                        <a:buNone/>
                      </a:pPr>
                      <a:r>
                        <a:rPr lang="zh-CN" altLang="en-US" sz="800" b="0">
                          <a:solidFill>
                            <a:schemeClr val="tx1"/>
                          </a:solidFill>
                          <a:effectLst/>
                        </a:rPr>
                        <a:t>97.44%</a:t>
                      </a:r>
                    </a:p>
                  </a:txBody>
                  <a:tcPr marL="12700" marR="12700" marT="12700" anchor="ctr"/>
                </a:tc>
                <a:tc>
                  <a:txBody>
                    <a:bodyPr/>
                    <a:lstStyle/>
                    <a:p>
                      <a:pPr algn="ctr" fontAlgn="ctr">
                        <a:buClrTx/>
                        <a:buSzTx/>
                        <a:buFontTx/>
                        <a:buNone/>
                      </a:pPr>
                      <a:r>
                        <a:rPr lang="zh-CN" altLang="en-US" sz="800" b="0">
                          <a:solidFill>
                            <a:schemeClr val="tx1"/>
                          </a:solidFill>
                          <a:effectLst/>
                        </a:rPr>
                        <a:t>97.44%</a:t>
                      </a:r>
                    </a:p>
                  </a:txBody>
                  <a:tcPr marL="12700" marR="12700" marT="12700" anchor="ctr"/>
                </a:tc>
                <a:tc>
                  <a:txBody>
                    <a:bodyPr/>
                    <a:lstStyle/>
                    <a:p>
                      <a:pPr algn="ctr" fontAlgn="ctr">
                        <a:buClrTx/>
                        <a:buSzTx/>
                        <a:buFontTx/>
                        <a:buNone/>
                      </a:pPr>
                      <a:endParaRPr lang="zh-CN" altLang="en-US" sz="800" b="0">
                        <a:solidFill>
                          <a:schemeClr val="tx1"/>
                        </a:solidFill>
                        <a:effectLst/>
                      </a:endParaRPr>
                    </a:p>
                  </a:txBody>
                  <a:tcPr marL="12700" marR="12700" marT="12700" anchor="ctr"/>
                </a:tc>
                <a:extLst>
                  <a:ext uri="{0D108BD9-81ED-4DB2-BD59-A6C34878D82A}">
                    <a16:rowId xmlns:a16="http://schemas.microsoft.com/office/drawing/2014/main" val="10005"/>
                  </a:ext>
                </a:extLst>
              </a:tr>
              <a:tr h="302260">
                <a:tc>
                  <a:txBody>
                    <a:bodyPr/>
                    <a:lstStyle/>
                    <a:p>
                      <a:pPr algn="just" fontAlgn="ctr">
                        <a:buClrTx/>
                        <a:buSzTx/>
                        <a:buFontTx/>
                        <a:buNone/>
                      </a:pPr>
                      <a:r>
                        <a:rPr lang="zh-CN" altLang="en-US" sz="800" b="0">
                          <a:solidFill>
                            <a:schemeClr val="tx1"/>
                          </a:solidFill>
                          <a:effectLst/>
                        </a:rPr>
                        <a:t>安全</a:t>
                      </a:r>
                    </a:p>
                  </a:txBody>
                  <a:tcPr marL="12700" marR="12700" marT="12700" anchor="ctr"/>
                </a:tc>
                <a:tc>
                  <a:txBody>
                    <a:bodyPr/>
                    <a:lstStyle/>
                    <a:p>
                      <a:pPr algn="just" fontAlgn="ctr">
                        <a:buClrTx/>
                        <a:buSzTx/>
                        <a:buFontTx/>
                        <a:buNone/>
                      </a:pPr>
                      <a:r>
                        <a:rPr lang="zh-CN" altLang="en-US" sz="800" b="0">
                          <a:solidFill>
                            <a:schemeClr val="tx1"/>
                          </a:solidFill>
                          <a:effectLst/>
                        </a:rPr>
                        <a:t>350</a:t>
                      </a:r>
                    </a:p>
                  </a:txBody>
                  <a:tcPr marL="12700" marR="12700" marT="12700" anchor="ctr"/>
                </a:tc>
                <a:tc>
                  <a:txBody>
                    <a:bodyPr/>
                    <a:lstStyle/>
                    <a:p>
                      <a:pPr algn="just" fontAlgn="ctr">
                        <a:buClrTx/>
                        <a:buSzTx/>
                        <a:buFontTx/>
                        <a:buNone/>
                      </a:pPr>
                      <a:r>
                        <a:rPr lang="zh-CN" altLang="en-US" sz="800" b="0">
                          <a:solidFill>
                            <a:schemeClr val="tx1"/>
                          </a:solidFill>
                          <a:effectLst/>
                        </a:rPr>
                        <a:t>350</a:t>
                      </a:r>
                    </a:p>
                  </a:txBody>
                  <a:tcPr marL="12700" marR="12700" marT="12700" anchor="ctr"/>
                </a:tc>
                <a:tc>
                  <a:txBody>
                    <a:bodyPr/>
                    <a:lstStyle/>
                    <a:p>
                      <a:pPr algn="just"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350</a:t>
                      </a:r>
                    </a:p>
                  </a:txBody>
                  <a:tcPr marL="12700" marR="12700" marT="12700" anchor="ctr"/>
                </a:tc>
                <a:tc>
                  <a:txBody>
                    <a:bodyPr/>
                    <a:lstStyle/>
                    <a:p>
                      <a:pPr algn="ctr"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100.00%</a:t>
                      </a:r>
                    </a:p>
                  </a:txBody>
                  <a:tcPr marL="12700" marR="12700" marT="12700" anchor="ctr"/>
                </a:tc>
                <a:tc>
                  <a:txBody>
                    <a:bodyPr/>
                    <a:lstStyle/>
                    <a:p>
                      <a:pPr algn="l" fontAlgn="ctr">
                        <a:buClrTx/>
                        <a:buSzTx/>
                        <a:buFontTx/>
                        <a:buNone/>
                      </a:pPr>
                      <a:r>
                        <a:rPr lang="zh-CN" altLang="en-US" sz="800" b="0">
                          <a:solidFill>
                            <a:schemeClr val="tx1"/>
                          </a:solidFill>
                          <a:effectLst/>
                        </a:rPr>
                        <a:t>依赖正式环境&amp;SYNC+VIN，部分case依赖OTA升级</a:t>
                      </a:r>
                    </a:p>
                  </a:txBody>
                  <a:tcPr marL="12700" marR="12700" marT="12700" anchor="ctr"/>
                </a:tc>
                <a:extLst>
                  <a:ext uri="{0D108BD9-81ED-4DB2-BD59-A6C34878D82A}">
                    <a16:rowId xmlns:a16="http://schemas.microsoft.com/office/drawing/2014/main" val="10006"/>
                  </a:ext>
                </a:extLst>
              </a:tr>
              <a:tr h="198120">
                <a:tc>
                  <a:txBody>
                    <a:bodyPr/>
                    <a:lstStyle/>
                    <a:p>
                      <a:pPr algn="just" fontAlgn="ctr">
                        <a:buClrTx/>
                        <a:buSzTx/>
                        <a:buFontTx/>
                        <a:buNone/>
                      </a:pPr>
                      <a:r>
                        <a:rPr lang="zh-CN" altLang="en-US" sz="800" b="0">
                          <a:solidFill>
                            <a:schemeClr val="tx1"/>
                          </a:solidFill>
                          <a:effectLst/>
                        </a:rPr>
                        <a:t>账号</a:t>
                      </a:r>
                    </a:p>
                  </a:txBody>
                  <a:tcPr marL="12700" marR="12700" marT="12700" anchor="ctr"/>
                </a:tc>
                <a:tc>
                  <a:txBody>
                    <a:bodyPr/>
                    <a:lstStyle/>
                    <a:p>
                      <a:pPr algn="just" fontAlgn="ctr">
                        <a:buClrTx/>
                        <a:buSzTx/>
                        <a:buFontTx/>
                        <a:buNone/>
                      </a:pPr>
                      <a:r>
                        <a:rPr lang="zh-CN" altLang="en-US" sz="800" b="0">
                          <a:solidFill>
                            <a:schemeClr val="tx1"/>
                          </a:solidFill>
                          <a:effectLst/>
                        </a:rPr>
                        <a:t>204</a:t>
                      </a:r>
                    </a:p>
                  </a:txBody>
                  <a:tcPr marL="12700" marR="12700" marT="12700" anchor="ctr"/>
                </a:tc>
                <a:tc>
                  <a:txBody>
                    <a:bodyPr/>
                    <a:lstStyle/>
                    <a:p>
                      <a:pPr algn="just" fontAlgn="ctr">
                        <a:buClrTx/>
                        <a:buSzTx/>
                        <a:buFontTx/>
                        <a:buNone/>
                      </a:pPr>
                      <a:r>
                        <a:rPr lang="zh-CN" altLang="en-US" sz="800" b="0">
                          <a:solidFill>
                            <a:schemeClr val="tx1"/>
                          </a:solidFill>
                          <a:effectLst/>
                        </a:rPr>
                        <a:t>195</a:t>
                      </a:r>
                    </a:p>
                  </a:txBody>
                  <a:tcPr marL="12700" marR="12700" marT="12700" anchor="ctr"/>
                </a:tc>
                <a:tc>
                  <a:txBody>
                    <a:bodyPr/>
                    <a:lstStyle/>
                    <a:p>
                      <a:pPr algn="just" fontAlgn="ctr">
                        <a:buClrTx/>
                        <a:buSzTx/>
                        <a:buFontTx/>
                        <a:buNone/>
                      </a:pPr>
                      <a:r>
                        <a:rPr lang="zh-CN" altLang="en-US" sz="800" b="0">
                          <a:solidFill>
                            <a:schemeClr val="tx1"/>
                          </a:solidFill>
                          <a:effectLst/>
                        </a:rPr>
                        <a:t>95.59%</a:t>
                      </a:r>
                    </a:p>
                  </a:txBody>
                  <a:tcPr marL="12700" marR="12700" marT="12700" anchor="ctr"/>
                </a:tc>
                <a:tc>
                  <a:txBody>
                    <a:bodyPr/>
                    <a:lstStyle/>
                    <a:p>
                      <a:pPr algn="ctr" fontAlgn="ctr">
                        <a:buClrTx/>
                        <a:buSzTx/>
                        <a:buFontTx/>
                        <a:buNone/>
                      </a:pPr>
                      <a:r>
                        <a:rPr lang="zh-CN" altLang="en-US" sz="800" b="0">
                          <a:solidFill>
                            <a:schemeClr val="tx1"/>
                          </a:solidFill>
                          <a:effectLst/>
                        </a:rPr>
                        <a:t>194</a:t>
                      </a:r>
                    </a:p>
                  </a:txBody>
                  <a:tcPr marL="12700" marR="12700" marT="12700" anchor="ctr"/>
                </a:tc>
                <a:tc>
                  <a:txBody>
                    <a:bodyPr/>
                    <a:lstStyle/>
                    <a:p>
                      <a:pPr algn="ctr" fontAlgn="ctr">
                        <a:buClrTx/>
                        <a:buSzTx/>
                        <a:buFontTx/>
                        <a:buNone/>
                      </a:pPr>
                      <a:r>
                        <a:rPr lang="zh-CN" altLang="en-US" sz="800" b="0">
                          <a:solidFill>
                            <a:schemeClr val="tx1"/>
                          </a:solidFill>
                          <a:effectLst/>
                        </a:rPr>
                        <a:t>99.49%</a:t>
                      </a:r>
                    </a:p>
                  </a:txBody>
                  <a:tcPr marL="12700" marR="12700" marT="12700" anchor="ctr"/>
                </a:tc>
                <a:tc>
                  <a:txBody>
                    <a:bodyPr/>
                    <a:lstStyle/>
                    <a:p>
                      <a:pPr algn="ctr" fontAlgn="ctr">
                        <a:buClrTx/>
                        <a:buSzTx/>
                        <a:buFontTx/>
                        <a:buNone/>
                      </a:pPr>
                      <a:r>
                        <a:rPr lang="zh-CN" altLang="en-US" sz="800" b="0">
                          <a:solidFill>
                            <a:schemeClr val="tx1"/>
                          </a:solidFill>
                          <a:effectLst/>
                        </a:rPr>
                        <a:t>95.10%</a:t>
                      </a:r>
                    </a:p>
                  </a:txBody>
                  <a:tcPr marL="12700" marR="12700" marT="12700" anchor="ctr"/>
                </a:tc>
                <a:tc>
                  <a:txBody>
                    <a:bodyPr/>
                    <a:lstStyle/>
                    <a:p>
                      <a:pPr algn="l" fontAlgn="ctr">
                        <a:buClrTx/>
                        <a:buSzTx/>
                        <a:buFontTx/>
                        <a:buNone/>
                      </a:pPr>
                      <a:endParaRPr lang="zh-CN" altLang="en-US" sz="800" b="0">
                        <a:solidFill>
                          <a:schemeClr val="tx1"/>
                        </a:solidFill>
                        <a:effectLst/>
                      </a:endParaRPr>
                    </a:p>
                  </a:txBody>
                  <a:tcPr marL="12700" marR="12700" marT="12700" anchor="ctr"/>
                </a:tc>
                <a:extLst>
                  <a:ext uri="{0D108BD9-81ED-4DB2-BD59-A6C34878D82A}">
                    <a16:rowId xmlns:a16="http://schemas.microsoft.com/office/drawing/2014/main" val="10007"/>
                  </a:ext>
                </a:extLst>
              </a:tr>
              <a:tr h="212090">
                <a:tc>
                  <a:txBody>
                    <a:bodyPr/>
                    <a:lstStyle/>
                    <a:p>
                      <a:pPr algn="just" fontAlgn="ctr">
                        <a:buClrTx/>
                        <a:buSzTx/>
                        <a:buFontTx/>
                        <a:buNone/>
                      </a:pPr>
                      <a:r>
                        <a:rPr lang="zh-CN" altLang="en-US" sz="800" b="0">
                          <a:solidFill>
                            <a:schemeClr val="tx1"/>
                          </a:solidFill>
                          <a:effectLst/>
                        </a:rPr>
                        <a:t>激活</a:t>
                      </a:r>
                    </a:p>
                  </a:txBody>
                  <a:tcPr marL="12700" marR="12700" marT="12700" anchor="ctr"/>
                </a:tc>
                <a:tc>
                  <a:txBody>
                    <a:bodyPr/>
                    <a:lstStyle/>
                    <a:p>
                      <a:pPr algn="just" fontAlgn="ctr">
                        <a:buClrTx/>
                        <a:buSzTx/>
                        <a:buFontTx/>
                        <a:buNone/>
                      </a:pPr>
                      <a:r>
                        <a:rPr lang="zh-CN" altLang="en-US" sz="800" b="0">
                          <a:solidFill>
                            <a:schemeClr val="tx1"/>
                          </a:solidFill>
                          <a:effectLst/>
                        </a:rPr>
                        <a:t>77</a:t>
                      </a:r>
                    </a:p>
                  </a:txBody>
                  <a:tcPr marL="12700" marR="12700" marT="12700" anchor="ctr"/>
                </a:tc>
                <a:tc>
                  <a:txBody>
                    <a:bodyPr/>
                    <a:lstStyle/>
                    <a:p>
                      <a:pPr algn="just" fontAlgn="ctr">
                        <a:buClrTx/>
                        <a:buSzTx/>
                        <a:buFontTx/>
                        <a:buNone/>
                      </a:pPr>
                      <a:r>
                        <a:rPr lang="zh-CN" altLang="en-US" sz="800" b="0">
                          <a:solidFill>
                            <a:schemeClr val="tx1"/>
                          </a:solidFill>
                          <a:effectLst/>
                        </a:rPr>
                        <a:t>75</a:t>
                      </a:r>
                    </a:p>
                  </a:txBody>
                  <a:tcPr marL="12700" marR="12700" marT="12700" anchor="ctr"/>
                </a:tc>
                <a:tc>
                  <a:txBody>
                    <a:bodyPr/>
                    <a:lstStyle/>
                    <a:p>
                      <a:pPr algn="just" fontAlgn="ctr">
                        <a:buClrTx/>
                        <a:buSzTx/>
                        <a:buFontTx/>
                        <a:buNone/>
                      </a:pPr>
                      <a:r>
                        <a:rPr lang="zh-CN" altLang="en-US" sz="800" b="0">
                          <a:solidFill>
                            <a:schemeClr val="tx1"/>
                          </a:solidFill>
                          <a:effectLst/>
                        </a:rPr>
                        <a:t>97.40%</a:t>
                      </a:r>
                    </a:p>
                  </a:txBody>
                  <a:tcPr marL="12700" marR="12700" marT="12700" anchor="ctr"/>
                </a:tc>
                <a:tc>
                  <a:txBody>
                    <a:bodyPr/>
                    <a:lstStyle/>
                    <a:p>
                      <a:pPr algn="ctr" fontAlgn="ctr">
                        <a:buClrTx/>
                        <a:buSzTx/>
                        <a:buFontTx/>
                        <a:buNone/>
                      </a:pPr>
                      <a:r>
                        <a:rPr lang="zh-CN" altLang="en-US" sz="800" b="0">
                          <a:solidFill>
                            <a:schemeClr val="tx1"/>
                          </a:solidFill>
                          <a:effectLst/>
                        </a:rPr>
                        <a:t>75</a:t>
                      </a:r>
                    </a:p>
                  </a:txBody>
                  <a:tcPr marL="12700" marR="12700" marT="12700" anchor="ctr"/>
                </a:tc>
                <a:tc>
                  <a:txBody>
                    <a:bodyPr/>
                    <a:lstStyle/>
                    <a:p>
                      <a:pPr algn="ctr"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97.40%</a:t>
                      </a:r>
                    </a:p>
                  </a:txBody>
                  <a:tcPr marL="12700" marR="12700" marT="12700" anchor="ctr"/>
                </a:tc>
                <a:tc>
                  <a:txBody>
                    <a:bodyPr/>
                    <a:lstStyle/>
                    <a:p>
                      <a:pPr algn="l" fontAlgn="ctr">
                        <a:buClrTx/>
                        <a:buSzTx/>
                        <a:buFontTx/>
                        <a:buNone/>
                      </a:pPr>
                      <a:r>
                        <a:rPr lang="zh-CN" altLang="en-US" sz="800" b="0">
                          <a:solidFill>
                            <a:schemeClr val="tx1"/>
                          </a:solidFill>
                          <a:effectLst/>
                        </a:rPr>
                        <a:t>部分case依赖OTA升级</a:t>
                      </a:r>
                    </a:p>
                  </a:txBody>
                  <a:tcPr marL="12700" marR="12700" marT="12700" anchor="ctr"/>
                </a:tc>
                <a:extLst>
                  <a:ext uri="{0D108BD9-81ED-4DB2-BD59-A6C34878D82A}">
                    <a16:rowId xmlns:a16="http://schemas.microsoft.com/office/drawing/2014/main" val="10008"/>
                  </a:ext>
                </a:extLst>
              </a:tr>
              <a:tr h="302260">
                <a:tc>
                  <a:txBody>
                    <a:bodyPr/>
                    <a:lstStyle/>
                    <a:p>
                      <a:pPr algn="just" fontAlgn="ctr">
                        <a:buClrTx/>
                        <a:buSzTx/>
                        <a:buFontTx/>
                        <a:buNone/>
                      </a:pPr>
                      <a:r>
                        <a:rPr lang="zh-CN" altLang="en-US" sz="800" b="0">
                          <a:solidFill>
                            <a:schemeClr val="tx1"/>
                          </a:solidFill>
                          <a:effectLst/>
                        </a:rPr>
                        <a:t>消息中心</a:t>
                      </a:r>
                    </a:p>
                  </a:txBody>
                  <a:tcPr marL="12700" marR="12700" marT="12700" anchor="ctr"/>
                </a:tc>
                <a:tc>
                  <a:txBody>
                    <a:bodyPr/>
                    <a:lstStyle/>
                    <a:p>
                      <a:pPr algn="just" fontAlgn="ctr">
                        <a:buClrTx/>
                        <a:buSzTx/>
                        <a:buFontTx/>
                        <a:buNone/>
                      </a:pPr>
                      <a:r>
                        <a:rPr lang="zh-CN" altLang="en-US" sz="800" b="0">
                          <a:solidFill>
                            <a:schemeClr val="tx1"/>
                          </a:solidFill>
                          <a:effectLst/>
                        </a:rPr>
                        <a:t>129</a:t>
                      </a:r>
                    </a:p>
                  </a:txBody>
                  <a:tcPr marL="12700" marR="12700" marT="12700" anchor="ctr"/>
                </a:tc>
                <a:tc>
                  <a:txBody>
                    <a:bodyPr/>
                    <a:lstStyle/>
                    <a:p>
                      <a:pPr algn="just" fontAlgn="ctr">
                        <a:buClrTx/>
                        <a:buSzTx/>
                        <a:buFontTx/>
                        <a:buNone/>
                      </a:pPr>
                      <a:r>
                        <a:rPr lang="zh-CN" altLang="en-US" sz="800" b="0">
                          <a:solidFill>
                            <a:schemeClr val="tx1"/>
                          </a:solidFill>
                          <a:effectLst/>
                        </a:rPr>
                        <a:t>127</a:t>
                      </a:r>
                    </a:p>
                  </a:txBody>
                  <a:tcPr marL="12700" marR="12700" marT="12700" anchor="ctr"/>
                </a:tc>
                <a:tc>
                  <a:txBody>
                    <a:bodyPr/>
                    <a:lstStyle/>
                    <a:p>
                      <a:pPr algn="just" fontAlgn="ctr">
                        <a:buClrTx/>
                        <a:buSzTx/>
                        <a:buFontTx/>
                        <a:buNone/>
                      </a:pPr>
                      <a:r>
                        <a:rPr lang="zh-CN" altLang="en-US" sz="800" b="0">
                          <a:solidFill>
                            <a:schemeClr val="tx1"/>
                          </a:solidFill>
                          <a:effectLst/>
                        </a:rPr>
                        <a:t>98.45%</a:t>
                      </a:r>
                    </a:p>
                  </a:txBody>
                  <a:tcPr marL="12700" marR="12700" marT="12700" anchor="ctr"/>
                </a:tc>
                <a:tc>
                  <a:txBody>
                    <a:bodyPr/>
                    <a:lstStyle/>
                    <a:p>
                      <a:pPr algn="ctr" fontAlgn="ctr">
                        <a:buClrTx/>
                        <a:buSzTx/>
                        <a:buFontTx/>
                        <a:buNone/>
                      </a:pPr>
                      <a:r>
                        <a:rPr lang="zh-CN" altLang="en-US" sz="800" b="0">
                          <a:solidFill>
                            <a:schemeClr val="tx1"/>
                          </a:solidFill>
                          <a:effectLst/>
                        </a:rPr>
                        <a:t>127</a:t>
                      </a:r>
                    </a:p>
                  </a:txBody>
                  <a:tcPr marL="12700" marR="12700" marT="12700" anchor="ctr"/>
                </a:tc>
                <a:tc>
                  <a:txBody>
                    <a:bodyPr/>
                    <a:lstStyle/>
                    <a:p>
                      <a:pPr algn="ctr"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98.45%</a:t>
                      </a:r>
                    </a:p>
                  </a:txBody>
                  <a:tcPr marL="12700" marR="12700" marT="12700" anchor="ctr"/>
                </a:tc>
                <a:tc>
                  <a:txBody>
                    <a:bodyPr/>
                    <a:lstStyle/>
                    <a:p>
                      <a:pPr algn="l" fontAlgn="ctr">
                        <a:buClrTx/>
                        <a:buSzTx/>
                        <a:buFontTx/>
                        <a:buNone/>
                      </a:pPr>
                      <a:r>
                        <a:rPr lang="zh-CN" altLang="en-US" sz="800" b="0">
                          <a:solidFill>
                            <a:schemeClr val="tx1"/>
                          </a:solidFill>
                          <a:effectLst/>
                        </a:rPr>
                        <a:t>部分case依赖OTA升级</a:t>
                      </a:r>
                    </a:p>
                  </a:txBody>
                  <a:tcPr marL="12700" marR="12700" marT="12700" anchor="ctr"/>
                </a:tc>
                <a:extLst>
                  <a:ext uri="{0D108BD9-81ED-4DB2-BD59-A6C34878D82A}">
                    <a16:rowId xmlns:a16="http://schemas.microsoft.com/office/drawing/2014/main" val="10009"/>
                  </a:ext>
                </a:extLst>
              </a:tr>
              <a:tr h="295275">
                <a:tc>
                  <a:txBody>
                    <a:bodyPr/>
                    <a:lstStyle/>
                    <a:p>
                      <a:pPr algn="just" fontAlgn="ctr">
                        <a:buClrTx/>
                        <a:buSzTx/>
                        <a:buFontTx/>
                        <a:buNone/>
                      </a:pPr>
                      <a:r>
                        <a:rPr lang="zh-CN" altLang="en-US" sz="800" b="0">
                          <a:solidFill>
                            <a:schemeClr val="tx1"/>
                          </a:solidFill>
                          <a:effectLst/>
                        </a:rPr>
                        <a:t>输入法</a:t>
                      </a:r>
                    </a:p>
                  </a:txBody>
                  <a:tcPr marL="12700" marR="12700" marT="12700" anchor="ctr"/>
                </a:tc>
                <a:tc>
                  <a:txBody>
                    <a:bodyPr/>
                    <a:lstStyle/>
                    <a:p>
                      <a:pPr algn="just" fontAlgn="ctr">
                        <a:buClrTx/>
                        <a:buSzTx/>
                        <a:buFontTx/>
                        <a:buNone/>
                      </a:pPr>
                      <a:r>
                        <a:rPr lang="zh-CN" altLang="en-US" sz="800" b="0">
                          <a:solidFill>
                            <a:schemeClr val="tx1"/>
                          </a:solidFill>
                          <a:effectLst/>
                        </a:rPr>
                        <a:t>73</a:t>
                      </a:r>
                    </a:p>
                  </a:txBody>
                  <a:tcPr marL="12700" marR="12700" marT="12700" anchor="ctr"/>
                </a:tc>
                <a:tc>
                  <a:txBody>
                    <a:bodyPr/>
                    <a:lstStyle/>
                    <a:p>
                      <a:pPr algn="just" fontAlgn="ctr">
                        <a:buClrTx/>
                        <a:buSzTx/>
                        <a:buFontTx/>
                        <a:buNone/>
                      </a:pPr>
                      <a:r>
                        <a:rPr lang="zh-CN" altLang="en-US" sz="800" b="0">
                          <a:solidFill>
                            <a:schemeClr val="tx1"/>
                          </a:solidFill>
                          <a:effectLst/>
                        </a:rPr>
                        <a:t>71</a:t>
                      </a:r>
                    </a:p>
                  </a:txBody>
                  <a:tcPr marL="12700" marR="12700" marT="12700" anchor="ctr"/>
                </a:tc>
                <a:tc>
                  <a:txBody>
                    <a:bodyPr/>
                    <a:lstStyle/>
                    <a:p>
                      <a:pPr algn="just" fontAlgn="ctr">
                        <a:buClrTx/>
                        <a:buSzTx/>
                        <a:buFontTx/>
                        <a:buNone/>
                      </a:pPr>
                      <a:r>
                        <a:rPr lang="zh-CN" altLang="en-US" sz="800" b="0">
                          <a:solidFill>
                            <a:schemeClr val="tx1"/>
                          </a:solidFill>
                          <a:effectLst/>
                        </a:rPr>
                        <a:t>97.26%</a:t>
                      </a:r>
                    </a:p>
                  </a:txBody>
                  <a:tcPr marL="12700" marR="12700" marT="12700" anchor="ctr"/>
                </a:tc>
                <a:tc>
                  <a:txBody>
                    <a:bodyPr/>
                    <a:lstStyle/>
                    <a:p>
                      <a:pPr algn="ctr" fontAlgn="ctr">
                        <a:buClrTx/>
                        <a:buSzTx/>
                        <a:buFontTx/>
                        <a:buNone/>
                      </a:pPr>
                      <a:r>
                        <a:rPr lang="zh-CN" altLang="en-US" sz="800" b="0">
                          <a:solidFill>
                            <a:schemeClr val="tx1"/>
                          </a:solidFill>
                          <a:effectLst/>
                        </a:rPr>
                        <a:t>71</a:t>
                      </a:r>
                    </a:p>
                  </a:txBody>
                  <a:tcPr marL="12700" marR="12700" marT="12700" anchor="ctr"/>
                </a:tc>
                <a:tc>
                  <a:txBody>
                    <a:bodyPr/>
                    <a:lstStyle/>
                    <a:p>
                      <a:pPr algn="ctr" fontAlgn="ctr">
                        <a:buClrTx/>
                        <a:buSzTx/>
                        <a:buFontTx/>
                        <a:buNone/>
                      </a:pPr>
                      <a:r>
                        <a:rPr lang="zh-CN" altLang="en-US" sz="800" b="0">
                          <a:solidFill>
                            <a:schemeClr val="tx1"/>
                          </a:solidFill>
                          <a:effectLst/>
                        </a:rPr>
                        <a:t>100.00%</a:t>
                      </a:r>
                    </a:p>
                  </a:txBody>
                  <a:tcPr marL="12700" marR="12700" marT="12700" anchor="ctr"/>
                </a:tc>
                <a:tc>
                  <a:txBody>
                    <a:bodyPr/>
                    <a:lstStyle/>
                    <a:p>
                      <a:pPr algn="ctr" fontAlgn="ctr">
                        <a:buClrTx/>
                        <a:buSzTx/>
                        <a:buFontTx/>
                        <a:buNone/>
                      </a:pPr>
                      <a:r>
                        <a:rPr lang="zh-CN" altLang="en-US" sz="800" b="0">
                          <a:solidFill>
                            <a:schemeClr val="tx1"/>
                          </a:solidFill>
                          <a:effectLst/>
                        </a:rPr>
                        <a:t>97.26%</a:t>
                      </a:r>
                    </a:p>
                  </a:txBody>
                  <a:tcPr marL="12700" marR="12700" marT="12700" anchor="ctr"/>
                </a:tc>
                <a:tc>
                  <a:txBody>
                    <a:bodyPr/>
                    <a:lstStyle/>
                    <a:p>
                      <a:pPr algn="l" fontAlgn="ctr">
                        <a:buClrTx/>
                        <a:buSzTx/>
                        <a:buFontTx/>
                        <a:buNone/>
                      </a:pPr>
                      <a:r>
                        <a:rPr lang="zh-CN" altLang="en-US" sz="800" b="0">
                          <a:solidFill>
                            <a:schemeClr val="tx1"/>
                          </a:solidFill>
                          <a:effectLst/>
                        </a:rPr>
                        <a:t>部分case依赖OTA升级</a:t>
                      </a:r>
                    </a:p>
                  </a:txBody>
                  <a:tcPr marL="12700" marR="12700" marT="12700" anchor="ctr"/>
                </a:tc>
                <a:extLst>
                  <a:ext uri="{0D108BD9-81ED-4DB2-BD59-A6C34878D82A}">
                    <a16:rowId xmlns:a16="http://schemas.microsoft.com/office/drawing/2014/main" val="10010"/>
                  </a:ext>
                </a:extLst>
              </a:tr>
              <a:tr h="198120">
                <a:tc>
                  <a:txBody>
                    <a:bodyPr/>
                    <a:lstStyle/>
                    <a:p>
                      <a:pPr algn="just" fontAlgn="ctr">
                        <a:buClrTx/>
                        <a:buSzTx/>
                        <a:buFontTx/>
                        <a:buNone/>
                      </a:pPr>
                      <a:r>
                        <a:rPr lang="zh-CN" altLang="en-US" sz="800" b="0">
                          <a:solidFill>
                            <a:schemeClr val="tx1"/>
                          </a:solidFill>
                          <a:effectLst/>
                        </a:rPr>
                        <a:t>埋点</a:t>
                      </a:r>
                    </a:p>
                  </a:txBody>
                  <a:tcPr marL="12700" marR="12700" marT="12700" anchor="ctr"/>
                </a:tc>
                <a:tc>
                  <a:txBody>
                    <a:bodyPr/>
                    <a:lstStyle/>
                    <a:p>
                      <a:pPr algn="just" fontAlgn="ctr">
                        <a:buClrTx/>
                        <a:buSzTx/>
                        <a:buFontTx/>
                        <a:buNone/>
                      </a:pPr>
                      <a:r>
                        <a:rPr lang="zh-CN" altLang="en-US" sz="800" b="0">
                          <a:solidFill>
                            <a:schemeClr val="tx1"/>
                          </a:solidFill>
                          <a:effectLst/>
                        </a:rPr>
                        <a:t>348</a:t>
                      </a:r>
                    </a:p>
                  </a:txBody>
                  <a:tcPr marL="12700" marR="12700" marT="12700" anchor="ctr"/>
                </a:tc>
                <a:tc>
                  <a:txBody>
                    <a:bodyPr/>
                    <a:lstStyle/>
                    <a:p>
                      <a:pPr algn="just" fontAlgn="ctr">
                        <a:buClrTx/>
                        <a:buSzTx/>
                        <a:buFontTx/>
                        <a:buNone/>
                      </a:pPr>
                      <a:r>
                        <a:rPr lang="zh-CN" altLang="en-US" sz="800" b="0">
                          <a:solidFill>
                            <a:schemeClr val="tx1"/>
                          </a:solidFill>
                          <a:effectLst/>
                        </a:rPr>
                        <a:t>334</a:t>
                      </a:r>
                    </a:p>
                  </a:txBody>
                  <a:tcPr marL="12700" marR="12700" marT="12700" anchor="ctr"/>
                </a:tc>
                <a:tc>
                  <a:txBody>
                    <a:bodyPr/>
                    <a:lstStyle/>
                    <a:p>
                      <a:pPr algn="just" fontAlgn="ctr">
                        <a:buClrTx/>
                        <a:buSzTx/>
                        <a:buFontTx/>
                        <a:buNone/>
                      </a:pPr>
                      <a:r>
                        <a:rPr lang="zh-CN" altLang="en-US" sz="800" b="0">
                          <a:solidFill>
                            <a:schemeClr val="tx1"/>
                          </a:solidFill>
                          <a:effectLst/>
                        </a:rPr>
                        <a:t>95.98%</a:t>
                      </a:r>
                    </a:p>
                  </a:txBody>
                  <a:tcPr marL="12700" marR="12700" marT="12700" anchor="ctr"/>
                </a:tc>
                <a:tc>
                  <a:txBody>
                    <a:bodyPr/>
                    <a:lstStyle/>
                    <a:p>
                      <a:pPr algn="ctr" fontAlgn="ctr">
                        <a:buClrTx/>
                        <a:buSzTx/>
                        <a:buFontTx/>
                        <a:buNone/>
                      </a:pPr>
                      <a:r>
                        <a:rPr lang="zh-CN" altLang="en-US" sz="800" b="0">
                          <a:solidFill>
                            <a:schemeClr val="tx1"/>
                          </a:solidFill>
                          <a:effectLst/>
                        </a:rPr>
                        <a:t>330</a:t>
                      </a:r>
                    </a:p>
                  </a:txBody>
                  <a:tcPr marL="12700" marR="12700" marT="12700" anchor="ctr"/>
                </a:tc>
                <a:tc>
                  <a:txBody>
                    <a:bodyPr/>
                    <a:lstStyle/>
                    <a:p>
                      <a:pPr algn="ctr" fontAlgn="ctr">
                        <a:buClrTx/>
                        <a:buSzTx/>
                        <a:buFontTx/>
                        <a:buNone/>
                      </a:pPr>
                      <a:r>
                        <a:rPr lang="zh-CN" altLang="en-US" sz="800" b="0">
                          <a:solidFill>
                            <a:schemeClr val="tx1"/>
                          </a:solidFill>
                          <a:effectLst/>
                        </a:rPr>
                        <a:t>98.80%</a:t>
                      </a:r>
                    </a:p>
                  </a:txBody>
                  <a:tcPr marL="12700" marR="12700" marT="12700" anchor="ctr"/>
                </a:tc>
                <a:tc>
                  <a:txBody>
                    <a:bodyPr/>
                    <a:lstStyle/>
                    <a:p>
                      <a:pPr algn="ctr" fontAlgn="ctr">
                        <a:buClrTx/>
                        <a:buSzTx/>
                        <a:buFontTx/>
                        <a:buNone/>
                      </a:pPr>
                      <a:r>
                        <a:rPr lang="zh-CN" altLang="en-US" sz="800" b="0">
                          <a:solidFill>
                            <a:schemeClr val="tx1"/>
                          </a:solidFill>
                          <a:effectLst/>
                        </a:rPr>
                        <a:t>94.83%</a:t>
                      </a:r>
                    </a:p>
                  </a:txBody>
                  <a:tcPr marL="12700" marR="12700" marT="12700" anchor="ctr"/>
                </a:tc>
                <a:tc>
                  <a:txBody>
                    <a:bodyPr/>
                    <a:lstStyle/>
                    <a:p>
                      <a:pPr algn="l" fontAlgn="ctr">
                        <a:buClrTx/>
                        <a:buSzTx/>
                        <a:buFontTx/>
                        <a:buNone/>
                      </a:pPr>
                      <a:r>
                        <a:rPr lang="zh-CN" altLang="en-US" sz="800" b="0">
                          <a:solidFill>
                            <a:schemeClr val="tx1"/>
                          </a:solidFill>
                          <a:effectLst/>
                        </a:rPr>
                        <a:t>详见埋点sheet</a:t>
                      </a:r>
                    </a:p>
                  </a:txBody>
                  <a:tcPr marL="12700" marR="12700" marT="12700" anchor="ctr"/>
                </a:tc>
                <a:extLst>
                  <a:ext uri="{0D108BD9-81ED-4DB2-BD59-A6C34878D82A}">
                    <a16:rowId xmlns:a16="http://schemas.microsoft.com/office/drawing/2014/main" val="10011"/>
                  </a:ext>
                </a:extLst>
              </a:tr>
              <a:tr h="198120">
                <a:tc>
                  <a:txBody>
                    <a:bodyPr/>
                    <a:lstStyle/>
                    <a:p>
                      <a:pPr algn="just" fontAlgn="ctr"/>
                      <a:r>
                        <a:rPr lang="zh-CN" altLang="en-US" sz="800" u="none" strike="noStrike">
                          <a:solidFill>
                            <a:schemeClr val="tx1"/>
                          </a:solidFill>
                          <a:effectLst/>
                        </a:rPr>
                        <a:t>项目整体测试覆盖率</a:t>
                      </a:r>
                      <a:endParaRPr lang="zh-CN" altLang="en-US" sz="800" b="0" i="0" u="none" strike="noStrike">
                        <a:solidFill>
                          <a:schemeClr val="tx1"/>
                        </a:solidFill>
                        <a:effectLst/>
                        <a:latin typeface="宋体" pitchFamily="2" charset="-122"/>
                        <a:ea typeface="宋体" pitchFamily="2" charset="-122"/>
                      </a:endParaRPr>
                    </a:p>
                  </a:txBody>
                  <a:tcPr marL="3296" marR="3296" marT="3296" marB="0" anchor="ctr"/>
                </a:tc>
                <a:tc gridSpan="3">
                  <a:txBody>
                    <a:bodyPr/>
                    <a:lstStyle/>
                    <a:p>
                      <a:pPr algn="just" fontAlgn="ctr"/>
                      <a:r>
                        <a:rPr lang="zh-CN" altLang="en-US" sz="800" u="none" strike="noStrike">
                          <a:solidFill>
                            <a:schemeClr val="tx1"/>
                          </a:solidFill>
                          <a:effectLst/>
                        </a:rPr>
                        <a:t>全部模块用例总执行数</a:t>
                      </a:r>
                      <a:r>
                        <a:rPr lang="en-US" altLang="zh-CN" sz="800" u="none" strike="noStrike">
                          <a:solidFill>
                            <a:schemeClr val="tx1"/>
                          </a:solidFill>
                          <a:effectLst/>
                        </a:rPr>
                        <a:t>/</a:t>
                      </a:r>
                      <a:r>
                        <a:rPr lang="zh-CN" altLang="en-US" sz="800" u="none" strike="noStrike">
                          <a:solidFill>
                            <a:schemeClr val="tx1"/>
                          </a:solidFill>
                          <a:effectLst/>
                        </a:rPr>
                        <a:t>全部模块用例总数</a:t>
                      </a:r>
                      <a:r>
                        <a:rPr lang="en-US" altLang="zh-CN" sz="800" u="none" strike="noStrike">
                          <a:solidFill>
                            <a:schemeClr val="tx1"/>
                          </a:solidFill>
                          <a:effectLst/>
                        </a:rPr>
                        <a:t>=99.72%</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hMerge="1">
                  <a:txBody>
                    <a:bodyPr/>
                    <a:lstStyle/>
                    <a:p>
                      <a:endParaRPr lang="en-US"/>
                    </a:p>
                  </a:txBody>
                  <a:tcPr/>
                </a:tc>
                <a:tc hMerge="1">
                  <a:txBody>
                    <a:bodyPr/>
                    <a:lstStyle/>
                    <a:p>
                      <a:endParaRPr lang="en-US"/>
                    </a:p>
                  </a:txBody>
                  <a:tcPr/>
                </a:tc>
                <a:tc gridSpan="2">
                  <a:txBody>
                    <a:bodyPr/>
                    <a:lstStyle/>
                    <a:p>
                      <a:pPr algn="ctr" fontAlgn="ctr"/>
                      <a:r>
                        <a:rPr lang="zh-CN" altLang="en-US" sz="800" u="none" strike="noStrike">
                          <a:solidFill>
                            <a:schemeClr val="tx1"/>
                          </a:solidFill>
                          <a:effectLst/>
                        </a:rPr>
                        <a:t>执行通过率</a:t>
                      </a:r>
                      <a:r>
                        <a:rPr lang="en-US" altLang="zh-CN" sz="800" u="none" strike="noStrike">
                          <a:solidFill>
                            <a:schemeClr val="tx1"/>
                          </a:solidFill>
                          <a:effectLst/>
                        </a:rPr>
                        <a:t>(</a:t>
                      </a:r>
                      <a:r>
                        <a:rPr lang="zh-CN" altLang="en-US" sz="800" u="none" strike="noStrike">
                          <a:solidFill>
                            <a:schemeClr val="tx1"/>
                          </a:solidFill>
                          <a:effectLst/>
                        </a:rPr>
                        <a:t>执行成功数</a:t>
                      </a:r>
                      <a:r>
                        <a:rPr lang="en-US" altLang="zh-CN" sz="800" u="none" strike="noStrike">
                          <a:solidFill>
                            <a:schemeClr val="tx1"/>
                          </a:solidFill>
                          <a:effectLst/>
                        </a:rPr>
                        <a:t>/</a:t>
                      </a:r>
                      <a:r>
                        <a:rPr lang="zh-CN" altLang="en-US" sz="800" u="none" strike="noStrike">
                          <a:solidFill>
                            <a:schemeClr val="tx1"/>
                          </a:solidFill>
                          <a:effectLst/>
                        </a:rPr>
                        <a:t>测试执行数）</a:t>
                      </a:r>
                      <a:r>
                        <a:rPr lang="en-US" altLang="zh-CN" sz="800" u="none" strike="noStrike">
                          <a:solidFill>
                            <a:schemeClr val="tx1"/>
                          </a:solidFill>
                          <a:effectLst/>
                        </a:rPr>
                        <a:t>=98.29%</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hMerge="1">
                  <a:txBody>
                    <a:bodyPr/>
                    <a:lstStyle/>
                    <a:p>
                      <a:endParaRPr lang="en-US"/>
                    </a:p>
                  </a:txBody>
                  <a:tcPr/>
                </a:tc>
                <a:tc>
                  <a:txBody>
                    <a:bodyPr/>
                    <a:lstStyle/>
                    <a:p>
                      <a:pPr algn="ctr" fontAlgn="ctr"/>
                      <a:r>
                        <a:rPr lang="zh-CN" altLang="en-US" sz="800" u="none" strike="noStrike">
                          <a:solidFill>
                            <a:schemeClr val="tx1"/>
                          </a:solidFill>
                          <a:effectLst/>
                        </a:rPr>
                        <a:t>总体成熟度</a:t>
                      </a:r>
                      <a:r>
                        <a:rPr lang="en-US" altLang="zh-CN" sz="800" u="none" strike="noStrike">
                          <a:solidFill>
                            <a:schemeClr val="tx1"/>
                          </a:solidFill>
                          <a:effectLst/>
                        </a:rPr>
                        <a:t>(</a:t>
                      </a:r>
                      <a:r>
                        <a:rPr lang="zh-CN" altLang="en-US" sz="800" u="none" strike="noStrike">
                          <a:solidFill>
                            <a:schemeClr val="tx1"/>
                          </a:solidFill>
                          <a:effectLst/>
                        </a:rPr>
                        <a:t>执行成功数</a:t>
                      </a:r>
                      <a:r>
                        <a:rPr lang="en-US" altLang="zh-CN" sz="800" u="none" strike="noStrike">
                          <a:solidFill>
                            <a:schemeClr val="tx1"/>
                          </a:solidFill>
                          <a:effectLst/>
                        </a:rPr>
                        <a:t>/</a:t>
                      </a:r>
                      <a:r>
                        <a:rPr lang="zh-CN" altLang="en-US" sz="800" u="none" strike="noStrike">
                          <a:solidFill>
                            <a:schemeClr val="tx1"/>
                          </a:solidFill>
                          <a:effectLst/>
                        </a:rPr>
                        <a:t>用例总数）</a:t>
                      </a:r>
                      <a:r>
                        <a:rPr lang="en-US" altLang="zh-CN" sz="800" u="none" strike="noStrike">
                          <a:solidFill>
                            <a:schemeClr val="tx1"/>
                          </a:solidFill>
                          <a:effectLst/>
                        </a:rPr>
                        <a:t>=98.29%</a:t>
                      </a:r>
                      <a:endParaRPr lang="en-US" altLang="zh-CN" sz="800" b="0" i="0" u="none" strike="noStrike">
                        <a:solidFill>
                          <a:schemeClr val="tx1"/>
                        </a:solidFill>
                        <a:effectLst/>
                        <a:latin typeface="宋体" pitchFamily="2" charset="-122"/>
                        <a:ea typeface="宋体" pitchFamily="2" charset="-122"/>
                      </a:endParaRPr>
                    </a:p>
                  </a:txBody>
                  <a:tcPr marL="3296" marR="3296" marT="3296" marB="0" anchor="ctr"/>
                </a:tc>
                <a:tc>
                  <a:txBody>
                    <a:bodyPr/>
                    <a:lstStyle/>
                    <a:p>
                      <a:pPr algn="l" fontAlgn="ctr"/>
                      <a:r>
                        <a:rPr lang="zh-CN" altLang="en-US" sz="800" u="none" strike="noStrike" dirty="0">
                          <a:solidFill>
                            <a:schemeClr val="tx1"/>
                          </a:solidFill>
                          <a:effectLst/>
                        </a:rPr>
                        <a:t>　</a:t>
                      </a:r>
                      <a:endParaRPr lang="zh-CN" altLang="en-US" sz="800" b="0" i="0" u="none" strike="noStrike" dirty="0">
                        <a:solidFill>
                          <a:schemeClr val="tx1"/>
                        </a:solidFill>
                        <a:effectLst/>
                        <a:latin typeface="等线" panose="02010600030101010101" pitchFamily="2" charset="-122"/>
                        <a:ea typeface="等线" panose="02010600030101010101" pitchFamily="2" charset="-122"/>
                      </a:endParaRPr>
                    </a:p>
                  </a:txBody>
                  <a:tcPr marL="3296" marR="3296" marT="3296" marB="0" anchor="ctr"/>
                </a:tc>
                <a:extLst>
                  <a:ext uri="{0D108BD9-81ED-4DB2-BD59-A6C34878D82A}">
                    <a16:rowId xmlns:a16="http://schemas.microsoft.com/office/drawing/2014/main" val="10012"/>
                  </a:ext>
                </a:extLst>
              </a:tr>
            </a:tbl>
          </a:graphicData>
        </a:graphic>
      </p:graphicFrame>
      <p:sp>
        <p:nvSpPr>
          <p:cNvPr id="5" name="文本框 4"/>
          <p:cNvSpPr txBox="1"/>
          <p:nvPr/>
        </p:nvSpPr>
        <p:spPr>
          <a:xfrm>
            <a:off x="2089785" y="6005195"/>
            <a:ext cx="4064000" cy="306705"/>
          </a:xfrm>
          <a:prstGeom prst="rect">
            <a:avLst/>
          </a:prstGeom>
        </p:spPr>
        <p:txBody>
          <a:bodyPr vert="horz" wrap="square" lIns="91440" tIns="45720" rIns="91440" bIns="45720" rtlCol="0">
            <a:spAutoFit/>
          </a:bodyPr>
          <a:lstStyle/>
          <a:p>
            <a:endParaRPr lang="zh-CN" altLang="en-US" sz="1400" dirty="0" err="1">
              <a:latin typeface="+mn-lt"/>
            </a:endParaRPr>
          </a:p>
        </p:txBody>
      </p:sp>
      <p:graphicFrame>
        <p:nvGraphicFramePr>
          <p:cNvPr id="17" name="对象 16">
            <a:hlinkClick r:id="" action="ppaction://ole?verb=0"/>
          </p:cNvPr>
          <p:cNvGraphicFramePr>
            <a:graphicFrameLocks noChangeAspect="1"/>
          </p:cNvGraphicFramePr>
          <p:nvPr/>
        </p:nvGraphicFramePr>
        <p:xfrm>
          <a:off x="10964545" y="5728335"/>
          <a:ext cx="761365" cy="761365"/>
        </p:xfrm>
        <a:graphic>
          <a:graphicData uri="http://schemas.openxmlformats.org/presentationml/2006/ole">
            <mc:AlternateContent xmlns:mc="http://schemas.openxmlformats.org/markup-compatibility/2006">
              <mc:Choice xmlns:v="urn:schemas-microsoft-com:vml" Requires="v">
                <p:oleObj showAsIcon="1" r:id="rId8" imgW="1524000" imgH="1524000" progId="Excel.Sheet.12">
                  <p:embed/>
                </p:oleObj>
              </mc:Choice>
              <mc:Fallback>
                <p:oleObj showAsIcon="1" r:id="rId8" imgW="1524000" imgH="1524000" progId="Excel.Sheet.12">
                  <p:embed/>
                  <p:pic>
                    <p:nvPicPr>
                      <p:cNvPr id="0" name="图片 1025"/>
                      <p:cNvPicPr/>
                      <p:nvPr/>
                    </p:nvPicPr>
                    <p:blipFill>
                      <a:blip r:embed="rId9"/>
                      <a:stretch>
                        <a:fillRect/>
                      </a:stretch>
                    </p:blipFill>
                    <p:spPr>
                      <a:xfrm>
                        <a:off x="10964545" y="5728335"/>
                        <a:ext cx="761365" cy="76136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0"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dirty="0"/>
              <a:t>Smoke Test Result Review</a:t>
            </a:r>
            <a:r>
              <a:rPr altLang="zh-CN" dirty="0"/>
              <a:t>–</a:t>
            </a:r>
            <a:r>
              <a:rPr dirty="0"/>
              <a:t> </a:t>
            </a:r>
            <a:r>
              <a:rPr dirty="0">
                <a:solidFill>
                  <a:srgbClr val="008200"/>
                </a:solidFill>
              </a:rPr>
              <a:t>PASS</a:t>
            </a: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表格 2"/>
          <p:cNvGraphicFramePr>
            <a:graphicFrameLocks noGrp="1"/>
          </p:cNvGraphicFramePr>
          <p:nvPr>
            <p:custDataLst>
              <p:tags r:id="rId2"/>
            </p:custDataLst>
          </p:nvPr>
        </p:nvGraphicFramePr>
        <p:xfrm>
          <a:off x="1312863" y="1807602"/>
          <a:ext cx="9042400" cy="2747276"/>
        </p:xfrm>
        <a:graphic>
          <a:graphicData uri="http://schemas.openxmlformats.org/drawingml/2006/table">
            <a:tbl>
              <a:tblPr/>
              <a:tblGrid>
                <a:gridCol w="2148316">
                  <a:extLst>
                    <a:ext uri="{9D8B030D-6E8A-4147-A177-3AD203B41FA5}">
                      <a16:colId xmlns:a16="http://schemas.microsoft.com/office/drawing/2014/main" val="20000"/>
                    </a:ext>
                  </a:extLst>
                </a:gridCol>
                <a:gridCol w="1799686">
                  <a:extLst>
                    <a:ext uri="{9D8B030D-6E8A-4147-A177-3AD203B41FA5}">
                      <a16:colId xmlns:a16="http://schemas.microsoft.com/office/drawing/2014/main" val="20001"/>
                    </a:ext>
                  </a:extLst>
                </a:gridCol>
                <a:gridCol w="866864">
                  <a:extLst>
                    <a:ext uri="{9D8B030D-6E8A-4147-A177-3AD203B41FA5}">
                      <a16:colId xmlns:a16="http://schemas.microsoft.com/office/drawing/2014/main" val="20002"/>
                    </a:ext>
                  </a:extLst>
                </a:gridCol>
                <a:gridCol w="904554">
                  <a:extLst>
                    <a:ext uri="{9D8B030D-6E8A-4147-A177-3AD203B41FA5}">
                      <a16:colId xmlns:a16="http://schemas.microsoft.com/office/drawing/2014/main" val="20003"/>
                    </a:ext>
                  </a:extLst>
                </a:gridCol>
                <a:gridCol w="819785">
                  <a:extLst>
                    <a:ext uri="{9D8B030D-6E8A-4147-A177-3AD203B41FA5}">
                      <a16:colId xmlns:a16="http://schemas.microsoft.com/office/drawing/2014/main" val="20004"/>
                    </a:ext>
                  </a:extLst>
                </a:gridCol>
                <a:gridCol w="819719">
                  <a:extLst>
                    <a:ext uri="{9D8B030D-6E8A-4147-A177-3AD203B41FA5}">
                      <a16:colId xmlns:a16="http://schemas.microsoft.com/office/drawing/2014/main" val="20005"/>
                    </a:ext>
                  </a:extLst>
                </a:gridCol>
                <a:gridCol w="841738">
                  <a:extLst>
                    <a:ext uri="{9D8B030D-6E8A-4147-A177-3AD203B41FA5}">
                      <a16:colId xmlns:a16="http://schemas.microsoft.com/office/drawing/2014/main" val="20006"/>
                    </a:ext>
                  </a:extLst>
                </a:gridCol>
                <a:gridCol w="841738">
                  <a:extLst>
                    <a:ext uri="{9D8B030D-6E8A-4147-A177-3AD203B41FA5}">
                      <a16:colId xmlns:a16="http://schemas.microsoft.com/office/drawing/2014/main" val="20007"/>
                    </a:ext>
                  </a:extLst>
                </a:gridCol>
              </a:tblGrid>
              <a:tr h="180340">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2023/9/16</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孙铎</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李皓亮、张峰、林浴璋</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田牛</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dirty="0">
                          <a:effectLst/>
                          <a:latin typeface="宋体" pitchFamily="2" charset="-122"/>
                          <a:ea typeface="宋体" pitchFamily="2" charset="-122"/>
                          <a:sym typeface="+mn-ea"/>
                        </a:rPr>
                        <a:t>SOC：</a:t>
                      </a:r>
                      <a:r>
                        <a:rPr lang="en-GB" altLang="zh-CN" sz="1200" dirty="0">
                          <a:effectLst/>
                          <a:latin typeface="宋体" pitchFamily="2" charset="-122"/>
                          <a:ea typeface="宋体" pitchFamily="2" charset="-122"/>
                          <a:sym typeface="+mn-ea"/>
                        </a:rPr>
                        <a:t>20231012_0126_MF12_R05.PRO.HF2_Debug </a:t>
                      </a:r>
                    </a:p>
                    <a:p>
                      <a:pPr marL="0" marR="0" lvl="0" indent="0" algn="l" defTabSz="914400" rtl="0" eaLnBrk="1" fontAlgn="ctr" latinLnBrk="0" hangingPunct="1">
                        <a:lnSpc>
                          <a:spcPct val="100000"/>
                        </a:lnSpc>
                        <a:spcBef>
                          <a:spcPts val="0"/>
                        </a:spcBef>
                        <a:spcAft>
                          <a:spcPts val="0"/>
                        </a:spcAft>
                        <a:buClrTx/>
                        <a:buSzTx/>
                        <a:buFontTx/>
                        <a:buNone/>
                        <a:defRPr/>
                      </a:pPr>
                      <a:r>
                        <a:rPr lang="pt-BR" sz="1200" dirty="0">
                          <a:effectLst/>
                          <a:latin typeface="宋体" pitchFamily="2" charset="-122"/>
                          <a:ea typeface="宋体" pitchFamily="2" charset="-122"/>
                          <a:sym typeface="+mn-ea"/>
                        </a:rPr>
                        <a:t>MCU:</a:t>
                      </a:r>
                      <a:r>
                        <a:rPr lang="en-US" altLang="pt-BR" sz="1200" dirty="0">
                          <a:effectLst/>
                          <a:latin typeface="宋体" pitchFamily="2" charset="-122"/>
                          <a:ea typeface="宋体" pitchFamily="2" charset="-122"/>
                          <a:sym typeface="+mn-ea"/>
                        </a:rPr>
                        <a:t>  </a:t>
                      </a:r>
                      <a:r>
                        <a:rPr lang="en-GB" altLang="zh-CN" sz="1200" dirty="0">
                          <a:effectLst/>
                          <a:latin typeface="宋体" pitchFamily="2" charset="-122"/>
                          <a:ea typeface="宋体" pitchFamily="2" charset="-122"/>
                          <a:sym typeface="+mn-ea"/>
                        </a:rPr>
                        <a:t>20231012_131_PRO </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2390">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5"/>
                  </a:ext>
                </a:extLst>
              </a:tr>
              <a:tr h="180919">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冒烟用例总数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目标车型case总数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未执行/阻塞</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执行成功数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rowSpan="2">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执行失败数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solidFill>
                      <a:srgbClr val="00B050"/>
                    </a:solidFill>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执行通过率</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0006"/>
                  </a:ext>
                </a:extLst>
              </a:tr>
              <a:tr h="34279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(执行总数/case总数)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tc>
                  <a:txBody>
                    <a:bodyPr/>
                    <a:lstStyle/>
                    <a:p>
                      <a:pPr indent="0">
                        <a:buNone/>
                      </a:pPr>
                      <a:r>
                        <a:rPr lang="zh-CN" sz="1050" b="0">
                          <a:solidFill>
                            <a:srgbClr val="000000"/>
                          </a:solidFill>
                          <a:latin typeface="Arial" panose="020B0604020202090204" pitchFamily="34" charset="0"/>
                          <a:ea typeface="DengXian" panose="02010600030101010101" pitchFamily="2" charset="-122"/>
                        </a:rPr>
                        <a:t>(执行成功数/执行总数)</a:t>
                      </a:r>
                      <a:endParaRPr lang="en-US" altLang="en-US" sz="105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a:noFill/>
                    </a:lnT>
                    <a:lnB w="12700" cap="flat" cmpd="sng" algn="ctr">
                      <a:solidFill>
                        <a:srgbClr val="2B2B2B"/>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180919">
                <a:tc>
                  <a:txBody>
                    <a:bodyPr/>
                    <a:lstStyle/>
                    <a:p>
                      <a:pPr indent="0" algn="r">
                        <a:buNone/>
                      </a:pPr>
                      <a:r>
                        <a:rPr lang="en-US" sz="1100" b="0">
                          <a:solidFill>
                            <a:srgbClr val="000000"/>
                          </a:solidFill>
                          <a:latin typeface="DengXian" panose="02010600030101010101" pitchFamily="2" charset="-122"/>
                        </a:rPr>
                        <a:t>507</a:t>
                      </a:r>
                      <a:endParaRPr lang="en-US" altLang="en-US" sz="110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191</a:t>
                      </a:r>
                      <a:endParaRPr lang="en-US" altLang="en-US" sz="110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1</a:t>
                      </a:r>
                      <a:endParaRPr lang="en-US" altLang="en-US" sz="110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188</a:t>
                      </a:r>
                      <a:endParaRPr lang="en-US" altLang="en-US" sz="110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altLang="en-US" sz="1100" b="0">
                          <a:solidFill>
                            <a:srgbClr val="000000"/>
                          </a:solidFill>
                          <a:latin typeface="DengXian" panose="02010600030101010101" pitchFamily="2" charset="-122"/>
                        </a:rPr>
                        <a:t>185</a:t>
                      </a: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1</a:t>
                      </a:r>
                      <a:endParaRPr lang="en-US" altLang="en-US" sz="110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99.48%</a:t>
                      </a:r>
                      <a:endParaRPr lang="en-US" altLang="en-US" sz="110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indent="0" algn="r">
                        <a:buNone/>
                      </a:pPr>
                      <a:r>
                        <a:rPr lang="en-US" sz="1100" b="0">
                          <a:solidFill>
                            <a:srgbClr val="000000"/>
                          </a:solidFill>
                          <a:latin typeface="DengXian" panose="02010600030101010101" pitchFamily="2" charset="-122"/>
                        </a:rPr>
                        <a:t>99.47%</a:t>
                      </a:r>
                      <a:endParaRPr lang="en-US" altLang="en-US" sz="1100" b="0">
                        <a:solidFill>
                          <a:srgbClr val="000000"/>
                        </a:solidFill>
                        <a:latin typeface="DengXian" panose="02010600030101010101" pitchFamily="2" charset="-122"/>
                      </a:endParaRPr>
                    </a:p>
                  </a:txBody>
                  <a:tcPr marL="12700" marR="12700" marT="12700" anchor="ctr">
                    <a:lnL w="12700" cap="flat" cmpd="sng" algn="ctr">
                      <a:solidFill>
                        <a:srgbClr val="2B2B2B"/>
                      </a:solidFill>
                      <a:prstDash val="solid"/>
                      <a:round/>
                      <a:headEnd type="none" w="med" len="med"/>
                      <a:tailEnd type="none" w="med" len="med"/>
                    </a:lnL>
                    <a:lnR w="12700" cap="flat" cmpd="sng" algn="ctr">
                      <a:solidFill>
                        <a:srgbClr val="2B2B2B"/>
                      </a:solidFill>
                      <a:prstDash val="solid"/>
                      <a:round/>
                      <a:headEnd type="none" w="med" len="med"/>
                      <a:tailEnd type="none" w="med" len="med"/>
                    </a:lnR>
                    <a:lnT w="12700" cap="flat" cmpd="sng" algn="ctr">
                      <a:solidFill>
                        <a:srgbClr val="2B2B2B"/>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Text Placeholder 5"/>
          <p:cNvSpPr>
            <a:spLocks noGrp="1"/>
          </p:cNvSpPr>
          <p:nvPr/>
        </p:nvSpPr>
        <p:spPr>
          <a:xfrm>
            <a:off x="374333" y="224473"/>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graphicFrame>
        <p:nvGraphicFramePr>
          <p:cNvPr id="6" name="对象 5">
            <a:hlinkClick r:id="" action="ppaction://ole?verb=0"/>
          </p:cNvPr>
          <p:cNvGraphicFramePr>
            <a:graphicFrameLocks noChangeAspect="1"/>
          </p:cNvGraphicFramePr>
          <p:nvPr/>
        </p:nvGraphicFramePr>
        <p:xfrm>
          <a:off x="10355580" y="5739130"/>
          <a:ext cx="758825" cy="758825"/>
        </p:xfrm>
        <a:graphic>
          <a:graphicData uri="http://schemas.openxmlformats.org/presentationml/2006/ole">
            <mc:AlternateContent xmlns:mc="http://schemas.openxmlformats.org/markup-compatibility/2006">
              <mc:Choice xmlns:v="urn:schemas-microsoft-com:vml" Requires="v">
                <p:oleObj showAsIcon="1" r:id="rId7" imgW="1524000" imgH="1524000" progId="Excel.Sheet.12">
                  <p:embed/>
                </p:oleObj>
              </mc:Choice>
              <mc:Fallback>
                <p:oleObj showAsIcon="1" r:id="rId7" imgW="1524000" imgH="1524000" progId="Excel.Sheet.12">
                  <p:embed/>
                  <p:pic>
                    <p:nvPicPr>
                      <p:cNvPr id="0" name="图片 1024"/>
                      <p:cNvPicPr/>
                      <p:nvPr/>
                    </p:nvPicPr>
                    <p:blipFill>
                      <a:blip r:embed="rId8"/>
                      <a:stretch>
                        <a:fillRect/>
                      </a:stretch>
                    </p:blipFill>
                    <p:spPr>
                      <a:xfrm>
                        <a:off x="10355580" y="5739130"/>
                        <a:ext cx="758825" cy="75882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1348085" y="5739130"/>
          <a:ext cx="668020" cy="668020"/>
        </p:xfrm>
        <a:graphic>
          <a:graphicData uri="http://schemas.openxmlformats.org/presentationml/2006/ole">
            <mc:AlternateContent xmlns:mc="http://schemas.openxmlformats.org/markup-compatibility/2006">
              <mc:Choice xmlns:v="urn:schemas-microsoft-com:vml" Requires="v">
                <p:oleObj showAsIcon="1" r:id="rId9" imgW="1524000" imgH="1524000" progId="Excel.Sheet.12">
                  <p:embed/>
                </p:oleObj>
              </mc:Choice>
              <mc:Fallback>
                <p:oleObj showAsIcon="1" r:id="rId9" imgW="1524000" imgH="1524000" progId="Excel.Sheet.12">
                  <p:embed/>
                  <p:pic>
                    <p:nvPicPr>
                      <p:cNvPr id="0" name="图片 1025"/>
                      <p:cNvPicPr/>
                      <p:nvPr/>
                    </p:nvPicPr>
                    <p:blipFill>
                      <a:blip r:embed="rId10"/>
                      <a:stretch>
                        <a:fillRect/>
                      </a:stretch>
                    </p:blipFill>
                    <p:spPr>
                      <a:xfrm>
                        <a:off x="11348085" y="5739130"/>
                        <a:ext cx="668020" cy="66802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0"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Monkey Test Result </a:t>
            </a:r>
            <a:r>
              <a:rPr lang="en-US" dirty="0"/>
              <a:t>Review</a:t>
            </a:r>
            <a:r>
              <a:rPr altLang="zh-CN" dirty="0"/>
              <a:t>–</a:t>
            </a:r>
            <a:r>
              <a:rPr dirty="0"/>
              <a:t> </a:t>
            </a:r>
            <a:r>
              <a:rPr dirty="0">
                <a:solidFill>
                  <a:srgbClr val="008200"/>
                </a:solidFill>
              </a:rPr>
              <a:t>PASS </a:t>
            </a:r>
            <a:r>
              <a:rPr>
                <a:solidFill>
                  <a:srgbClr val="008200"/>
                </a:solidFill>
                <a:sym typeface="+mn-ea"/>
              </a:rPr>
              <a:t>with condition</a:t>
            </a:r>
            <a:br>
              <a:rPr dirty="0">
                <a:solidFill>
                  <a:srgbClr val="008200"/>
                </a:solidFill>
              </a:rPr>
            </a:b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8" name="表格 7"/>
          <p:cNvGraphicFramePr>
            <a:graphicFrameLocks noGrp="1"/>
          </p:cNvGraphicFramePr>
          <p:nvPr>
            <p:custDataLst>
              <p:tags r:id="rId2"/>
            </p:custDataLst>
          </p:nvPr>
        </p:nvGraphicFramePr>
        <p:xfrm>
          <a:off x="1393825" y="1030605"/>
          <a:ext cx="9042400" cy="1510665"/>
        </p:xfrm>
        <a:graphic>
          <a:graphicData uri="http://schemas.openxmlformats.org/drawingml/2006/table">
            <a:tbl>
              <a:tblPr/>
              <a:tblGrid>
                <a:gridCol w="2148205">
                  <a:extLst>
                    <a:ext uri="{9D8B030D-6E8A-4147-A177-3AD203B41FA5}">
                      <a16:colId xmlns:a16="http://schemas.microsoft.com/office/drawing/2014/main" val="20000"/>
                    </a:ext>
                  </a:extLst>
                </a:gridCol>
                <a:gridCol w="266636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3322955">
                  <a:extLst>
                    <a:ext uri="{9D8B030D-6E8A-4147-A177-3AD203B41FA5}">
                      <a16:colId xmlns:a16="http://schemas.microsoft.com/office/drawing/2014/main" val="20003"/>
                    </a:ext>
                  </a:extLst>
                </a:gridCol>
              </a:tblGrid>
              <a:tr h="192405">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effectLst/>
                          <a:latin typeface="宋体" pitchFamily="2" charset="-122"/>
                          <a:ea typeface="宋体" pitchFamily="2" charset="-122"/>
                        </a:rPr>
                        <a:t>2023/8/7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孙铎</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2405">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dirty="0">
                          <a:effectLst/>
                          <a:latin typeface="宋体" pitchFamily="2" charset="-122"/>
                          <a:ea typeface="宋体" pitchFamily="2" charset="-122"/>
                          <a:sym typeface="+mn-ea"/>
                        </a:rPr>
                        <a:t>李皓亮、张峰、林浴璋</a:t>
                      </a:r>
                      <a:endParaRPr lang="zh-CN" altLang="en-US" sz="1200" b="0" i="0" u="none" strike="noStrike" dirty="0">
                        <a:effectLst/>
                        <a:latin typeface="宋体" pitchFamily="2" charset="-122"/>
                        <a:ea typeface="宋体" pitchFamily="2" charset="-122"/>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dirty="0">
                          <a:effectLst/>
                          <a:latin typeface="宋体" pitchFamily="2" charset="-122"/>
                          <a:ea typeface="宋体" pitchFamily="2" charset="-122"/>
                        </a:rPr>
                        <a:t>田牛</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285">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en-US" sz="1200" dirty="0">
                          <a:effectLst/>
                          <a:latin typeface="宋体" pitchFamily="2" charset="-122"/>
                          <a:ea typeface="宋体" pitchFamily="2" charset="-122"/>
                          <a:sym typeface="+mn-ea"/>
                        </a:rPr>
                        <a:t>SOC：</a:t>
                      </a:r>
                      <a:r>
                        <a:rPr lang="en-GB" altLang="zh-CN" sz="1200" dirty="0">
                          <a:effectLst/>
                          <a:latin typeface="宋体" pitchFamily="2" charset="-122"/>
                          <a:ea typeface="宋体" pitchFamily="2" charset="-122"/>
                          <a:sym typeface="+mn-ea"/>
                        </a:rPr>
                        <a:t>20230905_0114_MF12_R05.PRO_Debug   </a:t>
                      </a:r>
                      <a:endParaRPr lang="pt-BR" altLang="zh-CN" sz="1200" b="0" i="0" u="none" strike="noStrike" kern="1200" dirty="0">
                        <a:solidFill>
                          <a:schemeClr val="tx1"/>
                        </a:solidFill>
                        <a:effectLst/>
                        <a:latin typeface="宋体" pitchFamily="2" charset="-122"/>
                        <a:ea typeface="宋体" pitchFamily="2" charset="-122"/>
                        <a:cs typeface="+mn-cs"/>
                      </a:endParaRPr>
                    </a:p>
                    <a:p>
                      <a:pPr marL="0" marR="0" lvl="0" indent="0" algn="l" defTabSz="914400" rtl="0" eaLnBrk="1" fontAlgn="ctr" latinLnBrk="0" hangingPunct="1">
                        <a:lnSpc>
                          <a:spcPct val="100000"/>
                        </a:lnSpc>
                        <a:spcBef>
                          <a:spcPts val="0"/>
                        </a:spcBef>
                        <a:spcAft>
                          <a:spcPts val="0"/>
                        </a:spcAft>
                        <a:buClrTx/>
                        <a:buSzTx/>
                        <a:buFontTx/>
                        <a:buNone/>
                        <a:defRPr/>
                      </a:pPr>
                      <a:r>
                        <a:rPr lang="pt-BR" sz="1200" dirty="0">
                          <a:effectLst/>
                          <a:latin typeface="宋体" pitchFamily="2" charset="-122"/>
                          <a:ea typeface="宋体" pitchFamily="2" charset="-122"/>
                          <a:sym typeface="+mn-ea"/>
                        </a:rPr>
                        <a:t>MCU:</a:t>
                      </a:r>
                      <a:r>
                        <a:rPr lang="en-US" altLang="pt-BR" sz="1200" dirty="0">
                          <a:effectLst/>
                          <a:latin typeface="宋体" pitchFamily="2" charset="-122"/>
                          <a:ea typeface="宋体" pitchFamily="2" charset="-122"/>
                          <a:sym typeface="+mn-ea"/>
                        </a:rPr>
                        <a:t>  </a:t>
                      </a:r>
                      <a:r>
                        <a:rPr lang="en-GB" altLang="zh-CN" sz="1200" dirty="0">
                          <a:effectLst/>
                          <a:latin typeface="宋体" pitchFamily="2" charset="-122"/>
                          <a:ea typeface="宋体" pitchFamily="2" charset="-122"/>
                          <a:sym typeface="+mn-ea"/>
                        </a:rPr>
                        <a:t>20230906_125_PRO </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405">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200" b="0" i="0" u="none" strike="noStrike" dirty="0">
                          <a:effectLst/>
                          <a:latin typeface="宋体" pitchFamily="2" charset="-122"/>
                          <a:ea typeface="宋体" pitchFamily="2" charset="-122"/>
                        </a:rPr>
                        <a:t>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58165">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9" name="表格 8"/>
          <p:cNvGraphicFramePr>
            <a:graphicFrameLocks noGrp="1"/>
          </p:cNvGraphicFramePr>
          <p:nvPr>
            <p:custDataLst>
              <p:tags r:id="rId3"/>
            </p:custDataLst>
          </p:nvPr>
        </p:nvGraphicFramePr>
        <p:xfrm>
          <a:off x="76200" y="2651760"/>
          <a:ext cx="11072495" cy="3851275"/>
        </p:xfrm>
        <a:graphic>
          <a:graphicData uri="http://schemas.openxmlformats.org/drawingml/2006/table">
            <a:tbl>
              <a:tblPr firstRow="1" bandRow="1">
                <a:tableStyleId>{93296810-A885-4BE3-A3E7-6D5BEEA58F35}</a:tableStyleId>
              </a:tblPr>
              <a:tblGrid>
                <a:gridCol w="1388110">
                  <a:extLst>
                    <a:ext uri="{9D8B030D-6E8A-4147-A177-3AD203B41FA5}">
                      <a16:colId xmlns:a16="http://schemas.microsoft.com/office/drawing/2014/main" val="20000"/>
                    </a:ext>
                  </a:extLst>
                </a:gridCol>
                <a:gridCol w="2526665">
                  <a:extLst>
                    <a:ext uri="{9D8B030D-6E8A-4147-A177-3AD203B41FA5}">
                      <a16:colId xmlns:a16="http://schemas.microsoft.com/office/drawing/2014/main" val="20001"/>
                    </a:ext>
                  </a:extLst>
                </a:gridCol>
                <a:gridCol w="2275205">
                  <a:extLst>
                    <a:ext uri="{9D8B030D-6E8A-4147-A177-3AD203B41FA5}">
                      <a16:colId xmlns:a16="http://schemas.microsoft.com/office/drawing/2014/main" val="20002"/>
                    </a:ext>
                  </a:extLst>
                </a:gridCol>
                <a:gridCol w="1403985">
                  <a:extLst>
                    <a:ext uri="{9D8B030D-6E8A-4147-A177-3AD203B41FA5}">
                      <a16:colId xmlns:a16="http://schemas.microsoft.com/office/drawing/2014/main" val="20003"/>
                    </a:ext>
                  </a:extLst>
                </a:gridCol>
                <a:gridCol w="618490">
                  <a:extLst>
                    <a:ext uri="{9D8B030D-6E8A-4147-A177-3AD203B41FA5}">
                      <a16:colId xmlns:a16="http://schemas.microsoft.com/office/drawing/2014/main" val="20004"/>
                    </a:ext>
                  </a:extLst>
                </a:gridCol>
                <a:gridCol w="875665">
                  <a:extLst>
                    <a:ext uri="{9D8B030D-6E8A-4147-A177-3AD203B41FA5}">
                      <a16:colId xmlns:a16="http://schemas.microsoft.com/office/drawing/2014/main" val="20005"/>
                    </a:ext>
                  </a:extLst>
                </a:gridCol>
                <a:gridCol w="876300">
                  <a:extLst>
                    <a:ext uri="{9D8B030D-6E8A-4147-A177-3AD203B41FA5}">
                      <a16:colId xmlns:a16="http://schemas.microsoft.com/office/drawing/2014/main" val="20006"/>
                    </a:ext>
                  </a:extLst>
                </a:gridCol>
                <a:gridCol w="1108075">
                  <a:extLst>
                    <a:ext uri="{9D8B030D-6E8A-4147-A177-3AD203B41FA5}">
                      <a16:colId xmlns:a16="http://schemas.microsoft.com/office/drawing/2014/main" val="20007"/>
                    </a:ext>
                  </a:extLst>
                </a:gridCol>
              </a:tblGrid>
              <a:tr h="139065">
                <a:tc>
                  <a:txBody>
                    <a:bodyPr/>
                    <a:lstStyle/>
                    <a:p>
                      <a:pPr algn="just" fontAlgn="ctr"/>
                      <a:r>
                        <a:rPr lang="zh-CN" altLang="en-US" sz="800" u="none" strike="noStrike" dirty="0">
                          <a:effectLst/>
                        </a:rPr>
                        <a:t>影响因素</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测试前提条件</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effectLst/>
                        </a:rPr>
                        <a:t>测试步骤</a:t>
                      </a:r>
                      <a:endParaRPr lang="zh-CN" altLang="en-US" sz="800" b="0" i="0" u="none" strike="noStrike" dirty="0">
                        <a:solidFill>
                          <a:srgbClr val="000000"/>
                        </a:solidFill>
                        <a:effectLst/>
                        <a:latin typeface="宋体" pitchFamily="2" charset="-122"/>
                        <a:ea typeface="宋体" pitchFamily="2" charset="-122"/>
                      </a:endParaRPr>
                    </a:p>
                  </a:txBody>
                  <a:tcPr marL="3296" marR="3296" marT="3296" marB="0" anchor="ctr"/>
                </a:tc>
                <a:tc>
                  <a:txBody>
                    <a:bodyPr/>
                    <a:lstStyle/>
                    <a:p>
                      <a:pPr algn="just" fontAlgn="ctr"/>
                      <a:r>
                        <a:rPr lang="zh-CN" altLang="en-US" sz="800" u="none" strike="noStrike" dirty="0">
                          <a:solidFill>
                            <a:schemeClr val="bg1"/>
                          </a:solidFill>
                          <a:effectLst/>
                        </a:rPr>
                        <a:t>性能数据计算细则</a:t>
                      </a:r>
                      <a:endParaRPr lang="zh-CN" altLang="en-US" sz="800" b="0" i="0" u="none" strike="noStrike" dirty="0">
                        <a:solidFill>
                          <a:schemeClr val="bg1"/>
                        </a:solidFill>
                        <a:effectLst/>
                        <a:latin typeface="宋体" pitchFamily="2" charset="-122"/>
                        <a:ea typeface="宋体" pitchFamily="2" charset="-122"/>
                      </a:endParaRP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Target</a:t>
                      </a:r>
                    </a:p>
                  </a:txBody>
                  <a:tcPr marL="0" marR="0" marT="0" marB="0" anchor="ctr"/>
                </a:tc>
                <a:tc>
                  <a:txBody>
                    <a:bodyPr/>
                    <a:lstStyle/>
                    <a:p>
                      <a:pPr algn="ctr" fontAlgn="ctr"/>
                      <a:r>
                        <a:rPr lang="zh-CN" altLang="en-US" sz="800" b="1" i="0" u="none" strike="noStrike">
                          <a:solidFill>
                            <a:schemeClr val="bg1"/>
                          </a:solidFill>
                          <a:effectLst/>
                          <a:latin typeface="宋体" pitchFamily="2" charset="-122"/>
                          <a:ea typeface="宋体" pitchFamily="2" charset="-122"/>
                        </a:rPr>
                        <a:t>允许偏差</a:t>
                      </a:r>
                    </a:p>
                  </a:txBody>
                  <a:tcPr marL="0" marR="0" marT="0" marB="0" anchor="ctr"/>
                </a:tc>
                <a:tc>
                  <a:txBody>
                    <a:bodyPr/>
                    <a:lstStyle/>
                    <a:p>
                      <a:pPr algn="just" fontAlgn="ctr"/>
                      <a:r>
                        <a:rPr lang="en-US" sz="800" u="none" strike="noStrike" dirty="0">
                          <a:solidFill>
                            <a:schemeClr val="bg1"/>
                          </a:solidFill>
                          <a:effectLst/>
                        </a:rPr>
                        <a:t>R06  HF1</a:t>
                      </a:r>
                    </a:p>
                  </a:txBody>
                  <a:tcPr marL="3296" marR="3296" marT="3296" marB="0" anchor="ctr"/>
                </a:tc>
                <a:tc>
                  <a:txBody>
                    <a:bodyPr/>
                    <a:lstStyle/>
                    <a:p>
                      <a:pPr algn="ctr" fontAlgn="ctr"/>
                      <a:r>
                        <a:rPr lang="en-US" sz="800" b="1" i="0" u="none" strike="noStrike">
                          <a:solidFill>
                            <a:schemeClr val="bg1"/>
                          </a:solidFill>
                          <a:effectLst/>
                          <a:latin typeface="Verdana Pro"/>
                          <a:ea typeface="等线" panose="02010600030101010101" pitchFamily="2" charset="-122"/>
                        </a:rPr>
                        <a:t>Test Result</a:t>
                      </a:r>
                    </a:p>
                  </a:txBody>
                  <a:tcPr marL="0" marR="0" marT="0" marB="0" anchor="ctr"/>
                </a:tc>
                <a:extLst>
                  <a:ext uri="{0D108BD9-81ED-4DB2-BD59-A6C34878D82A}">
                    <a16:rowId xmlns:a16="http://schemas.microsoft.com/office/drawing/2014/main" val="10000"/>
                  </a:ext>
                </a:extLst>
              </a:tr>
              <a:tr h="572135">
                <a:tc>
                  <a:txBody>
                    <a:bodyPr/>
                    <a:lstStyle/>
                    <a:p>
                      <a:pPr algn="l" rtl="0"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24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小时</a:t>
                      </a: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测试中的</a:t>
                      </a:r>
                      <a:r>
                        <a:rPr lang="en-US" sz="700" b="0" i="0" u="none" strike="noStrike" dirty="0">
                          <a:solidFill>
                            <a:srgbClr val="000000"/>
                          </a:solidFill>
                          <a:effectLst/>
                          <a:latin typeface="Verdana Pro" panose="020B0604030504040204" pitchFamily="34" charset="0"/>
                          <a:ea typeface="等线" panose="02010600030101010101" pitchFamily="2" charset="-122"/>
                        </a:rPr>
                        <a:t>CPU Free</a:t>
                      </a:r>
                    </a:p>
                  </a:txBody>
                  <a:tcPr marL="0" marR="0" marT="0" marB="0" anchor="ctr"/>
                </a:tc>
                <a:tc>
                  <a:txBody>
                    <a:bodyPr/>
                    <a:lstStyle/>
                    <a:p>
                      <a:pPr algn="l" fontAlgn="ctr"/>
                      <a:r>
                        <a:rPr lang="en-US" altLang="zh-CN" sz="700" b="0" i="0" u="none" strike="noStrike" dirty="0">
                          <a:solidFill>
                            <a:srgbClr val="000000"/>
                          </a:solidFill>
                          <a:effectLst/>
                          <a:latin typeface="Verdana Pro" panose="020B0604030504040204" pitchFamily="34" charset="0"/>
                          <a:ea typeface="等线" panose="02010600030101010101" pitchFamily="2" charset="-122"/>
                        </a:rPr>
                        <a:t>1.</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2.</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IVI</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3.4G</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r>
                        <a:rPr lang="en-US" altLang="zh-CN" sz="700" b="0" i="0" u="none" strike="noStrike" dirty="0">
                          <a:solidFill>
                            <a:srgbClr val="000000"/>
                          </a:solidFill>
                          <a:effectLst/>
                          <a:latin typeface="Verdana Pro" panose="020B0604030504040204" pitchFamily="34" charset="0"/>
                          <a:ea typeface="等线" panose="02010600030101010101" pitchFamily="2" charset="-122"/>
                        </a:rPr>
                        <a:t>4.</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dirty="0">
                          <a:solidFill>
                            <a:srgbClr val="000000"/>
                          </a:solidFill>
                          <a:effectLst/>
                          <a:latin typeface="Verdana Pro" panose="020B0604030504040204" pitchFamily="34" charset="0"/>
                          <a:ea typeface="等线" panose="02010600030101010101" pitchFamily="2" charset="-122"/>
                        </a:rPr>
                      </a:br>
                      <a:endParaRPr lang="zh-CN" altLang="en-US" sz="700" b="0" i="0" u="none" strike="noStrike" dirty="0">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sz="700" b="0" i="0" u="none" strike="noStrike" dirty="0">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dirty="0">
                          <a:solidFill>
                            <a:srgbClr val="000000"/>
                          </a:solidFill>
                          <a:effectLst/>
                          <a:latin typeface="Verdana Pro" panose="020B0604030504040204" pitchFamily="34" charset="0"/>
                          <a:ea typeface="等线" panose="02010600030101010101" pitchFamily="2" charset="-122"/>
                        </a:rPr>
                        <a:t>5</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秒为间隔持续用</a:t>
                      </a:r>
                      <a:r>
                        <a:rPr lang="en-US" sz="700" b="0" i="0" u="none" strike="noStrike" dirty="0">
                          <a:solidFill>
                            <a:srgbClr val="000000"/>
                          </a:solidFill>
                          <a:effectLst/>
                          <a:latin typeface="Verdana Pro" panose="020B0604030504040204" pitchFamily="34" charset="0"/>
                          <a:ea typeface="等线" panose="02010600030101010101" pitchFamily="2" charset="-122"/>
                        </a:rPr>
                        <a:t>top</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抓取</a:t>
                      </a:r>
                      <a:r>
                        <a:rPr lang="en-US" sz="700" b="0" i="0" u="none" strike="noStrike" dirty="0">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数据（</a:t>
                      </a:r>
                      <a:r>
                        <a:rPr lang="en-US" sz="700" b="0" i="0" u="none" strike="noStrike" dirty="0">
                          <a:solidFill>
                            <a:srgbClr val="000000"/>
                          </a:solidFill>
                          <a:effectLst/>
                          <a:latin typeface="Verdana Pro" panose="020B0604030504040204" pitchFamily="34" charset="0"/>
                          <a:ea typeface="等线" panose="02010600030101010101" pitchFamily="2" charset="-122"/>
                        </a:rPr>
                        <a:t>nice -n -10 top -d 5）</a:t>
                      </a:r>
                    </a:p>
                  </a:txBody>
                  <a:tcPr marL="0" marR="0" marT="0" marB="0" anchor="ctr"/>
                </a:tc>
                <a:tc>
                  <a:txBody>
                    <a:bodyPr/>
                    <a:lstStyle/>
                    <a:p>
                      <a:pPr algn="l" fontAlgn="b"/>
                      <a:r>
                        <a:rPr lang="zh-CN" altLang="en-US" sz="700" b="0" i="0" u="none" strike="noStrike" dirty="0">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dirty="0" err="1">
                          <a:solidFill>
                            <a:srgbClr val="000000"/>
                          </a:solidFill>
                          <a:effectLst/>
                          <a:latin typeface="Verdana Pro" panose="020B0604030504040204" pitchFamily="34" charset="0"/>
                          <a:ea typeface="等线" panose="02010600030101010101" pitchFamily="2" charset="-122"/>
                        </a:rPr>
                        <a:t>cpu</a:t>
                      </a:r>
                      <a:r>
                        <a:rPr lang="zh-CN" altLang="en-US" sz="700" b="0" i="0" u="none" strike="noStrike" dirty="0">
                          <a:solidFill>
                            <a:srgbClr val="000000"/>
                          </a:solidFill>
                          <a:effectLst/>
                          <a:latin typeface="Verdana Pro" panose="020B0604030504040204" pitchFamily="34" charset="0"/>
                          <a:ea typeface="等线" panose="02010600030101010101" pitchFamily="2" charset="-122"/>
                        </a:rPr>
                        <a:t>的剩余值</a:t>
                      </a: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p>
                  </a:txBody>
                  <a:tcPr marL="0" marR="0" marT="0" marB="0" anchor="ctr"/>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p>
                  </a:txBody>
                  <a:tcPr marL="0" marR="0" marT="0" marB="0" anchor="ctr"/>
                </a:tc>
                <a:tc>
                  <a:txBody>
                    <a:bodyPr/>
                    <a:lstStyle/>
                    <a:p>
                      <a:pPr algn="ctr" fontAlgn="b">
                        <a:buClrTx/>
                        <a:buSzTx/>
                        <a:buFontTx/>
                        <a:buNone/>
                      </a:pPr>
                      <a:r>
                        <a:rPr lang="en-US" altLang="zh-CN" sz="700" b="0" dirty="0">
                          <a:solidFill>
                            <a:srgbClr val="000000"/>
                          </a:solidFill>
                          <a:effectLst/>
                          <a:latin typeface="Verdana Pro" panose="020B0604030504040204" pitchFamily="34" charset="0"/>
                          <a:ea typeface="等线" panose="02010600030101010101" pitchFamily="2" charset="-122"/>
                        </a:rPr>
                        <a:t>531.2902</a:t>
                      </a:r>
                    </a:p>
                  </a:txBody>
                  <a:tcPr marL="12700" marR="12700" marT="1270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1"/>
                  </a:ext>
                </a:extLst>
              </a:tr>
              <a:tr h="572135">
                <a:tc>
                  <a:txBody>
                    <a:bodyPr/>
                    <a:lstStyle/>
                    <a:p>
                      <a:pPr algn="l" rtl="0"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24</a:t>
                      </a:r>
                      <a:r>
                        <a:rPr lang="zh-CN" altLang="en-US" sz="700" b="0" i="0" u="none" strike="noStrike">
                          <a:solidFill>
                            <a:srgbClr val="000000"/>
                          </a:solidFill>
                          <a:effectLst/>
                          <a:latin typeface="Verdana Pro" panose="020B0604030504040204" pitchFamily="34" charset="0"/>
                          <a:ea typeface="等线" panose="02010600030101010101" pitchFamily="2" charset="-122"/>
                        </a:rPr>
                        <a:t>小时</a:t>
                      </a:r>
                      <a:r>
                        <a:rPr lang="en-US"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测试中的</a:t>
                      </a:r>
                      <a:r>
                        <a:rPr lang="en-US" sz="700" b="0" i="0" u="none" strike="noStrike">
                          <a:solidFill>
                            <a:srgbClr val="000000"/>
                          </a:solidFill>
                          <a:effectLst/>
                          <a:latin typeface="Verdana Pro" panose="020B0604030504040204" pitchFamily="34" charset="0"/>
                          <a:ea typeface="等线" panose="02010600030101010101" pitchFamily="2" charset="-122"/>
                        </a:rPr>
                        <a:t>RAM Free</a:t>
                      </a: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1.</a:t>
                      </a:r>
                      <a:r>
                        <a:rPr lang="zh-CN" altLang="en-US" sz="700" b="0" i="0" u="none" strike="noStrike">
                          <a:solidFill>
                            <a:srgbClr val="000000"/>
                          </a:solidFill>
                          <a:effectLst/>
                          <a:latin typeface="Verdana Pro" panose="020B0604030504040204" pitchFamily="34" charset="0"/>
                          <a:ea typeface="等线" panose="02010600030101010101" pitchFamily="2" charset="-122"/>
                        </a:rPr>
                        <a:t>操作间隔：</a:t>
                      </a:r>
                      <a:r>
                        <a:rPr lang="en-US" altLang="zh-CN" sz="700" b="0" i="0" u="none" strike="noStrike">
                          <a:solidFill>
                            <a:srgbClr val="000000"/>
                          </a:solidFill>
                          <a:effectLst/>
                          <a:latin typeface="Verdana Pro" panose="020B0604030504040204" pitchFamily="34" charset="0"/>
                          <a:ea typeface="等线" panose="02010600030101010101" pitchFamily="2" charset="-122"/>
                        </a:rPr>
                        <a:t>500ms</a:t>
                      </a:r>
                      <a:br>
                        <a:rPr lang="en-US" altLang="zh-CN"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2.</a:t>
                      </a:r>
                      <a:r>
                        <a:rPr lang="zh-CN" altLang="en-US" sz="700" b="0" i="0" u="none" strike="noStrike">
                          <a:solidFill>
                            <a:srgbClr val="000000"/>
                          </a:solidFill>
                          <a:effectLst/>
                          <a:latin typeface="Verdana Pro" panose="020B0604030504040204" pitchFamily="34" charset="0"/>
                          <a:ea typeface="等线" panose="02010600030101010101" pitchFamily="2" charset="-122"/>
                        </a:rPr>
                        <a:t>覆盖应用：</a:t>
                      </a:r>
                      <a:r>
                        <a:rPr lang="en-US" altLang="zh-CN" sz="700" b="0" i="0" u="none" strike="noStrike">
                          <a:solidFill>
                            <a:srgbClr val="000000"/>
                          </a:solidFill>
                          <a:effectLst/>
                          <a:latin typeface="Verdana Pro" panose="020B0604030504040204" pitchFamily="34" charset="0"/>
                          <a:ea typeface="等线" panose="02010600030101010101" pitchFamily="2" charset="-122"/>
                        </a:rPr>
                        <a:t>IVI</a:t>
                      </a:r>
                      <a:r>
                        <a:rPr lang="zh-CN" altLang="en-US" sz="700" b="0" i="0" u="none" strike="noStrike">
                          <a:solidFill>
                            <a:srgbClr val="000000"/>
                          </a:solidFill>
                          <a:effectLst/>
                          <a:latin typeface="Verdana Pro" panose="020B0604030504040204" pitchFamily="34" charset="0"/>
                          <a:ea typeface="等线" panose="02010600030101010101" pitchFamily="2" charset="-122"/>
                        </a:rPr>
                        <a:t>所有应用</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3.4G</a:t>
                      </a:r>
                      <a:r>
                        <a:rPr lang="zh-CN" altLang="en-US" sz="700" b="0" i="0" u="none" strike="noStrike">
                          <a:solidFill>
                            <a:srgbClr val="000000"/>
                          </a:solidFill>
                          <a:effectLst/>
                          <a:latin typeface="Verdana Pro" panose="020B0604030504040204" pitchFamily="34" charset="0"/>
                          <a:ea typeface="等线" panose="02010600030101010101" pitchFamily="2" charset="-122"/>
                        </a:rPr>
                        <a:t>网络连接</a:t>
                      </a:r>
                      <a:br>
                        <a:rPr lang="zh-CN" altLang="en-US" sz="700" b="0" i="0" u="none" strike="noStrike">
                          <a:solidFill>
                            <a:srgbClr val="000000"/>
                          </a:solidFill>
                          <a:effectLst/>
                          <a:latin typeface="Verdana Pro" panose="020B0604030504040204" pitchFamily="34" charset="0"/>
                          <a:ea typeface="等线" panose="02010600030101010101" pitchFamily="2" charset="-122"/>
                        </a:rPr>
                      </a:br>
                      <a:r>
                        <a:rPr lang="en-US" altLang="zh-CN" sz="700" b="0" i="0" u="none" strike="noStrike">
                          <a:solidFill>
                            <a:srgbClr val="000000"/>
                          </a:solidFill>
                          <a:effectLst/>
                          <a:latin typeface="Verdana Pro" panose="020B0604030504040204" pitchFamily="34" charset="0"/>
                          <a:ea typeface="等线" panose="02010600030101010101" pitchFamily="2" charset="-122"/>
                        </a:rPr>
                        <a:t>4.</a:t>
                      </a:r>
                      <a:r>
                        <a:rPr lang="zh-CN" altLang="en-US" sz="700" b="0" i="0" u="none" strike="noStrike">
                          <a:solidFill>
                            <a:srgbClr val="000000"/>
                          </a:solidFill>
                          <a:effectLst/>
                          <a:latin typeface="Verdana Pro" panose="020B0604030504040204" pitchFamily="34" charset="0"/>
                          <a:ea typeface="等线" panose="02010600030101010101" pitchFamily="2" charset="-122"/>
                        </a:rPr>
                        <a:t>保持车机登录状态，所有应用登录状态（音乐，视频）</a:t>
                      </a:r>
                      <a:br>
                        <a:rPr lang="zh-CN" altLang="en-US" sz="700" b="0" i="0" u="none" strike="noStrike">
                          <a:solidFill>
                            <a:srgbClr val="000000"/>
                          </a:solidFill>
                          <a:effectLst/>
                          <a:latin typeface="Verdana Pro" panose="020B0604030504040204" pitchFamily="34" charset="0"/>
                          <a:ea typeface="等线" panose="02010600030101010101" pitchFamily="2" charset="-122"/>
                        </a:rPr>
                      </a:br>
                      <a:endParaRPr lang="zh-CN" altLang="en-US" sz="700" b="0" i="0" u="none" strike="noStrike">
                        <a:solidFill>
                          <a:srgbClr val="000000"/>
                        </a:solidFill>
                        <a:effectLst/>
                        <a:latin typeface="Verdana Pro" panose="020B0604030504040204" pitchFamily="34" charset="0"/>
                        <a:ea typeface="等线" panose="02010600030101010101" pitchFamily="2" charset="-122"/>
                      </a:endParaRPr>
                    </a:p>
                  </a:txBody>
                  <a:tcPr marL="0" marR="0" marT="0" marB="0" anchor="ctr"/>
                </a:tc>
                <a:tc>
                  <a:txBody>
                    <a:bodyPr/>
                    <a:lstStyle/>
                    <a:p>
                      <a:pPr algn="l" fontAlgn="ctr"/>
                      <a:r>
                        <a:rPr lang="en-US" altLang="zh-CN" sz="700" b="0" i="0" u="none" strike="noStrike">
                          <a:solidFill>
                            <a:srgbClr val="000000"/>
                          </a:solidFill>
                          <a:effectLst/>
                          <a:latin typeface="Verdana Pro" panose="020B0604030504040204" pitchFamily="34" charset="0"/>
                          <a:ea typeface="等线" panose="02010600030101010101" pitchFamily="2" charset="-122"/>
                        </a:rPr>
                        <a:t>monkey</a:t>
                      </a:r>
                      <a:r>
                        <a:rPr lang="zh-CN" altLang="en-US" sz="700" b="0" i="0" u="none" strike="noStrike">
                          <a:solidFill>
                            <a:srgbClr val="000000"/>
                          </a:solidFill>
                          <a:effectLst/>
                          <a:latin typeface="Verdana Pro" panose="020B0604030504040204" pitchFamily="34" charset="0"/>
                          <a:ea typeface="等线" panose="02010600030101010101" pitchFamily="2" charset="-122"/>
                        </a:rPr>
                        <a:t>运行过程中，以</a:t>
                      </a:r>
                      <a:r>
                        <a:rPr lang="en-US" altLang="zh-CN" sz="700" b="0" i="0" u="none" strike="noStrike">
                          <a:solidFill>
                            <a:srgbClr val="000000"/>
                          </a:solidFill>
                          <a:effectLst/>
                          <a:latin typeface="Verdana Pro" panose="020B0604030504040204" pitchFamily="34" charset="0"/>
                          <a:ea typeface="等线" panose="02010600030101010101" pitchFamily="2" charset="-122"/>
                        </a:rPr>
                        <a:t>5</a:t>
                      </a:r>
                      <a:r>
                        <a:rPr lang="zh-CN" altLang="en-US" sz="700" b="0" i="0" u="none" strike="noStrike">
                          <a:solidFill>
                            <a:srgbClr val="000000"/>
                          </a:solidFill>
                          <a:effectLst/>
                          <a:latin typeface="Verdana Pro" panose="020B0604030504040204" pitchFamily="34" charset="0"/>
                          <a:ea typeface="等线" panose="02010600030101010101" pitchFamily="2" charset="-122"/>
                        </a:rPr>
                        <a:t>分钟为间隔持续用</a:t>
                      </a:r>
                      <a:r>
                        <a:rPr lang="en-US" altLang="zh-CN" sz="700" b="0" i="0" u="none" strike="noStrike">
                          <a:solidFill>
                            <a:srgbClr val="000000"/>
                          </a:solidFill>
                          <a:effectLst/>
                          <a:latin typeface="Verdana Pro" panose="020B0604030504040204" pitchFamily="34" charset="0"/>
                          <a:ea typeface="等线" panose="02010600030101010101" pitchFamily="2" charset="-122"/>
                        </a:rPr>
                        <a:t>dumpsys meminfo</a:t>
                      </a:r>
                      <a:r>
                        <a:rPr lang="zh-CN" altLang="en-US" sz="700" b="0" i="0" u="none" strike="noStrike">
                          <a:solidFill>
                            <a:srgbClr val="000000"/>
                          </a:solidFill>
                          <a:effectLst/>
                          <a:latin typeface="Verdana Pro" panose="020B0604030504040204" pitchFamily="34" charset="0"/>
                          <a:ea typeface="等线" panose="02010600030101010101" pitchFamily="2" charset="-122"/>
                        </a:rPr>
                        <a:t>抓取内存数据</a:t>
                      </a:r>
                    </a:p>
                  </a:txBody>
                  <a:tcPr marL="0" marR="0" marT="0" marB="0" anchor="ctr"/>
                </a:tc>
                <a:tc>
                  <a:txBody>
                    <a:bodyPr/>
                    <a:lstStyle/>
                    <a:p>
                      <a:pPr algn="l" fontAlgn="b"/>
                      <a:r>
                        <a:rPr lang="zh-CN" altLang="en-US" sz="700" b="0" i="0" u="none" strike="noStrike">
                          <a:solidFill>
                            <a:srgbClr val="000000"/>
                          </a:solidFill>
                          <a:effectLst/>
                          <a:latin typeface="Verdana Pro" panose="020B0604030504040204" pitchFamily="34" charset="0"/>
                          <a:ea typeface="等线" panose="02010600030101010101" pitchFamily="2" charset="-122"/>
                        </a:rPr>
                        <a:t>计算整个运行过程中 </a:t>
                      </a:r>
                      <a:r>
                        <a:rPr lang="en-US" altLang="zh-CN" sz="700" b="0" i="0" u="none" strike="noStrike">
                          <a:solidFill>
                            <a:srgbClr val="000000"/>
                          </a:solidFill>
                          <a:effectLst/>
                          <a:latin typeface="Verdana Pro" panose="020B0604030504040204" pitchFamily="34" charset="0"/>
                          <a:ea typeface="等线" panose="02010600030101010101" pitchFamily="2" charset="-122"/>
                        </a:rPr>
                        <a:t>Ram</a:t>
                      </a:r>
                      <a:r>
                        <a:rPr lang="zh-CN" altLang="en-US" sz="700" b="0" i="0" u="none" strike="noStrike">
                          <a:solidFill>
                            <a:srgbClr val="000000"/>
                          </a:solidFill>
                          <a:effectLst/>
                          <a:latin typeface="Verdana Pro" panose="020B0604030504040204" pitchFamily="34" charset="0"/>
                          <a:ea typeface="等线" panose="02010600030101010101" pitchFamily="2" charset="-122"/>
                        </a:rPr>
                        <a:t>的剩余值</a:t>
                      </a:r>
                    </a:p>
                  </a:txBody>
                  <a:tcPr marL="0" marR="0" marT="0" marB="0" anchor="b"/>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NA</a:t>
                      </a:r>
                    </a:p>
                  </a:txBody>
                  <a:tcPr marL="0" marR="0" marT="0" marB="0" anchor="ctr"/>
                </a:tc>
                <a:tc>
                  <a:txBody>
                    <a:bodyPr/>
                    <a:lstStyle/>
                    <a:p>
                      <a:pPr algn="ctr" fontAlgn="ctr"/>
                      <a:r>
                        <a:rPr lang="en-US" altLang="zh-CN" sz="800" b="0" i="0" u="none" strike="noStrike" dirty="0">
                          <a:solidFill>
                            <a:srgbClr val="000000"/>
                          </a:solidFill>
                          <a:effectLst/>
                          <a:latin typeface="Verdana Pro"/>
                          <a:ea typeface="等线" panose="02010600030101010101" pitchFamily="2" charset="-122"/>
                        </a:rPr>
                        <a:t>NA</a:t>
                      </a:r>
                    </a:p>
                  </a:txBody>
                  <a:tcPr marL="0" marR="0" marT="0" marB="0" anchor="ctr"/>
                </a:tc>
                <a:tc>
                  <a:txBody>
                    <a:bodyPr/>
                    <a:lstStyle/>
                    <a:p>
                      <a:pPr algn="ctr" fontAlgn="b"/>
                      <a:r>
                        <a:rPr lang="en-US" altLang="zh-CN" sz="700" b="0" i="0" u="none" strike="noStrike" dirty="0">
                          <a:solidFill>
                            <a:srgbClr val="000000"/>
                          </a:solidFill>
                          <a:effectLst/>
                          <a:latin typeface="Verdana Pro" panose="020B0604030504040204" pitchFamily="34" charset="0"/>
                          <a:ea typeface="等线" panose="02010600030101010101" pitchFamily="2" charset="-122"/>
                        </a:rPr>
                        <a:t>9785.49MB</a:t>
                      </a: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2"/>
                  </a:ext>
                </a:extLst>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测试中的</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 Free</a:t>
                      </a: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s</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为间隔持续用</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cat /sys/class/</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kgsl</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//kgsl-3d0/</a:t>
                      </a:r>
                      <a:r>
                        <a:rPr lang="en-US" sz="700" b="0" i="0" u="none" strike="noStrike" kern="1200" dirty="0" err="1">
                          <a:solidFill>
                            <a:srgbClr val="000000"/>
                          </a:solidFill>
                          <a:effectLst/>
                          <a:latin typeface="Verdana Pro" panose="020B0604030504040204" pitchFamily="34" charset="0"/>
                          <a:ea typeface="等线" panose="02010600030101010101" pitchFamily="2" charset="-122"/>
                          <a:cs typeface="+mn-cs"/>
                        </a:rPr>
                        <a:t>gpu_busy_percentage</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a:t>
                      </a:r>
                      <a:r>
                        <a:rPr 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数据</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计算整个运行过程中 </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GPU</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的剩余值</a:t>
                      </a:r>
                    </a:p>
                  </a:txBody>
                  <a:tcPr marL="0" marR="0" marT="0" marB="0" anchor="b"/>
                </a:tc>
                <a:tc>
                  <a:txBody>
                    <a:bodyPr/>
                    <a:lstStyle/>
                    <a:p>
                      <a:pPr algn="ctr" fontAlgn="ctr"/>
                      <a:r>
                        <a:rPr lang="en-US" altLang="zh-CN" sz="800" b="0" i="0" u="none" strike="noStrike">
                          <a:solidFill>
                            <a:srgbClr val="000000"/>
                          </a:solidFill>
                          <a:effectLst/>
                          <a:latin typeface="Verdana Pro"/>
                          <a:ea typeface="等线" panose="02010600030101010101" pitchFamily="2" charset="-122"/>
                        </a:rPr>
                        <a:t>NA</a:t>
                      </a: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88.28%</a:t>
                      </a:r>
                    </a:p>
                  </a:txBody>
                  <a:tcPr marL="0" marR="0" marT="0" marB="0" anchor="b"/>
                </a:tc>
                <a:tc>
                  <a:txBody>
                    <a:bodyPr/>
                    <a:lstStyle/>
                    <a:p>
                      <a:pPr algn="ctr" fontAlgn="ctr"/>
                      <a:r>
                        <a:rPr lang="en-US" sz="800" b="0" i="0" u="none" strike="noStrike">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3"/>
                  </a:ext>
                </a:extLst>
              </a:tr>
              <a:tr h="5594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zh-CN" altLang="en-US" sz="700" b="0" i="0" u="none" strike="noStrike" kern="1200">
                          <a:solidFill>
                            <a:srgbClr val="FF0000"/>
                          </a:solidFill>
                          <a:effectLst/>
                          <a:latin typeface="Verdana Pro" panose="020B0604030504040204" pitchFamily="34" charset="0"/>
                          <a:ea typeface="等线" panose="02010600030101010101" pitchFamily="2" charset="-122"/>
                          <a:cs typeface="+mn-cs"/>
                        </a:rPr>
                        <a:t>语音。随心看</a:t>
                      </a:r>
                    </a:p>
                  </a:txBody>
                  <a:tcPr marL="0" marR="0" marT="0" marB="0" anchor="b"/>
                </a:tc>
                <a:tc>
                  <a:txBody>
                    <a:bodyPr/>
                    <a:lstStyle/>
                    <a:p>
                      <a:pPr algn="ctr" fontAlgn="ctr"/>
                      <a:r>
                        <a:rPr lang="en-US" sz="800" b="0" i="0" u="none" strike="noStrike">
                          <a:solidFill>
                            <a:srgbClr val="00B050"/>
                          </a:solidFill>
                          <a:effectLst/>
                          <a:latin typeface="Verdana Pro"/>
                          <a:ea typeface="等线" panose="02010600030101010101" pitchFamily="2" charset="-122"/>
                        </a:rPr>
                        <a:t>Pass with condition</a:t>
                      </a:r>
                    </a:p>
                  </a:txBody>
                  <a:tcPr marL="0" marR="0" marT="0" marB="0" anchor="ctr"/>
                </a:tc>
                <a:extLst>
                  <a:ext uri="{0D108BD9-81ED-4DB2-BD59-A6C34878D82A}">
                    <a16:rowId xmlns:a16="http://schemas.microsoft.com/office/drawing/2014/main" val="10004"/>
                  </a:ext>
                </a:extLst>
              </a:tr>
              <a:tr h="572135">
                <a:tc>
                  <a:txBody>
                    <a:bodyPr/>
                    <a:lstStyle/>
                    <a:p>
                      <a:pPr algn="l" rtl="0"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中的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运行结束以后，搜集日志，分析</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endParaRPr lang="zh-CN" altLang="en-US" sz="700" b="0" i="0" u="none" strike="noStrike" kern="1200" dirty="0">
                        <a:solidFill>
                          <a:srgbClr val="FF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r>
                        <a:rPr lang="en-US" sz="800" b="0" i="0" u="none" strike="noStrike">
                          <a:solidFill>
                            <a:schemeClr val="bg2">
                              <a:lumMod val="10000"/>
                            </a:schemeClr>
                          </a:solidFill>
                          <a:effectLst/>
                          <a:latin typeface="Verdana Pro"/>
                          <a:ea typeface="等线" panose="02010600030101010101" pitchFamily="2" charset="-122"/>
                        </a:rPr>
                        <a:t>Pass</a:t>
                      </a:r>
                      <a:r>
                        <a:rPr lang="en-US" sz="800" b="0" i="0" u="none" strike="noStrike">
                          <a:solidFill>
                            <a:srgbClr val="00B050"/>
                          </a:solidFill>
                          <a:effectLst/>
                          <a:latin typeface="Verdana Pro"/>
                          <a:ea typeface="等线" panose="02010600030101010101" pitchFamily="2" charset="-122"/>
                        </a:rPr>
                        <a:t> </a:t>
                      </a:r>
                    </a:p>
                  </a:txBody>
                  <a:tcPr marL="0" marR="0" marT="0" marB="0" anchor="ctr"/>
                </a:tc>
                <a:extLst>
                  <a:ext uri="{0D108BD9-81ED-4DB2-BD59-A6C34878D82A}">
                    <a16:rowId xmlns:a16="http://schemas.microsoft.com/office/drawing/2014/main" val="10005"/>
                  </a:ext>
                </a:extLst>
              </a:tr>
              <a:tr h="572135">
                <a:tc>
                  <a:txBody>
                    <a:bodyPr/>
                    <a:lstStyle/>
                    <a:p>
                      <a:pPr algn="l" rtl="0"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小时</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中内存泄露进程数</a:t>
                      </a:r>
                    </a:p>
                  </a:txBody>
                  <a:tcPr marL="0" marR="0" marT="0" marB="0" anchor="ctr"/>
                </a:tc>
                <a:tc>
                  <a:txBody>
                    <a:bodyPr/>
                    <a:lstStyle/>
                    <a:p>
                      <a:pPr algn="l" fontAlgn="ct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1.</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操作间隔：</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500ms</a:t>
                      </a:r>
                      <a:b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2.</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覆盖应用：</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IVI</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所有应用</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3.4G</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网络连接</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4.</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保持车机登录状态，所有应用登录状态（音乐，视频）</a:t>
                      </a:r>
                      <a:b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br>
                      <a:endPar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ctr"/>
                </a:tc>
                <a:tc>
                  <a:txBody>
                    <a:bodyPr/>
                    <a:lstStyle/>
                    <a:p>
                      <a:pPr algn="l" fontAlgn="ct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monkey</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运行过程中，以</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5</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分钟为间隔持续用</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dumsys</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 </a:t>
                      </a:r>
                      <a:r>
                        <a:rPr lang="en-US" altLang="zh-CN" sz="700" b="0" i="0" u="none" strike="noStrike" kern="1200" dirty="0" err="1">
                          <a:solidFill>
                            <a:srgbClr val="000000"/>
                          </a:solidFill>
                          <a:effectLst/>
                          <a:latin typeface="Verdana Pro" panose="020B0604030504040204" pitchFamily="34" charset="0"/>
                          <a:ea typeface="等线" panose="02010600030101010101" pitchFamily="2" charset="-122"/>
                          <a:cs typeface="+mn-cs"/>
                        </a:rPr>
                        <a:t>meminfo</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抓取内存数据</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脚本生成内存曲线图</a:t>
                      </a: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p>
                      <a:pPr algn="ctr" fontAlgn="ct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endPar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endParaRPr>
                    </a:p>
                  </a:txBody>
                  <a:tcPr marL="0" marR="0" marT="0" marB="0" anchor="b"/>
                </a:tc>
                <a:tc>
                  <a:txBody>
                    <a:bodyPr/>
                    <a:lstStyle/>
                    <a:p>
                      <a:pPr algn="ctr" fontAlgn="ctr"/>
                      <a:endParaRPr lang="en-US" sz="800">
                        <a:solidFill>
                          <a:srgbClr val="00B050"/>
                        </a:solidFill>
                        <a:effectLst/>
                        <a:latin typeface="Verdana Pro"/>
                        <a:ea typeface="等线" panose="02010600030101010101" pitchFamily="2" charset="-122"/>
                        <a:sym typeface="+mn-ea"/>
                      </a:endParaRPr>
                    </a:p>
                    <a:p>
                      <a:pPr algn="ctr" fontAlgn="ctr"/>
                      <a:endParaRPr lang="en-US" sz="800">
                        <a:solidFill>
                          <a:srgbClr val="00B050"/>
                        </a:solidFill>
                        <a:effectLst/>
                        <a:latin typeface="Verdana Pro"/>
                        <a:ea typeface="等线" panose="02010600030101010101" pitchFamily="2" charset="-122"/>
                        <a:sym typeface="+mn-ea"/>
                      </a:endParaRPr>
                    </a:p>
                    <a:p>
                      <a:pPr algn="ctr" fontAlgn="ctr"/>
                      <a:r>
                        <a:rPr lang="en-US" sz="800">
                          <a:solidFill>
                            <a:schemeClr val="bg2">
                              <a:lumMod val="10000"/>
                            </a:schemeClr>
                          </a:solidFill>
                          <a:effectLst/>
                          <a:latin typeface="Verdana Pro"/>
                          <a:ea typeface="等线" panose="02010600030101010101" pitchFamily="2" charset="-122"/>
                          <a:sym typeface="+mn-ea"/>
                        </a:rPr>
                        <a:t>Pass</a:t>
                      </a:r>
                      <a:r>
                        <a:rPr lang="en-US" sz="800">
                          <a:solidFill>
                            <a:srgbClr val="00B050"/>
                          </a:solidFill>
                          <a:effectLst/>
                          <a:latin typeface="Verdana Pro"/>
                          <a:ea typeface="等线" panose="02010600030101010101" pitchFamily="2" charset="-122"/>
                          <a:sym typeface="+mn-ea"/>
                        </a:rPr>
                        <a:t> </a:t>
                      </a:r>
                      <a:endParaRPr lang="en-US" sz="800" b="0" i="0" u="none" strike="noStrike">
                        <a:solidFill>
                          <a:srgbClr val="00B050"/>
                        </a:solidFill>
                        <a:effectLst/>
                        <a:latin typeface="Verdana Pro"/>
                        <a:ea typeface="等线" panose="02010600030101010101" pitchFamily="2" charset="-122"/>
                      </a:endParaRPr>
                    </a:p>
                    <a:p>
                      <a:pPr algn="ctr" fontAlgn="ctr"/>
                      <a:endParaRPr lang="en-US" sz="800" b="0" i="0" u="none" strike="noStrike">
                        <a:solidFill>
                          <a:srgbClr val="00B050"/>
                        </a:solidFill>
                        <a:effectLst/>
                        <a:latin typeface="Verdana Pro"/>
                        <a:ea typeface="等线" panose="02010600030101010101" pitchFamily="2" charset="-122"/>
                      </a:endParaRPr>
                    </a:p>
                  </a:txBody>
                  <a:tcPr marL="0" marR="0" marT="0" marB="0" anchor="ctr"/>
                </a:tc>
                <a:extLst>
                  <a:ext uri="{0D108BD9-81ED-4DB2-BD59-A6C34878D82A}">
                    <a16:rowId xmlns:a16="http://schemas.microsoft.com/office/drawing/2014/main" val="10006"/>
                  </a:ext>
                </a:extLst>
              </a:tr>
              <a:tr h="165100">
                <a:tc>
                  <a:txBody>
                    <a:bodyPr/>
                    <a:lstStyle/>
                    <a:p>
                      <a:pPr algn="l" rtl="0"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ANR</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7"/>
                  </a:ext>
                </a:extLst>
              </a:tr>
              <a:tr h="127000">
                <a:tc>
                  <a:txBody>
                    <a:bodyPr/>
                    <a:lstStyle/>
                    <a:p>
                      <a:pPr algn="l" rtl="0" fontAlgn="ct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组合场景下的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　</a:t>
                      </a:r>
                    </a:p>
                  </a:txBody>
                  <a:tcPr marL="0" marR="0" marT="0" marB="0" anchor="ctr"/>
                </a:tc>
                <a:tc>
                  <a:txBody>
                    <a:bodyPr/>
                    <a:lstStyle/>
                    <a:p>
                      <a:pPr algn="l" fontAlgn="ct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路测运行结束以后，搜集日志，分析</a:t>
                      </a:r>
                      <a:r>
                        <a:rPr lang="en-US" altLang="zh-CN" sz="700" b="0" i="0" u="none" strike="noStrike" kern="120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ctr"/>
                </a:tc>
                <a:tc>
                  <a:txBody>
                    <a:bodyPr/>
                    <a:lstStyle/>
                    <a:p>
                      <a:pPr algn="l" fontAlgn="b"/>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脚本分析日志中出现的</a:t>
                      </a:r>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crash</a:t>
                      </a:r>
                      <a:r>
                        <a:rPr lang="zh-CN" altLang="en-US" sz="700" b="0" i="0" u="none" strike="noStrike" kern="1200" dirty="0">
                          <a:solidFill>
                            <a:srgbClr val="000000"/>
                          </a:solidFill>
                          <a:effectLst/>
                          <a:latin typeface="Verdana Pro" panose="020B0604030504040204" pitchFamily="34" charset="0"/>
                          <a:ea typeface="等线" panose="02010600030101010101" pitchFamily="2" charset="-122"/>
                          <a:cs typeface="+mn-cs"/>
                        </a:rPr>
                        <a:t>次数</a:t>
                      </a:r>
                    </a:p>
                  </a:txBody>
                  <a:tcPr marL="0" marR="0" marT="0" marB="0" anchor="b"/>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ctr"/>
                      <a:r>
                        <a:rPr lang="en-US" altLang="zh-CN" sz="800">
                          <a:solidFill>
                            <a:srgbClr val="000000"/>
                          </a:solidFill>
                          <a:effectLst/>
                          <a:latin typeface="Verdana Pro"/>
                          <a:ea typeface="等线" panose="02010600030101010101" pitchFamily="2" charset="-122"/>
                          <a:sym typeface="+mn-ea"/>
                        </a:rPr>
                        <a:t>NA</a:t>
                      </a:r>
                      <a:endParaRPr lang="en-US" altLang="zh-CN" sz="800" b="0" i="0" u="none" strike="noStrike" dirty="0">
                        <a:solidFill>
                          <a:srgbClr val="000000"/>
                        </a:solidFill>
                        <a:effectLst/>
                        <a:latin typeface="Verdana Pro"/>
                        <a:ea typeface="等线" panose="02010600030101010101" pitchFamily="2" charset="-122"/>
                      </a:endParaRPr>
                    </a:p>
                  </a:txBody>
                  <a:tcPr marL="0" marR="0" marT="0" marB="0" anchor="ctr"/>
                </a:tc>
                <a:tc>
                  <a:txBody>
                    <a:bodyPr/>
                    <a:lstStyle/>
                    <a:p>
                      <a:pPr algn="ctr" fontAlgn="b"/>
                      <a:r>
                        <a:rPr lang="en-US" altLang="zh-CN" sz="700" b="0" i="0" u="none" strike="noStrike" kern="1200" dirty="0">
                          <a:solidFill>
                            <a:srgbClr val="000000"/>
                          </a:solidFill>
                          <a:effectLst/>
                          <a:latin typeface="Verdana Pro" panose="020B0604030504040204" pitchFamily="34" charset="0"/>
                          <a:ea typeface="等线" panose="02010600030101010101" pitchFamily="2" charset="-122"/>
                          <a:cs typeface="+mn-cs"/>
                        </a:rPr>
                        <a:t>0</a:t>
                      </a:r>
                    </a:p>
                  </a:txBody>
                  <a:tcPr marL="0" marR="0" marT="0" marB="0" anchor="b"/>
                </a:tc>
                <a:tc>
                  <a:txBody>
                    <a:bodyPr/>
                    <a:lstStyle/>
                    <a:p>
                      <a:pPr algn="ctr" fontAlgn="ctr"/>
                      <a:r>
                        <a:rPr lang="en-US" sz="800" b="0" i="0" u="none" strike="noStrike" dirty="0">
                          <a:solidFill>
                            <a:srgbClr val="000000"/>
                          </a:solidFill>
                          <a:effectLst/>
                          <a:latin typeface="Verdana Pro"/>
                          <a:ea typeface="等线" panose="02010600030101010101" pitchFamily="2" charset="-122"/>
                        </a:rPr>
                        <a:t>Pass</a:t>
                      </a:r>
                    </a:p>
                  </a:txBody>
                  <a:tcPr marL="0" marR="0" marT="0" marB="0" anchor="ctr"/>
                </a:tc>
                <a:extLst>
                  <a:ext uri="{0D108BD9-81ED-4DB2-BD59-A6C34878D82A}">
                    <a16:rowId xmlns:a16="http://schemas.microsoft.com/office/drawing/2014/main" val="10008"/>
                  </a:ext>
                </a:extLst>
              </a:tr>
            </a:tbl>
          </a:graphicData>
        </a:graphic>
      </p:graphicFrame>
      <p:sp>
        <p:nvSpPr>
          <p:cNvPr id="5" name="Text Placeholder 5"/>
          <p:cNvSpPr>
            <a:spLocks noGrp="1"/>
          </p:cNvSpPr>
          <p:nvPr/>
        </p:nvSpPr>
        <p:spPr>
          <a:xfrm>
            <a:off x="374333" y="162243"/>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
        <p:nvSpPr>
          <p:cNvPr id="7" name="文本框 6"/>
          <p:cNvSpPr txBox="1"/>
          <p:nvPr/>
        </p:nvSpPr>
        <p:spPr>
          <a:xfrm>
            <a:off x="9448165" y="4652010"/>
            <a:ext cx="239395" cy="213995"/>
          </a:xfrm>
          <a:prstGeom prst="rect">
            <a:avLst/>
          </a:prstGeom>
        </p:spPr>
        <p:txBody>
          <a:bodyPr vert="horz" wrap="none" lIns="91440" tIns="45720" rIns="91440" bIns="45720" rtlCol="0">
            <a:spAutoFit/>
          </a:bodyPr>
          <a:lstStyle/>
          <a:p>
            <a:r>
              <a:rPr lang="en-US" altLang="zh-CN" sz="800" dirty="0" err="1">
                <a:latin typeface="+mn-lt"/>
              </a:rPr>
              <a:t>2</a:t>
            </a:r>
          </a:p>
        </p:txBody>
      </p:sp>
      <p:sp>
        <p:nvSpPr>
          <p:cNvPr id="10" name="文本框 9"/>
          <p:cNvSpPr txBox="1"/>
          <p:nvPr/>
        </p:nvSpPr>
        <p:spPr>
          <a:xfrm>
            <a:off x="9448165" y="5255260"/>
            <a:ext cx="239395" cy="213995"/>
          </a:xfrm>
          <a:prstGeom prst="rect">
            <a:avLst/>
          </a:prstGeom>
        </p:spPr>
        <p:txBody>
          <a:bodyPr vert="horz" wrap="square" lIns="91440" tIns="45720" rIns="91440" bIns="45720" rtlCol="0">
            <a:spAutoFit/>
          </a:bodyPr>
          <a:lstStyle/>
          <a:p>
            <a:r>
              <a:rPr lang="en-US" altLang="zh-CN" sz="800" dirty="0" err="1">
                <a:latin typeface="+mn-lt"/>
              </a:rPr>
              <a:t>0</a:t>
            </a:r>
          </a:p>
        </p:txBody>
      </p:sp>
      <p:sp>
        <p:nvSpPr>
          <p:cNvPr id="11" name="文本框 10"/>
          <p:cNvSpPr txBox="1"/>
          <p:nvPr/>
        </p:nvSpPr>
        <p:spPr>
          <a:xfrm>
            <a:off x="9119870" y="5689600"/>
            <a:ext cx="1265555" cy="583565"/>
          </a:xfrm>
          <a:prstGeom prst="rect">
            <a:avLst/>
          </a:prstGeom>
        </p:spPr>
        <p:txBody>
          <a:bodyPr vert="horz" wrap="square" lIns="91440" tIns="45720" rIns="91440" bIns="45720" rtlCol="0">
            <a:spAutoFit/>
          </a:bodyPr>
          <a:lstStyle/>
          <a:p>
            <a:r>
              <a:rPr lang="en-US" altLang="zh-CN" sz="800" dirty="0" err="1">
                <a:latin typeface="+mn-lt"/>
              </a:rPr>
              <a:t>           </a:t>
            </a:r>
          </a:p>
          <a:p>
            <a:r>
              <a:rPr lang="en-US" altLang="zh-CN" sz="800" dirty="0" err="1">
                <a:latin typeface="+mn-lt"/>
              </a:rPr>
              <a:t>            0</a:t>
            </a:r>
          </a:p>
          <a:p>
            <a:endParaRPr lang="en-US" altLang="zh-CN" sz="800" dirty="0" err="1">
              <a:latin typeface="+mn-lt"/>
            </a:endParaRPr>
          </a:p>
          <a:p>
            <a:r>
              <a:rPr lang="en-US" altLang="zh-CN" sz="800" dirty="0" err="1">
                <a:latin typeface="+mn-lt"/>
              </a:rPr>
              <a:t>   </a:t>
            </a:r>
            <a:r>
              <a:rPr lang="en-US" altLang="zh-CN" sz="800" dirty="0" err="1">
                <a:solidFill>
                  <a:srgbClr val="FF0000"/>
                </a:solidFill>
                <a:latin typeface="+mn-lt"/>
              </a:rPr>
              <a:t>      </a:t>
            </a:r>
            <a:endParaRPr lang="zh-CN" altLang="en-US" sz="800" dirty="0" err="1">
              <a:solidFill>
                <a:srgbClr val="FF0000"/>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0"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dirty="0"/>
              <a:t>Baidu </a:t>
            </a:r>
            <a:r>
              <a:rPr lang="en-US" altLang="zh-CN" dirty="0"/>
              <a:t>Memory Leak Test Result </a:t>
            </a:r>
            <a:r>
              <a:rPr altLang="zh-CN" dirty="0"/>
              <a:t>–</a:t>
            </a:r>
            <a:r>
              <a:rPr dirty="0"/>
              <a:t> </a:t>
            </a:r>
            <a:r>
              <a:rPr dirty="0">
                <a:solidFill>
                  <a:srgbClr val="00B050"/>
                </a:solidFill>
              </a:rPr>
              <a:t>PASS </a:t>
            </a:r>
            <a:endParaRPr dirty="0">
              <a:solidFill>
                <a:srgbClr val="00B050"/>
              </a:solidFill>
              <a:effectLst/>
              <a:latin typeface="Verdana Pro"/>
              <a:ea typeface="等线" panose="02010600030101010101" pitchFamily="2" charset="-122"/>
              <a:sym typeface="+mn-ea"/>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16</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675" y="1125220"/>
            <a:ext cx="2111375" cy="1741170"/>
          </a:xfrm>
          <a:prstGeom prst="rect">
            <a:avLst/>
          </a:prstGeom>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9420" y="3192780"/>
            <a:ext cx="1992630" cy="1647190"/>
          </a:xfrm>
          <a:prstGeom prst="rect">
            <a:avLst/>
          </a:prstGeom>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240" y="5166360"/>
            <a:ext cx="1694180" cy="1400175"/>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25800" y="1207770"/>
            <a:ext cx="1842135" cy="1516380"/>
          </a:xfrm>
          <a:prstGeom prst="rect">
            <a:avLst/>
          </a:prstGeom>
        </p:spPr>
      </p:pic>
      <p:pic>
        <p:nvPicPr>
          <p:cNvPr id="12" name="图片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25800" y="3192145"/>
            <a:ext cx="1842135" cy="1523365"/>
          </a:xfrm>
          <a:prstGeom prst="rect">
            <a:avLst/>
          </a:prstGeom>
        </p:spPr>
      </p:pic>
      <p:pic>
        <p:nvPicPr>
          <p:cNvPr id="19" name="图片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455" y="5044440"/>
            <a:ext cx="1842135" cy="1522095"/>
          </a:xfrm>
          <a:prstGeom prst="rect">
            <a:avLst/>
          </a:prstGeom>
        </p:spPr>
      </p:pic>
      <p:pic>
        <p:nvPicPr>
          <p:cNvPr id="43" name="图片 4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61685" y="1247140"/>
            <a:ext cx="1992630" cy="1640205"/>
          </a:xfrm>
          <a:prstGeom prst="rect">
            <a:avLst/>
          </a:prstGeom>
        </p:spPr>
      </p:pic>
      <p:pic>
        <p:nvPicPr>
          <p:cNvPr id="39" name="图片 3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09970" y="3193415"/>
            <a:ext cx="1842135" cy="1522095"/>
          </a:xfrm>
          <a:prstGeom prst="rect">
            <a:avLst/>
          </a:prstGeom>
        </p:spPr>
      </p:pic>
      <p:pic>
        <p:nvPicPr>
          <p:cNvPr id="15" name="图片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184265" y="5052060"/>
            <a:ext cx="1780540" cy="1471930"/>
          </a:xfrm>
          <a:prstGeom prst="rect">
            <a:avLst/>
          </a:prstGeom>
        </p:spPr>
      </p:pic>
      <p:pic>
        <p:nvPicPr>
          <p:cNvPr id="31" name="图片 3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83015" y="1279525"/>
            <a:ext cx="1842135" cy="15163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0" imgH="0" progId="TCLayout.ActiveDocument.1">
                  <p:embed/>
                </p:oleObj>
              </mc:Choice>
              <mc:Fallback>
                <p:oleObj name="think-cell Slide" r:id="rId8" imgW="0" imgH="0" progId="TCLayout.ActiveDocument.1">
                  <p:embed/>
                  <p:pic>
                    <p:nvPicPr>
                      <p:cNvPr id="0" name="Object 3"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PASS(High)</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20" name="表格 19"/>
          <p:cNvGraphicFramePr>
            <a:graphicFrameLocks noGrp="1"/>
          </p:cNvGraphicFramePr>
          <p:nvPr>
            <p:custDataLst>
              <p:tags r:id="rId2"/>
            </p:custDataLst>
          </p:nvPr>
        </p:nvGraphicFramePr>
        <p:xfrm>
          <a:off x="141287" y="2370502"/>
          <a:ext cx="2111519" cy="945116"/>
        </p:xfrm>
        <a:graphic>
          <a:graphicData uri="http://schemas.openxmlformats.org/drawingml/2006/table">
            <a:tbl>
              <a:tblPr/>
              <a:tblGrid>
                <a:gridCol w="476250">
                  <a:extLst>
                    <a:ext uri="{9D8B030D-6E8A-4147-A177-3AD203B41FA5}">
                      <a16:colId xmlns:a16="http://schemas.microsoft.com/office/drawing/2014/main" val="20000"/>
                    </a:ext>
                  </a:extLst>
                </a:gridCol>
                <a:gridCol w="376840">
                  <a:extLst>
                    <a:ext uri="{9D8B030D-6E8A-4147-A177-3AD203B41FA5}">
                      <a16:colId xmlns:a16="http://schemas.microsoft.com/office/drawing/2014/main" val="20001"/>
                    </a:ext>
                  </a:extLst>
                </a:gridCol>
                <a:gridCol w="406591">
                  <a:extLst>
                    <a:ext uri="{9D8B030D-6E8A-4147-A177-3AD203B41FA5}">
                      <a16:colId xmlns:a16="http://schemas.microsoft.com/office/drawing/2014/main" val="20002"/>
                    </a:ext>
                  </a:extLst>
                </a:gridCol>
                <a:gridCol w="381798">
                  <a:extLst>
                    <a:ext uri="{9D8B030D-6E8A-4147-A177-3AD203B41FA5}">
                      <a16:colId xmlns:a16="http://schemas.microsoft.com/office/drawing/2014/main" val="20003"/>
                    </a:ext>
                  </a:extLst>
                </a:gridCol>
                <a:gridCol w="470040">
                  <a:extLst>
                    <a:ext uri="{9D8B030D-6E8A-4147-A177-3AD203B41FA5}">
                      <a16:colId xmlns:a16="http://schemas.microsoft.com/office/drawing/2014/main" val="20004"/>
                    </a:ext>
                  </a:extLst>
                </a:gridCol>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你好福特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1" name="表格 20"/>
          <p:cNvGraphicFramePr>
            <a:graphicFrameLocks noGrp="1"/>
          </p:cNvGraphicFramePr>
          <p:nvPr>
            <p:custDataLst>
              <p:tags r:id="rId3"/>
            </p:custDataLst>
          </p:nvPr>
        </p:nvGraphicFramePr>
        <p:xfrm>
          <a:off x="2548217" y="1584253"/>
          <a:ext cx="2626815" cy="4354482"/>
        </p:xfrm>
        <a:graphic>
          <a:graphicData uri="http://schemas.openxmlformats.org/drawingml/2006/table">
            <a:tbl>
              <a:tblPr/>
              <a:tblGrid>
                <a:gridCol w="525363">
                  <a:extLst>
                    <a:ext uri="{9D8B030D-6E8A-4147-A177-3AD203B41FA5}">
                      <a16:colId xmlns:a16="http://schemas.microsoft.com/office/drawing/2014/main" val="20000"/>
                    </a:ext>
                  </a:extLst>
                </a:gridCol>
                <a:gridCol w="525363">
                  <a:extLst>
                    <a:ext uri="{9D8B030D-6E8A-4147-A177-3AD203B41FA5}">
                      <a16:colId xmlns:a16="http://schemas.microsoft.com/office/drawing/2014/main" val="20001"/>
                    </a:ext>
                  </a:extLst>
                </a:gridCol>
                <a:gridCol w="525363">
                  <a:extLst>
                    <a:ext uri="{9D8B030D-6E8A-4147-A177-3AD203B41FA5}">
                      <a16:colId xmlns:a16="http://schemas.microsoft.com/office/drawing/2014/main" val="20002"/>
                    </a:ext>
                  </a:extLst>
                </a:gridCol>
                <a:gridCol w="525363">
                  <a:extLst>
                    <a:ext uri="{9D8B030D-6E8A-4147-A177-3AD203B41FA5}">
                      <a16:colId xmlns:a16="http://schemas.microsoft.com/office/drawing/2014/main" val="20003"/>
                    </a:ext>
                  </a:extLst>
                </a:gridCol>
                <a:gridCol w="525363">
                  <a:extLst>
                    <a:ext uri="{9D8B030D-6E8A-4147-A177-3AD203B41FA5}">
                      <a16:colId xmlns:a16="http://schemas.microsoft.com/office/drawing/2014/main" val="20004"/>
                    </a:ext>
                  </a:extLst>
                </a:gridCol>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2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22" name="表格 21"/>
          <p:cNvGraphicFramePr>
            <a:graphicFrameLocks noGrp="1"/>
          </p:cNvGraphicFramePr>
          <p:nvPr>
            <p:custDataLst>
              <p:tags r:id="rId4"/>
            </p:custDataLst>
          </p:nvPr>
        </p:nvGraphicFramePr>
        <p:xfrm>
          <a:off x="5287990" y="1584253"/>
          <a:ext cx="2956545" cy="4354890"/>
        </p:xfrm>
        <a:graphic>
          <a:graphicData uri="http://schemas.openxmlformats.org/drawingml/2006/table">
            <a:tbl>
              <a:tblPr/>
              <a:tblGrid>
                <a:gridCol w="591309">
                  <a:extLst>
                    <a:ext uri="{9D8B030D-6E8A-4147-A177-3AD203B41FA5}">
                      <a16:colId xmlns:a16="http://schemas.microsoft.com/office/drawing/2014/main" val="20000"/>
                    </a:ext>
                  </a:extLst>
                </a:gridCol>
                <a:gridCol w="591309">
                  <a:extLst>
                    <a:ext uri="{9D8B030D-6E8A-4147-A177-3AD203B41FA5}">
                      <a16:colId xmlns:a16="http://schemas.microsoft.com/office/drawing/2014/main" val="20001"/>
                    </a:ext>
                  </a:extLst>
                </a:gridCol>
                <a:gridCol w="591309">
                  <a:extLst>
                    <a:ext uri="{9D8B030D-6E8A-4147-A177-3AD203B41FA5}">
                      <a16:colId xmlns:a16="http://schemas.microsoft.com/office/drawing/2014/main" val="20002"/>
                    </a:ext>
                  </a:extLst>
                </a:gridCol>
                <a:gridCol w="591309">
                  <a:extLst>
                    <a:ext uri="{9D8B030D-6E8A-4147-A177-3AD203B41FA5}">
                      <a16:colId xmlns:a16="http://schemas.microsoft.com/office/drawing/2014/main" val="20003"/>
                    </a:ext>
                  </a:extLst>
                </a:gridCol>
                <a:gridCol w="591309">
                  <a:extLst>
                    <a:ext uri="{9D8B030D-6E8A-4147-A177-3AD203B41FA5}">
                      <a16:colId xmlns:a16="http://schemas.microsoft.com/office/drawing/2014/main" val="20004"/>
                    </a:ext>
                  </a:extLst>
                </a:gridCol>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64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en-US"/>
                    </a:p>
                  </a:txBody>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23" name="表格 22"/>
          <p:cNvGraphicFramePr>
            <a:graphicFrameLocks noGrp="1"/>
          </p:cNvGraphicFramePr>
          <p:nvPr>
            <p:custDataLst>
              <p:tags r:id="rId5"/>
            </p:custDataLst>
          </p:nvPr>
        </p:nvGraphicFramePr>
        <p:xfrm>
          <a:off x="8358126" y="1584253"/>
          <a:ext cx="3018995" cy="1226814"/>
        </p:xfrm>
        <a:graphic>
          <a:graphicData uri="http://schemas.openxmlformats.org/drawingml/2006/table">
            <a:tbl>
              <a:tblPr/>
              <a:tblGrid>
                <a:gridCol w="603799">
                  <a:extLst>
                    <a:ext uri="{9D8B030D-6E8A-4147-A177-3AD203B41FA5}">
                      <a16:colId xmlns:a16="http://schemas.microsoft.com/office/drawing/2014/main" val="20000"/>
                    </a:ext>
                  </a:extLst>
                </a:gridCol>
                <a:gridCol w="603799">
                  <a:extLst>
                    <a:ext uri="{9D8B030D-6E8A-4147-A177-3AD203B41FA5}">
                      <a16:colId xmlns:a16="http://schemas.microsoft.com/office/drawing/2014/main" val="20001"/>
                    </a:ext>
                  </a:extLst>
                </a:gridCol>
                <a:gridCol w="603799">
                  <a:extLst>
                    <a:ext uri="{9D8B030D-6E8A-4147-A177-3AD203B41FA5}">
                      <a16:colId xmlns:a16="http://schemas.microsoft.com/office/drawing/2014/main" val="20002"/>
                    </a:ext>
                  </a:extLst>
                </a:gridCol>
                <a:gridCol w="603799">
                  <a:extLst>
                    <a:ext uri="{9D8B030D-6E8A-4147-A177-3AD203B41FA5}">
                      <a16:colId xmlns:a16="http://schemas.microsoft.com/office/drawing/2014/main" val="20003"/>
                    </a:ext>
                  </a:extLst>
                </a:gridCol>
                <a:gridCol w="603799">
                  <a:extLst>
                    <a:ext uri="{9D8B030D-6E8A-4147-A177-3AD203B41FA5}">
                      <a16:colId xmlns:a16="http://schemas.microsoft.com/office/drawing/2014/main" val="20004"/>
                    </a:ext>
                  </a:extLst>
                </a:gridCol>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4" name="文本框 23"/>
          <p:cNvSpPr txBox="1"/>
          <p:nvPr/>
        </p:nvSpPr>
        <p:spPr>
          <a:xfrm>
            <a:off x="540528" y="1012517"/>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0" imgH="0" progId="TCLayout.ActiveDocument.1">
                  <p:embed/>
                </p:oleObj>
              </mc:Choice>
              <mc:Fallback>
                <p:oleObj name="think-cell Slide" r:id="rId8" imgW="0" imgH="0" progId="TCLayout.ActiveDocument.1">
                  <p:embed/>
                  <p:pic>
                    <p:nvPicPr>
                      <p:cNvPr id="0" name="Object 3"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Voice Special Test Result- </a:t>
            </a:r>
            <a:r>
              <a:rPr lang="en-US" altLang="zh-CN" dirty="0">
                <a:solidFill>
                  <a:srgbClr val="008200"/>
                </a:solidFill>
              </a:rPr>
              <a:t>PASS(Low)</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2" name="表格 11"/>
          <p:cNvGraphicFramePr>
            <a:graphicFrameLocks noGrp="1"/>
          </p:cNvGraphicFramePr>
          <p:nvPr>
            <p:custDataLst>
              <p:tags r:id="rId2"/>
            </p:custDataLst>
          </p:nvPr>
        </p:nvGraphicFramePr>
        <p:xfrm>
          <a:off x="240839" y="2394308"/>
          <a:ext cx="2111519" cy="945116"/>
        </p:xfrm>
        <a:graphic>
          <a:graphicData uri="http://schemas.openxmlformats.org/drawingml/2006/table">
            <a:tbl>
              <a:tblPr/>
              <a:tblGrid>
                <a:gridCol w="476250">
                  <a:extLst>
                    <a:ext uri="{9D8B030D-6E8A-4147-A177-3AD203B41FA5}">
                      <a16:colId xmlns:a16="http://schemas.microsoft.com/office/drawing/2014/main" val="20000"/>
                    </a:ext>
                  </a:extLst>
                </a:gridCol>
                <a:gridCol w="376840">
                  <a:extLst>
                    <a:ext uri="{9D8B030D-6E8A-4147-A177-3AD203B41FA5}">
                      <a16:colId xmlns:a16="http://schemas.microsoft.com/office/drawing/2014/main" val="20001"/>
                    </a:ext>
                  </a:extLst>
                </a:gridCol>
                <a:gridCol w="406591">
                  <a:extLst>
                    <a:ext uri="{9D8B030D-6E8A-4147-A177-3AD203B41FA5}">
                      <a16:colId xmlns:a16="http://schemas.microsoft.com/office/drawing/2014/main" val="20002"/>
                    </a:ext>
                  </a:extLst>
                </a:gridCol>
                <a:gridCol w="381798">
                  <a:extLst>
                    <a:ext uri="{9D8B030D-6E8A-4147-A177-3AD203B41FA5}">
                      <a16:colId xmlns:a16="http://schemas.microsoft.com/office/drawing/2014/main" val="20003"/>
                    </a:ext>
                  </a:extLst>
                </a:gridCol>
                <a:gridCol w="470040">
                  <a:extLst>
                    <a:ext uri="{9D8B030D-6E8A-4147-A177-3AD203B41FA5}">
                      <a16:colId xmlns:a16="http://schemas.microsoft.com/office/drawing/2014/main" val="20004"/>
                    </a:ext>
                  </a:extLst>
                </a:gridCol>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88759">
                <a:tc rowSpan="3">
                  <a:txBody>
                    <a:bodyPr/>
                    <a:lstStyle/>
                    <a:p>
                      <a:pPr algn="ctr" fontAlgn="ctr"/>
                      <a:r>
                        <a:rPr lang="zh-CN" altLang="en-US" sz="800" dirty="0">
                          <a:solidFill>
                            <a:srgbClr val="000000"/>
                          </a:solidFill>
                          <a:effectLst/>
                          <a:latin typeface="宋体" pitchFamily="2" charset="-122"/>
                          <a:ea typeface="宋体" pitchFamily="2" charset="-122"/>
                          <a:sym typeface="+mn-ea"/>
                        </a:rPr>
                        <a:t>你好福特</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875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3" name="表格 12"/>
          <p:cNvGraphicFramePr>
            <a:graphicFrameLocks noGrp="1"/>
          </p:cNvGraphicFramePr>
          <p:nvPr>
            <p:custDataLst>
              <p:tags r:id="rId3"/>
            </p:custDataLst>
          </p:nvPr>
        </p:nvGraphicFramePr>
        <p:xfrm>
          <a:off x="2647769" y="1608059"/>
          <a:ext cx="2626815" cy="4354719"/>
        </p:xfrm>
        <a:graphic>
          <a:graphicData uri="http://schemas.openxmlformats.org/drawingml/2006/table">
            <a:tbl>
              <a:tblPr/>
              <a:tblGrid>
                <a:gridCol w="525363">
                  <a:extLst>
                    <a:ext uri="{9D8B030D-6E8A-4147-A177-3AD203B41FA5}">
                      <a16:colId xmlns:a16="http://schemas.microsoft.com/office/drawing/2014/main" val="20000"/>
                    </a:ext>
                  </a:extLst>
                </a:gridCol>
                <a:gridCol w="525363">
                  <a:extLst>
                    <a:ext uri="{9D8B030D-6E8A-4147-A177-3AD203B41FA5}">
                      <a16:colId xmlns:a16="http://schemas.microsoft.com/office/drawing/2014/main" val="20001"/>
                    </a:ext>
                  </a:extLst>
                </a:gridCol>
                <a:gridCol w="525363">
                  <a:extLst>
                    <a:ext uri="{9D8B030D-6E8A-4147-A177-3AD203B41FA5}">
                      <a16:colId xmlns:a16="http://schemas.microsoft.com/office/drawing/2014/main" val="20002"/>
                    </a:ext>
                  </a:extLst>
                </a:gridCol>
                <a:gridCol w="525363">
                  <a:extLst>
                    <a:ext uri="{9D8B030D-6E8A-4147-A177-3AD203B41FA5}">
                      <a16:colId xmlns:a16="http://schemas.microsoft.com/office/drawing/2014/main" val="20003"/>
                    </a:ext>
                  </a:extLst>
                </a:gridCol>
                <a:gridCol w="525363">
                  <a:extLst>
                    <a:ext uri="{9D8B030D-6E8A-4147-A177-3AD203B41FA5}">
                      <a16:colId xmlns:a16="http://schemas.microsoft.com/office/drawing/2014/main" val="20004"/>
                    </a:ext>
                  </a:extLst>
                </a:gridCol>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1527">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1527">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1527">
                <a:tc vMerge="1">
                  <a:txBody>
                    <a:bodyPr/>
                    <a:lstStyle/>
                    <a:p>
                      <a:endParaRPr lang="en-US"/>
                    </a:p>
                  </a:txBody>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14" name="表格 13"/>
          <p:cNvGraphicFramePr>
            <a:graphicFrameLocks noGrp="1"/>
          </p:cNvGraphicFramePr>
          <p:nvPr>
            <p:custDataLst>
              <p:tags r:id="rId4"/>
            </p:custDataLst>
          </p:nvPr>
        </p:nvGraphicFramePr>
        <p:xfrm>
          <a:off x="5387542" y="1608059"/>
          <a:ext cx="2956545" cy="4354890"/>
        </p:xfrm>
        <a:graphic>
          <a:graphicData uri="http://schemas.openxmlformats.org/drawingml/2006/table">
            <a:tbl>
              <a:tblPr/>
              <a:tblGrid>
                <a:gridCol w="591309">
                  <a:extLst>
                    <a:ext uri="{9D8B030D-6E8A-4147-A177-3AD203B41FA5}">
                      <a16:colId xmlns:a16="http://schemas.microsoft.com/office/drawing/2014/main" val="20000"/>
                    </a:ext>
                  </a:extLst>
                </a:gridCol>
                <a:gridCol w="591309">
                  <a:extLst>
                    <a:ext uri="{9D8B030D-6E8A-4147-A177-3AD203B41FA5}">
                      <a16:colId xmlns:a16="http://schemas.microsoft.com/office/drawing/2014/main" val="20001"/>
                    </a:ext>
                  </a:extLst>
                </a:gridCol>
                <a:gridCol w="591309">
                  <a:extLst>
                    <a:ext uri="{9D8B030D-6E8A-4147-A177-3AD203B41FA5}">
                      <a16:colId xmlns:a16="http://schemas.microsoft.com/office/drawing/2014/main" val="20002"/>
                    </a:ext>
                  </a:extLst>
                </a:gridCol>
                <a:gridCol w="591309">
                  <a:extLst>
                    <a:ext uri="{9D8B030D-6E8A-4147-A177-3AD203B41FA5}">
                      <a16:colId xmlns:a16="http://schemas.microsoft.com/office/drawing/2014/main" val="20003"/>
                    </a:ext>
                  </a:extLst>
                </a:gridCol>
                <a:gridCol w="591309">
                  <a:extLst>
                    <a:ext uri="{9D8B030D-6E8A-4147-A177-3AD203B41FA5}">
                      <a16:colId xmlns:a16="http://schemas.microsoft.com/office/drawing/2014/main" val="20004"/>
                    </a:ext>
                  </a:extLst>
                </a:gridCol>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跟随模式</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64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49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490">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开始导航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490">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7490">
                <a:tc vMerge="1">
                  <a:txBody>
                    <a:bodyPr/>
                    <a:lstStyle/>
                    <a:p>
                      <a:endParaRPr lang="en-US"/>
                    </a:p>
                  </a:txBody>
                  <a:tcPr marL="9525" marR="9525" marT="9525" marB="0" anchor="ctr">
                    <a:lnR w="12700" cap="flat" cmpd="sng" algn="ctr">
                      <a:solidFill>
                        <a:srgbClr val="000000"/>
                      </a:solidFill>
                      <a:prstDash val="solid"/>
                      <a:round/>
                      <a:headEnd type="none" w="med" len="med"/>
                      <a:tailEnd type="none" w="med" len="med"/>
                    </a:lnR>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800" b="0" i="0" u="none" strike="noStrike" dirty="0">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altLang="zh-CN"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graphicFrame>
        <p:nvGraphicFramePr>
          <p:cNvPr id="15" name="表格 14"/>
          <p:cNvGraphicFramePr>
            <a:graphicFrameLocks noGrp="1"/>
          </p:cNvGraphicFramePr>
          <p:nvPr>
            <p:custDataLst>
              <p:tags r:id="rId5"/>
            </p:custDataLst>
          </p:nvPr>
        </p:nvGraphicFramePr>
        <p:xfrm>
          <a:off x="8457043" y="1608059"/>
          <a:ext cx="3018995" cy="1226814"/>
        </p:xfrm>
        <a:graphic>
          <a:graphicData uri="http://schemas.openxmlformats.org/drawingml/2006/table">
            <a:tbl>
              <a:tblPr/>
              <a:tblGrid>
                <a:gridCol w="603799">
                  <a:extLst>
                    <a:ext uri="{9D8B030D-6E8A-4147-A177-3AD203B41FA5}">
                      <a16:colId xmlns:a16="http://schemas.microsoft.com/office/drawing/2014/main" val="20000"/>
                    </a:ext>
                  </a:extLst>
                </a:gridCol>
                <a:gridCol w="603799">
                  <a:extLst>
                    <a:ext uri="{9D8B030D-6E8A-4147-A177-3AD203B41FA5}">
                      <a16:colId xmlns:a16="http://schemas.microsoft.com/office/drawing/2014/main" val="20001"/>
                    </a:ext>
                  </a:extLst>
                </a:gridCol>
                <a:gridCol w="603799">
                  <a:extLst>
                    <a:ext uri="{9D8B030D-6E8A-4147-A177-3AD203B41FA5}">
                      <a16:colId xmlns:a16="http://schemas.microsoft.com/office/drawing/2014/main" val="20002"/>
                    </a:ext>
                  </a:extLst>
                </a:gridCol>
                <a:gridCol w="603799">
                  <a:extLst>
                    <a:ext uri="{9D8B030D-6E8A-4147-A177-3AD203B41FA5}">
                      <a16:colId xmlns:a16="http://schemas.microsoft.com/office/drawing/2014/main" val="20003"/>
                    </a:ext>
                  </a:extLst>
                </a:gridCol>
                <a:gridCol w="603799">
                  <a:extLst>
                    <a:ext uri="{9D8B030D-6E8A-4147-A177-3AD203B41FA5}">
                      <a16:colId xmlns:a16="http://schemas.microsoft.com/office/drawing/2014/main" val="20004"/>
                    </a:ext>
                  </a:extLst>
                </a:gridCol>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1"/>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p>
                  </a:txBody>
                  <a:tcPr marL="9525" marR="9525" marT="9525" marB="0" anchor="ct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949">
                <a:tc vMerge="1">
                  <a:txBody>
                    <a:bodyPr/>
                    <a:lstStyle/>
                    <a:p>
                      <a:endParaRPr lang="en-US"/>
                    </a:p>
                  </a:txBody>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8949">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文本框 15"/>
          <p:cNvSpPr txBox="1"/>
          <p:nvPr/>
        </p:nvSpPr>
        <p:spPr>
          <a:xfrm>
            <a:off x="429652" y="1030248"/>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
        <p:nvSpPr>
          <p:cNvPr id="5" name="Text Placeholder 5"/>
          <p:cNvSpPr>
            <a:spLocks noGrp="1"/>
          </p:cNvSpPr>
          <p:nvPr/>
        </p:nvSpPr>
        <p:spPr>
          <a:xfrm>
            <a:off x="374333" y="22383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0" imgH="0" progId="TCLayout.ActiveDocument.1">
                  <p:embed/>
                </p:oleObj>
              </mc:Choice>
              <mc:Fallback>
                <p:oleObj name="think-cell Slide" r:id="rId6" imgW="0" imgH="0" progId="TCLayout.ActiveDocument.1">
                  <p:embed/>
                  <p:pic>
                    <p:nvPicPr>
                      <p:cNvPr id="0"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1138"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79B12F7-1834-4638-BF6F-A4DB3913E89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19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altLang="zh-CN" dirty="0"/>
              <a:t>Navigation Special Test Result- </a:t>
            </a:r>
            <a:r>
              <a:rPr lang="en-US" altLang="zh-CN" dirty="0">
                <a:solidFill>
                  <a:srgbClr val="008200"/>
                </a:solidFill>
              </a:rPr>
              <a:t>PASS with condition </a:t>
            </a:r>
            <a:endParaRPr dirty="0">
              <a:solidFill>
                <a:srgbClr val="008200"/>
              </a:solidFill>
            </a:endParaRPr>
          </a:p>
        </p:txBody>
      </p:sp>
      <p:sp>
        <p:nvSpPr>
          <p:cNvPr id="91141"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BCC925B8-E9B7-4F71-AED1-30554165328A}"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19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17" name="表格 16"/>
          <p:cNvGraphicFramePr>
            <a:graphicFrameLocks noGrp="1"/>
          </p:cNvGraphicFramePr>
          <p:nvPr>
            <p:custDataLst>
              <p:tags r:id="rId2"/>
            </p:custDataLst>
          </p:nvPr>
        </p:nvGraphicFramePr>
        <p:xfrm>
          <a:off x="1375616" y="1059834"/>
          <a:ext cx="9042400" cy="1924322"/>
        </p:xfrm>
        <a:graphic>
          <a:graphicData uri="http://schemas.openxmlformats.org/drawingml/2006/table">
            <a:tbl>
              <a:tblPr/>
              <a:tblGrid>
                <a:gridCol w="2148316">
                  <a:extLst>
                    <a:ext uri="{9D8B030D-6E8A-4147-A177-3AD203B41FA5}">
                      <a16:colId xmlns:a16="http://schemas.microsoft.com/office/drawing/2014/main" val="20000"/>
                    </a:ext>
                  </a:extLst>
                </a:gridCol>
                <a:gridCol w="1799590">
                  <a:extLst>
                    <a:ext uri="{9D8B030D-6E8A-4147-A177-3AD203B41FA5}">
                      <a16:colId xmlns:a16="http://schemas.microsoft.com/office/drawing/2014/main" val="20001"/>
                    </a:ext>
                  </a:extLst>
                </a:gridCol>
                <a:gridCol w="866960">
                  <a:extLst>
                    <a:ext uri="{9D8B030D-6E8A-4147-A177-3AD203B41FA5}">
                      <a16:colId xmlns:a16="http://schemas.microsoft.com/office/drawing/2014/main" val="20002"/>
                    </a:ext>
                  </a:extLst>
                </a:gridCol>
                <a:gridCol w="904554">
                  <a:extLst>
                    <a:ext uri="{9D8B030D-6E8A-4147-A177-3AD203B41FA5}">
                      <a16:colId xmlns:a16="http://schemas.microsoft.com/office/drawing/2014/main" val="20003"/>
                    </a:ext>
                  </a:extLst>
                </a:gridCol>
                <a:gridCol w="819785">
                  <a:extLst>
                    <a:ext uri="{9D8B030D-6E8A-4147-A177-3AD203B41FA5}">
                      <a16:colId xmlns:a16="http://schemas.microsoft.com/office/drawing/2014/main" val="20004"/>
                    </a:ext>
                  </a:extLst>
                </a:gridCol>
                <a:gridCol w="819719">
                  <a:extLst>
                    <a:ext uri="{9D8B030D-6E8A-4147-A177-3AD203B41FA5}">
                      <a16:colId xmlns:a16="http://schemas.microsoft.com/office/drawing/2014/main" val="20005"/>
                    </a:ext>
                  </a:extLst>
                </a:gridCol>
                <a:gridCol w="841738">
                  <a:extLst>
                    <a:ext uri="{9D8B030D-6E8A-4147-A177-3AD203B41FA5}">
                      <a16:colId xmlns:a16="http://schemas.microsoft.com/office/drawing/2014/main" val="20006"/>
                    </a:ext>
                  </a:extLst>
                </a:gridCol>
                <a:gridCol w="841738">
                  <a:extLst>
                    <a:ext uri="{9D8B030D-6E8A-4147-A177-3AD203B41FA5}">
                      <a16:colId xmlns:a16="http://schemas.microsoft.com/office/drawing/2014/main" val="20007"/>
                    </a:ext>
                  </a:extLst>
                </a:gridCol>
              </a:tblGrid>
              <a:tr h="192405">
                <a:tc>
                  <a:txBody>
                    <a:bodyPr/>
                    <a:lstStyle/>
                    <a:p>
                      <a:pPr algn="l" fontAlgn="ctr"/>
                      <a:r>
                        <a:rPr lang="zh-CN" altLang="en-US" sz="1200" b="0" i="0" u="none" strike="noStrike">
                          <a:effectLst/>
                          <a:latin typeface="宋体" pitchFamily="2" charset="-122"/>
                          <a:ea typeface="宋体" pitchFamily="2" charset="-122"/>
                        </a:rPr>
                        <a:t>测试时间</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zh-CN" sz="1200" b="0" i="0" u="none" strike="noStrike" dirty="0">
                          <a:effectLst/>
                          <a:latin typeface="宋体" pitchFamily="2" charset="-122"/>
                          <a:ea typeface="宋体" pitchFamily="2" charset="-122"/>
                        </a:rPr>
                        <a:t>2023/9/7</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测试人员</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卞哲</a:t>
                      </a:r>
                      <a:r>
                        <a:rPr lang="en-US" altLang="zh-CN" sz="1200" b="0" i="0" u="none" strike="noStrike" dirty="0">
                          <a:effectLst/>
                          <a:latin typeface="宋体" pitchFamily="2" charset="-122"/>
                          <a:ea typeface="宋体" pitchFamily="2" charset="-122"/>
                        </a:rPr>
                        <a:t>/</a:t>
                      </a:r>
                      <a:r>
                        <a:rPr lang="zh-CN" altLang="en-US" sz="1200" b="0" i="0" u="none" strike="noStrike" dirty="0">
                          <a:effectLst/>
                          <a:latin typeface="宋体" pitchFamily="2" charset="-122"/>
                          <a:ea typeface="宋体" pitchFamily="2" charset="-122"/>
                        </a:rPr>
                        <a:t>李国琛</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2390">
                <a:tc>
                  <a:txBody>
                    <a:bodyPr/>
                    <a:lstStyle/>
                    <a:p>
                      <a:pPr algn="l" fontAlgn="ctr"/>
                      <a:r>
                        <a:rPr lang="zh-CN" altLang="en-US" sz="1200" b="0" i="0" u="none" strike="noStrike">
                          <a:effectLst/>
                          <a:latin typeface="宋体" pitchFamily="2" charset="-122"/>
                          <a:ea typeface="宋体" pitchFamily="2" charset="-122"/>
                        </a:rPr>
                        <a:t>报告审核人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200" b="0" i="0" u="none" strike="noStrike" dirty="0">
                          <a:effectLst/>
                          <a:latin typeface="宋体" pitchFamily="2" charset="-122"/>
                          <a:ea typeface="宋体" pitchFamily="2" charset="-122"/>
                        </a:rPr>
                        <a:t>林锐鸿、张峰、林浴璋</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r>
                        <a:rPr lang="zh-CN" altLang="en-US" sz="1200" b="0" i="0" u="none" strike="noStrike">
                          <a:effectLst/>
                          <a:latin typeface="宋体" pitchFamily="2" charset="-122"/>
                          <a:ea typeface="宋体" pitchFamily="2" charset="-122"/>
                        </a:rPr>
                        <a:t>报告审批人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200" b="0" i="0" u="none" strike="noStrike" dirty="0">
                          <a:effectLst/>
                          <a:latin typeface="宋体" pitchFamily="2" charset="-122"/>
                          <a:ea typeface="宋体" pitchFamily="2" charset="-122"/>
                        </a:rPr>
                        <a:t>田牛</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69120">
                <a:tc>
                  <a:txBody>
                    <a:bodyPr/>
                    <a:lstStyle/>
                    <a:p>
                      <a:pPr algn="l" fontAlgn="ctr"/>
                      <a:r>
                        <a:rPr lang="zh-CN" altLang="en-US" sz="1200" b="0" i="0" u="none" strike="noStrike" dirty="0">
                          <a:effectLst/>
                          <a:latin typeface="宋体" pitchFamily="2" charset="-122"/>
                          <a:ea typeface="宋体" pitchFamily="2" charset="-122"/>
                        </a:rPr>
                        <a:t>环境说明</a:t>
                      </a:r>
                      <a:r>
                        <a:rPr lang="en-US" altLang="zh-CN" sz="1200" b="0" i="0" u="none" strike="noStrike" dirty="0">
                          <a:effectLst/>
                          <a:latin typeface="宋体" pitchFamily="2" charset="-122"/>
                          <a:ea typeface="宋体" pitchFamily="2" charset="-122"/>
                        </a:rPr>
                        <a:t>:</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en-US" sz="1200" dirty="0">
                          <a:effectLst/>
                          <a:latin typeface="宋体" pitchFamily="2" charset="-122"/>
                          <a:ea typeface="宋体" pitchFamily="2" charset="-122"/>
                          <a:sym typeface="+mn-ea"/>
                        </a:rPr>
                        <a:t>SOC：</a:t>
                      </a:r>
                      <a:r>
                        <a:rPr lang="en-GB" altLang="zh-CN" sz="1200" dirty="0">
                          <a:effectLst/>
                          <a:latin typeface="宋体" pitchFamily="2" charset="-122"/>
                          <a:ea typeface="宋体" pitchFamily="2" charset="-122"/>
                          <a:sym typeface="+mn-ea"/>
                        </a:rPr>
                        <a:t>20231012_0126_MF12_R05.PRO.HF2_Debug </a:t>
                      </a:r>
                    </a:p>
                    <a:p>
                      <a:pPr marL="0" marR="0" lvl="0" indent="0" algn="l" defTabSz="914400" rtl="0" eaLnBrk="1" fontAlgn="ctr" latinLnBrk="0" hangingPunct="1">
                        <a:lnSpc>
                          <a:spcPct val="100000"/>
                        </a:lnSpc>
                        <a:spcBef>
                          <a:spcPts val="0"/>
                        </a:spcBef>
                        <a:spcAft>
                          <a:spcPts val="0"/>
                        </a:spcAft>
                        <a:buClrTx/>
                        <a:buSzTx/>
                        <a:buFontTx/>
                        <a:buNone/>
                        <a:defRPr/>
                      </a:pPr>
                      <a:r>
                        <a:rPr lang="pt-BR" sz="1200" dirty="0">
                          <a:effectLst/>
                          <a:latin typeface="宋体" pitchFamily="2" charset="-122"/>
                          <a:ea typeface="宋体" pitchFamily="2" charset="-122"/>
                          <a:sym typeface="+mn-ea"/>
                        </a:rPr>
                        <a:t>MCU:</a:t>
                      </a:r>
                      <a:r>
                        <a:rPr lang="en-US" altLang="pt-BR" sz="1200" dirty="0">
                          <a:effectLst/>
                          <a:latin typeface="宋体" pitchFamily="2" charset="-122"/>
                          <a:ea typeface="宋体" pitchFamily="2" charset="-122"/>
                          <a:sym typeface="+mn-ea"/>
                        </a:rPr>
                        <a:t>  </a:t>
                      </a:r>
                      <a:r>
                        <a:rPr lang="en-GB" altLang="zh-CN" sz="1200" dirty="0">
                          <a:effectLst/>
                          <a:latin typeface="宋体" pitchFamily="2" charset="-122"/>
                          <a:ea typeface="宋体" pitchFamily="2" charset="-122"/>
                          <a:sym typeface="+mn-ea"/>
                        </a:rPr>
                        <a:t>20231012_131_PRO </a:t>
                      </a:r>
                      <a:endParaRPr lang="en-GB" altLang="zh-CN" sz="1200" b="0" i="0" u="none" strike="noStrike" kern="1200" dirty="0">
                        <a:solidFill>
                          <a:schemeClr val="tx1"/>
                        </a:solidFill>
                        <a:effectLst/>
                        <a:latin typeface="宋体" pitchFamily="2" charset="-122"/>
                        <a:ea typeface="宋体" pitchFamily="2" charset="-122"/>
                        <a:cs typeface="+mn-cs"/>
                      </a:endParaRP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2390">
                <a:tc>
                  <a:txBody>
                    <a:bodyPr/>
                    <a:lstStyle/>
                    <a:p>
                      <a:pPr algn="l" fontAlgn="ctr"/>
                      <a:r>
                        <a:rPr lang="zh-CN" altLang="en-US" sz="1200" b="0" i="0" u="none" strike="noStrike">
                          <a:effectLst/>
                          <a:latin typeface="宋体" pitchFamily="2" charset="-122"/>
                          <a:ea typeface="宋体" pitchFamily="2" charset="-122"/>
                        </a:rPr>
                        <a:t>报告结论：</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ctr"/>
                      <a:r>
                        <a:rPr lang="zh-CN" altLang="en-US" sz="1200" b="0" i="0" u="none" strike="noStrike" dirty="0">
                          <a:effectLst/>
                          <a:latin typeface="宋体" pitchFamily="2" charset="-122"/>
                          <a:ea typeface="宋体" pitchFamily="2" charset="-122"/>
                        </a:rPr>
                        <a:t>条件通过</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5588">
                <a:tc>
                  <a:txBody>
                    <a:bodyPr/>
                    <a:lstStyle/>
                    <a:p>
                      <a:pPr algn="l" fontAlgn="ctr"/>
                      <a:r>
                        <a:rPr lang="zh-CN" altLang="en-US" sz="1200" b="0" i="0" u="none" strike="noStrike">
                          <a:effectLst/>
                          <a:latin typeface="宋体" pitchFamily="2" charset="-122"/>
                          <a:ea typeface="宋体" pitchFamily="2" charset="-122"/>
                        </a:rPr>
                        <a:t>通过标准：</a:t>
                      </a:r>
                      <a:br>
                        <a:rPr lang="zh-CN" altLang="en-US" sz="1200" b="0" i="0" u="none" strike="noStrike">
                          <a:effectLst/>
                          <a:latin typeface="宋体" pitchFamily="2" charset="-122"/>
                          <a:ea typeface="宋体" pitchFamily="2" charset="-122"/>
                        </a:rPr>
                      </a:br>
                      <a:r>
                        <a:rPr lang="zh-CN" altLang="en-US" sz="1200" b="0" i="0" u="none" strike="noStrike">
                          <a:effectLst/>
                          <a:latin typeface="宋体" pitchFamily="2" charset="-122"/>
                          <a:ea typeface="宋体" pitchFamily="2" charset="-122"/>
                        </a:rPr>
                        <a:t>（依据百度针对</a:t>
                      </a:r>
                      <a:r>
                        <a:rPr lang="en-US" altLang="zh-CN" sz="1200" b="0" i="0" u="none" strike="noStrike">
                          <a:effectLst/>
                          <a:latin typeface="宋体" pitchFamily="2" charset="-122"/>
                          <a:ea typeface="宋体" pitchFamily="2" charset="-122"/>
                        </a:rPr>
                        <a:t>OTA</a:t>
                      </a:r>
                      <a:r>
                        <a:rPr lang="zh-CN" altLang="en-US" sz="1200" b="0" i="0" u="none" strike="noStrike">
                          <a:effectLst/>
                          <a:latin typeface="宋体" pitchFamily="2" charset="-122"/>
                          <a:ea typeface="宋体" pitchFamily="2" charset="-122"/>
                        </a:rPr>
                        <a:t>项目冒烟测试标准）</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l" fontAlgn="ctr"/>
                      <a:r>
                        <a:rPr lang="zh-CN" altLang="en-US" sz="1200" b="0" i="0" u="none" strike="noStrike" dirty="0">
                          <a:effectLst/>
                          <a:latin typeface="宋体" pitchFamily="2" charset="-122"/>
                          <a:ea typeface="宋体" pitchFamily="2" charset="-122"/>
                        </a:rPr>
                        <a:t>通过：执行通过率</a:t>
                      </a:r>
                      <a:r>
                        <a:rPr lang="en-US" altLang="zh-CN" sz="1200" b="0" i="0" u="none" strike="noStrike" dirty="0">
                          <a:effectLst/>
                          <a:latin typeface="宋体" pitchFamily="2" charset="-122"/>
                          <a:ea typeface="宋体" pitchFamily="2" charset="-122"/>
                        </a:rPr>
                        <a:t>=100%</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有条件通过：</a:t>
                      </a:r>
                      <a:r>
                        <a:rPr lang="en-US" altLang="zh-CN" sz="1200" b="0" i="0" u="none" strike="noStrike" dirty="0">
                          <a:effectLst/>
                          <a:latin typeface="宋体" pitchFamily="2" charset="-122"/>
                          <a:ea typeface="宋体" pitchFamily="2" charset="-122"/>
                        </a:rPr>
                        <a:t>98%&lt;=</a:t>
                      </a:r>
                      <a:r>
                        <a:rPr lang="zh-CN" altLang="en-US" sz="1200" b="0" i="0" u="none" strike="noStrike" dirty="0">
                          <a:effectLst/>
                          <a:latin typeface="宋体" pitchFamily="2" charset="-122"/>
                          <a:ea typeface="宋体" pitchFamily="2" charset="-122"/>
                        </a:rPr>
                        <a:t>执行通过率</a:t>
                      </a:r>
                      <a:r>
                        <a:rPr lang="en-US" altLang="zh-CN" sz="1200" b="0" i="0" u="none" strike="noStrike" dirty="0">
                          <a:effectLst/>
                          <a:latin typeface="宋体" pitchFamily="2" charset="-122"/>
                          <a:ea typeface="宋体" pitchFamily="2" charset="-122"/>
                        </a:rPr>
                        <a:t>&lt;100%</a:t>
                      </a:r>
                      <a:r>
                        <a:rPr lang="zh-CN" altLang="en-US" sz="1200" b="0" i="0" u="none" strike="noStrike" dirty="0">
                          <a:effectLst/>
                          <a:latin typeface="宋体" pitchFamily="2" charset="-122"/>
                          <a:ea typeface="宋体" pitchFamily="2" charset="-122"/>
                        </a:rPr>
                        <a:t>，无百度侧</a:t>
                      </a:r>
                      <a:r>
                        <a:rPr lang="en-US" altLang="zh-CN" sz="1200" b="0" i="0" u="none" strike="noStrike" dirty="0">
                          <a:effectLst/>
                          <a:latin typeface="宋体" pitchFamily="2" charset="-122"/>
                          <a:ea typeface="宋体" pitchFamily="2" charset="-122"/>
                        </a:rPr>
                        <a:t>P0 P1 Bug</a:t>
                      </a:r>
                      <a:br>
                        <a:rPr lang="en-US" altLang="zh-CN" sz="1200" b="0" i="0" u="none" strike="noStrike" dirty="0">
                          <a:effectLst/>
                          <a:latin typeface="宋体" pitchFamily="2" charset="-122"/>
                          <a:ea typeface="宋体" pitchFamily="2" charset="-122"/>
                        </a:rPr>
                      </a:br>
                      <a:r>
                        <a:rPr lang="zh-CN" altLang="en-US" sz="1200" b="0" i="0" u="none" strike="noStrike" dirty="0">
                          <a:effectLst/>
                          <a:latin typeface="宋体" pitchFamily="2" charset="-122"/>
                          <a:ea typeface="宋体" pitchFamily="2" charset="-122"/>
                        </a:rPr>
                        <a:t>不通过：执行通过率 </a:t>
                      </a:r>
                      <a:r>
                        <a:rPr lang="en-US" altLang="zh-CN" sz="1200" b="0" i="0" u="none" strike="noStrike" dirty="0">
                          <a:effectLst/>
                          <a:latin typeface="宋体" pitchFamily="2" charset="-122"/>
                          <a:ea typeface="宋体" pitchFamily="2" charset="-122"/>
                        </a:rPr>
                        <a:t>&lt;98%</a:t>
                      </a:r>
                    </a:p>
                  </a:txBody>
                  <a:tcPr marL="9525" marR="9525" marT="9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2405">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tc>
                  <a:txBody>
                    <a:bodyPr/>
                    <a:lstStyle/>
                    <a:p>
                      <a:pPr algn="l" fontAlgn="ctr"/>
                      <a:endParaRPr lang="zh-CN" altLang="en-US" sz="1200" b="0" i="0" u="none" strike="noStrike">
                        <a:effectLst/>
                        <a:latin typeface="宋体" pitchFamily="2" charset="-122"/>
                        <a:ea typeface="宋体" pitchFamily="2" charset="-122"/>
                      </a:endParaRPr>
                    </a:p>
                  </a:txBody>
                  <a:tcPr marL="9525" marR="9525" marT="9522" marB="0" anchor="ctr">
                    <a:lnL>
                      <a:noFill/>
                    </a:lnL>
                    <a:lnR>
                      <a:noFill/>
                    </a:lnR>
                    <a:lnT w="6350" cap="flat" cmpd="sng" algn="ctr">
                      <a:solidFill>
                        <a:srgbClr val="000000"/>
                      </a:solidFill>
                      <a:prstDash val="solid"/>
                      <a:round/>
                      <a:headEnd type="none" w="med" len="med"/>
                      <a:tailEnd type="none" w="med" len="med"/>
                    </a:lnT>
                    <a:lnB w="12700" cap="flat" cmpd="sng" algn="ctr">
                      <a:solidFill>
                        <a:srgbClr val="2B2B2B"/>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
        <p:nvSpPr>
          <p:cNvPr id="6" name="文本框 5"/>
          <p:cNvSpPr txBox="1"/>
          <p:nvPr/>
        </p:nvSpPr>
        <p:spPr>
          <a:xfrm>
            <a:off x="1374775" y="5214620"/>
            <a:ext cx="9129395" cy="1568450"/>
          </a:xfrm>
          <a:prstGeom prst="rect">
            <a:avLst/>
          </a:prstGeom>
        </p:spPr>
        <p:txBody>
          <a:bodyPr vert="horz" wrap="square" lIns="91440" tIns="45720" rIns="91440" bIns="45720" rtlCol="0">
            <a:spAutoFit/>
          </a:bodyPr>
          <a:lstStyle/>
          <a:p>
            <a:r>
              <a:rPr lang="en-US" sz="1200" dirty="0">
                <a:latin typeface="宋体" pitchFamily="2" charset="-122"/>
                <a:ea typeface="宋体" pitchFamily="2" charset="-122"/>
                <a:sym typeface="+mn-ea"/>
              </a:rPr>
              <a:t>本次U725C项目R05版本南京城市地图专项路测结论为：有条件Pass</a:t>
            </a:r>
            <a:endParaRPr lang="en-US" sz="1200" dirty="0">
              <a:latin typeface="宋体" pitchFamily="2" charset="-122"/>
              <a:ea typeface="宋体" pitchFamily="2" charset="-122"/>
            </a:endParaRPr>
          </a:p>
          <a:p>
            <a:r>
              <a:rPr lang="en-US" sz="1200" dirty="0">
                <a:latin typeface="宋体" pitchFamily="2" charset="-122"/>
                <a:ea typeface="宋体" pitchFamily="2" charset="-122"/>
                <a:sym typeface="+mn-ea"/>
              </a:rPr>
              <a:t>详细测试情况如下：</a:t>
            </a:r>
            <a:endParaRPr lang="en-US" sz="1200" dirty="0">
              <a:latin typeface="宋体" pitchFamily="2" charset="-122"/>
              <a:ea typeface="宋体" pitchFamily="2" charset="-122"/>
            </a:endParaRPr>
          </a:p>
          <a:p>
            <a:r>
              <a:rPr lang="en-US" sz="1200" dirty="0">
                <a:latin typeface="宋体" pitchFamily="2" charset="-122"/>
                <a:ea typeface="宋体" pitchFamily="2" charset="-122"/>
                <a:sym typeface="+mn-ea"/>
              </a:rPr>
              <a:t>总里程数：1032公里，总时长：36个小时</a:t>
            </a:r>
            <a:endParaRPr lang="en-US" sz="1200" dirty="0">
              <a:latin typeface="宋体" pitchFamily="2" charset="-122"/>
              <a:ea typeface="宋体" pitchFamily="2" charset="-122"/>
            </a:endParaRPr>
          </a:p>
          <a:p>
            <a:r>
              <a:rPr lang="en-US" sz="1200" dirty="0">
                <a:latin typeface="宋体" pitchFamily="2" charset="-122"/>
                <a:ea typeface="宋体" pitchFamily="2" charset="-122"/>
                <a:sym typeface="+mn-ea"/>
              </a:rPr>
              <a:t>路测过程中出现7次定位问题（P1 2个、P2 0个）；误偏航1次；</a:t>
            </a:r>
            <a:endParaRPr lang="en-US" sz="1200" dirty="0">
              <a:latin typeface="宋体" pitchFamily="2" charset="-122"/>
              <a:ea typeface="宋体" pitchFamily="2" charset="-122"/>
            </a:endParaRPr>
          </a:p>
          <a:p>
            <a:r>
              <a:rPr lang="en-US" sz="1200" dirty="0">
                <a:latin typeface="宋体" pitchFamily="2" charset="-122"/>
                <a:ea typeface="宋体" pitchFamily="2" charset="-122"/>
                <a:sym typeface="+mn-ea"/>
              </a:rPr>
              <a:t>具体表现如下：其中高架桥上发生误偏航0次、高架下发生误偏航0次、隧道发生车标漂移0次、隧道误偏航1次、高速误偏航0次，普通道路误偏航0次，出现车标漂移0次、停车场（含地下无网络场景）定位错误1次、主动偏航绑路错误0次、定位滞后0次，launcher，仪表TBT信息显示是否一致，底图/道路/底图元素/显示异常4次，实时路况更新不及时0次，稳定性问题0次，路口放大图延0次，路况放大图错误0次，仪表车速和导航车速不一致0次，语音引导错误/延迟0次，导航TBT信息错误0次</a:t>
            </a:r>
          </a:p>
        </p:txBody>
      </p:sp>
      <p:graphicFrame>
        <p:nvGraphicFramePr>
          <p:cNvPr id="7" name="表格 6"/>
          <p:cNvGraphicFramePr/>
          <p:nvPr>
            <p:custDataLst>
              <p:tags r:id="rId3"/>
            </p:custDataLst>
          </p:nvPr>
        </p:nvGraphicFramePr>
        <p:xfrm>
          <a:off x="1375410" y="2807970"/>
          <a:ext cx="9043035" cy="2287270"/>
        </p:xfrm>
        <a:graphic>
          <a:graphicData uri="http://schemas.openxmlformats.org/drawingml/2006/table">
            <a:tbl>
              <a:tblPr firstRow="1" bandRow="1">
                <a:tableStyleId>{5C22544A-7EE6-4342-B048-85BDC9FD1C3A}</a:tableStyleId>
              </a:tblPr>
              <a:tblGrid>
                <a:gridCol w="323215">
                  <a:extLst>
                    <a:ext uri="{9D8B030D-6E8A-4147-A177-3AD203B41FA5}">
                      <a16:colId xmlns:a16="http://schemas.microsoft.com/office/drawing/2014/main" val="20000"/>
                    </a:ext>
                  </a:extLst>
                </a:gridCol>
                <a:gridCol w="1816100">
                  <a:extLst>
                    <a:ext uri="{9D8B030D-6E8A-4147-A177-3AD203B41FA5}">
                      <a16:colId xmlns:a16="http://schemas.microsoft.com/office/drawing/2014/main" val="20001"/>
                    </a:ext>
                  </a:extLst>
                </a:gridCol>
                <a:gridCol w="972185">
                  <a:extLst>
                    <a:ext uri="{9D8B030D-6E8A-4147-A177-3AD203B41FA5}">
                      <a16:colId xmlns:a16="http://schemas.microsoft.com/office/drawing/2014/main" val="20002"/>
                    </a:ext>
                  </a:extLst>
                </a:gridCol>
                <a:gridCol w="1725295">
                  <a:extLst>
                    <a:ext uri="{9D8B030D-6E8A-4147-A177-3AD203B41FA5}">
                      <a16:colId xmlns:a16="http://schemas.microsoft.com/office/drawing/2014/main" val="20003"/>
                    </a:ext>
                  </a:extLst>
                </a:gridCol>
                <a:gridCol w="880745">
                  <a:extLst>
                    <a:ext uri="{9D8B030D-6E8A-4147-A177-3AD203B41FA5}">
                      <a16:colId xmlns:a16="http://schemas.microsoft.com/office/drawing/2014/main" val="20004"/>
                    </a:ext>
                  </a:extLst>
                </a:gridCol>
                <a:gridCol w="1625600">
                  <a:extLst>
                    <a:ext uri="{9D8B030D-6E8A-4147-A177-3AD203B41FA5}">
                      <a16:colId xmlns:a16="http://schemas.microsoft.com/office/drawing/2014/main" val="20005"/>
                    </a:ext>
                  </a:extLst>
                </a:gridCol>
                <a:gridCol w="1699895">
                  <a:extLst>
                    <a:ext uri="{9D8B030D-6E8A-4147-A177-3AD203B41FA5}">
                      <a16:colId xmlns:a16="http://schemas.microsoft.com/office/drawing/2014/main" val="20006"/>
                    </a:ext>
                  </a:extLst>
                </a:gridCol>
              </a:tblGrid>
              <a:tr h="226060">
                <a:tc>
                  <a:txBody>
                    <a:bodyPr/>
                    <a:lstStyle/>
                    <a:p>
                      <a:pPr indent="0" algn="ctr">
                        <a:buNone/>
                      </a:pPr>
                      <a:r>
                        <a:rPr lang="zh-CN" sz="1100" b="1">
                          <a:solidFill>
                            <a:srgbClr val="000000"/>
                          </a:solidFill>
                          <a:latin typeface="Arial" panose="020B0604020202090204" pitchFamily="34" charset="0"/>
                          <a:ea typeface="微软雅黑" charset="-122"/>
                        </a:rPr>
                        <a:t>服务</a:t>
                      </a:r>
                      <a:endParaRPr lang="en-US" altLang="en-US" sz="1100" b="1">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lstStyle/>
                    <a:p>
                      <a:pPr indent="0">
                        <a:buNone/>
                      </a:pPr>
                      <a:r>
                        <a:rPr lang="zh-CN" sz="1100" b="1">
                          <a:solidFill>
                            <a:srgbClr val="000000"/>
                          </a:solidFill>
                          <a:latin typeface="Arial" panose="020B0604020202090204" pitchFamily="34" charset="0"/>
                          <a:ea typeface="微软雅黑" charset="-122"/>
                        </a:rPr>
                        <a:t>模块</a:t>
                      </a:r>
                      <a:endParaRPr lang="en-US" altLang="en-US" sz="1100" b="1">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lstStyle/>
                    <a:p>
                      <a:pPr indent="0">
                        <a:buNone/>
                      </a:pPr>
                      <a:r>
                        <a:rPr lang="zh-CN" sz="1100" b="1">
                          <a:solidFill>
                            <a:srgbClr val="000000"/>
                          </a:solidFill>
                          <a:latin typeface="Arial" panose="020B0604020202090204" pitchFamily="34" charset="0"/>
                          <a:ea typeface="微软雅黑" charset="-122"/>
                        </a:rPr>
                        <a:t>自测通过率</a:t>
                      </a:r>
                      <a:endParaRPr lang="en-US" altLang="en-US" sz="1100" b="1">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lstStyle/>
                    <a:p>
                      <a:pPr indent="0">
                        <a:buNone/>
                      </a:pPr>
                      <a:r>
                        <a:rPr lang="zh-CN" sz="1100" b="1">
                          <a:solidFill>
                            <a:srgbClr val="000000"/>
                          </a:solidFill>
                          <a:latin typeface="Arial" panose="020B0604020202090204" pitchFamily="34" charset="0"/>
                          <a:ea typeface="微软雅黑" charset="-122"/>
                        </a:rPr>
                        <a:t>发布标准</a:t>
                      </a:r>
                      <a:endParaRPr lang="en-US" altLang="en-US" sz="1100" b="1">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lstStyle/>
                    <a:p>
                      <a:pPr indent="0">
                        <a:buNone/>
                      </a:pPr>
                      <a:r>
                        <a:rPr lang="zh-CN" sz="1100" b="1">
                          <a:solidFill>
                            <a:srgbClr val="000000"/>
                          </a:solidFill>
                          <a:latin typeface="Arial" panose="020B0604020202090204" pitchFamily="34" charset="0"/>
                          <a:ea typeface="微软雅黑" charset="-122"/>
                        </a:rPr>
                        <a:t>实际遗留</a:t>
                      </a:r>
                      <a:endParaRPr lang="en-US" altLang="en-US" sz="1100" b="1">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lstStyle/>
                    <a:p>
                      <a:pPr indent="0">
                        <a:buNone/>
                      </a:pPr>
                      <a:r>
                        <a:rPr lang="zh-CN" sz="1100" b="1">
                          <a:solidFill>
                            <a:srgbClr val="000000"/>
                          </a:solidFill>
                          <a:latin typeface="Arial" panose="020B0604020202090204" pitchFamily="34" charset="0"/>
                          <a:ea typeface="微软雅黑" charset="-122"/>
                        </a:rPr>
                        <a:t>是否达标</a:t>
                      </a:r>
                      <a:endParaRPr lang="en-US" altLang="en-US" sz="1100" b="1">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tc>
                  <a:txBody>
                    <a:bodyPr/>
                    <a:lstStyle/>
                    <a:p>
                      <a:pPr indent="0">
                        <a:buNone/>
                      </a:pPr>
                      <a:r>
                        <a:rPr lang="zh-CN" sz="1100" b="1">
                          <a:solidFill>
                            <a:srgbClr val="000000"/>
                          </a:solidFill>
                          <a:latin typeface="Arial" panose="020B0604020202090204" pitchFamily="34" charset="0"/>
                          <a:ea typeface="微软雅黑" charset="-122"/>
                        </a:rPr>
                        <a:t>case通过率</a:t>
                      </a:r>
                      <a:endParaRPr lang="en-US" altLang="en-US" sz="1100" b="1">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cap="flat">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613410">
                <a:tc rowSpan="7">
                  <a:txBody>
                    <a:bodyPr/>
                    <a:lstStyle/>
                    <a:p>
                      <a:pPr indent="0" algn="ctr">
                        <a:buNone/>
                      </a:pPr>
                      <a:r>
                        <a:rPr lang="zh-CN" sz="1200" b="0">
                          <a:solidFill>
                            <a:srgbClr val="000000"/>
                          </a:solidFill>
                          <a:latin typeface="Arial" panose="020B0604020202090204" pitchFamily="34" charset="0"/>
                          <a:ea typeface="微软雅黑" charset="-122"/>
                        </a:rPr>
                        <a:t>地图</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200" b="0">
                          <a:solidFill>
                            <a:srgbClr val="000000"/>
                          </a:solidFill>
                          <a:latin typeface="Arial" panose="020B0604020202090204" pitchFamily="34" charset="0"/>
                          <a:ea typeface="微软雅黑" charset="-122"/>
                        </a:rPr>
                        <a:t>显示与图区操作（含互联互动等以及各车型unique的地图操作）</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97.16%</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7">
                  <a:txBody>
                    <a:bodyPr/>
                    <a:lstStyle/>
                    <a:p>
                      <a:pPr indent="0" algn="ctr">
                        <a:buNone/>
                      </a:pPr>
                      <a:r>
                        <a:rPr lang="zh-CN" sz="1200" b="0">
                          <a:solidFill>
                            <a:srgbClr val="000000"/>
                          </a:solidFill>
                          <a:latin typeface="Arial" panose="020B0604020202090204" pitchFamily="34" charset="0"/>
                          <a:ea typeface="微软雅黑" charset="-122"/>
                        </a:rPr>
                        <a:t>无P0，遗留 P1 bug&lt;5</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200" b="0">
                          <a:solidFill>
                            <a:srgbClr val="000000"/>
                          </a:solidFill>
                          <a:latin typeface="微软雅黑" charset="-122"/>
                        </a:rPr>
                        <a:t>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97.16%</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1200" b="0">
                          <a:solidFill>
                            <a:srgbClr val="000000"/>
                          </a:solidFill>
                          <a:latin typeface="Arial" panose="020B0604020202090204" pitchFamily="34" charset="0"/>
                          <a:ea typeface="微软雅黑" charset="-122"/>
                        </a:rPr>
                        <a:t>（查询）检索</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98.94%</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altLang="en-US" sz="1200" b="0">
                          <a:solidFill>
                            <a:srgbClr val="000000"/>
                          </a:solidFill>
                          <a:latin typeface="微软雅黑" charset="-122"/>
                        </a:rPr>
                        <a:t>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98.94%</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1200" b="0">
                          <a:solidFill>
                            <a:srgbClr val="000000"/>
                          </a:solidFill>
                          <a:latin typeface="Arial" panose="020B0604020202090204" pitchFamily="34" charset="0"/>
                          <a:ea typeface="微软雅黑" charset="-122"/>
                        </a:rPr>
                        <a:t>路径规划</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98.32%</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altLang="en-US" sz="1200" b="0">
                          <a:solidFill>
                            <a:srgbClr val="000000"/>
                          </a:solidFill>
                          <a:latin typeface="微软雅黑" charset="-122"/>
                        </a:rPr>
                        <a:t>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98.32%</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300">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1200" b="0">
                          <a:solidFill>
                            <a:srgbClr val="000000"/>
                          </a:solidFill>
                          <a:latin typeface="Arial" panose="020B0604020202090204" pitchFamily="34" charset="0"/>
                          <a:ea typeface="微软雅黑" charset="-122"/>
                        </a:rPr>
                        <a:t>路径引导</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99%</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altLang="en-US" sz="1200" b="0">
                          <a:solidFill>
                            <a:srgbClr val="000000"/>
                          </a:solidFill>
                          <a:latin typeface="微软雅黑" charset="-122"/>
                        </a:rPr>
                        <a:t>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99%</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300">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1200" b="0">
                          <a:solidFill>
                            <a:srgbClr val="000000"/>
                          </a:solidFill>
                          <a:latin typeface="Arial" panose="020B0604020202090204" pitchFamily="34" charset="0"/>
                          <a:ea typeface="微软雅黑" charset="-122"/>
                        </a:rPr>
                        <a:t>（移动）定位</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97.14%</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altLang="en-US" sz="1200" b="0">
                          <a:solidFill>
                            <a:srgbClr val="000000"/>
                          </a:solidFill>
                          <a:latin typeface="微软雅黑" charset="-122"/>
                        </a:rPr>
                        <a:t>1</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97.14%</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1300">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1200" b="0">
                          <a:solidFill>
                            <a:srgbClr val="000000"/>
                          </a:solidFill>
                          <a:latin typeface="Arial" panose="020B0604020202090204" pitchFamily="34" charset="0"/>
                          <a:ea typeface="微软雅黑" charset="-122"/>
                        </a:rPr>
                        <a:t>稳定性（故障处理）</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en-US" altLang="en-US" sz="1200" b="0">
                          <a:solidFill>
                            <a:srgbClr val="000000"/>
                          </a:solidFill>
                          <a:latin typeface="微软雅黑" charset="-122"/>
                        </a:rPr>
                        <a:t>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微软雅黑" charset="-122"/>
                        </a:rPr>
                        <a:t>/</a:t>
                      </a:r>
                      <a:endParaRPr lang="en-US" altLang="en-US" sz="1200" b="0">
                        <a:solidFill>
                          <a:srgbClr val="000000"/>
                        </a:solidFill>
                        <a:latin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1200" b="0">
                          <a:solidFill>
                            <a:srgbClr val="000000"/>
                          </a:solidFill>
                          <a:latin typeface="Arial" panose="020B0604020202090204" pitchFamily="34" charset="0"/>
                          <a:ea typeface="微软雅黑" charset="-122"/>
                        </a:rPr>
                        <a:t>语音交互</a:t>
                      </a:r>
                      <a:endParaRPr lang="zh-CN" altLang="en-US" sz="1200" b="0">
                        <a:solidFill>
                          <a:srgbClr val="000000"/>
                        </a:solidFill>
                        <a:latin typeface="Arial" panose="020B0604020202090204" pitchFamily="34" charset="0"/>
                        <a:ea typeface="微软雅黑"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200" b="0">
                          <a:solidFill>
                            <a:srgbClr val="000000"/>
                          </a:solidFill>
                          <a:latin typeface="微软雅黑" charset="-122"/>
                        </a:rPr>
                        <a:t>98.29%</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en-US"/>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en-US" altLang="en-US" sz="1200" b="0">
                          <a:solidFill>
                            <a:srgbClr val="000000"/>
                          </a:solidFill>
                          <a:latin typeface="微软雅黑" charset="-122"/>
                        </a:rPr>
                        <a:t>0</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altLang="en-US" sz="1200">
                          <a:solidFill>
                            <a:srgbClr val="00B050"/>
                          </a:solidFill>
                          <a:latin typeface="微软雅黑" charset="-122"/>
                          <a:sym typeface="+mn-ea"/>
                        </a:rPr>
                        <a:t>Pass</a:t>
                      </a:r>
                      <a:endParaRPr lang="en-US" altLang="en-US" sz="1200" b="0">
                        <a:solidFill>
                          <a:srgbClr val="00B050"/>
                        </a:solidFill>
                        <a:latin typeface="微软雅黑" charset="-122"/>
                        <a:sym typeface="+mn-ea"/>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200" b="0">
                          <a:solidFill>
                            <a:srgbClr val="000000"/>
                          </a:solidFill>
                          <a:latin typeface="微软雅黑" charset="-122"/>
                        </a:rPr>
                        <a:t>98.29%</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 name="对象 8">
            <a:hlinkClick r:id="" action="ppaction://ole?verb=0"/>
          </p:cNvPr>
          <p:cNvGraphicFramePr>
            <a:graphicFrameLocks noChangeAspect="1"/>
          </p:cNvGraphicFramePr>
          <p:nvPr/>
        </p:nvGraphicFramePr>
        <p:xfrm>
          <a:off x="10765790" y="5975985"/>
          <a:ext cx="643255" cy="643255"/>
        </p:xfrm>
        <a:graphic>
          <a:graphicData uri="http://schemas.openxmlformats.org/presentationml/2006/ole">
            <mc:AlternateContent xmlns:mc="http://schemas.openxmlformats.org/markup-compatibility/2006">
              <mc:Choice xmlns:v="urn:schemas-microsoft-com:vml" Requires="v">
                <p:oleObj showAsIcon="1" r:id="rId8" imgW="1524000" imgH="1524000" progId="Excel.Sheet.12">
                  <p:embed/>
                </p:oleObj>
              </mc:Choice>
              <mc:Fallback>
                <p:oleObj showAsIcon="1" r:id="rId8" imgW="1524000" imgH="1524000" progId="Excel.Sheet.12">
                  <p:embed/>
                  <p:pic>
                    <p:nvPicPr>
                      <p:cNvPr id="0" name="图片 2048"/>
                      <p:cNvPicPr/>
                      <p:nvPr/>
                    </p:nvPicPr>
                    <p:blipFill>
                      <a:blip r:embed="rId9"/>
                      <a:stretch>
                        <a:fillRect/>
                      </a:stretch>
                    </p:blipFill>
                    <p:spPr>
                      <a:xfrm>
                        <a:off x="10765790" y="5975985"/>
                        <a:ext cx="643255" cy="64325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0" name="Object 1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altLang="zh-CN" dirty="0"/>
              <a:t>Agenda</a:t>
            </a:r>
            <a:endParaRPr lang="en-US" dirty="0"/>
          </a:p>
        </p:txBody>
      </p:sp>
      <p:sp>
        <p:nvSpPr>
          <p:cNvPr id="17" name="Text Placeholder 16"/>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p:cNvSpPr>
            <a:spLocks noGrp="1"/>
          </p:cNvSpPr>
          <p:nvPr>
            <p:ph type="body" sz="quarter" idx="19"/>
          </p:nvPr>
        </p:nvSpPr>
        <p:spPr/>
        <p:txBody>
          <a:bodyPr/>
          <a:lstStyle/>
          <a:p>
            <a:r>
              <a:rPr lang="en-US" dirty="0"/>
              <a:t>01</a:t>
            </a:r>
          </a:p>
        </p:txBody>
      </p:sp>
      <p:sp>
        <p:nvSpPr>
          <p:cNvPr id="8" name="Text Placeholder 7"/>
          <p:cNvSpPr>
            <a:spLocks noGrp="1"/>
          </p:cNvSpPr>
          <p:nvPr>
            <p:ph type="body" sz="quarter" idx="20"/>
          </p:nvPr>
        </p:nvSpPr>
        <p:spPr/>
        <p:txBody>
          <a:bodyPr/>
          <a:lstStyle/>
          <a:p>
            <a:r>
              <a:rPr lang="en-US" dirty="0"/>
              <a:t>02</a:t>
            </a:r>
          </a:p>
        </p:txBody>
      </p:sp>
      <p:sp>
        <p:nvSpPr>
          <p:cNvPr id="9" name="Text Placeholder 8"/>
          <p:cNvSpPr>
            <a:spLocks noGrp="1"/>
          </p:cNvSpPr>
          <p:nvPr>
            <p:ph type="body" sz="quarter" idx="21"/>
          </p:nvPr>
        </p:nvSpPr>
        <p:spPr/>
        <p:txBody>
          <a:bodyPr/>
          <a:lstStyle/>
          <a:p>
            <a:r>
              <a:rPr lang="en-US" dirty="0"/>
              <a:t>03</a:t>
            </a:r>
          </a:p>
        </p:txBody>
      </p:sp>
      <p:sp>
        <p:nvSpPr>
          <p:cNvPr id="10" name="Text Placeholder 9"/>
          <p:cNvSpPr>
            <a:spLocks noGrp="1"/>
          </p:cNvSpPr>
          <p:nvPr>
            <p:ph type="body" sz="quarter" idx="22"/>
          </p:nvPr>
        </p:nvSpPr>
        <p:spPr/>
        <p:txBody>
          <a:bodyPr/>
          <a:lstStyle/>
          <a:p>
            <a:r>
              <a:rPr lang="en-US" dirty="0"/>
              <a:t>04</a:t>
            </a:r>
          </a:p>
        </p:txBody>
      </p:sp>
      <p:sp>
        <p:nvSpPr>
          <p:cNvPr id="18" name="Text Placeholder 17"/>
          <p:cNvSpPr>
            <a:spLocks noGrp="1"/>
          </p:cNvSpPr>
          <p:nvPr>
            <p:ph idx="23"/>
          </p:nvPr>
        </p:nvSpPr>
        <p:spPr/>
        <p:txBody>
          <a:bodyPr/>
          <a:lstStyle/>
          <a:p>
            <a:r>
              <a:rPr lang="en-US" altLang="zh-CN" dirty="0"/>
              <a:t>SW Change Scope</a:t>
            </a:r>
            <a:endParaRPr lang="en-US" dirty="0"/>
          </a:p>
        </p:txBody>
      </p:sp>
      <p:sp>
        <p:nvSpPr>
          <p:cNvPr id="19" name="Text Placeholder 18"/>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p:cNvSpPr>
            <a:spLocks noGrp="1"/>
          </p:cNvSpPr>
          <p:nvPr>
            <p:ph idx="25"/>
          </p:nvPr>
        </p:nvSpPr>
        <p:spPr>
          <a:xfrm>
            <a:off x="7409536" y="4623106"/>
            <a:ext cx="4533375" cy="371232"/>
          </a:xfrm>
        </p:spPr>
        <p:txBody>
          <a:bodyPr/>
          <a:lstStyle/>
          <a:p>
            <a:r>
              <a:rPr lang="en-US" dirty="0" err="1"/>
              <a:t>D</a:t>
            </a:r>
            <a:r>
              <a:rPr lang="en-US" altLang="zh-CN" dirty="0" err="1"/>
              <a:t>esay</a:t>
            </a:r>
            <a:r>
              <a:rPr lang="en-US" altLang="zh-CN" dirty="0"/>
              <a:t>/Baidu/Ford </a:t>
            </a:r>
            <a:r>
              <a:rPr lang="en-US" dirty="0"/>
              <a:t>T</a:t>
            </a:r>
            <a:r>
              <a:rPr lang="en-US" altLang="zh-CN" dirty="0"/>
              <a:t>est Report</a:t>
            </a:r>
            <a:endParaRPr lang="en-US" dirty="0"/>
          </a:p>
        </p:txBody>
      </p:sp>
      <p:grpSp>
        <p:nvGrpSpPr>
          <p:cNvPr id="50" name="Group 49"/>
          <p:cNvGrpSpPr/>
          <p:nvPr/>
        </p:nvGrpSpPr>
        <p:grpSpPr>
          <a:xfrm>
            <a:off x="6903830" y="1574070"/>
            <a:ext cx="513982" cy="4129626"/>
            <a:chOff x="7001758" y="1637506"/>
            <a:chExt cx="332050" cy="3079750"/>
          </a:xfrm>
        </p:grpSpPr>
        <p:cxnSp>
          <p:nvCxnSpPr>
            <p:cNvPr id="51" name="Straight Connector 50"/>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4"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5" name="Text Placeholder 9"/>
          <p:cNvSpPr txBox="1"/>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panose="020B0604020202090204"/>
              <a:buNone/>
              <a:defRPr sz="4800" b="0" i="0" kern="1200" spc="-200" baseline="0">
                <a:solidFill>
                  <a:schemeClr val="accent1"/>
                </a:solidFill>
                <a:latin typeface="+mn-lt"/>
                <a:ea typeface="Arial Nova" panose="020B0504020202020204" pitchFamily="34" charset="0"/>
                <a:cs typeface="Arial Nova" panose="020B0504020202020204" pitchFamily="34" charset="0"/>
              </a:defRPr>
            </a:lvl1pPr>
            <a:lvl2pPr marL="116205" indent="-116205" algn="l" defTabSz="914400" rtl="0" eaLnBrk="1" latinLnBrk="0" hangingPunct="1">
              <a:lnSpc>
                <a:spcPct val="90000"/>
              </a:lnSpc>
              <a:spcBef>
                <a:spcPts val="500"/>
              </a:spcBef>
              <a:buFont typeface="Arial" panose="020B0604020202090204"/>
              <a:buChar char="•"/>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2pPr>
            <a:lvl3pPr marL="401955" indent="-158750" algn="l" defTabSz="914400" rtl="0" eaLnBrk="1" latinLnBrk="0" hangingPunct="1">
              <a:lnSpc>
                <a:spcPct val="90000"/>
              </a:lnSpc>
              <a:spcBef>
                <a:spcPts val="500"/>
              </a:spcBef>
              <a:buFont typeface="Arial" panose="020B0604020202090204" pitchFamily="34" charset="0"/>
              <a:buChar char="ꟷ"/>
              <a:defRPr sz="10000" b="0" i="0" kern="1200">
                <a:solidFill>
                  <a:schemeClr val="tx1"/>
                </a:solidFill>
                <a:latin typeface="Ford Antenna Light" panose="02000505000000020004" pitchFamily="2"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409020205090404" pitchFamily="49" charset="0"/>
              <a:buChar char="o"/>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90204"/>
              <a:buChar char="•"/>
              <a:defRPr sz="10000" b="0" i="0" kern="1200">
                <a:solidFill>
                  <a:schemeClr val="tx1"/>
                </a:solidFill>
                <a:latin typeface="Ford Antenna Light" panose="02000505000000020004" pitchFamily="2"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a:buNone/>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6" name="Straight Connector 4"/>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p:cNvSpPr txBox="1"/>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panose="020B0604020202090204"/>
              <a:buNone/>
              <a:defRPr sz="1600" b="0" i="0" kern="1200" spc="50" baseline="0">
                <a:solidFill>
                  <a:schemeClr val="tx1"/>
                </a:solidFill>
                <a:latin typeface="+mn-lt"/>
                <a:ea typeface="Arial Nova" panose="020B0504020202020204" pitchFamily="34" charset="0"/>
                <a:cs typeface="Arial Nova" panose="020B0504020202020204" pitchFamily="34" charset="0"/>
              </a:defRPr>
            </a:lvl1pPr>
            <a:lvl2pPr marL="0" indent="0" algn="l" defTabSz="914400" rtl="0" eaLnBrk="1" latinLnBrk="0" hangingPunct="1">
              <a:lnSpc>
                <a:spcPct val="100000"/>
              </a:lnSpc>
              <a:spcBef>
                <a:spcPts val="1200"/>
              </a:spcBef>
              <a:buSzPct val="75000"/>
              <a:buFont typeface="Arial" panose="020B0604020202090204"/>
              <a:buNone/>
              <a:defRPr sz="2000" b="0" i="0" kern="1200" spc="0">
                <a:solidFill>
                  <a:schemeClr val="accent1"/>
                </a:solidFill>
                <a:latin typeface="Ford Antenna Regular" panose="02000505000000020004" pitchFamily="50" charset="0"/>
                <a:ea typeface="Arial Nova" panose="020B0504020202020204" pitchFamily="34" charset="0"/>
                <a:cs typeface="Arial Nova" panose="020B0504020202020204" pitchFamily="34" charset="0"/>
              </a:defRPr>
            </a:lvl2pPr>
            <a:lvl3pPr marL="243205" indent="0" algn="l" defTabSz="914400" rtl="0" eaLnBrk="1" latinLnBrk="0" hangingPunct="1">
              <a:lnSpc>
                <a:spcPct val="120000"/>
              </a:lnSpc>
              <a:spcBef>
                <a:spcPts val="500"/>
              </a:spcBef>
              <a:buSzPct val="75000"/>
              <a:buFont typeface="Arial" panose="020B0604020202090204" pitchFamily="34" charset="0"/>
              <a:buNone/>
              <a:defRPr sz="1400" b="0" i="0" kern="1200" spc="0">
                <a:solidFill>
                  <a:srgbClr val="00095B"/>
                </a:solidFill>
                <a:latin typeface="Ford Antenna Regular" panose="02000505000000020004" pitchFamily="50" charset="0"/>
                <a:ea typeface="Arial Nova" panose="020B0504020202020204" pitchFamily="34" charset="0"/>
                <a:cs typeface="Arial Nova" panose="020B0504020202020204" pitchFamily="34" charset="0"/>
              </a:defRPr>
            </a:lvl3pPr>
            <a:lvl4pPr marL="684530" indent="-174625" algn="l" defTabSz="914400" rtl="0" eaLnBrk="1" latinLnBrk="0" hangingPunct="1">
              <a:lnSpc>
                <a:spcPct val="90000"/>
              </a:lnSpc>
              <a:spcBef>
                <a:spcPts val="500"/>
              </a:spcBef>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4pPr>
            <a:lvl5pPr marL="2057400" indent="-228600" algn="l" defTabSz="914400" rtl="0" eaLnBrk="1" latinLnBrk="0" hangingPunct="1">
              <a:lnSpc>
                <a:spcPct val="90000"/>
              </a:lnSpc>
              <a:spcBef>
                <a:spcPts val="500"/>
              </a:spcBef>
              <a:buFont typeface="Arial" panose="020B0604020202090204"/>
              <a:buChar char="•"/>
              <a:defRPr sz="1200" kern="1200">
                <a:solidFill>
                  <a:schemeClr val="tx1"/>
                </a:solidFill>
                <a:latin typeface="Ford Antenna Regular" panose="02000505000000020004" pitchFamily="50" charset="0"/>
                <a:ea typeface="Ford Antenna Regular" panose="02000505000000020004" pitchFamily="50" charset="0"/>
                <a:cs typeface="Ford Antenna Regular" panose="02000505000000020004" pitchFamily="50"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panose="020B0604020202090204"/>
              <a:buNone/>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Desay</a:t>
            </a:r>
            <a:r>
              <a:rPr lang="en-US" altLang="zh-CN" dirty="0"/>
              <a:t> </a:t>
            </a:r>
            <a:r>
              <a:rPr lang="en-US" dirty="0"/>
              <a:t>F</a:t>
            </a:r>
            <a:r>
              <a:rPr lang="en-US" altLang="zh-CN" dirty="0"/>
              <a:t>ull</a:t>
            </a:r>
            <a:r>
              <a:rPr lang="en-US" dirty="0"/>
              <a:t> T</a:t>
            </a:r>
            <a:r>
              <a:rPr lang="en-US" altLang="zh-CN" dirty="0"/>
              <a:t>est Result Review- </a:t>
            </a:r>
            <a:r>
              <a:rPr lang="en-US" altLang="zh-CN" dirty="0">
                <a:solidFill>
                  <a:srgbClr val="008200"/>
                </a:solidFill>
              </a:rPr>
              <a:t>PASS with condition</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a:defRPr/>
            </a:pPr>
            <a:r>
              <a:rPr lang="en-US" altLang="zh-CN" dirty="0"/>
              <a:t>U725C R05 HF2 GNG Review</a:t>
            </a:r>
          </a:p>
        </p:txBody>
      </p:sp>
      <p:graphicFrame>
        <p:nvGraphicFramePr>
          <p:cNvPr id="3" name="表格 2"/>
          <p:cNvGraphicFramePr>
            <a:graphicFrameLocks noGrp="1"/>
          </p:cNvGraphicFramePr>
          <p:nvPr/>
        </p:nvGraphicFramePr>
        <p:xfrm>
          <a:off x="2036762" y="1404938"/>
          <a:ext cx="7594601" cy="4521200"/>
        </p:xfrm>
        <a:graphic>
          <a:graphicData uri="http://schemas.openxmlformats.org/drawingml/2006/table">
            <a:tbl>
              <a:tblPr/>
              <a:tblGrid>
                <a:gridCol w="887588">
                  <a:extLst>
                    <a:ext uri="{9D8B030D-6E8A-4147-A177-3AD203B41FA5}">
                      <a16:colId xmlns:a16="http://schemas.microsoft.com/office/drawing/2014/main" val="3927447339"/>
                    </a:ext>
                  </a:extLst>
                </a:gridCol>
                <a:gridCol w="2526761">
                  <a:extLst>
                    <a:ext uri="{9D8B030D-6E8A-4147-A177-3AD203B41FA5}">
                      <a16:colId xmlns:a16="http://schemas.microsoft.com/office/drawing/2014/main" val="1975296861"/>
                    </a:ext>
                  </a:extLst>
                </a:gridCol>
                <a:gridCol w="1045063">
                  <a:extLst>
                    <a:ext uri="{9D8B030D-6E8A-4147-A177-3AD203B41FA5}">
                      <a16:colId xmlns:a16="http://schemas.microsoft.com/office/drawing/2014/main" val="2614733059"/>
                    </a:ext>
                  </a:extLst>
                </a:gridCol>
                <a:gridCol w="3135189">
                  <a:extLst>
                    <a:ext uri="{9D8B030D-6E8A-4147-A177-3AD203B41FA5}">
                      <a16:colId xmlns:a16="http://schemas.microsoft.com/office/drawing/2014/main" val="2220052957"/>
                    </a:ext>
                  </a:extLst>
                </a:gridCol>
              </a:tblGrid>
              <a:tr h="190175">
                <a:tc gridSpan="4">
                  <a:txBody>
                    <a:bodyPr/>
                    <a:lstStyle/>
                    <a:p>
                      <a:pPr algn="ctr" fontAlgn="b"/>
                      <a:r>
                        <a:rPr lang="en-US" sz="1100" b="1" i="0" u="none" strike="noStrike" dirty="0">
                          <a:effectLst/>
                          <a:latin typeface="微软雅黑" panose="020B0503020204020204" pitchFamily="34" charset="-122"/>
                          <a:ea typeface="微软雅黑" panose="020B0503020204020204" pitchFamily="34" charset="-122"/>
                        </a:rPr>
                        <a:t>System Qualification Test Summary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1215255"/>
                  </a:ext>
                </a:extLst>
              </a:tr>
              <a:tr h="134152">
                <a:tc gridSpan="4">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&lt;Test Info.&gt;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39084780"/>
                  </a:ext>
                </a:extLst>
              </a:tr>
              <a:tr h="376222">
                <a:tc gridSpan="3">
                  <a:txBody>
                    <a:bodyPr/>
                    <a:lstStyle/>
                    <a:p>
                      <a:pPr algn="l" fontAlgn="ctr"/>
                      <a:r>
                        <a:rPr lang="nl-NL" sz="800" b="0" i="0" u="none" strike="noStrike" dirty="0">
                          <a:effectLst/>
                          <a:latin typeface="微软雅黑" panose="020B0503020204020204" pitchFamily="34" charset="-122"/>
                          <a:ea typeface="微软雅黑" panose="020B0503020204020204" pitchFamily="34" charset="-122"/>
                        </a:rPr>
                        <a:t>Project Name: Ford ICA2 AHU</a:t>
                      </a:r>
                      <a:br>
                        <a:rPr lang="nl-NL" sz="800" b="0" i="0" u="none" strike="noStrike" dirty="0">
                          <a:effectLst/>
                          <a:latin typeface="微软雅黑" panose="020B0503020204020204" pitchFamily="34" charset="-122"/>
                          <a:ea typeface="微软雅黑" panose="020B0503020204020204" pitchFamily="34" charset="-122"/>
                        </a:rPr>
                      </a:br>
                      <a:r>
                        <a:rPr lang="nl-NL" sz="800" b="0" i="0" u="none" strike="noStrike" dirty="0">
                          <a:effectLst/>
                          <a:latin typeface="微软雅黑" panose="020B0503020204020204" pitchFamily="34" charset="-122"/>
                          <a:ea typeface="微软雅黑" panose="020B0503020204020204" pitchFamily="34" charset="-122"/>
                        </a:rPr>
                        <a:t>Model: U725C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ctr"/>
                      <a:r>
                        <a:rPr lang="en-US" sz="600" b="0" i="0" u="none" strike="noStrike" dirty="0">
                          <a:effectLst/>
                          <a:latin typeface="微软雅黑" panose="020B0503020204020204" pitchFamily="34" charset="-122"/>
                          <a:ea typeface="微软雅黑" panose="020B0503020204020204" pitchFamily="34" charset="-122"/>
                        </a:rPr>
                        <a:t>Test Environment: Bench &amp; Vehicle testing</a:t>
                      </a:r>
                      <a:br>
                        <a:rPr lang="en-US" sz="600" b="0" i="0" u="none" strike="noStrike" dirty="0">
                          <a:effectLst/>
                          <a:latin typeface="微软雅黑" panose="020B0503020204020204" pitchFamily="34" charset="-122"/>
                          <a:ea typeface="微软雅黑" panose="020B0503020204020204" pitchFamily="34" charset="-122"/>
                        </a:rPr>
                      </a:br>
                      <a:r>
                        <a:rPr lang="en-US" sz="600" b="0" i="0" u="none" strike="noStrike" dirty="0">
                          <a:effectLst/>
                          <a:latin typeface="微软雅黑" panose="020B0503020204020204" pitchFamily="34" charset="-122"/>
                          <a:ea typeface="微软雅黑" panose="020B0503020204020204" pitchFamily="34" charset="-122"/>
                        </a:rPr>
                        <a:t>Test Start Date:  2023/8/23</a:t>
                      </a:r>
                      <a:br>
                        <a:rPr lang="en-US" sz="600" b="0" i="0" u="none" strike="noStrike" dirty="0">
                          <a:effectLst/>
                          <a:latin typeface="微软雅黑" panose="020B0503020204020204" pitchFamily="34" charset="-122"/>
                          <a:ea typeface="微软雅黑" panose="020B0503020204020204" pitchFamily="34" charset="-122"/>
                        </a:rPr>
                      </a:br>
                      <a:r>
                        <a:rPr lang="en-US" sz="600" b="0" i="0" u="none" strike="noStrike" dirty="0">
                          <a:effectLst/>
                          <a:latin typeface="微软雅黑" panose="020B0503020204020204" pitchFamily="34" charset="-122"/>
                          <a:ea typeface="微软雅黑" panose="020B0503020204020204" pitchFamily="34" charset="-122"/>
                        </a:rPr>
                        <a:t>Test End Date:  2023/9/11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596377"/>
                  </a:ext>
                </a:extLst>
              </a:tr>
              <a:tr h="134152">
                <a:tc gridSpan="4">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&lt;Software Version&gt;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2062194"/>
                  </a:ext>
                </a:extLst>
              </a:tr>
              <a:tr h="1041022">
                <a:tc>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SW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pt-BR" sz="800" b="0" i="0" u="none" strike="noStrike" dirty="0">
                          <a:effectLst/>
                          <a:latin typeface="微软雅黑" panose="020B0503020204020204" pitchFamily="34" charset="-122"/>
                          <a:ea typeface="微软雅黑" panose="020B0503020204020204" pitchFamily="34" charset="-122"/>
                        </a:rPr>
                        <a:t>SOC:</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20230822_0107_MF12_R05.ENG</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20230829_0112_MF12_R05.ENG</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20230905_0114_MF12_R05.PRO</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MCU：</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20230822_119_PRO(U725C R05)#1734</a:t>
                      </a:r>
                      <a:br>
                        <a:rPr lang="pt-BR" sz="800" b="0" i="0" u="none" strike="noStrike" dirty="0">
                          <a:effectLst/>
                          <a:latin typeface="微软雅黑" panose="020B0503020204020204" pitchFamily="34" charset="-122"/>
                          <a:ea typeface="微软雅黑" panose="020B0503020204020204" pitchFamily="34" charset="-122"/>
                        </a:rPr>
                      </a:br>
                      <a:r>
                        <a:rPr lang="pt-BR" sz="800" b="0" i="0" u="none" strike="noStrike" dirty="0">
                          <a:effectLst/>
                          <a:latin typeface="微软雅黑" panose="020B0503020204020204" pitchFamily="34" charset="-122"/>
                          <a:ea typeface="微软雅黑" panose="020B0503020204020204" pitchFamily="34" charset="-122"/>
                        </a:rPr>
                        <a:t>20230906_125_PRO(U725C R05)#1760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effectLst/>
                          <a:latin typeface="微软雅黑" panose="020B0503020204020204" pitchFamily="34" charset="-122"/>
                          <a:ea typeface="微软雅黑" panose="020B0503020204020204" pitchFamily="34" charset="-122"/>
                        </a:rPr>
                        <a:t>HW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600" b="0" i="0" u="none" strike="noStrike" dirty="0">
                          <a:effectLst/>
                          <a:latin typeface="微软雅黑" panose="020B0503020204020204" pitchFamily="34" charset="-122"/>
                          <a:ea typeface="微软雅黑" panose="020B0503020204020204" pitchFamily="34" charset="-122"/>
                        </a:rPr>
                        <a:t>HW004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9590484"/>
                  </a:ext>
                </a:extLst>
              </a:tr>
              <a:tr h="311195">
                <a:tc>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FNV2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dueros_A11_7_milestone_bin-0.0.48.56_20230808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effectLst/>
                          <a:latin typeface="微软雅黑" panose="020B0503020204020204" pitchFamily="34" charset="-122"/>
                          <a:ea typeface="微软雅黑" panose="020B0503020204020204" pitchFamily="34" charset="-122"/>
                        </a:rPr>
                        <a:t>ECG/TCU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600" b="0" i="0" u="none" strike="noStrike" dirty="0">
                          <a:effectLst/>
                          <a:latin typeface="微软雅黑" panose="020B0503020204020204" pitchFamily="34" charset="-122"/>
                          <a:ea typeface="微软雅黑" panose="020B0503020204020204" pitchFamily="34" charset="-122"/>
                        </a:rPr>
                        <a:t>ECG2-milestone-2023-07-Bundle Release_EH_maps-0.0.48.308</a:t>
                      </a:r>
                      <a:br>
                        <a:rPr lang="en-US" sz="600" b="0" i="0" u="none" strike="noStrike" dirty="0">
                          <a:effectLst/>
                          <a:latin typeface="微软雅黑" panose="020B0503020204020204" pitchFamily="34" charset="-122"/>
                          <a:ea typeface="微软雅黑" panose="020B0503020204020204" pitchFamily="34" charset="-122"/>
                        </a:rPr>
                      </a:br>
                      <a:r>
                        <a:rPr lang="en-US" sz="600" b="0" i="0" u="none" strike="noStrike" dirty="0">
                          <a:effectLst/>
                          <a:latin typeface="微软雅黑" panose="020B0503020204020204" pitchFamily="34" charset="-122"/>
                          <a:ea typeface="微软雅黑" panose="020B0503020204020204" pitchFamily="34" charset="-122"/>
                        </a:rPr>
                        <a:t>TCU-milestone-2023-07-Bundle_Release 1.15.3.165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90730194"/>
                  </a:ext>
                </a:extLst>
              </a:tr>
              <a:tr h="192386">
                <a:tc gridSpan="4">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&lt;Purpose&gt;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17074916"/>
                  </a:ext>
                </a:extLst>
              </a:tr>
              <a:tr h="367671">
                <a:tc gridSpan="4">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Check each module which is responsible for Desay , whether exist function invalid or serious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43411376"/>
                  </a:ext>
                </a:extLst>
              </a:tr>
              <a:tr h="158183">
                <a:tc gridSpan="4">
                  <a:txBody>
                    <a:bodyPr/>
                    <a:lstStyle/>
                    <a:p>
                      <a:pPr algn="l" fontAlgn="ctr"/>
                      <a:r>
                        <a:rPr lang="en-US" sz="800" b="1" i="0" u="none" strike="noStrike">
                          <a:effectLst/>
                          <a:latin typeface="微软雅黑" panose="020B0503020204020204" pitchFamily="34" charset="-122"/>
                          <a:ea typeface="微软雅黑" panose="020B0503020204020204" pitchFamily="34" charset="-122"/>
                        </a:rPr>
                        <a:t>&lt;Report Contents&gt;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1919107"/>
                  </a:ext>
                </a:extLst>
              </a:tr>
              <a:tr h="517305">
                <a:tc gridSpan="4">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1. Fully Feature Result Summary</a:t>
                      </a:r>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2. PR List_ bug list and review the content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44360557"/>
                  </a:ext>
                </a:extLst>
              </a:tr>
              <a:tr h="196661">
                <a:tc gridSpan="4">
                  <a:txBody>
                    <a:bodyPr/>
                    <a:lstStyle/>
                    <a:p>
                      <a:pPr algn="l" fontAlgn="ctr"/>
                      <a:r>
                        <a:rPr lang="en-US" sz="800" b="1" i="0" u="none" strike="noStrike" dirty="0">
                          <a:effectLst/>
                          <a:latin typeface="微软雅黑" panose="020B0503020204020204" pitchFamily="34" charset="-122"/>
                          <a:ea typeface="微软雅黑" panose="020B0503020204020204" pitchFamily="34" charset="-122"/>
                        </a:rPr>
                        <a:t>&lt;Test Environment&gt;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5382911"/>
                  </a:ext>
                </a:extLst>
              </a:tr>
              <a:tr h="451038">
                <a:tc gridSpan="4">
                  <a:txBody>
                    <a:bodyPr/>
                    <a:lstStyle/>
                    <a:p>
                      <a:pPr algn="l" fontAlgn="ctr"/>
                      <a:r>
                        <a:rPr lang="en-US" sz="800" b="0" i="0" u="none" strike="noStrike" dirty="0">
                          <a:effectLst/>
                          <a:latin typeface="微软雅黑" panose="020B0503020204020204" pitchFamily="34" charset="-122"/>
                          <a:ea typeface="微软雅黑" panose="020B0503020204020204" pitchFamily="34" charset="-122"/>
                        </a:rPr>
                        <a:t>1. Room Temperature : 23±5℃;Voltage : 14±0.1V;</a:t>
                      </a:r>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2. The sample works normally before the test.</a:t>
                      </a:r>
                      <a:br>
                        <a:rPr lang="en-US" sz="800" b="0" i="0" u="none" strike="noStrike" dirty="0">
                          <a:effectLst/>
                          <a:latin typeface="微软雅黑" panose="020B0503020204020204" pitchFamily="34" charset="-122"/>
                          <a:ea typeface="微软雅黑" panose="020B0503020204020204" pitchFamily="34" charset="-122"/>
                        </a:rPr>
                      </a:br>
                      <a:r>
                        <a:rPr lang="en-US" sz="800" b="0" i="0" u="none" strike="noStrike" dirty="0">
                          <a:effectLst/>
                          <a:latin typeface="微软雅黑" panose="020B0503020204020204" pitchFamily="34" charset="-122"/>
                          <a:ea typeface="微软雅黑" panose="020B0503020204020204" pitchFamily="34" charset="-122"/>
                        </a:rPr>
                        <a:t>3. Vehicle :23±5℃;Voltage : 14±0.1V;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79547172"/>
                  </a:ext>
                </a:extLst>
              </a:tr>
              <a:tr h="451038">
                <a:tc gridSpan="4">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800" b="0" i="0" u="none" strike="noStrike" kern="1200" dirty="0">
                          <a:solidFill>
                            <a:schemeClr val="tx1"/>
                          </a:solidFill>
                          <a:effectLst/>
                          <a:latin typeface="微软雅黑" panose="020B0503020204020204" pitchFamily="34" charset="-122"/>
                          <a:ea typeface="微软雅黑" panose="020B0503020204020204" pitchFamily="34" charset="-122"/>
                          <a:cs typeface="+mn-cs"/>
                        </a:rPr>
                        <a:t>Maturity :96.13%</a:t>
                      </a:r>
                    </a:p>
                    <a:p>
                      <a:pPr algn="l" fontAlgn="ctr"/>
                      <a:endParaRPr lang="en-US" sz="800" b="0" i="0" u="none" strike="noStrike" dirty="0">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2782328497"/>
                  </a:ext>
                </a:extLst>
              </a:tr>
            </a:tbl>
          </a:graphicData>
        </a:graphic>
      </p:graphicFrame>
      <p:graphicFrame>
        <p:nvGraphicFramePr>
          <p:cNvPr id="5" name="对象 4"/>
          <p:cNvGraphicFramePr>
            <a:graphicFrameLocks noChangeAspect="1"/>
          </p:cNvGraphicFramePr>
          <p:nvPr/>
        </p:nvGraphicFramePr>
        <p:xfrm>
          <a:off x="10309123" y="401638"/>
          <a:ext cx="914400" cy="787400"/>
        </p:xfrm>
        <a:graphic>
          <a:graphicData uri="http://schemas.openxmlformats.org/presentationml/2006/ole">
            <mc:AlternateContent xmlns:mc="http://schemas.openxmlformats.org/markup-compatibility/2006">
              <mc:Choice xmlns:v="urn:schemas-microsoft-com:vml" Requires="v">
                <p:oleObj name="工作表" showAsIcon="1" r:id="rId6" imgW="914400" imgH="787320" progId="Excel.Sheet.12">
                  <p:embed/>
                </p:oleObj>
              </mc:Choice>
              <mc:Fallback>
                <p:oleObj name="工作表" showAsIcon="1" r:id="rId6" imgW="914400" imgH="787320" progId="Excel.Sheet.12">
                  <p:embed/>
                  <p:pic>
                    <p:nvPicPr>
                      <p:cNvPr id="5" name="对象 4"/>
                      <p:cNvPicPr/>
                      <p:nvPr/>
                    </p:nvPicPr>
                    <p:blipFill>
                      <a:blip r:embed="rId7"/>
                      <a:stretch>
                        <a:fillRect/>
                      </a:stretch>
                    </p:blipFill>
                    <p:spPr>
                      <a:xfrm>
                        <a:off x="10309123" y="401638"/>
                        <a:ext cx="914400" cy="787400"/>
                      </a:xfrm>
                      <a:prstGeom prst="rect">
                        <a:avLst/>
                      </a:prstGeom>
                    </p:spPr>
                  </p:pic>
                </p:oleObj>
              </mc:Fallback>
            </mc:AlternateContent>
          </a:graphicData>
        </a:graphic>
      </p:graphicFrame>
    </p:spTree>
    <p:extLst>
      <p:ext uri="{BB962C8B-B14F-4D97-AF65-F5344CB8AC3E}">
        <p14:creationId xmlns:p14="http://schemas.microsoft.com/office/powerpoint/2010/main" val="248554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BE8C4FF-68C7-F3D3-5ADD-3176E3B9D7C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9BE8C4FF-68C7-F3D3-5ADD-3176E3B9D7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8" name="Title 3">
            <a:extLst>
              <a:ext uri="{FF2B5EF4-FFF2-40B4-BE49-F238E27FC236}">
                <a16:creationId xmlns:a16="http://schemas.microsoft.com/office/drawing/2014/main" id="{0D3C6A78-50E1-B28B-C717-A7E832426E22}"/>
              </a:ext>
            </a:extLst>
          </p:cNvPr>
          <p:cNvSpPr>
            <a:spLocks noGrp="1"/>
          </p:cNvSpPr>
          <p:nvPr>
            <p:ph type="title"/>
          </p:nvPr>
        </p:nvSpPr>
        <p:spPr>
          <a:xfrm>
            <a:off x="576263" y="656621"/>
            <a:ext cx="10515600" cy="685800"/>
          </a:xfrm>
        </p:spPr>
        <p:txBody>
          <a:bodyPr vert="horz"/>
          <a:lstStyle/>
          <a:p>
            <a:pPr eaLnBrk="1" fontAlgn="auto" hangingPunct="1">
              <a:spcAft>
                <a:spcPts val="0"/>
              </a:spcAft>
              <a:defRPr/>
            </a:pPr>
            <a:r>
              <a:rPr dirty="0"/>
              <a:t>Desay Smoke Test Result Review– </a:t>
            </a:r>
            <a:r>
              <a:rPr dirty="0">
                <a:solidFill>
                  <a:srgbClr val="008200"/>
                </a:solidFill>
              </a:rPr>
              <a:t>PASS with condition</a:t>
            </a:r>
          </a:p>
        </p:txBody>
      </p:sp>
      <p:sp>
        <p:nvSpPr>
          <p:cNvPr id="39" name="Text Placeholder 5">
            <a:extLst>
              <a:ext uri="{FF2B5EF4-FFF2-40B4-BE49-F238E27FC236}">
                <a16:creationId xmlns:a16="http://schemas.microsoft.com/office/drawing/2014/main" id="{E8AAD1AB-93F3-98EC-3F32-668CAF7AD01E}"/>
              </a:ext>
            </a:extLst>
          </p:cNvPr>
          <p:cNvSpPr>
            <a:spLocks noGrp="1"/>
          </p:cNvSpPr>
          <p:nvPr>
            <p:ph type="body" sz="quarter" idx="13"/>
          </p:nvPr>
        </p:nvSpPr>
        <p:spPr>
          <a:xfrm>
            <a:off x="395288" y="287338"/>
            <a:ext cx="5438775" cy="215900"/>
          </a:xfrm>
        </p:spPr>
        <p:txBody>
          <a:bodyPr/>
          <a:lstStyle/>
          <a:p>
            <a:pPr marL="0" indent="0">
              <a:buNone/>
              <a:defRPr/>
            </a:pPr>
            <a:r>
              <a:rPr lang="en-US" altLang="zh-CN" dirty="0"/>
              <a:t>U725C R05 HF2 GNG Review</a:t>
            </a:r>
          </a:p>
        </p:txBody>
      </p:sp>
      <p:sp>
        <p:nvSpPr>
          <p:cNvPr id="93186" name="Slide Number Placeholder 1">
            <a:extLst>
              <a:ext uri="{FF2B5EF4-FFF2-40B4-BE49-F238E27FC236}">
                <a16:creationId xmlns:a16="http://schemas.microsoft.com/office/drawing/2014/main" id="{11003295-0026-6E69-888C-DB9942F6FE86}"/>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25782C-DC51-4388-8ECF-886986226A1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93189" name="Slide Number Placeholder 2">
            <a:extLst>
              <a:ext uri="{FF2B5EF4-FFF2-40B4-BE49-F238E27FC236}">
                <a16:creationId xmlns:a16="http://schemas.microsoft.com/office/drawing/2014/main" id="{FB932281-C548-C9FA-1D1A-FAEC601F2859}"/>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DE35BBC-A458-4A71-8805-8B8913702F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2854889" y="1353554"/>
          <a:ext cx="5958348" cy="4790593"/>
        </p:xfrm>
        <a:graphic>
          <a:graphicData uri="http://schemas.openxmlformats.org/drawingml/2006/table">
            <a:tbl>
              <a:tblPr/>
              <a:tblGrid>
                <a:gridCol w="984472">
                  <a:extLst>
                    <a:ext uri="{9D8B030D-6E8A-4147-A177-3AD203B41FA5}">
                      <a16:colId xmlns:a16="http://schemas.microsoft.com/office/drawing/2014/main" val="1316445666"/>
                    </a:ext>
                  </a:extLst>
                </a:gridCol>
                <a:gridCol w="1699933">
                  <a:extLst>
                    <a:ext uri="{9D8B030D-6E8A-4147-A177-3AD203B41FA5}">
                      <a16:colId xmlns:a16="http://schemas.microsoft.com/office/drawing/2014/main" val="3419377179"/>
                    </a:ext>
                  </a:extLst>
                </a:gridCol>
                <a:gridCol w="892894">
                  <a:extLst>
                    <a:ext uri="{9D8B030D-6E8A-4147-A177-3AD203B41FA5}">
                      <a16:colId xmlns:a16="http://schemas.microsoft.com/office/drawing/2014/main" val="3000288006"/>
                    </a:ext>
                  </a:extLst>
                </a:gridCol>
                <a:gridCol w="2381049">
                  <a:extLst>
                    <a:ext uri="{9D8B030D-6E8A-4147-A177-3AD203B41FA5}">
                      <a16:colId xmlns:a16="http://schemas.microsoft.com/office/drawing/2014/main" val="3004720021"/>
                    </a:ext>
                  </a:extLst>
                </a:gridCol>
              </a:tblGrid>
              <a:tr h="308098">
                <a:tc gridSpan="4">
                  <a:txBody>
                    <a:bodyPr/>
                    <a:lstStyle/>
                    <a:p>
                      <a:pPr marL="0" algn="ctr" defTabSz="914400" rtl="0" eaLnBrk="1" fontAlgn="b" latinLnBrk="0" hangingPunct="1"/>
                      <a:r>
                        <a:rPr lang="en-US" sz="1100" b="1" i="0" u="none" strike="noStrike" kern="1200" dirty="0">
                          <a:solidFill>
                            <a:schemeClr val="tx1"/>
                          </a:solidFill>
                          <a:effectLst/>
                          <a:latin typeface="微软雅黑" panose="020B0503020204020204" pitchFamily="34" charset="-122"/>
                          <a:ea typeface="微软雅黑" panose="020B0503020204020204" pitchFamily="34" charset="-122"/>
                          <a:cs typeface="+mn-cs"/>
                        </a:rPr>
                        <a:t>Smoke Test Report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16287281"/>
                  </a:ext>
                </a:extLst>
              </a:tr>
              <a:tr h="245350">
                <a:tc gridSpan="4">
                  <a:txBody>
                    <a:bodyPr/>
                    <a:lstStyle/>
                    <a:p>
                      <a:pPr marL="0" algn="l" defTabSz="914400" rtl="0" eaLnBrk="1" fontAlgn="ctr" latinLnBrk="0" hangingPunct="1"/>
                      <a:r>
                        <a:rPr lang="en-US" sz="800" b="1" i="0" u="none" strike="noStrike" kern="1200" dirty="0">
                          <a:solidFill>
                            <a:schemeClr val="tx1"/>
                          </a:solidFill>
                          <a:effectLst/>
                          <a:latin typeface="微软雅黑" panose="020B0503020204020204" pitchFamily="34" charset="-122"/>
                          <a:ea typeface="微软雅黑" panose="020B0503020204020204" pitchFamily="34" charset="-122"/>
                          <a:cs typeface="+mn-cs"/>
                        </a:rPr>
                        <a:t>&lt;Test Info.&gt;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9714004"/>
                  </a:ext>
                </a:extLst>
              </a:tr>
              <a:tr h="585208">
                <a:tc gridSpan="3">
                  <a:txBody>
                    <a:bodyPr/>
                    <a:lstStyle/>
                    <a:p>
                      <a:pPr algn="l" fontAlgn="t"/>
                      <a:r>
                        <a:rPr lang="nl-NL"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Project Name: Ford ICA2 AHU</a:t>
                      </a:r>
                      <a:br>
                        <a:rPr lang="nl-NL"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nl-NL"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Model: U725C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t"/>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Test Environment:  </a:t>
                      </a:r>
                      <a:r>
                        <a:rPr lang="en-US" sz="7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Bench&amp;Vehicle</a:t>
                      </a: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 Testing</a:t>
                      </a:r>
                      <a:b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Test Start Date: 2023/10/13</a:t>
                      </a:r>
                      <a:b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Test End Date: 2023/10/16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3824"/>
                  </a:ext>
                </a:extLst>
              </a:tr>
              <a:tr h="245350">
                <a:tc gridSpan="4">
                  <a:txBody>
                    <a:bodyPr/>
                    <a:lstStyle/>
                    <a:p>
                      <a:pPr marL="0" algn="l" defTabSz="914400" rtl="0" eaLnBrk="1" fontAlgn="ctr" latinLnBrk="0" hangingPunct="1"/>
                      <a:r>
                        <a:rPr lang="en-US" sz="800" b="1" i="0" u="none" strike="noStrike" kern="1200" dirty="0">
                          <a:solidFill>
                            <a:schemeClr val="tx1"/>
                          </a:solidFill>
                          <a:effectLst/>
                          <a:latin typeface="微软雅黑" panose="020B0503020204020204" pitchFamily="34" charset="-122"/>
                          <a:ea typeface="微软雅黑" panose="020B0503020204020204" pitchFamily="34" charset="-122"/>
                          <a:cs typeface="+mn-cs"/>
                        </a:rPr>
                        <a:t>&lt;Software Version&gt;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06106"/>
                  </a:ext>
                </a:extLst>
              </a:tr>
              <a:tr h="623038">
                <a:tc>
                  <a:txBody>
                    <a:bodyPr/>
                    <a:lstStyle/>
                    <a:p>
                      <a:pPr algn="l" fontAlgn="t"/>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SW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t"/>
                      <a:r>
                        <a:rPr lang="pt-BR"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SOC ：20231012_0126_MF12_R05.PRO.HF2</a:t>
                      </a:r>
                      <a:br>
                        <a:rPr lang="pt-BR"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MCU：</a:t>
                      </a:r>
                      <a:br>
                        <a:rPr lang="pt-BR"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pt-BR"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20231012_131_PRO(U725C R05)#1800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a:solidFill>
                            <a:srgbClr val="000000"/>
                          </a:solidFill>
                          <a:effectLst/>
                          <a:latin typeface="微软雅黑" panose="020B0503020204020204" pitchFamily="34" charset="-122"/>
                          <a:ea typeface="微软雅黑" panose="020B0503020204020204" pitchFamily="34" charset="-122"/>
                        </a:rPr>
                        <a:t>HW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t"/>
                      <a:r>
                        <a:rPr lang="en-US" sz="600" b="0" i="0" u="none" strike="noStrike" dirty="0">
                          <a:solidFill>
                            <a:srgbClr val="000000"/>
                          </a:solidFill>
                          <a:effectLst/>
                          <a:latin typeface="微软雅黑" panose="020B0503020204020204" pitchFamily="34" charset="-122"/>
                          <a:ea typeface="微软雅黑" panose="020B0503020204020204" pitchFamily="34" charset="-122"/>
                        </a:rPr>
                        <a:t>HW004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224826"/>
                  </a:ext>
                </a:extLst>
              </a:tr>
              <a:tr h="492634">
                <a:tc>
                  <a:txBody>
                    <a:bodyPr/>
                    <a:lstStyle/>
                    <a:p>
                      <a:pPr algn="l" fontAlgn="t"/>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FNV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dueros_A11_7_milestone_bin-0.0.48.56</a:t>
                      </a:r>
                      <a:b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_20230808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600" b="0" i="0" u="none" strike="noStrike" dirty="0">
                          <a:solidFill>
                            <a:srgbClr val="000000"/>
                          </a:solidFill>
                          <a:effectLst/>
                          <a:latin typeface="微软雅黑" panose="020B0503020204020204" pitchFamily="34" charset="-122"/>
                          <a:ea typeface="微软雅黑" panose="020B0503020204020204" pitchFamily="34" charset="-122"/>
                        </a:rPr>
                        <a:t>ECG/TCU Version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600" b="0" i="0" u="none" strike="noStrike" dirty="0">
                          <a:solidFill>
                            <a:srgbClr val="000000"/>
                          </a:solidFill>
                          <a:effectLst/>
                          <a:latin typeface="微软雅黑" panose="020B0503020204020204" pitchFamily="34" charset="-122"/>
                          <a:ea typeface="微软雅黑" panose="020B0503020204020204" pitchFamily="34" charset="-122"/>
                        </a:rPr>
                        <a:t>ECG2-milestone-2023-05-Bundle-Release_EH_maps-0.0.46.292</a:t>
                      </a:r>
                      <a:br>
                        <a:rPr lang="en-US" sz="600" b="0" i="0" u="none" strike="noStrike" dirty="0">
                          <a:solidFill>
                            <a:srgbClr val="000000"/>
                          </a:solidFill>
                          <a:effectLst/>
                          <a:latin typeface="微软雅黑" panose="020B0503020204020204" pitchFamily="34" charset="-122"/>
                          <a:ea typeface="微软雅黑" panose="020B0503020204020204" pitchFamily="34" charset="-122"/>
                        </a:rPr>
                      </a:br>
                      <a:r>
                        <a:rPr lang="en-US" sz="600" b="0" i="0" u="none" strike="noStrike" dirty="0">
                          <a:solidFill>
                            <a:srgbClr val="000000"/>
                          </a:solidFill>
                          <a:effectLst/>
                          <a:latin typeface="微软雅黑" panose="020B0503020204020204" pitchFamily="34" charset="-122"/>
                          <a:ea typeface="微软雅黑" panose="020B0503020204020204" pitchFamily="34" charset="-122"/>
                        </a:rPr>
                        <a:t>TCU-milestone-2023-05-Bundle_Release-1.15.1.152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491746"/>
                  </a:ext>
                </a:extLst>
              </a:tr>
              <a:tr h="245350">
                <a:tc gridSpan="4">
                  <a:txBody>
                    <a:bodyPr/>
                    <a:lstStyle/>
                    <a:p>
                      <a:pPr marL="0" algn="l" defTabSz="914400" rtl="0" eaLnBrk="1" fontAlgn="ctr" latinLnBrk="0" hangingPunct="1"/>
                      <a:r>
                        <a:rPr lang="en-US" sz="800" b="1" i="0" u="none" strike="noStrike" kern="1200" dirty="0">
                          <a:solidFill>
                            <a:schemeClr val="tx1"/>
                          </a:solidFill>
                          <a:effectLst/>
                          <a:latin typeface="微软雅黑" panose="020B0503020204020204" pitchFamily="34" charset="-122"/>
                          <a:ea typeface="微软雅黑" panose="020B0503020204020204" pitchFamily="34" charset="-122"/>
                          <a:cs typeface="+mn-cs"/>
                        </a:rPr>
                        <a:t>&lt;Purpose&gt;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70117253"/>
                  </a:ext>
                </a:extLst>
              </a:tr>
              <a:tr h="434677">
                <a:tc gridSpan="4">
                  <a:txBody>
                    <a:bodyPr/>
                    <a:lstStyle/>
                    <a:p>
                      <a:pPr algn="l" fontAlgn="ct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Check desay basic functions of each module, whether exist function invalid or serious issue.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27574708"/>
                  </a:ext>
                </a:extLst>
              </a:tr>
              <a:tr h="249867">
                <a:tc gridSpan="4">
                  <a:txBody>
                    <a:bodyPr/>
                    <a:lstStyle/>
                    <a:p>
                      <a:pPr algn="l" fontAlgn="ctr"/>
                      <a:r>
                        <a:rPr lang="en-US" sz="800" b="1" i="0" u="none" strike="noStrike" kern="1200" dirty="0">
                          <a:solidFill>
                            <a:schemeClr val="tx1"/>
                          </a:solidFill>
                          <a:effectLst/>
                          <a:latin typeface="微软雅黑" panose="020B0503020204020204" pitchFamily="34" charset="-122"/>
                          <a:ea typeface="微软雅黑" panose="020B0503020204020204" pitchFamily="34" charset="-122"/>
                          <a:cs typeface="+mn-cs"/>
                        </a:rPr>
                        <a:t>&lt;Report Contents&gt;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80090125"/>
                  </a:ext>
                </a:extLst>
              </a:tr>
              <a:tr h="482975">
                <a:tc gridSpan="4">
                  <a:txBody>
                    <a:bodyPr/>
                    <a:lstStyle/>
                    <a:p>
                      <a:pPr algn="l" fontAlgn="t"/>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1. Feature list_Smoke Result Summary</a:t>
                      </a:r>
                      <a:b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2. Smoke Test Case divided into two parts as Smoke Test Case (IVI) and Smoke Test Case (CVPP) </a:t>
                      </a:r>
                      <a:b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3. All the case from every module case and category is I piority.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96155128"/>
                  </a:ext>
                </a:extLst>
              </a:tr>
              <a:tr h="245350">
                <a:tc gridSpan="4">
                  <a:txBody>
                    <a:bodyPr/>
                    <a:lstStyle/>
                    <a:p>
                      <a:pPr algn="l" fontAlgn="ctr"/>
                      <a:r>
                        <a:rPr lang="en-US" sz="800" b="1" i="0" u="none" strike="noStrike" kern="1200" dirty="0">
                          <a:solidFill>
                            <a:schemeClr val="tx1"/>
                          </a:solidFill>
                          <a:effectLst/>
                          <a:latin typeface="微软雅黑" panose="020B0503020204020204" pitchFamily="34" charset="-122"/>
                          <a:ea typeface="微软雅黑" panose="020B0503020204020204" pitchFamily="34" charset="-122"/>
                          <a:cs typeface="+mn-cs"/>
                        </a:rPr>
                        <a:t>&lt;Test Environment&gt;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83798018"/>
                  </a:ext>
                </a:extLst>
              </a:tr>
              <a:tr h="316348">
                <a:tc grid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1. Room Temperature : 23±5℃;Voltage : 14±0.1V;</a:t>
                      </a:r>
                      <a:b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b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2. The sample works normally before the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1544642"/>
                  </a:ext>
                </a:extLst>
              </a:tr>
              <a:tr h="316348">
                <a:tc grid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Maturity :93.59%</a:t>
                      </a:r>
                    </a:p>
                    <a:p>
                      <a:pPr algn="l" fontAlgn="t"/>
                      <a:endParaRPr lang="en-US" sz="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84268577"/>
                  </a:ext>
                </a:extLst>
              </a:tr>
            </a:tbl>
          </a:graphicData>
        </a:graphic>
      </p:graphicFrame>
      <p:graphicFrame>
        <p:nvGraphicFramePr>
          <p:cNvPr id="5" name="对象 4"/>
          <p:cNvGraphicFramePr>
            <a:graphicFrameLocks noChangeAspect="1"/>
          </p:cNvGraphicFramePr>
          <p:nvPr/>
        </p:nvGraphicFramePr>
        <p:xfrm>
          <a:off x="10250129" y="831287"/>
          <a:ext cx="914400" cy="787400"/>
        </p:xfrm>
        <a:graphic>
          <a:graphicData uri="http://schemas.openxmlformats.org/presentationml/2006/ole">
            <mc:AlternateContent xmlns:mc="http://schemas.openxmlformats.org/markup-compatibility/2006">
              <mc:Choice xmlns:v="urn:schemas-microsoft-com:vml" Requires="v">
                <p:oleObj name="工作表" showAsIcon="1" r:id="rId6" imgW="914400" imgH="787320" progId="Excel.Sheet.12">
                  <p:embed/>
                </p:oleObj>
              </mc:Choice>
              <mc:Fallback>
                <p:oleObj name="工作表" showAsIcon="1" r:id="rId6" imgW="914400" imgH="787320" progId="Excel.Sheet.12">
                  <p:embed/>
                  <p:pic>
                    <p:nvPicPr>
                      <p:cNvPr id="5" name="对象 4"/>
                      <p:cNvPicPr/>
                      <p:nvPr/>
                    </p:nvPicPr>
                    <p:blipFill>
                      <a:blip r:embed="rId7"/>
                      <a:stretch>
                        <a:fillRect/>
                      </a:stretch>
                    </p:blipFill>
                    <p:spPr>
                      <a:xfrm>
                        <a:off x="10250129" y="831287"/>
                        <a:ext cx="914400" cy="7874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74650" y="503238"/>
            <a:ext cx="10515600" cy="685800"/>
          </a:xfrm>
        </p:spPr>
        <p:txBody>
          <a:bodyPr vert="horz"/>
          <a:lstStyle/>
          <a:p>
            <a:pPr fontAlgn="auto">
              <a:spcAft>
                <a:spcPts val="0"/>
              </a:spcAft>
              <a:defRPr/>
            </a:pPr>
            <a:r>
              <a:rPr lang="en-US" dirty="0"/>
              <a:t>D</a:t>
            </a:r>
            <a:r>
              <a:rPr lang="en-US" altLang="zh-CN" dirty="0"/>
              <a:t>esay Monkey Test Result</a:t>
            </a:r>
            <a:r>
              <a:rPr lang="en-US" dirty="0"/>
              <a:t>- </a:t>
            </a:r>
            <a:r>
              <a:rPr lang="en-US" dirty="0">
                <a:solidFill>
                  <a:srgbClr val="008200"/>
                </a:solidFill>
              </a:rPr>
              <a:t>PASS</a:t>
            </a:r>
            <a:endParaRPr dirty="0"/>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a:defRPr/>
            </a:pPr>
            <a:r>
              <a:rPr lang="en-US" altLang="zh-CN" dirty="0"/>
              <a:t>U725C R05 HF2 GNG Review</a:t>
            </a:r>
          </a:p>
        </p:txBody>
      </p:sp>
      <p:graphicFrame>
        <p:nvGraphicFramePr>
          <p:cNvPr id="5" name="表格 4"/>
          <p:cNvGraphicFramePr>
            <a:graphicFrameLocks noGrp="1"/>
          </p:cNvGraphicFramePr>
          <p:nvPr>
            <p:extLst>
              <p:ext uri="{D42A27DB-BD31-4B8C-83A1-F6EECF244321}">
                <p14:modId xmlns:p14="http://schemas.microsoft.com/office/powerpoint/2010/main" val="2614044647"/>
              </p:ext>
            </p:extLst>
          </p:nvPr>
        </p:nvGraphicFramePr>
        <p:xfrm>
          <a:off x="1119495" y="846138"/>
          <a:ext cx="9429136" cy="5370995"/>
        </p:xfrm>
        <a:graphic>
          <a:graphicData uri="http://schemas.openxmlformats.org/drawingml/2006/table">
            <a:tbl>
              <a:tblPr/>
              <a:tblGrid>
                <a:gridCol w="2068823">
                  <a:extLst>
                    <a:ext uri="{9D8B030D-6E8A-4147-A177-3AD203B41FA5}">
                      <a16:colId xmlns:a16="http://schemas.microsoft.com/office/drawing/2014/main" val="114905185"/>
                    </a:ext>
                  </a:extLst>
                </a:gridCol>
                <a:gridCol w="1510368">
                  <a:extLst>
                    <a:ext uri="{9D8B030D-6E8A-4147-A177-3AD203B41FA5}">
                      <a16:colId xmlns:a16="http://schemas.microsoft.com/office/drawing/2014/main" val="2678670625"/>
                    </a:ext>
                  </a:extLst>
                </a:gridCol>
                <a:gridCol w="2016963">
                  <a:extLst>
                    <a:ext uri="{9D8B030D-6E8A-4147-A177-3AD203B41FA5}">
                      <a16:colId xmlns:a16="http://schemas.microsoft.com/office/drawing/2014/main" val="482761598"/>
                    </a:ext>
                  </a:extLst>
                </a:gridCol>
                <a:gridCol w="622859">
                  <a:extLst>
                    <a:ext uri="{9D8B030D-6E8A-4147-A177-3AD203B41FA5}">
                      <a16:colId xmlns:a16="http://schemas.microsoft.com/office/drawing/2014/main" val="3245475379"/>
                    </a:ext>
                  </a:extLst>
                </a:gridCol>
                <a:gridCol w="709102">
                  <a:extLst>
                    <a:ext uri="{9D8B030D-6E8A-4147-A177-3AD203B41FA5}">
                      <a16:colId xmlns:a16="http://schemas.microsoft.com/office/drawing/2014/main" val="3689912294"/>
                    </a:ext>
                  </a:extLst>
                </a:gridCol>
                <a:gridCol w="718684">
                  <a:extLst>
                    <a:ext uri="{9D8B030D-6E8A-4147-A177-3AD203B41FA5}">
                      <a16:colId xmlns:a16="http://schemas.microsoft.com/office/drawing/2014/main" val="182988515"/>
                    </a:ext>
                  </a:extLst>
                </a:gridCol>
                <a:gridCol w="565365">
                  <a:extLst>
                    <a:ext uri="{9D8B030D-6E8A-4147-A177-3AD203B41FA5}">
                      <a16:colId xmlns:a16="http://schemas.microsoft.com/office/drawing/2014/main" val="1892631978"/>
                    </a:ext>
                  </a:extLst>
                </a:gridCol>
                <a:gridCol w="632442">
                  <a:extLst>
                    <a:ext uri="{9D8B030D-6E8A-4147-A177-3AD203B41FA5}">
                      <a16:colId xmlns:a16="http://schemas.microsoft.com/office/drawing/2014/main" val="174379955"/>
                    </a:ext>
                  </a:extLst>
                </a:gridCol>
                <a:gridCol w="584530">
                  <a:extLst>
                    <a:ext uri="{9D8B030D-6E8A-4147-A177-3AD203B41FA5}">
                      <a16:colId xmlns:a16="http://schemas.microsoft.com/office/drawing/2014/main" val="3347082472"/>
                    </a:ext>
                  </a:extLst>
                </a:gridCol>
              </a:tblGrid>
              <a:tr h="207395">
                <a:tc>
                  <a:txBody>
                    <a:bodyPr/>
                    <a:lstStyle/>
                    <a:p>
                      <a:pPr algn="ctr" rtl="0" fontAlgn="ct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影响因素（新）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测试步骤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性能数据计算细则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Owner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R00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R05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ctr" fontAlgn="ct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允许偏差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Test Result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86216233"/>
                  </a:ext>
                </a:extLst>
              </a:tr>
              <a:tr h="308689">
                <a:tc>
                  <a:txBody>
                    <a:bodyPr/>
                    <a:lstStyle/>
                    <a:p>
                      <a:pPr algn="l" rtl="0"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24</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测试中的</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CPU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运行过程中，以</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5</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秒为间隔持续用</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top</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抓取</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CPU</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数据（</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nice -n -10 top -d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计算整个运行过程中 </a:t>
                      </a:r>
                      <a:r>
                        <a:rPr lang="en-US" altLang="zh-CN" sz="7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cpu</a:t>
                      </a:r>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Desay/Baidu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510%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567%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984617363"/>
                  </a:ext>
                </a:extLst>
              </a:tr>
              <a:tr h="291435">
                <a:tc>
                  <a:txBody>
                    <a:bodyPr/>
                    <a:lstStyle/>
                    <a:p>
                      <a:pPr algn="l" rtl="0"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24</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测试中的</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RAM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运行过程中，以</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5</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分钟为间隔持续用</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dumpsys meminfo</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计算整个运行过程中 </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Ram</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Desay/Baidu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11,808,472K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11,814,432K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400M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443911488"/>
                  </a:ext>
                </a:extLst>
              </a:tr>
              <a:tr h="423873">
                <a:tc>
                  <a:txBody>
                    <a:bodyPr/>
                    <a:lstStyle/>
                    <a:p>
                      <a:pPr algn="l" rtl="0"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24</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测试中的</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GPU Free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运行过程中，以</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5</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s</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为间隔持续用</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cat /sys/class/kgsl//kgsl-3d0/gpu_busy_percentage</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抓取</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GPU</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计算整个运行过程中 </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GPU</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的剩余值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Desay/Baidu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670365262"/>
                  </a:ext>
                </a:extLst>
              </a:tr>
              <a:tr h="481330">
                <a:tc>
                  <a:txBody>
                    <a:bodyPr/>
                    <a:lstStyle/>
                    <a:p>
                      <a:pPr algn="l" rtl="0"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24</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中的</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ANR</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运行结束以后，搜集日志，分析</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ANR</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脚本分析日志中出现的</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ANR</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Desay/Baidu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832048332"/>
                  </a:ext>
                </a:extLst>
              </a:tr>
              <a:tr h="381088">
                <a:tc>
                  <a:txBody>
                    <a:bodyPr/>
                    <a:lstStyle/>
                    <a:p>
                      <a:pPr algn="l" rtl="0"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24</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中的</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Crash</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运行结束以后，搜集日志，分析</a:t>
                      </a: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crash</a:t>
                      </a:r>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脚本分析日志中出现的</a:t>
                      </a: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crash</a:t>
                      </a:r>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次数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Desay/Baidu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256129455"/>
                  </a:ext>
                </a:extLst>
              </a:tr>
              <a:tr h="291435">
                <a:tc>
                  <a:txBody>
                    <a:bodyPr/>
                    <a:lstStyle/>
                    <a:p>
                      <a:pPr algn="l" rtl="0"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24</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中内存泄露进程数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运行过程中，以</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5</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分钟为间隔持续用</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dumsys meminfo</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抓取内存数据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脚本生成内存曲线图</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Desay/Baidu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892375637"/>
                  </a:ext>
                </a:extLst>
              </a:tr>
              <a:tr h="680013">
                <a:tc>
                  <a:txBody>
                    <a:bodyPr/>
                    <a:lstStyle/>
                    <a:p>
                      <a:pPr algn="l" fontAlgn="b"/>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8</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测试</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设置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adb shell monkey -p com.desay.setting -s 10 --throttle 300 --ignore-crashes --ignore-timeouts --ignore-native-crashes --bugreport  -v -v -v 70000   &gt;&gt; "%CD%\log\monkey_log.txt"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查看是否有</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ANR\CRASH\</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内存泄漏系统卡死等</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Desay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58904437"/>
                  </a:ext>
                </a:extLst>
              </a:tr>
              <a:tr h="680013">
                <a:tc>
                  <a:txBody>
                    <a:bodyPr/>
                    <a:lstStyle/>
                    <a:p>
                      <a:pPr algn="l" fontAlgn="b"/>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8</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测试</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蓝牙音乐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adb</a:t>
                      </a: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 shell monkey -p </a:t>
                      </a:r>
                      <a:r>
                        <a:rPr lang="en-US" sz="7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com.desaysv.mediaplayer</a:t>
                      </a: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 -s 10 --throttle 300 --ignore-crashes --ignore-timeouts --ignore-native-crashes --</a:t>
                      </a:r>
                      <a:r>
                        <a:rPr lang="en-US" sz="7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bugreport</a:t>
                      </a: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  -v -v -v 70000   &gt;&gt; "%CD%\log\monkey_log.txt"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查看是否有</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ANR\CRASH\</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内存泄漏系统卡死等</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322010324"/>
                  </a:ext>
                </a:extLst>
              </a:tr>
              <a:tr h="777158">
                <a:tc>
                  <a:txBody>
                    <a:bodyPr/>
                    <a:lstStyle/>
                    <a:p>
                      <a:pPr algn="l" fontAlgn="b"/>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8</a:t>
                      </a:r>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小时</a:t>
                      </a: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测试</a:t>
                      </a: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蓝牙电话</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adb shell monkey -p com.desay_svautomotive.bluetoothtel -s 10 --throttle 300 --ignore-crashes --ignore-timeouts --ignore-native-crashes --bugreport  -v -v -v 70000   &gt;&gt; "%CD%\log\monkey_log.txt"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查看是否有</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ANR\CRASH\</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内存泄漏系统卡死等</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094172862"/>
                  </a:ext>
                </a:extLst>
              </a:tr>
              <a:tr h="777158">
                <a:tc>
                  <a:txBody>
                    <a:bodyPr/>
                    <a:lstStyle/>
                    <a:p>
                      <a:pPr algn="l" fontAlgn="b"/>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8</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小时</a:t>
                      </a: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Monkey</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测试（其他所属应用）</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adb shell monkey -p com.desay.setting com.desay_svautomotive.blue -s 10 --throttle 300 --ignore-crashes --ignore-timeouts --ignore-native-crashes --bugreport  -v -v -v 70000   &gt;&gt; "%CD%\log\monkey_log.txt"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查看是否有</a:t>
                      </a:r>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ANR\CRASH\</a:t>
                      </a:r>
                      <a:r>
                        <a:rPr lang="zh-CN" alt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内存泄漏系统卡死等</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kern="1200">
                          <a:solidFill>
                            <a:schemeClr val="tx1"/>
                          </a:solidFill>
                          <a:effectLst/>
                          <a:latin typeface="微软雅黑" panose="020B0503020204020204" pitchFamily="34" charset="-122"/>
                          <a:ea typeface="微软雅黑" panose="020B0503020204020204" pitchFamily="34" charset="-122"/>
                          <a:cs typeface="+mn-cs"/>
                        </a:rPr>
                        <a:t>Desay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kern="1200" dirty="0">
                          <a:solidFill>
                            <a:schemeClr val="tx1"/>
                          </a:solidFill>
                          <a:effectLst/>
                          <a:latin typeface="微软雅黑" panose="020B0503020204020204" pitchFamily="34" charset="-122"/>
                          <a:ea typeface="微软雅黑" panose="020B0503020204020204" pitchFamily="34" charset="-122"/>
                          <a:cs typeface="+mn-cs"/>
                        </a:rPr>
                        <a:t>Pass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281028962"/>
                  </a:ext>
                </a:extLst>
              </a:tr>
            </a:tbl>
          </a:graphicData>
        </a:graphic>
      </p:graphicFrame>
    </p:spTree>
    <p:extLst>
      <p:ext uri="{BB962C8B-B14F-4D97-AF65-F5344CB8AC3E}">
        <p14:creationId xmlns:p14="http://schemas.microsoft.com/office/powerpoint/2010/main" val="3092341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993A7E4-DD8F-14D2-4A9D-948959BBFFD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B993A7E4-DD8F-14D2-4A9D-948959BBFF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lang="en-US" dirty="0"/>
              <a:t>OTA S</a:t>
            </a:r>
            <a:r>
              <a:rPr lang="en-US" altLang="zh-CN" dirty="0"/>
              <a:t>pecial Test Result</a:t>
            </a:r>
            <a:r>
              <a:rPr dirty="0"/>
              <a:t>- </a:t>
            </a:r>
            <a:r>
              <a:rPr dirty="0">
                <a:solidFill>
                  <a:srgbClr val="008200"/>
                </a:solidFill>
              </a:rPr>
              <a:t>PASS</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marL="0" indent="0">
              <a:buNone/>
              <a:defRPr/>
            </a:pPr>
            <a:r>
              <a:rPr lang="en-US" altLang="zh-CN" dirty="0"/>
              <a:t>U725C R05 HF2 GNG Review</a:t>
            </a:r>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11" name="表格 10"/>
          <p:cNvGraphicFramePr>
            <a:graphicFrameLocks noGrp="1"/>
          </p:cNvGraphicFramePr>
          <p:nvPr/>
        </p:nvGraphicFramePr>
        <p:xfrm>
          <a:off x="1155700" y="1828798"/>
          <a:ext cx="10083800" cy="3581401"/>
        </p:xfrm>
        <a:graphic>
          <a:graphicData uri="http://schemas.openxmlformats.org/drawingml/2006/table">
            <a:tbl>
              <a:tblPr/>
              <a:tblGrid>
                <a:gridCol w="2901519">
                  <a:extLst>
                    <a:ext uri="{9D8B030D-6E8A-4147-A177-3AD203B41FA5}">
                      <a16:colId xmlns:a16="http://schemas.microsoft.com/office/drawing/2014/main" val="1848604039"/>
                    </a:ext>
                  </a:extLst>
                </a:gridCol>
                <a:gridCol w="1614225">
                  <a:extLst>
                    <a:ext uri="{9D8B030D-6E8A-4147-A177-3AD203B41FA5}">
                      <a16:colId xmlns:a16="http://schemas.microsoft.com/office/drawing/2014/main" val="1908852862"/>
                    </a:ext>
                  </a:extLst>
                </a:gridCol>
                <a:gridCol w="1307727">
                  <a:extLst>
                    <a:ext uri="{9D8B030D-6E8A-4147-A177-3AD203B41FA5}">
                      <a16:colId xmlns:a16="http://schemas.microsoft.com/office/drawing/2014/main" val="470154464"/>
                    </a:ext>
                  </a:extLst>
                </a:gridCol>
                <a:gridCol w="1614225">
                  <a:extLst>
                    <a:ext uri="{9D8B030D-6E8A-4147-A177-3AD203B41FA5}">
                      <a16:colId xmlns:a16="http://schemas.microsoft.com/office/drawing/2014/main" val="801022554"/>
                    </a:ext>
                  </a:extLst>
                </a:gridCol>
                <a:gridCol w="1338377">
                  <a:extLst>
                    <a:ext uri="{9D8B030D-6E8A-4147-A177-3AD203B41FA5}">
                      <a16:colId xmlns:a16="http://schemas.microsoft.com/office/drawing/2014/main" val="211859958"/>
                    </a:ext>
                  </a:extLst>
                </a:gridCol>
                <a:gridCol w="1307727">
                  <a:extLst>
                    <a:ext uri="{9D8B030D-6E8A-4147-A177-3AD203B41FA5}">
                      <a16:colId xmlns:a16="http://schemas.microsoft.com/office/drawing/2014/main" val="2839693904"/>
                    </a:ext>
                  </a:extLst>
                </a:gridCol>
              </a:tblGrid>
              <a:tr h="310991">
                <a:tc>
                  <a:txBody>
                    <a:bodyPr/>
                    <a:lstStyle/>
                    <a:p>
                      <a:pPr algn="l" fontAlgn="ctr"/>
                      <a:r>
                        <a:rPr lang="en-US" sz="1200" b="1" i="0" u="none" strike="noStrike">
                          <a:effectLst/>
                          <a:latin typeface="Arial" panose="020B0604020202020204" pitchFamily="34" charset="0"/>
                        </a:rPr>
                        <a:t>Title: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C0C0"/>
                    </a:solidFill>
                  </a:tcPr>
                </a:tc>
                <a:tc gridSpan="5">
                  <a:txBody>
                    <a:bodyPr/>
                    <a:lstStyle/>
                    <a:p>
                      <a:pPr algn="ctr" fontAlgn="ctr"/>
                      <a:r>
                        <a:rPr lang="en-US" sz="1200" b="1" i="0" u="none" strike="noStrike">
                          <a:effectLst/>
                          <a:latin typeface="Arial" panose="020B0604020202020204" pitchFamily="34" charset="0"/>
                        </a:rPr>
                        <a:t>Verification Test  Report  For 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0235245"/>
                  </a:ext>
                </a:extLst>
              </a:tr>
              <a:tr h="310991">
                <a:tc gridSpan="6">
                  <a:txBody>
                    <a:bodyPr/>
                    <a:lstStyle/>
                    <a:p>
                      <a:pPr algn="ctr" fontAlgn="ctr"/>
                      <a:r>
                        <a:rPr lang="zh-CN" altLang="en-US" sz="1200" b="0" i="0" u="none" strike="noStrike">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43901854"/>
                  </a:ext>
                </a:extLst>
              </a:tr>
              <a:tr h="511629">
                <a:tc>
                  <a:txBody>
                    <a:bodyPr/>
                    <a:lstStyle/>
                    <a:p>
                      <a:pPr algn="ctr" fontAlgn="ctr"/>
                      <a:r>
                        <a:rPr lang="en-US" sz="1000" b="0" i="0" u="none" strike="noStrike">
                          <a:effectLst/>
                          <a:latin typeface="Arial" panose="020B0604020202020204" pitchFamily="34" charset="0"/>
                        </a:rPr>
                        <a:t>Function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Total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dirty="0">
                          <a:effectLst/>
                          <a:latin typeface="Arial" panose="020B0604020202020204" pitchFamily="34" charset="0"/>
                        </a:rPr>
                        <a:t>Passed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Failed Test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Percentage of Test Completion: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000" b="0" i="0" u="none" strike="noStrike">
                          <a:effectLst/>
                          <a:latin typeface="Arial" panose="020B0604020202020204" pitchFamily="34" charset="0"/>
                        </a:rPr>
                        <a:t>Test Cases Pass Percentage: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791078273"/>
                  </a:ext>
                </a:extLst>
              </a:tr>
              <a:tr h="250798">
                <a:tc>
                  <a:txBody>
                    <a:bodyPr/>
                    <a:lstStyle/>
                    <a:p>
                      <a:pPr algn="l" fontAlgn="ctr"/>
                      <a:r>
                        <a:rPr lang="en-US" sz="1000" b="0" i="0" u="none" strike="noStrike">
                          <a:effectLst/>
                          <a:latin typeface="Arial" panose="020B0604020202020204" pitchFamily="34" charset="0"/>
                        </a:rPr>
                        <a:t>TC_SOC_OTA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80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80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370418"/>
                  </a:ext>
                </a:extLst>
              </a:tr>
              <a:tr h="250798">
                <a:tc>
                  <a:txBody>
                    <a:bodyPr/>
                    <a:lstStyle/>
                    <a:p>
                      <a:pPr algn="l" fontAlgn="ctr"/>
                      <a:r>
                        <a:rPr lang="en-US" sz="1000" b="0" i="0" u="none" strike="noStrike">
                          <a:effectLst/>
                          <a:latin typeface="Arial" panose="020B0604020202020204" pitchFamily="34" charset="0"/>
                        </a:rPr>
                        <a:t>TC_MCU_OTA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571249"/>
                  </a:ext>
                </a:extLst>
              </a:tr>
              <a:tr h="250798">
                <a:tc>
                  <a:txBody>
                    <a:bodyPr/>
                    <a:lstStyle/>
                    <a:p>
                      <a:pPr algn="l" fontAlgn="ctr"/>
                      <a:r>
                        <a:rPr lang="en-US" sz="1000" b="0" i="0" u="none" strike="noStrike">
                          <a:effectLst/>
                          <a:latin typeface="Arial" panose="020B0604020202020204" pitchFamily="34" charset="0"/>
                        </a:rPr>
                        <a:t>TC_MCU_USB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98.48%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7091529"/>
                  </a:ext>
                </a:extLst>
              </a:tr>
              <a:tr h="250798">
                <a:tc>
                  <a:txBody>
                    <a:bodyPr/>
                    <a:lstStyle/>
                    <a:p>
                      <a:pPr algn="l" fontAlgn="ctr"/>
                      <a:r>
                        <a:rPr lang="en-US" sz="1000" b="0" i="0" u="none" strike="noStrike">
                          <a:effectLst/>
                          <a:latin typeface="Arial" panose="020B0604020202020204" pitchFamily="34" charset="0"/>
                        </a:rPr>
                        <a:t>TC_SOC_USB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432452"/>
                  </a:ext>
                </a:extLst>
              </a:tr>
              <a:tr h="250798">
                <a:tc>
                  <a:txBody>
                    <a:bodyPr/>
                    <a:lstStyle/>
                    <a:p>
                      <a:pPr algn="l" fontAlgn="ctr"/>
                      <a:r>
                        <a:rPr lang="en-US" sz="1000" b="0" i="0" u="none" strike="noStrike">
                          <a:effectLst/>
                          <a:latin typeface="Arial" panose="020B0604020202020204" pitchFamily="34" charset="0"/>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315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314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effectLst/>
                          <a:latin typeface="Arial" panose="020B0604020202020204" pitchFamily="34" charset="0"/>
                        </a:rPr>
                        <a:t>99.68%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258426"/>
                  </a:ext>
                </a:extLst>
              </a:tr>
              <a:tr h="250798">
                <a:tc gridSpan="6">
                  <a:txBody>
                    <a:bodyPr/>
                    <a:lstStyle/>
                    <a:p>
                      <a:pPr algn="ctr" fontAlgn="ctr"/>
                      <a:r>
                        <a:rPr lang="zh-CN" altLang="en-US" sz="1000" b="0" i="0" u="none" strike="noStrike">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75000577"/>
                  </a:ext>
                </a:extLst>
              </a:tr>
              <a:tr h="260830">
                <a:tc gridSpan="6">
                  <a:txBody>
                    <a:bodyPr/>
                    <a:lstStyle/>
                    <a:p>
                      <a:pPr algn="ctr" fontAlgn="ctr"/>
                      <a:r>
                        <a:rPr lang="en-US" sz="1000" b="1" i="0" u="none" strike="noStrike">
                          <a:effectLst/>
                          <a:latin typeface="Arial" panose="020B0604020202020204" pitchFamily="34" charset="0"/>
                        </a:rPr>
                        <a:t>Test Summary Description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10">
                      <a:fgClr>
                        <a:srgbClr val="000000"/>
                      </a:fgClr>
                      <a:bgClr>
                        <a:srgbClr val="FFFFFF"/>
                      </a:bgClr>
                    </a:patt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82167119"/>
                  </a:ext>
                </a:extLst>
              </a:tr>
              <a:tr h="682172">
                <a:tc gridSpan="6">
                  <a:txBody>
                    <a:bodyPr/>
                    <a:lstStyle/>
                    <a:p>
                      <a:pPr algn="l" fontAlgn="t"/>
                      <a:r>
                        <a:rPr lang="zh-CN" altLang="en-US" sz="1000" b="0" i="0" u="none" strike="noStrike" dirty="0">
                          <a:effectLst/>
                          <a:latin typeface="宋体" panose="02010600030101010101" pitchFamily="2" charset="-122"/>
                          <a:ea typeface="宋体" panose="02010600030101010101" pitchFamily="2" charset="-122"/>
                        </a:rPr>
                        <a:t>主要问题：</a:t>
                      </a:r>
                      <a:br>
                        <a:rPr lang="zh-CN" altLang="en-US" sz="1000" b="0" i="0" u="none" strike="noStrike" dirty="0">
                          <a:effectLst/>
                          <a:latin typeface="宋体" panose="02010600030101010101" pitchFamily="2" charset="-122"/>
                          <a:ea typeface="宋体" panose="02010600030101010101" pitchFamily="2" charset="-122"/>
                        </a:rPr>
                      </a:br>
                      <a:r>
                        <a:rPr lang="en-US" altLang="zh-CN" sz="1000" b="0" i="0" u="none" strike="noStrike" dirty="0">
                          <a:effectLst/>
                          <a:latin typeface="宋体" panose="02010600030101010101" pitchFamily="2" charset="-122"/>
                          <a:ea typeface="宋体" panose="02010600030101010101" pitchFamily="2" charset="-122"/>
                        </a:rPr>
                        <a:t>【U725C】【</a:t>
                      </a:r>
                      <a:r>
                        <a:rPr lang="zh-CN" altLang="en-US" sz="1000" b="0" i="0" u="none" strike="noStrike" dirty="0">
                          <a:effectLst/>
                          <a:latin typeface="宋体" panose="02010600030101010101" pitchFamily="2" charset="-122"/>
                          <a:ea typeface="宋体" panose="02010600030101010101" pitchFamily="2" charset="-122"/>
                        </a:rPr>
                        <a:t>必现</a:t>
                      </a:r>
                      <a:r>
                        <a:rPr lang="en-US" altLang="zh-CN" sz="1000" b="0" i="0" u="none" strike="noStrike" dirty="0">
                          <a:effectLst/>
                          <a:latin typeface="宋体" panose="02010600030101010101" pitchFamily="2" charset="-122"/>
                          <a:ea typeface="宋体" panose="02010600030101010101" pitchFamily="2" charset="-122"/>
                        </a:rPr>
                        <a:t>】【OTA】</a:t>
                      </a:r>
                      <a:r>
                        <a:rPr lang="zh-CN" altLang="en-US" sz="1000" b="0" i="0" u="none" strike="noStrike" dirty="0">
                          <a:effectLst/>
                          <a:latin typeface="宋体" panose="02010600030101010101" pitchFamily="2" charset="-122"/>
                          <a:ea typeface="宋体" panose="02010600030101010101" pitchFamily="2" charset="-122"/>
                        </a:rPr>
                        <a:t>点击更新成功弹框的详情后显示空白，不显示更新内容</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60921592"/>
                  </a:ext>
                </a:extLst>
              </a:tr>
            </a:tbl>
          </a:graphicData>
        </a:graphic>
      </p:graphicFrame>
    </p:spTree>
    <p:extLst>
      <p:ext uri="{BB962C8B-B14F-4D97-AF65-F5344CB8AC3E}">
        <p14:creationId xmlns:p14="http://schemas.microsoft.com/office/powerpoint/2010/main" val="3492055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22B0514E-4E7F-3C9F-F1CE-226D3C67CC9B}"/>
              </a:ext>
            </a:extLst>
          </p:cNvPr>
          <p:cNvSpPr>
            <a:spLocks noGrp="1"/>
          </p:cNvSpPr>
          <p:nvPr>
            <p:ph idx="18"/>
          </p:nvPr>
        </p:nvSpPr>
        <p:spPr>
          <a:xfrm>
            <a:off x="0" y="6275387"/>
            <a:ext cx="11826875" cy="295275"/>
          </a:xfrm>
        </p:spPr>
        <p:txBody>
          <a:bodyPr/>
          <a:lstStyle/>
          <a:p>
            <a:pPr eaLnBrk="1" fontAlgn="auto" hangingPunct="1">
              <a:spcAft>
                <a:spcPts val="0"/>
              </a:spcAft>
              <a:buFont typeface="Arial"/>
              <a:buNone/>
              <a:defRPr/>
            </a:pPr>
            <a:r>
              <a:rPr lang="en-US" dirty="0"/>
              <a:t>BC F113 NA</a:t>
            </a:r>
            <a:r>
              <a:rPr lang="en-US" altLang="zh-CN" dirty="0"/>
              <a:t> as old test hardware. Non-problem.</a:t>
            </a:r>
            <a:endParaRPr lang="en-US" dirty="0"/>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5288" y="287338"/>
            <a:ext cx="5438775" cy="215900"/>
          </a:xfrm>
        </p:spPr>
        <p:txBody>
          <a:bodyPr/>
          <a:lstStyle/>
          <a:p>
            <a:pPr>
              <a:defRPr/>
            </a:pPr>
            <a:r>
              <a:rPr lang="en-US" altLang="zh-CN" dirty="0"/>
              <a:t>U725C R05 HF2 GNG Review</a:t>
            </a:r>
          </a:p>
        </p:txBody>
      </p:sp>
      <p:sp>
        <p:nvSpPr>
          <p:cNvPr id="6" name="Title 5">
            <a:extLst>
              <a:ext uri="{FF2B5EF4-FFF2-40B4-BE49-F238E27FC236}">
                <a16:creationId xmlns:a16="http://schemas.microsoft.com/office/drawing/2014/main" id="{71E3A06D-793C-BB98-5F77-B54EF9F2C4FF}"/>
              </a:ext>
            </a:extLst>
          </p:cNvPr>
          <p:cNvSpPr>
            <a:spLocks noGrp="1"/>
          </p:cNvSpPr>
          <p:nvPr>
            <p:ph type="title"/>
          </p:nvPr>
        </p:nvSpPr>
        <p:spPr/>
        <p:txBody>
          <a:bodyPr vert="horz"/>
          <a:lstStyle/>
          <a:p>
            <a:r>
              <a:rPr lang="en-US" dirty="0"/>
              <a:t>D</a:t>
            </a:r>
            <a:r>
              <a:rPr lang="en-US" altLang="zh-CN" dirty="0"/>
              <a:t>esay DID Test Result</a:t>
            </a:r>
            <a:r>
              <a:rPr lang="en-US" dirty="0"/>
              <a:t>- </a:t>
            </a:r>
            <a:r>
              <a:rPr lang="en-US" dirty="0">
                <a:solidFill>
                  <a:srgbClr val="008200"/>
                </a:solidFill>
              </a:rPr>
              <a:t>PASS</a:t>
            </a:r>
            <a:endParaRPr lang="zh-CN" altLang="en-US" dirty="0"/>
          </a:p>
        </p:txBody>
      </p:sp>
      <p:graphicFrame>
        <p:nvGraphicFramePr>
          <p:cNvPr id="7" name="表格 6"/>
          <p:cNvGraphicFramePr>
            <a:graphicFrameLocks noGrp="1"/>
          </p:cNvGraphicFramePr>
          <p:nvPr/>
        </p:nvGraphicFramePr>
        <p:xfrm>
          <a:off x="395288" y="1367165"/>
          <a:ext cx="4775200" cy="2489200"/>
        </p:xfrm>
        <a:graphic>
          <a:graphicData uri="http://schemas.openxmlformats.org/drawingml/2006/table">
            <a:tbl>
              <a:tblPr/>
              <a:tblGrid>
                <a:gridCol w="889000">
                  <a:extLst>
                    <a:ext uri="{9D8B030D-6E8A-4147-A177-3AD203B41FA5}">
                      <a16:colId xmlns:a16="http://schemas.microsoft.com/office/drawing/2014/main" val="1389013797"/>
                    </a:ext>
                  </a:extLst>
                </a:gridCol>
                <a:gridCol w="1612900">
                  <a:extLst>
                    <a:ext uri="{9D8B030D-6E8A-4147-A177-3AD203B41FA5}">
                      <a16:colId xmlns:a16="http://schemas.microsoft.com/office/drawing/2014/main" val="3698292647"/>
                    </a:ext>
                  </a:extLst>
                </a:gridCol>
                <a:gridCol w="1600200">
                  <a:extLst>
                    <a:ext uri="{9D8B030D-6E8A-4147-A177-3AD203B41FA5}">
                      <a16:colId xmlns:a16="http://schemas.microsoft.com/office/drawing/2014/main" val="1652549492"/>
                    </a:ext>
                  </a:extLst>
                </a:gridCol>
                <a:gridCol w="673100">
                  <a:extLst>
                    <a:ext uri="{9D8B030D-6E8A-4147-A177-3AD203B41FA5}">
                      <a16:colId xmlns:a16="http://schemas.microsoft.com/office/drawing/2014/main" val="851066155"/>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1643412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 R4AT-18D668-AC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 R4AT-18D668-AC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00627398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 R4AT-14H370-AA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 R4AT-14H370-AA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469130160"/>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R4AT-14H361-AC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R4AT-14H361-AC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92615665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~R4AT-14H369-AB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~R4AT-14H369-AB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90801100"/>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43352131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54169326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860523281"/>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106502287"/>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R4AT-14H379-AC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R4AT-14H379-AC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67828256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77527184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DSMB6T-18D668-AJ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DSMB6T-18D668-AJ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03069356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2777718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846176694"/>
                  </a:ext>
                </a:extLst>
              </a:tr>
            </a:tbl>
          </a:graphicData>
        </a:graphic>
      </p:graphicFrame>
      <p:graphicFrame>
        <p:nvGraphicFramePr>
          <p:cNvPr id="10" name="表格 9"/>
          <p:cNvGraphicFramePr>
            <a:graphicFrameLocks noGrp="1"/>
          </p:cNvGraphicFramePr>
          <p:nvPr/>
        </p:nvGraphicFramePr>
        <p:xfrm>
          <a:off x="5556869" y="1367165"/>
          <a:ext cx="4775200" cy="2489200"/>
        </p:xfrm>
        <a:graphic>
          <a:graphicData uri="http://schemas.openxmlformats.org/drawingml/2006/table">
            <a:tbl>
              <a:tblPr/>
              <a:tblGrid>
                <a:gridCol w="889000">
                  <a:extLst>
                    <a:ext uri="{9D8B030D-6E8A-4147-A177-3AD203B41FA5}">
                      <a16:colId xmlns:a16="http://schemas.microsoft.com/office/drawing/2014/main" val="4045164227"/>
                    </a:ext>
                  </a:extLst>
                </a:gridCol>
                <a:gridCol w="1612900">
                  <a:extLst>
                    <a:ext uri="{9D8B030D-6E8A-4147-A177-3AD203B41FA5}">
                      <a16:colId xmlns:a16="http://schemas.microsoft.com/office/drawing/2014/main" val="3961275689"/>
                    </a:ext>
                  </a:extLst>
                </a:gridCol>
                <a:gridCol w="1600200">
                  <a:extLst>
                    <a:ext uri="{9D8B030D-6E8A-4147-A177-3AD203B41FA5}">
                      <a16:colId xmlns:a16="http://schemas.microsoft.com/office/drawing/2014/main" val="2035620349"/>
                    </a:ext>
                  </a:extLst>
                </a:gridCol>
                <a:gridCol w="673100">
                  <a:extLst>
                    <a:ext uri="{9D8B030D-6E8A-4147-A177-3AD203B41FA5}">
                      <a16:colId xmlns:a16="http://schemas.microsoft.com/office/drawing/2014/main" val="3269866006"/>
                    </a:ext>
                  </a:extLst>
                </a:gridCol>
              </a:tblGrid>
              <a:tr h="177800">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DID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EXPECTED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RECEIVED #PART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等线" panose="02010600030101010101" pitchFamily="2" charset="-122"/>
                          <a:ea typeface="等线" panose="02010600030101010101" pitchFamily="2" charset="-122"/>
                        </a:rPr>
                        <a:t>RESULT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748050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R4AT-18D668-BC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R4AT-18D668-BA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2149464743"/>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R4AT-14H370-BA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R4AT-14H370-BA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74033886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R4AT-14H361-AC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R4AT-14H361-AC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89112619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F10A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 ~R4AT-14H369-AB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~R4AT-14H369-AB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19236291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R4AT-14H375-AA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513885365"/>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R4AT-14H376-AA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R4AT-14H376-AA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56322248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599960826"/>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NA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830120674"/>
                  </a:ext>
                </a:extLst>
              </a:tr>
              <a:tr h="177800">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8033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R4AT-14H379-AC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R4AT-14H379-AC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912771029"/>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SOHMB6T-14H368-AD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370632947"/>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DSMB6T-18D668-AJ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DSMB6T-18D668-AJ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2633504102"/>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534024028"/>
                  </a:ext>
                </a:extLst>
              </a:tr>
              <a:tr h="177800">
                <a:tc>
                  <a:txBody>
                    <a:bodyPr/>
                    <a:lstStyle/>
                    <a:p>
                      <a:pPr algn="ctr" fontAlgn="b"/>
                      <a:r>
                        <a:rPr lang="en-US" sz="1100" b="0" i="0" u="none" strike="noStrike">
                          <a:solidFill>
                            <a:srgbClr val="000000"/>
                          </a:solidFill>
                          <a:effectLst/>
                          <a:latin typeface="等线" panose="02010600030101010101" pitchFamily="2" charset="-122"/>
                          <a:ea typeface="等线" panose="02010600030101010101" pitchFamily="2" charset="-122"/>
                        </a:rPr>
                        <a:t>F162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ea typeface="等线" panose="02010600030101010101" pitchFamily="2" charset="-122"/>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332050363"/>
                  </a:ext>
                </a:extLst>
              </a:tr>
            </a:tbl>
          </a:graphicData>
        </a:graphic>
      </p:graphicFrame>
    </p:spTree>
    <p:extLst>
      <p:ext uri="{BB962C8B-B14F-4D97-AF65-F5344CB8AC3E}">
        <p14:creationId xmlns:p14="http://schemas.microsoft.com/office/powerpoint/2010/main" val="1423599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1B8A-54BE-7CA5-722E-1BEC191CC571}"/>
              </a:ext>
            </a:extLst>
          </p:cNvPr>
          <p:cNvSpPr>
            <a:spLocks noGrp="1"/>
          </p:cNvSpPr>
          <p:nvPr>
            <p:ph type="title"/>
          </p:nvPr>
        </p:nvSpPr>
        <p:spPr/>
        <p:txBody>
          <a:bodyPr/>
          <a:lstStyle/>
          <a:p>
            <a:r>
              <a:rPr lang="en-US" dirty="0"/>
              <a:t>Performance Evaluation Result – U725C </a:t>
            </a:r>
            <a:r>
              <a:rPr lang="en-US" altLang="zh-CN" dirty="0"/>
              <a:t>- R05</a:t>
            </a:r>
            <a:endParaRPr lang="en-US" dirty="0"/>
          </a:p>
        </p:txBody>
      </p:sp>
      <p:sp>
        <p:nvSpPr>
          <p:cNvPr id="4" name="Text Placeholder 3">
            <a:extLst>
              <a:ext uri="{FF2B5EF4-FFF2-40B4-BE49-F238E27FC236}">
                <a16:creationId xmlns:a16="http://schemas.microsoft.com/office/drawing/2014/main" id="{B6889DC3-6DCB-80ED-BE69-2B46DEC118CB}"/>
              </a:ext>
            </a:extLst>
          </p:cNvPr>
          <p:cNvSpPr>
            <a:spLocks noGrp="1"/>
          </p:cNvSpPr>
          <p:nvPr>
            <p:ph type="body" sz="quarter" idx="13"/>
          </p:nvPr>
        </p:nvSpPr>
        <p:spPr/>
        <p:txBody>
          <a:bodyPr/>
          <a:lstStyle/>
          <a:p>
            <a:r>
              <a:rPr lang="en-US" dirty="0"/>
              <a:t>Conclusion</a:t>
            </a:r>
          </a:p>
        </p:txBody>
      </p:sp>
      <p:sp>
        <p:nvSpPr>
          <p:cNvPr id="7" name="Slide Number Placeholder 6">
            <a:extLst>
              <a:ext uri="{FF2B5EF4-FFF2-40B4-BE49-F238E27FC236}">
                <a16:creationId xmlns:a16="http://schemas.microsoft.com/office/drawing/2014/main" id="{617F056F-F4E2-07D0-207A-E493A11A02B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defPPr>
              <a:defRPr lang="en-US"/>
            </a:defPPr>
            <a:lvl1pPr marL="0" algn="r" defTabSz="914400" rtl="0" eaLnBrk="1" latinLnBrk="0" hangingPunct="1">
              <a:defRPr sz="800" kern="1200">
                <a:solidFill>
                  <a:schemeClr val="bg1"/>
                </a:solidFill>
                <a:latin typeface="+mn-lt"/>
                <a:ea typeface="Ford Antenna Regular" charset="0"/>
                <a:cs typeface="Ford Antenna Regular"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96636F-A64E-6C4D-AE26-50A84E19B9C9}" type="slidenum">
              <a:rPr lang="en-US" smtClean="0"/>
              <a:pPr/>
              <a:t>25</a:t>
            </a:fld>
            <a:endParaRPr lang="en-US" dirty="0"/>
          </a:p>
        </p:txBody>
      </p:sp>
      <p:graphicFrame>
        <p:nvGraphicFramePr>
          <p:cNvPr id="8" name="Table 13">
            <a:extLst>
              <a:ext uri="{FF2B5EF4-FFF2-40B4-BE49-F238E27FC236}">
                <a16:creationId xmlns:a16="http://schemas.microsoft.com/office/drawing/2014/main" id="{A569894F-7CD7-0108-1F9D-658DACDC96E1}"/>
              </a:ext>
            </a:extLst>
          </p:cNvPr>
          <p:cNvGraphicFramePr>
            <a:graphicFrameLocks noGrp="1"/>
          </p:cNvGraphicFramePr>
          <p:nvPr/>
        </p:nvGraphicFramePr>
        <p:xfrm>
          <a:off x="394999" y="1221547"/>
          <a:ext cx="9566684" cy="1952475"/>
        </p:xfrm>
        <a:graphic>
          <a:graphicData uri="http://schemas.openxmlformats.org/drawingml/2006/table">
            <a:tbl>
              <a:tblPr firstRow="1" bandRow="1">
                <a:tableStyleId>{5C22544A-7EE6-4342-B048-85BDC9FD1C3A}</a:tableStyleId>
              </a:tblPr>
              <a:tblGrid>
                <a:gridCol w="1926170">
                  <a:extLst>
                    <a:ext uri="{9D8B030D-6E8A-4147-A177-3AD203B41FA5}">
                      <a16:colId xmlns:a16="http://schemas.microsoft.com/office/drawing/2014/main" val="4030750839"/>
                    </a:ext>
                  </a:extLst>
                </a:gridCol>
                <a:gridCol w="1907931">
                  <a:extLst>
                    <a:ext uri="{9D8B030D-6E8A-4147-A177-3AD203B41FA5}">
                      <a16:colId xmlns:a16="http://schemas.microsoft.com/office/drawing/2014/main" val="27489898"/>
                    </a:ext>
                  </a:extLst>
                </a:gridCol>
                <a:gridCol w="2180492">
                  <a:extLst>
                    <a:ext uri="{9D8B030D-6E8A-4147-A177-3AD203B41FA5}">
                      <a16:colId xmlns:a16="http://schemas.microsoft.com/office/drawing/2014/main" val="426577489"/>
                    </a:ext>
                  </a:extLst>
                </a:gridCol>
                <a:gridCol w="3552091">
                  <a:extLst>
                    <a:ext uri="{9D8B030D-6E8A-4147-A177-3AD203B41FA5}">
                      <a16:colId xmlns:a16="http://schemas.microsoft.com/office/drawing/2014/main" val="1845285563"/>
                    </a:ext>
                  </a:extLst>
                </a:gridCol>
              </a:tblGrid>
              <a:tr h="390495">
                <a:tc>
                  <a:txBody>
                    <a:bodyPr/>
                    <a:lstStyle/>
                    <a:p>
                      <a:pPr algn="ctr" rtl="0" fontAlgn="ctr"/>
                      <a:r>
                        <a:rPr lang="en-US" altLang="zh-CN" sz="1000" b="1" i="0" u="none" strike="noStrike" dirty="0">
                          <a:solidFill>
                            <a:schemeClr val="bg1"/>
                          </a:solidFill>
                          <a:effectLst/>
                          <a:latin typeface="Verdana Pro" panose="020B0604030504040204" pitchFamily="34" charset="0"/>
                          <a:ea typeface="等线" panose="02010600030101010101" pitchFamily="2" charset="-122"/>
                        </a:rPr>
                        <a:t>Key Targets</a:t>
                      </a:r>
                      <a:endParaRPr lang="zh-CN" altLang="en-US" sz="1000" b="1" i="0" u="none" strike="noStrike" dirty="0">
                        <a:solidFill>
                          <a:schemeClr val="bg1"/>
                        </a:solidFill>
                        <a:effectLst/>
                        <a:latin typeface="Verdana Pro" panose="020B0604030504040204" pitchFamily="34" charset="0"/>
                        <a:ea typeface="等线" panose="02010600030101010101" pitchFamily="2" charset="-122"/>
                      </a:endParaRPr>
                    </a:p>
                  </a:txBody>
                  <a:tcPr marL="0" marR="0" marT="0" marB="0" anchor="ctr"/>
                </a:tc>
                <a:tc>
                  <a:txBody>
                    <a:bodyPr/>
                    <a:lstStyle/>
                    <a:p>
                      <a:pPr algn="ctr" rtl="0" fontAlgn="ctr"/>
                      <a:r>
                        <a:rPr lang="en-US" sz="1000" b="1" i="0" u="none" strike="noStrike" dirty="0">
                          <a:solidFill>
                            <a:srgbClr val="FFFFFF"/>
                          </a:solidFill>
                          <a:effectLst/>
                          <a:latin typeface="Arial Nova Light" panose="020B0304020202020204" pitchFamily="34" charset="0"/>
                        </a:rPr>
                        <a:t>Risk Assessment</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Status</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Evaluators</a:t>
                      </a:r>
                    </a:p>
                  </a:txBody>
                  <a:tcPr marL="0" marR="0" marT="0" marB="0" anchor="ctr"/>
                </a:tc>
                <a:extLst>
                  <a:ext uri="{0D108BD9-81ED-4DB2-BD59-A6C34878D82A}">
                    <a16:rowId xmlns:a16="http://schemas.microsoft.com/office/drawing/2014/main" val="2858918876"/>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Response Speed</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NA</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 with condition</a:t>
                      </a:r>
                    </a:p>
                  </a:txBody>
                  <a:tcPr marL="0" marR="0" marT="0" marB="0" anchor="ctr"/>
                </a:tc>
                <a:tc row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1" u="none" strike="noStrike" dirty="0">
                          <a:solidFill>
                            <a:schemeClr val="bg2">
                              <a:lumMod val="10000"/>
                            </a:schemeClr>
                          </a:solidFill>
                          <a:effectLst/>
                          <a:latin typeface="Arial Nova Light" panose="020B0304020202020204" pitchFamily="34" charset="0"/>
                        </a:rPr>
                        <a:t>Ford: </a:t>
                      </a:r>
                      <a:r>
                        <a:rPr lang="en-US" sz="1050" b="0" i="1" u="none" strike="noStrike" dirty="0">
                          <a:solidFill>
                            <a:schemeClr val="bg2">
                              <a:lumMod val="10000"/>
                            </a:schemeClr>
                          </a:solidFill>
                          <a:effectLst/>
                          <a:latin typeface="Arial Nova Light" panose="020B0304020202020204" pitchFamily="34" charset="0"/>
                        </a:rPr>
                        <a:t>Zhichao Zhang,</a:t>
                      </a:r>
                      <a:r>
                        <a:rPr lang="en-US" sz="1050" b="1" i="1" u="none" strike="noStrike" dirty="0">
                          <a:solidFill>
                            <a:schemeClr val="bg2">
                              <a:lumMod val="10000"/>
                            </a:schemeClr>
                          </a:solidFill>
                          <a:effectLst/>
                          <a:latin typeface="Arial Nova Light" panose="020B0304020202020204" pitchFamily="34" charset="0"/>
                        </a:rPr>
                        <a:t> </a:t>
                      </a:r>
                      <a:r>
                        <a:rPr lang="en-US" altLang="zh-CN" sz="1050" b="0" i="1" u="none" strike="noStrike" dirty="0">
                          <a:solidFill>
                            <a:schemeClr val="bg2">
                              <a:lumMod val="10000"/>
                            </a:schemeClr>
                          </a:solidFill>
                          <a:effectLst/>
                          <a:latin typeface="Arial Nova Light" panose="020B0304020202020204" pitchFamily="34" charset="0"/>
                        </a:rPr>
                        <a:t>Xuliang Qi</a:t>
                      </a:r>
                      <a:endParaRPr lang="en-US" sz="1050" b="0" i="1" u="none" strike="noStrike" dirty="0">
                        <a:solidFill>
                          <a:schemeClr val="bg2">
                            <a:lumMod val="10000"/>
                          </a:schemeClr>
                        </a:solidFill>
                        <a:effectLst/>
                        <a:latin typeface="Arial Nova Light" panose="020B0304020202020204" pitchFamily="34"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1" i="1" u="none" strike="noStrike" dirty="0">
                          <a:solidFill>
                            <a:schemeClr val="bg2">
                              <a:lumMod val="10000"/>
                            </a:schemeClr>
                          </a:solidFill>
                          <a:effectLst/>
                          <a:latin typeface="Arial Nova Light" panose="020B0304020202020204" pitchFamily="34" charset="0"/>
                        </a:rPr>
                        <a:t>Baidu</a:t>
                      </a:r>
                      <a:r>
                        <a:rPr lang="zh-CN" altLang="en-US" sz="1050" b="0" i="1" u="none" strike="noStrike" dirty="0">
                          <a:solidFill>
                            <a:schemeClr val="bg2">
                              <a:lumMod val="10000"/>
                            </a:schemeClr>
                          </a:solidFill>
                          <a:effectLst/>
                          <a:latin typeface="Arial Nova Light" panose="020B0304020202020204" pitchFamily="34" charset="0"/>
                        </a:rPr>
                        <a:t>： </a:t>
                      </a:r>
                      <a:r>
                        <a:rPr lang="en-US" altLang="zh-CN" sz="1050" b="0" i="1" u="none" strike="noStrike" dirty="0">
                          <a:solidFill>
                            <a:schemeClr val="bg2">
                              <a:lumMod val="10000"/>
                            </a:schemeClr>
                          </a:solidFill>
                          <a:effectLst/>
                          <a:latin typeface="Arial Nova Light" panose="020B0304020202020204" pitchFamily="34" charset="0"/>
                        </a:rPr>
                        <a:t>Bing Chen</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1" i="1" u="none" strike="noStrike" dirty="0">
                          <a:solidFill>
                            <a:schemeClr val="bg2">
                              <a:lumMod val="10000"/>
                            </a:schemeClr>
                          </a:solidFill>
                          <a:effectLst/>
                          <a:latin typeface="Arial Nova Light" panose="020B0304020202020204" pitchFamily="34" charset="0"/>
                        </a:rPr>
                        <a:t>Desay</a:t>
                      </a:r>
                      <a:r>
                        <a:rPr lang="zh-CN" altLang="en-US" sz="1050" b="1" i="1" u="none" strike="noStrike" dirty="0">
                          <a:solidFill>
                            <a:schemeClr val="bg2">
                              <a:lumMod val="10000"/>
                            </a:schemeClr>
                          </a:solidFill>
                          <a:effectLst/>
                          <a:latin typeface="Arial Nova Light" panose="020B0304020202020204" pitchFamily="34" charset="0"/>
                        </a:rPr>
                        <a:t>：</a:t>
                      </a:r>
                      <a:r>
                        <a:rPr lang="en-US" altLang="zh-CN" sz="1050" b="0" i="1" u="none" strike="noStrike" dirty="0">
                          <a:solidFill>
                            <a:schemeClr val="bg2">
                              <a:lumMod val="10000"/>
                            </a:schemeClr>
                          </a:solidFill>
                          <a:effectLst/>
                          <a:latin typeface="Arial Nova Light" panose="020B0304020202020204" pitchFamily="34" charset="0"/>
                        </a:rPr>
                        <a:t>Jie Wen</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1" u="none" strike="noStrike" dirty="0">
                          <a:solidFill>
                            <a:schemeClr val="bg2">
                              <a:lumMod val="10000"/>
                            </a:schemeClr>
                          </a:solidFill>
                          <a:effectLst/>
                          <a:latin typeface="Arial Nova Light" panose="020B0304020202020204" pitchFamily="34" charset="0"/>
                        </a:rPr>
                        <a:t>Inhouse: </a:t>
                      </a:r>
                      <a:r>
                        <a:rPr lang="en-US" sz="1050" b="0" i="1" u="none" strike="noStrike" dirty="0">
                          <a:solidFill>
                            <a:schemeClr val="bg2">
                              <a:lumMod val="10000"/>
                            </a:schemeClr>
                          </a:solidFill>
                          <a:effectLst/>
                          <a:latin typeface="Arial Nova Light" panose="020B0304020202020204" pitchFamily="34" charset="0"/>
                        </a:rPr>
                        <a:t>Jiawei Li</a:t>
                      </a:r>
                    </a:p>
                  </a:txBody>
                  <a:tcPr marL="0" marR="0" marT="0" marB="0" anchor="ctr"/>
                </a:tc>
                <a:extLst>
                  <a:ext uri="{0D108BD9-81ED-4DB2-BD59-A6C34878D82A}">
                    <a16:rowId xmlns:a16="http://schemas.microsoft.com/office/drawing/2014/main" val="4019828685"/>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Available Resource</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NA</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50" b="1" i="0" u="none" strike="noStrike" dirty="0">
                        <a:solidFill>
                          <a:srgbClr val="00B050"/>
                        </a:solidFill>
                        <a:effectLst/>
                        <a:latin typeface="Arial Nova Light" panose="020B0304020202020204" pitchFamily="34" charset="0"/>
                      </a:endParaRPr>
                    </a:p>
                  </a:txBody>
                  <a:tcPr marL="0" marR="0" marT="0" marB="0" anchor="ctr"/>
                </a:tc>
                <a:extLst>
                  <a:ext uri="{0D108BD9-81ED-4DB2-BD59-A6C34878D82A}">
                    <a16:rowId xmlns:a16="http://schemas.microsoft.com/office/drawing/2014/main" val="595021448"/>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System Stability</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Low</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50" b="1" i="0" u="none" strike="noStrike" dirty="0">
                        <a:solidFill>
                          <a:srgbClr val="00B050"/>
                        </a:solidFill>
                        <a:effectLst/>
                        <a:latin typeface="Arial Nova Light" panose="020B0304020202020204" pitchFamily="34" charset="0"/>
                      </a:endParaRPr>
                    </a:p>
                  </a:txBody>
                  <a:tcPr marL="0" marR="0" marT="0" marB="0" anchor="ctr"/>
                </a:tc>
                <a:extLst>
                  <a:ext uri="{0D108BD9-81ED-4DB2-BD59-A6C34878D82A}">
                    <a16:rowId xmlns:a16="http://schemas.microsoft.com/office/drawing/2014/main" val="2878905002"/>
                  </a:ext>
                </a:extLst>
              </a:tr>
              <a:tr h="390495">
                <a:tc>
                  <a:txBody>
                    <a:bodyPr/>
                    <a:lstStyle/>
                    <a:p>
                      <a:pPr algn="l" rtl="0" fontAlgn="ctr"/>
                      <a:r>
                        <a:rPr lang="en-US" altLang="zh-CN" sz="1000" b="1" i="0" u="none" strike="noStrike" dirty="0">
                          <a:solidFill>
                            <a:srgbClr val="000000"/>
                          </a:solidFill>
                          <a:effectLst/>
                          <a:latin typeface="Arial Nova Light" panose="020B0304020202020204" pitchFamily="34" charset="0"/>
                        </a:rPr>
                        <a:t>Open Jira</a:t>
                      </a:r>
                      <a:endParaRPr lang="en-US" sz="1000" b="1" i="0" u="none" strike="noStrike" dirty="0">
                        <a:solidFill>
                          <a:srgbClr val="000000"/>
                        </a:solidFill>
                        <a:effectLst/>
                        <a:latin typeface="Arial Nova Light" panose="020B0304020202020204" pitchFamily="34" charset="0"/>
                      </a:endParaRP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NA</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50" b="1" i="0" u="none" strike="noStrike" dirty="0">
                        <a:solidFill>
                          <a:srgbClr val="00B050"/>
                        </a:solidFill>
                        <a:effectLst/>
                        <a:latin typeface="Arial Nova Light" panose="020B0304020202020204" pitchFamily="34" charset="0"/>
                      </a:endParaRPr>
                    </a:p>
                  </a:txBody>
                  <a:tcPr marL="0" marR="0" marT="0" marB="0" anchor="ctr"/>
                </a:tc>
                <a:extLst>
                  <a:ext uri="{0D108BD9-81ED-4DB2-BD59-A6C34878D82A}">
                    <a16:rowId xmlns:a16="http://schemas.microsoft.com/office/drawing/2014/main" val="631948604"/>
                  </a:ext>
                </a:extLst>
              </a:tr>
            </a:tbl>
          </a:graphicData>
        </a:graphic>
      </p:graphicFrame>
    </p:spTree>
    <p:extLst>
      <p:ext uri="{BB962C8B-B14F-4D97-AF65-F5344CB8AC3E}">
        <p14:creationId xmlns:p14="http://schemas.microsoft.com/office/powerpoint/2010/main" val="2603115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BC6CEF-0B8F-B126-E1AC-4DEECAEB2192}"/>
              </a:ext>
            </a:extLst>
          </p:cNvPr>
          <p:cNvSpPr>
            <a:spLocks noGrp="1"/>
          </p:cNvSpPr>
          <p:nvPr>
            <p:ph type="title"/>
          </p:nvPr>
        </p:nvSpPr>
        <p:spPr/>
        <p:txBody>
          <a:bodyPr/>
          <a:lstStyle/>
          <a:p>
            <a:r>
              <a:rPr lang="en-US" dirty="0"/>
              <a:t>Performance Score &amp; Bootup KPIs</a:t>
            </a:r>
          </a:p>
        </p:txBody>
      </p:sp>
      <p:sp>
        <p:nvSpPr>
          <p:cNvPr id="4" name="Text Placeholder 3">
            <a:extLst>
              <a:ext uri="{FF2B5EF4-FFF2-40B4-BE49-F238E27FC236}">
                <a16:creationId xmlns:a16="http://schemas.microsoft.com/office/drawing/2014/main" id="{5CC20E27-4638-EAE0-3DBB-B850D2A05A30}"/>
              </a:ext>
            </a:extLst>
          </p:cNvPr>
          <p:cNvSpPr>
            <a:spLocks noGrp="1"/>
          </p:cNvSpPr>
          <p:nvPr>
            <p:ph type="body" sz="quarter" idx="13"/>
          </p:nvPr>
        </p:nvSpPr>
        <p:spPr/>
        <p:txBody>
          <a:bodyPr/>
          <a:lstStyle/>
          <a:p>
            <a:r>
              <a:rPr lang="en-US" dirty="0"/>
              <a:t>Detail information</a:t>
            </a:r>
          </a:p>
        </p:txBody>
      </p:sp>
      <p:sp>
        <p:nvSpPr>
          <p:cNvPr id="10" name="Slide Number Placeholder 9">
            <a:extLst>
              <a:ext uri="{FF2B5EF4-FFF2-40B4-BE49-F238E27FC236}">
                <a16:creationId xmlns:a16="http://schemas.microsoft.com/office/drawing/2014/main" id="{22B3D32C-83F5-3A2A-2754-94A2FE4C9F3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defPPr>
              <a:defRPr lang="en-US"/>
            </a:defPPr>
            <a:lvl1pPr marL="0" algn="r" defTabSz="914400" rtl="0" eaLnBrk="1" latinLnBrk="0" hangingPunct="1">
              <a:defRPr sz="800" kern="1200">
                <a:solidFill>
                  <a:schemeClr val="tx1"/>
                </a:solidFill>
                <a:latin typeface="+mn-lt"/>
                <a:ea typeface="Ford Antenna Regular" charset="0"/>
                <a:cs typeface="Ford Antenna Regular"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96636F-A64E-6C4D-AE26-50A84E19B9C9}" type="slidenum">
              <a:rPr lang="en-US" smtClean="0"/>
              <a:pPr/>
              <a:t>26</a:t>
            </a:fld>
            <a:endParaRPr lang="en-US" dirty="0"/>
          </a:p>
        </p:txBody>
      </p:sp>
      <p:sp>
        <p:nvSpPr>
          <p:cNvPr id="5" name="TextBox 4">
            <a:extLst>
              <a:ext uri="{FF2B5EF4-FFF2-40B4-BE49-F238E27FC236}">
                <a16:creationId xmlns:a16="http://schemas.microsoft.com/office/drawing/2014/main" id="{B42BA840-8A77-0B0A-22AA-5EC0186490AF}"/>
              </a:ext>
            </a:extLst>
          </p:cNvPr>
          <p:cNvSpPr txBox="1"/>
          <p:nvPr/>
        </p:nvSpPr>
        <p:spPr>
          <a:xfrm>
            <a:off x="7581469" y="1177457"/>
            <a:ext cx="2050561" cy="369332"/>
          </a:xfrm>
          <a:prstGeom prst="rect">
            <a:avLst/>
          </a:prstGeom>
          <a:noFill/>
        </p:spPr>
        <p:txBody>
          <a:bodyPr wrap="none" rtlCol="0">
            <a:spAutoFit/>
          </a:bodyPr>
          <a:lstStyle/>
          <a:p>
            <a:r>
              <a:rPr lang="en-US" altLang="zh-CN" dirty="0"/>
              <a:t>Performance Scores</a:t>
            </a:r>
            <a:endParaRPr lang="en-US" dirty="0"/>
          </a:p>
        </p:txBody>
      </p:sp>
      <p:graphicFrame>
        <p:nvGraphicFramePr>
          <p:cNvPr id="6" name="Table 6">
            <a:extLst>
              <a:ext uri="{FF2B5EF4-FFF2-40B4-BE49-F238E27FC236}">
                <a16:creationId xmlns:a16="http://schemas.microsoft.com/office/drawing/2014/main" id="{25BB6EAE-82C9-7005-DA95-70C13AF9E1EB}"/>
              </a:ext>
            </a:extLst>
          </p:cNvPr>
          <p:cNvGraphicFramePr>
            <a:graphicFrameLocks noGrp="1"/>
          </p:cNvGraphicFramePr>
          <p:nvPr/>
        </p:nvGraphicFramePr>
        <p:xfrm>
          <a:off x="374904" y="1177813"/>
          <a:ext cx="7019425" cy="4383808"/>
        </p:xfrm>
        <a:graphic>
          <a:graphicData uri="http://schemas.openxmlformats.org/drawingml/2006/table">
            <a:tbl>
              <a:tblPr firstRow="1" bandRow="1">
                <a:tableStyleId>{5C22544A-7EE6-4342-B048-85BDC9FD1C3A}</a:tableStyleId>
              </a:tblPr>
              <a:tblGrid>
                <a:gridCol w="530704">
                  <a:extLst>
                    <a:ext uri="{9D8B030D-6E8A-4147-A177-3AD203B41FA5}">
                      <a16:colId xmlns:a16="http://schemas.microsoft.com/office/drawing/2014/main" val="3726914560"/>
                    </a:ext>
                  </a:extLst>
                </a:gridCol>
                <a:gridCol w="2470638">
                  <a:extLst>
                    <a:ext uri="{9D8B030D-6E8A-4147-A177-3AD203B41FA5}">
                      <a16:colId xmlns:a16="http://schemas.microsoft.com/office/drawing/2014/main" val="826585754"/>
                    </a:ext>
                  </a:extLst>
                </a:gridCol>
                <a:gridCol w="1172507">
                  <a:extLst>
                    <a:ext uri="{9D8B030D-6E8A-4147-A177-3AD203B41FA5}">
                      <a16:colId xmlns:a16="http://schemas.microsoft.com/office/drawing/2014/main" val="617574715"/>
                    </a:ext>
                  </a:extLst>
                </a:gridCol>
                <a:gridCol w="1482770">
                  <a:extLst>
                    <a:ext uri="{9D8B030D-6E8A-4147-A177-3AD203B41FA5}">
                      <a16:colId xmlns:a16="http://schemas.microsoft.com/office/drawing/2014/main" val="1419819858"/>
                    </a:ext>
                  </a:extLst>
                </a:gridCol>
                <a:gridCol w="1362806">
                  <a:extLst>
                    <a:ext uri="{9D8B030D-6E8A-4147-A177-3AD203B41FA5}">
                      <a16:colId xmlns:a16="http://schemas.microsoft.com/office/drawing/2014/main" val="2193547919"/>
                    </a:ext>
                  </a:extLst>
                </a:gridCol>
              </a:tblGrid>
              <a:tr h="334718">
                <a:tc gridSpan="5">
                  <a:txBody>
                    <a:bodyPr/>
                    <a:lstStyle/>
                    <a:p>
                      <a:pPr algn="ctr"/>
                      <a:r>
                        <a:rPr lang="en-US" dirty="0"/>
                        <a:t>Bootup KPIs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31145877"/>
                  </a:ext>
                </a:extLst>
              </a:tr>
              <a:tr h="334718">
                <a:tc>
                  <a:txBody>
                    <a:bodyPr/>
                    <a:lstStyle/>
                    <a:p>
                      <a:pPr algn="ctr" rtl="0" fontAlgn="ctr"/>
                      <a:r>
                        <a:rPr lang="en-US" altLang="zh-CN" sz="1000" b="1" i="0" u="none" strike="noStrike" dirty="0">
                          <a:solidFill>
                            <a:srgbClr val="FFFFFF"/>
                          </a:solidFill>
                          <a:effectLst/>
                          <a:latin typeface="Arial Nova Light" panose="020B0304020202020204" pitchFamily="34" charset="0"/>
                        </a:rPr>
                        <a:t>Key</a:t>
                      </a:r>
                      <a:endParaRPr lang="en-US" sz="1000" b="1" i="0" u="none" strike="noStrike" dirty="0">
                        <a:solidFill>
                          <a:srgbClr val="FFFFFF"/>
                        </a:solidFill>
                        <a:effectLst/>
                        <a:latin typeface="Arial Nova Light" panose="020B0304020202020204" pitchFamily="34" charset="0"/>
                      </a:endParaRPr>
                    </a:p>
                  </a:txBody>
                  <a:tcPr marL="0" marR="0" marT="0" marB="0" anchor="ctr">
                    <a:solidFill>
                      <a:srgbClr val="1700F3"/>
                    </a:solidFill>
                  </a:tcPr>
                </a:tc>
                <a:tc>
                  <a:txBody>
                    <a:bodyPr/>
                    <a:lstStyle/>
                    <a:p>
                      <a:pPr algn="ctr" rtl="0" fontAlgn="ctr"/>
                      <a:r>
                        <a:rPr lang="en-US" altLang="zh-CN" sz="1000" b="1" u="none" strike="noStrike" dirty="0">
                          <a:solidFill>
                            <a:schemeClr val="bg1"/>
                          </a:solidFill>
                          <a:effectLst/>
                        </a:rPr>
                        <a:t>Key Parameter</a:t>
                      </a:r>
                      <a:endParaRPr lang="zh-CN" altLang="en-US" sz="1000" b="1" i="0" u="none" strike="noStrike" dirty="0">
                        <a:solidFill>
                          <a:schemeClr val="bg1"/>
                        </a:solidFill>
                        <a:effectLst/>
                        <a:latin typeface="Verdana Pro" panose="020B0604030504040204" pitchFamily="34" charset="0"/>
                        <a:ea typeface="等线" panose="02010600030101010101" pitchFamily="2" charset="-122"/>
                      </a:endParaRPr>
                    </a:p>
                  </a:txBody>
                  <a:tcPr marL="0" marR="0" marT="0" marB="0" anchor="ctr">
                    <a:solidFill>
                      <a:srgbClr val="1700F3"/>
                    </a:solidFill>
                  </a:tcPr>
                </a:tc>
                <a:tc>
                  <a:txBody>
                    <a:bodyPr/>
                    <a:lstStyle/>
                    <a:p>
                      <a:pPr algn="ctr" rtl="0" fontAlgn="ctr"/>
                      <a:r>
                        <a:rPr lang="en-US" sz="1000" b="1" i="0" u="none" strike="noStrike" dirty="0">
                          <a:solidFill>
                            <a:srgbClr val="FFFFFF"/>
                          </a:solidFill>
                          <a:effectLst/>
                          <a:latin typeface="Arial Nova Light" panose="020B0304020202020204" pitchFamily="34" charset="0"/>
                        </a:rPr>
                        <a:t>Target</a:t>
                      </a:r>
                    </a:p>
                  </a:txBody>
                  <a:tcPr marL="0" marR="0" marT="0" marB="0" anchor="ctr">
                    <a:solidFill>
                      <a:srgbClr val="1700F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R05</a:t>
                      </a:r>
                    </a:p>
                  </a:txBody>
                  <a:tcPr marL="0" marR="0" marT="0" marB="0" anchor="ctr">
                    <a:solidFill>
                      <a:srgbClr val="1700F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Status</a:t>
                      </a:r>
                    </a:p>
                  </a:txBody>
                  <a:tcPr marL="0" marR="0" marT="0" marB="0" anchor="ctr">
                    <a:solidFill>
                      <a:srgbClr val="1700F3"/>
                    </a:solidFill>
                  </a:tcPr>
                </a:tc>
                <a:extLst>
                  <a:ext uri="{0D108BD9-81ED-4DB2-BD59-A6C34878D82A}">
                    <a16:rowId xmlns:a16="http://schemas.microsoft.com/office/drawing/2014/main" val="299319241"/>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1</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Power on to Frist Animation</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6.5</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3.9</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4241362823"/>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2</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Power on to RVC Image</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6.5</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8.5</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FF0000"/>
                          </a:solidFill>
                          <a:effectLst/>
                          <a:latin typeface="Arial Nova Light" panose="020B0304020202020204" pitchFamily="34" charset="0"/>
                        </a:rPr>
                        <a:t>Fail </a:t>
                      </a:r>
                      <a:r>
                        <a:rPr lang="en-US" sz="1050" b="1" i="0" u="none" strike="noStrike" dirty="0">
                          <a:solidFill>
                            <a:srgbClr val="FF0000"/>
                          </a:solidFill>
                          <a:effectLst/>
                          <a:latin typeface="SimHei" panose="02010609060101010101" pitchFamily="49" charset="-122"/>
                          <a:ea typeface="SimHei" panose="02010609060101010101" pitchFamily="49" charset="-122"/>
                        </a:rPr>
                        <a:t>①</a:t>
                      </a:r>
                      <a:endParaRPr lang="en-US" sz="1050" b="1" i="0" u="none" strike="noStrike" dirty="0">
                        <a:solidFill>
                          <a:srgbClr val="FF0000"/>
                        </a:solidFill>
                        <a:effectLst/>
                        <a:latin typeface="Arial Nova Light" panose="020B0304020202020204" pitchFamily="34" charset="0"/>
                      </a:endParaRPr>
                    </a:p>
                  </a:txBody>
                  <a:tcPr marL="0" marR="0" marT="0" marB="0" anchor="ctr"/>
                </a:tc>
                <a:extLst>
                  <a:ext uri="{0D108BD9-81ED-4DB2-BD59-A6C34878D82A}">
                    <a16:rowId xmlns:a16="http://schemas.microsoft.com/office/drawing/2014/main" val="1552899571"/>
                  </a:ext>
                </a:extLst>
              </a:tr>
              <a:tr h="336150">
                <a:tc>
                  <a:txBody>
                    <a:bodyPr/>
                    <a:lstStyle/>
                    <a:p>
                      <a:pPr algn="ctr" rtl="0" fontAlgn="ctr"/>
                      <a:r>
                        <a:rPr lang="en-US" sz="1000" b="0" i="0" u="none" strike="noStrike" dirty="0">
                          <a:solidFill>
                            <a:srgbClr val="000000"/>
                          </a:solidFill>
                          <a:effectLst/>
                          <a:latin typeface="Arial Nova Light" panose="020B0304020202020204" pitchFamily="34" charset="0"/>
                        </a:rPr>
                        <a:t>3</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Power on Launcher Ready</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15</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8.9</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2403229453"/>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4 </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Launcher To QQ Music Ready</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2</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1.6</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2407734593"/>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5</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Launcher To Navigation Ready</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3.5</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3.5</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2279098396"/>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6</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Launcher To Destination Input Ready</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1.2</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0.6</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2108782654"/>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7</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Launcher To Voice Ready</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4.5</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5.4</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kern="1200" dirty="0">
                          <a:solidFill>
                            <a:srgbClr val="00B050"/>
                          </a:solidFill>
                          <a:effectLst/>
                          <a:latin typeface="Arial Nova Light" panose="020B0304020202020204" pitchFamily="34" charset="0"/>
                          <a:ea typeface="+mn-ea"/>
                          <a:cs typeface="+mn-cs"/>
                        </a:rPr>
                        <a:t>Pass with condition ②</a:t>
                      </a:r>
                    </a:p>
                  </a:txBody>
                  <a:tcPr marL="0" marR="0" marT="0" marB="0" anchor="ctr"/>
                </a:tc>
                <a:extLst>
                  <a:ext uri="{0D108BD9-81ED-4DB2-BD59-A6C34878D82A}">
                    <a16:rowId xmlns:a16="http://schemas.microsoft.com/office/drawing/2014/main" val="2907606469"/>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8</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Voice Ready To Control Music</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3</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1.6</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3764396491"/>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9</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Launcher To BT resume</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6</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4.9</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3360168264"/>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10</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Launcher To QQ Resume</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4</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5.1</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kern="1200" dirty="0">
                          <a:solidFill>
                            <a:srgbClr val="00B050"/>
                          </a:solidFill>
                          <a:effectLst/>
                          <a:latin typeface="Arial Nova Light" panose="020B0304020202020204" pitchFamily="34" charset="0"/>
                          <a:ea typeface="+mn-ea"/>
                          <a:cs typeface="+mn-cs"/>
                        </a:rPr>
                        <a:t>Pass with condition ③</a:t>
                      </a:r>
                    </a:p>
                  </a:txBody>
                  <a:tcPr marL="0" marR="0" marT="0" marB="0" anchor="ctr"/>
                </a:tc>
                <a:extLst>
                  <a:ext uri="{0D108BD9-81ED-4DB2-BD59-A6C34878D82A}">
                    <a16:rowId xmlns:a16="http://schemas.microsoft.com/office/drawing/2014/main" val="4077660650"/>
                  </a:ext>
                </a:extLst>
              </a:tr>
              <a:tr h="334718">
                <a:tc>
                  <a:txBody>
                    <a:bodyPr/>
                    <a:lstStyle/>
                    <a:p>
                      <a:pPr algn="ctr" rtl="0" fontAlgn="ctr"/>
                      <a:r>
                        <a:rPr lang="en-US" sz="1000" b="0" i="0" u="none" strike="noStrike" dirty="0">
                          <a:solidFill>
                            <a:srgbClr val="000000"/>
                          </a:solidFill>
                          <a:effectLst/>
                          <a:latin typeface="Arial Nova Light" panose="020B0304020202020204" pitchFamily="34" charset="0"/>
                        </a:rPr>
                        <a:t>11</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Launcher To Account Ready</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2.5</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2.0</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3201237190"/>
                  </a:ext>
                </a:extLst>
              </a:tr>
            </a:tbl>
          </a:graphicData>
        </a:graphic>
      </p:graphicFrame>
      <p:graphicFrame>
        <p:nvGraphicFramePr>
          <p:cNvPr id="7" name="Chart 6">
            <a:extLst>
              <a:ext uri="{FF2B5EF4-FFF2-40B4-BE49-F238E27FC236}">
                <a16:creationId xmlns:a16="http://schemas.microsoft.com/office/drawing/2014/main" id="{7CBE5E0E-138C-C2FA-7341-EF3BFE3433CA}"/>
              </a:ext>
            </a:extLst>
          </p:cNvPr>
          <p:cNvGraphicFramePr/>
          <p:nvPr/>
        </p:nvGraphicFramePr>
        <p:xfrm>
          <a:off x="7581469" y="1608333"/>
          <a:ext cx="3848531" cy="195812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077AA88D-FBD6-0342-158E-A8547A48DAA9}"/>
              </a:ext>
            </a:extLst>
          </p:cNvPr>
          <p:cNvSpPr txBox="1"/>
          <p:nvPr/>
        </p:nvSpPr>
        <p:spPr>
          <a:xfrm>
            <a:off x="349770" y="5637026"/>
            <a:ext cx="8356005" cy="523220"/>
          </a:xfrm>
          <a:prstGeom prst="rect">
            <a:avLst/>
          </a:prstGeom>
          <a:noFill/>
        </p:spPr>
        <p:txBody>
          <a:bodyPr wrap="none" rtlCol="0">
            <a:spAutoFit/>
          </a:bodyPr>
          <a:lstStyle/>
          <a:p>
            <a:r>
              <a:rPr lang="en-US" altLang="zh-CN" sz="1400" dirty="0"/>
              <a:t>① R05 have optimized display bootup speed, but still can’t meet target, Desay will continue to optimize.</a:t>
            </a:r>
          </a:p>
          <a:p>
            <a:r>
              <a:rPr lang="en-US" altLang="zh-CN" sz="1400" dirty="0"/>
              <a:t>②③ R06 plan to delay launcher and balance voice ready and QQ resume speed.</a:t>
            </a:r>
          </a:p>
        </p:txBody>
      </p:sp>
    </p:spTree>
    <p:extLst>
      <p:ext uri="{BB962C8B-B14F-4D97-AF65-F5344CB8AC3E}">
        <p14:creationId xmlns:p14="http://schemas.microsoft.com/office/powerpoint/2010/main" val="4005776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BC6CEF-0B8F-B126-E1AC-4DEECAEB2192}"/>
              </a:ext>
            </a:extLst>
          </p:cNvPr>
          <p:cNvSpPr>
            <a:spLocks noGrp="1"/>
          </p:cNvSpPr>
          <p:nvPr>
            <p:ph type="title"/>
          </p:nvPr>
        </p:nvSpPr>
        <p:spPr/>
        <p:txBody>
          <a:bodyPr/>
          <a:lstStyle/>
          <a:p>
            <a:r>
              <a:rPr lang="en-US" dirty="0"/>
              <a:t>Performance Evaluation Result</a:t>
            </a:r>
          </a:p>
        </p:txBody>
      </p:sp>
      <p:sp>
        <p:nvSpPr>
          <p:cNvPr id="4" name="Text Placeholder 3">
            <a:extLst>
              <a:ext uri="{FF2B5EF4-FFF2-40B4-BE49-F238E27FC236}">
                <a16:creationId xmlns:a16="http://schemas.microsoft.com/office/drawing/2014/main" id="{5CC20E27-4638-EAE0-3DBB-B850D2A05A30}"/>
              </a:ext>
            </a:extLst>
          </p:cNvPr>
          <p:cNvSpPr>
            <a:spLocks noGrp="1"/>
          </p:cNvSpPr>
          <p:nvPr>
            <p:ph type="body" sz="quarter" idx="13"/>
          </p:nvPr>
        </p:nvSpPr>
        <p:spPr/>
        <p:txBody>
          <a:bodyPr/>
          <a:lstStyle/>
          <a:p>
            <a:r>
              <a:rPr lang="en-US" dirty="0"/>
              <a:t>Detail information</a:t>
            </a:r>
          </a:p>
        </p:txBody>
      </p:sp>
      <p:sp>
        <p:nvSpPr>
          <p:cNvPr id="10" name="Slide Number Placeholder 9">
            <a:extLst>
              <a:ext uri="{FF2B5EF4-FFF2-40B4-BE49-F238E27FC236}">
                <a16:creationId xmlns:a16="http://schemas.microsoft.com/office/drawing/2014/main" id="{22B3D32C-83F5-3A2A-2754-94A2FE4C9F3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defPPr>
              <a:defRPr lang="en-US"/>
            </a:defPPr>
            <a:lvl1pPr marL="0" algn="r" defTabSz="914400" rtl="0" eaLnBrk="1" latinLnBrk="0" hangingPunct="1">
              <a:defRPr sz="800" kern="1200">
                <a:solidFill>
                  <a:schemeClr val="tx1"/>
                </a:solidFill>
                <a:latin typeface="+mn-lt"/>
                <a:ea typeface="Ford Antenna Regular" charset="0"/>
                <a:cs typeface="Ford Antenna Regular"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96636F-A64E-6C4D-AE26-50A84E19B9C9}" type="slidenum">
              <a:rPr lang="en-US" smtClean="0"/>
              <a:pPr/>
              <a:t>27</a:t>
            </a:fld>
            <a:endParaRPr lang="en-US" dirty="0"/>
          </a:p>
        </p:txBody>
      </p:sp>
      <p:graphicFrame>
        <p:nvGraphicFramePr>
          <p:cNvPr id="11" name="Table 4">
            <a:extLst>
              <a:ext uri="{FF2B5EF4-FFF2-40B4-BE49-F238E27FC236}">
                <a16:creationId xmlns:a16="http://schemas.microsoft.com/office/drawing/2014/main" id="{947175F8-E32A-4CED-88CC-F0D7D94A7CB6}"/>
              </a:ext>
            </a:extLst>
          </p:cNvPr>
          <p:cNvGraphicFramePr>
            <a:graphicFrameLocks noGrp="1"/>
          </p:cNvGraphicFramePr>
          <p:nvPr/>
        </p:nvGraphicFramePr>
        <p:xfrm>
          <a:off x="374904" y="988368"/>
          <a:ext cx="11197732" cy="4428286"/>
        </p:xfrm>
        <a:graphic>
          <a:graphicData uri="http://schemas.openxmlformats.org/drawingml/2006/table">
            <a:tbl>
              <a:tblPr firstRow="1" bandRow="1">
                <a:tableStyleId>{5C22544A-7EE6-4342-B048-85BDC9FD1C3A}</a:tableStyleId>
              </a:tblPr>
              <a:tblGrid>
                <a:gridCol w="930106">
                  <a:extLst>
                    <a:ext uri="{9D8B030D-6E8A-4147-A177-3AD203B41FA5}">
                      <a16:colId xmlns:a16="http://schemas.microsoft.com/office/drawing/2014/main" val="4236890430"/>
                    </a:ext>
                  </a:extLst>
                </a:gridCol>
                <a:gridCol w="1035234">
                  <a:extLst>
                    <a:ext uri="{9D8B030D-6E8A-4147-A177-3AD203B41FA5}">
                      <a16:colId xmlns:a16="http://schemas.microsoft.com/office/drawing/2014/main" val="2299067989"/>
                    </a:ext>
                  </a:extLst>
                </a:gridCol>
                <a:gridCol w="4556502">
                  <a:extLst>
                    <a:ext uri="{9D8B030D-6E8A-4147-A177-3AD203B41FA5}">
                      <a16:colId xmlns:a16="http://schemas.microsoft.com/office/drawing/2014/main" val="1065318747"/>
                    </a:ext>
                  </a:extLst>
                </a:gridCol>
                <a:gridCol w="1585594">
                  <a:extLst>
                    <a:ext uri="{9D8B030D-6E8A-4147-A177-3AD203B41FA5}">
                      <a16:colId xmlns:a16="http://schemas.microsoft.com/office/drawing/2014/main" val="2808605333"/>
                    </a:ext>
                  </a:extLst>
                </a:gridCol>
                <a:gridCol w="1545269">
                  <a:extLst>
                    <a:ext uri="{9D8B030D-6E8A-4147-A177-3AD203B41FA5}">
                      <a16:colId xmlns:a16="http://schemas.microsoft.com/office/drawing/2014/main" val="2448290088"/>
                    </a:ext>
                  </a:extLst>
                </a:gridCol>
                <a:gridCol w="1545027">
                  <a:extLst>
                    <a:ext uri="{9D8B030D-6E8A-4147-A177-3AD203B41FA5}">
                      <a16:colId xmlns:a16="http://schemas.microsoft.com/office/drawing/2014/main" val="491363980"/>
                    </a:ext>
                  </a:extLst>
                </a:gridCol>
              </a:tblGrid>
              <a:tr h="328021">
                <a:tc>
                  <a:txBody>
                    <a:bodyPr/>
                    <a:lstStyle/>
                    <a:p>
                      <a:pPr algn="ctr" rtl="0" fontAlgn="ctr"/>
                      <a:r>
                        <a:rPr lang="en-US" sz="900" b="0" u="none" strike="noStrike" dirty="0">
                          <a:solidFill>
                            <a:srgbClr val="000000"/>
                          </a:solidFill>
                          <a:effectLst/>
                        </a:rPr>
                        <a:t> </a:t>
                      </a:r>
                      <a:endParaRPr lang="en-US" sz="900" b="0" i="0" u="none" strike="noStrike" dirty="0">
                        <a:solidFill>
                          <a:srgbClr val="000000"/>
                        </a:solidFill>
                        <a:effectLst/>
                        <a:latin typeface="Arial" panose="020B0604020202020204" pitchFamily="34" charset="0"/>
                      </a:endParaRPr>
                    </a:p>
                  </a:txBody>
                  <a:tcPr marL="0" marR="0" marT="0" marB="0" anchor="ctr"/>
                </a:tc>
                <a:tc>
                  <a:txBody>
                    <a:bodyPr/>
                    <a:lstStyle/>
                    <a:p>
                      <a:pPr algn="ctr" rtl="0" fontAlgn="ctr"/>
                      <a:r>
                        <a:rPr lang="en-US" altLang="zh-CN" sz="900" b="1" u="none" strike="noStrike" dirty="0">
                          <a:solidFill>
                            <a:srgbClr val="FFFFFF"/>
                          </a:solidFill>
                          <a:effectLst/>
                        </a:rPr>
                        <a:t>Test Scenario</a:t>
                      </a:r>
                      <a:endParaRPr lang="zh-CN" altLang="en-US" sz="900" b="1" i="0" u="none" strike="noStrike" dirty="0">
                        <a:solidFill>
                          <a:srgbClr val="FFFFFF"/>
                        </a:solidFill>
                        <a:effectLst/>
                        <a:latin typeface="Arial" panose="020B0604020202020204" pitchFamily="34" charset="0"/>
                      </a:endParaRPr>
                    </a:p>
                  </a:txBody>
                  <a:tcPr marL="0" marR="0" marT="0" marB="0" anchor="ctr"/>
                </a:tc>
                <a:tc>
                  <a:txBody>
                    <a:bodyPr/>
                    <a:lstStyle/>
                    <a:p>
                      <a:pPr algn="ctr" rtl="0" fontAlgn="ctr"/>
                      <a:r>
                        <a:rPr lang="en-US" sz="900" b="1" u="none" strike="noStrike" dirty="0">
                          <a:solidFill>
                            <a:srgbClr val="FFFFFF"/>
                          </a:solidFill>
                          <a:effectLst/>
                        </a:rPr>
                        <a:t>Controller</a:t>
                      </a:r>
                      <a:r>
                        <a:rPr lang="zh-CN" altLang="en-US" sz="900" b="1" u="none" strike="noStrike" dirty="0">
                          <a:solidFill>
                            <a:srgbClr val="FFFFFF"/>
                          </a:solidFill>
                          <a:effectLst/>
                        </a:rPr>
                        <a:t>屏</a:t>
                      </a:r>
                      <a:endParaRPr lang="zh-CN" altLang="en-US" sz="900" b="1" i="0" u="none" strike="noStrike" dirty="0">
                        <a:solidFill>
                          <a:srgbClr val="FFFFFF"/>
                        </a:solidFill>
                        <a:effectLst/>
                        <a:latin typeface="Arial Nova Light" panose="020B0304020202020204" pitchFamily="34" charset="0"/>
                      </a:endParaRP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u="none" strike="noStrike" dirty="0">
                          <a:solidFill>
                            <a:srgbClr val="FFFFFF"/>
                          </a:solidFill>
                          <a:effectLst/>
                        </a:rPr>
                        <a:t>Target Reservation</a:t>
                      </a:r>
                    </a:p>
                    <a:p>
                      <a:pPr marL="0" marR="0" lvl="0" indent="0" algn="ctr" defTabSz="914400" rtl="0" eaLnBrk="1" fontAlgn="ctr" latinLnBrk="0" hangingPunct="1">
                        <a:lnSpc>
                          <a:spcPct val="100000"/>
                        </a:lnSpc>
                        <a:spcBef>
                          <a:spcPts val="0"/>
                        </a:spcBef>
                        <a:spcAft>
                          <a:spcPts val="0"/>
                        </a:spcAft>
                        <a:buClrTx/>
                        <a:buSzTx/>
                        <a:buFontTx/>
                        <a:buNone/>
                        <a:tabLst/>
                        <a:defRPr/>
                      </a:pPr>
                      <a:endParaRPr lang="en-US" sz="900" b="0" i="0" u="none" strike="noStrike" dirty="0">
                        <a:solidFill>
                          <a:srgbClr val="FFFFFF"/>
                        </a:solidFill>
                        <a:effectLst/>
                        <a:latin typeface="Arial" panose="020B0604020202020204" pitchFamily="34" charset="0"/>
                      </a:endParaRP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FFFFFF"/>
                          </a:solidFill>
                          <a:effectLst/>
                          <a:latin typeface="Arial" panose="020B0604020202020204" pitchFamily="34" charset="0"/>
                        </a:rPr>
                        <a:t>R04</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u="none" strike="noStrike" dirty="0">
                          <a:solidFill>
                            <a:srgbClr val="FFFFFF"/>
                          </a:solidFill>
                          <a:effectLst/>
                        </a:rPr>
                        <a:t>Status</a:t>
                      </a:r>
                      <a:endParaRPr lang="en-US" sz="900" b="0" i="0" u="none" strike="noStrike" dirty="0">
                        <a:solidFill>
                          <a:srgbClr val="FFFFFF"/>
                        </a:solidFill>
                        <a:effectLst/>
                        <a:latin typeface="Arial" panose="020B0604020202020204" pitchFamily="34" charset="0"/>
                      </a:endParaRPr>
                    </a:p>
                  </a:txBody>
                  <a:tcPr marL="0" marR="0" marT="0" marB="0" anchor="ctr"/>
                </a:tc>
                <a:extLst>
                  <a:ext uri="{0D108BD9-81ED-4DB2-BD59-A6C34878D82A}">
                    <a16:rowId xmlns:a16="http://schemas.microsoft.com/office/drawing/2014/main" val="1770954971"/>
                  </a:ext>
                </a:extLst>
              </a:tr>
              <a:tr h="273351">
                <a:tc rowSpan="15">
                  <a:txBody>
                    <a:bodyPr/>
                    <a:lstStyle/>
                    <a:p>
                      <a:r>
                        <a:rPr lang="en-US" sz="900" dirty="0"/>
                        <a:t>CPU &amp; RAM &amp; GPU</a:t>
                      </a:r>
                    </a:p>
                  </a:txBody>
                  <a:tcPr anchor="ctr"/>
                </a:tc>
                <a:tc rowSpan="3">
                  <a:txBody>
                    <a:bodyPr/>
                    <a:lstStyle/>
                    <a:p>
                      <a:pPr algn="ctr" rtl="0" fontAlgn="ctr"/>
                      <a:r>
                        <a:rPr lang="en-US" sz="900" b="0" u="none" strike="noStrike" dirty="0">
                          <a:solidFill>
                            <a:srgbClr val="000000"/>
                          </a:solidFill>
                          <a:effectLst/>
                        </a:rPr>
                        <a:t>#1</a:t>
                      </a:r>
                      <a:endParaRPr lang="en-US" sz="900" b="0" i="0" u="none" strike="noStrike" dirty="0">
                        <a:solidFill>
                          <a:srgbClr val="000000"/>
                        </a:solidFill>
                        <a:effectLst/>
                        <a:latin typeface="Arial Nova Light" panose="020B0304020202020204" pitchFamily="34" charset="0"/>
                      </a:endParaRPr>
                    </a:p>
                  </a:txBody>
                  <a:tcPr marL="0" marR="0" marT="0" marB="0" anchor="ctr"/>
                </a:tc>
                <a:tc rowSpan="3">
                  <a:txBody>
                    <a:bodyPr/>
                    <a:lstStyle/>
                    <a:p>
                      <a:pPr marL="0" algn="ctr" defTabSz="914400" rtl="0" eaLnBrk="1" fontAlgn="ctr" latinLnBrk="0" hangingPunct="1"/>
                      <a:r>
                        <a:rPr lang="zh-CN" altLang="en-US" sz="900" kern="1200" dirty="0">
                          <a:solidFill>
                            <a:schemeClr val="dk1"/>
                          </a:solidFill>
                        </a:rPr>
                        <a:t> 开机</a:t>
                      </a:r>
                      <a:r>
                        <a:rPr lang="en-US" altLang="zh-CN" sz="900" kern="1200" dirty="0">
                          <a:solidFill>
                            <a:schemeClr val="dk1"/>
                          </a:solidFill>
                        </a:rPr>
                        <a:t>3</a:t>
                      </a:r>
                      <a:r>
                        <a:rPr lang="zh-CN" altLang="en-US" sz="900" kern="1200" dirty="0">
                          <a:solidFill>
                            <a:schemeClr val="dk1"/>
                          </a:solidFill>
                        </a:rPr>
                        <a:t>分钟后</a:t>
                      </a:r>
                      <a:r>
                        <a:rPr lang="en-US" altLang="zh-CN" sz="900" kern="1200" dirty="0">
                          <a:solidFill>
                            <a:schemeClr val="dk1"/>
                          </a:solidFill>
                        </a:rPr>
                        <a:t>IDLE</a:t>
                      </a:r>
                      <a:r>
                        <a:rPr lang="zh-CN" altLang="en-US" sz="900" kern="1200" dirty="0">
                          <a:solidFill>
                            <a:schemeClr val="dk1"/>
                          </a:solidFill>
                        </a:rPr>
                        <a:t>（全屏状态，打开系统设置应用，不要停留在</a:t>
                      </a:r>
                      <a:r>
                        <a:rPr lang="en-US" altLang="zh-CN" sz="900" kern="1200" dirty="0">
                          <a:solidFill>
                            <a:schemeClr val="dk1"/>
                          </a:solidFill>
                        </a:rPr>
                        <a:t>Launcher</a:t>
                      </a:r>
                      <a:r>
                        <a:rPr lang="zh-CN" altLang="en-US" sz="900" kern="1200" dirty="0">
                          <a:solidFill>
                            <a:schemeClr val="dk1"/>
                          </a:solidFill>
                        </a:rPr>
                        <a:t>界面）</a:t>
                      </a:r>
                      <a:endParaRPr lang="en-US" altLang="zh-CN" sz="900" kern="1200" dirty="0">
                        <a:solidFill>
                          <a:schemeClr val="dk1"/>
                        </a:solidFill>
                        <a:latin typeface="+mn-lt"/>
                        <a:ea typeface="+mn-ea"/>
                        <a:cs typeface="+mn-cs"/>
                      </a:endParaRPr>
                    </a:p>
                  </a:txBody>
                  <a:tcPr marL="0" marR="0" marT="0" marB="0" anchor="ctr"/>
                </a:tc>
                <a:tc rowSpan="1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dirty="0"/>
                        <a:t>CPU: &gt;120% / 800%</a:t>
                      </a:r>
                      <a:br>
                        <a:rPr lang="en-US" sz="900" dirty="0"/>
                      </a:br>
                      <a:r>
                        <a:rPr lang="en-US" sz="900" dirty="0"/>
                        <a:t>RAM: &gt;40% / 100%</a:t>
                      </a:r>
                    </a:p>
                    <a:p>
                      <a:pPr marL="0" algn="ctr" defTabSz="914400" rtl="0" eaLnBrk="1" fontAlgn="ctr" latinLnBrk="0" hangingPunct="1"/>
                      <a:r>
                        <a:rPr lang="en-US" sz="900" kern="1200" dirty="0">
                          <a:solidFill>
                            <a:schemeClr val="dk1"/>
                          </a:solidFill>
                          <a:latin typeface="+mn-lt"/>
                          <a:ea typeface="+mn-ea"/>
                          <a:cs typeface="+mn-cs"/>
                        </a:rPr>
                        <a:t>GPU: &gt;30% / 100%</a:t>
                      </a:r>
                    </a:p>
                  </a:txBody>
                  <a:tcPr marL="0" marR="0" marT="0" marB="0" anchor="ctr"/>
                </a:tc>
                <a:tc>
                  <a:txBody>
                    <a:bodyPr/>
                    <a:lstStyle/>
                    <a:p>
                      <a:pPr marL="0" algn="ctr" defTabSz="914400" rtl="0" eaLnBrk="1" fontAlgn="ctr" latinLnBrk="0" hangingPunct="1"/>
                      <a:r>
                        <a:rPr lang="en-US" sz="900" b="0" u="none" strike="noStrike" kern="1200" dirty="0">
                          <a:solidFill>
                            <a:srgbClr val="00B050"/>
                          </a:solidFill>
                          <a:effectLst/>
                        </a:rPr>
                        <a:t>CPU: 578% </a:t>
                      </a:r>
                      <a:endParaRPr lang="en-US" sz="900" b="0" i="0" u="none" strike="noStrike" kern="1200" dirty="0">
                        <a:solidFill>
                          <a:srgbClr val="00B050"/>
                        </a:solidFill>
                        <a:effectLst/>
                        <a:latin typeface="Arial" panose="020B0604020202020204" pitchFamily="34" charset="0"/>
                        <a:ea typeface="+mn-ea"/>
                        <a:cs typeface="+mn-cs"/>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dirty="0">
                          <a:solidFill>
                            <a:srgbClr val="00B050"/>
                          </a:solidFill>
                          <a:effectLst/>
                        </a:rPr>
                        <a:t>Pass</a:t>
                      </a:r>
                      <a:endParaRPr lang="en-US" sz="900" b="1" i="0" u="none" strike="noStrike" dirty="0">
                        <a:solidFill>
                          <a:srgbClr val="00B050"/>
                        </a:solidFill>
                        <a:effectLst/>
                        <a:latin typeface="Arial Nova Light" panose="020B0304020202020204" pitchFamily="34" charset="0"/>
                      </a:endParaRPr>
                    </a:p>
                  </a:txBody>
                  <a:tcPr anchor="ctr"/>
                </a:tc>
                <a:extLst>
                  <a:ext uri="{0D108BD9-81ED-4DB2-BD59-A6C34878D82A}">
                    <a16:rowId xmlns:a16="http://schemas.microsoft.com/office/drawing/2014/main" val="1568926755"/>
                  </a:ext>
                </a:extLst>
              </a:tr>
              <a:tr h="273351">
                <a:tc vMerge="1">
                  <a:txBody>
                    <a:bodyPr/>
                    <a:lstStyle/>
                    <a:p>
                      <a:endParaRPr lang="en-US" sz="800" dirty="0"/>
                    </a:p>
                  </a:txBody>
                  <a:tcPr/>
                </a:tc>
                <a:tc vMerge="1">
                  <a:txBody>
                    <a:bodyPr/>
                    <a:lstStyle/>
                    <a:p>
                      <a:endParaRPr lang="en-US" sz="800" dirty="0"/>
                    </a:p>
                  </a:txBody>
                  <a:tcPr/>
                </a:tc>
                <a:tc vMerge="1">
                  <a:txBody>
                    <a:bodyPr/>
                    <a:lstStyle/>
                    <a:p>
                      <a:pPr algn="l" rtl="0" fontAlgn="ctr"/>
                      <a:endParaRPr lang="en-US" altLang="zh-CN" sz="1100" b="0" i="0" u="none" strike="noStrike" dirty="0">
                        <a:solidFill>
                          <a:srgbClr val="000000"/>
                        </a:solidFill>
                        <a:effectLst/>
                        <a:latin typeface="Abadi" panose="020B0604020104020204" pitchFamily="34" charset="0"/>
                      </a:endParaRPr>
                    </a:p>
                  </a:txBody>
                  <a:tcPr marL="0" marR="0" marT="0" marB="0" anchor="ctr"/>
                </a:tc>
                <a:tc vMerge="1">
                  <a:txBody>
                    <a:bodyPr/>
                    <a:lstStyle/>
                    <a:p>
                      <a:pPr algn="ctr" rtl="0" fontAlgn="ct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algn="ctr" rtl="0" fontAlgn="ctr"/>
                      <a:r>
                        <a:rPr lang="en-US" sz="900" b="0" u="none" strike="noStrike" dirty="0">
                          <a:solidFill>
                            <a:srgbClr val="00B050"/>
                          </a:solidFill>
                          <a:effectLst/>
                        </a:rPr>
                        <a:t>RAM: 74%</a:t>
                      </a: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2940313717"/>
                  </a:ext>
                </a:extLst>
              </a:tr>
              <a:tr h="273351">
                <a:tc vMerge="1">
                  <a:txBody>
                    <a:bodyPr/>
                    <a:lstStyle/>
                    <a:p>
                      <a:endParaRPr lang="en-US"/>
                    </a:p>
                  </a:txBody>
                  <a:tcPr/>
                </a:tc>
                <a:tc vMerge="1">
                  <a:txBody>
                    <a:bodyPr/>
                    <a:lstStyle/>
                    <a:p>
                      <a:pPr algn="ctr" rtl="0" fontAlgn="ctr"/>
                      <a:endParaRPr lang="en-US" sz="900" b="0" i="0" u="none" strike="noStrike" dirty="0">
                        <a:solidFill>
                          <a:srgbClr val="000000"/>
                        </a:solidFill>
                        <a:effectLst/>
                        <a:latin typeface="Arial Nova Light" panose="020B0304020202020204" pitchFamily="34" charset="0"/>
                      </a:endParaRPr>
                    </a:p>
                  </a:txBody>
                  <a:tcPr marL="0" marR="0" marT="0" marB="0" anchor="ctr"/>
                </a:tc>
                <a:tc vMerge="1">
                  <a:txBody>
                    <a:bodyPr/>
                    <a:lstStyle/>
                    <a:p>
                      <a:pPr marL="0" algn="ctr" defTabSz="914400" rtl="0" eaLnBrk="1" fontAlgn="ctr" latinLnBrk="0" hangingPunct="1"/>
                      <a:endParaRPr lang="en-US" altLang="zh-CN" sz="900" kern="1200" dirty="0">
                        <a:solidFill>
                          <a:schemeClr val="dk1"/>
                        </a:solidFill>
                        <a:latin typeface="+mn-lt"/>
                        <a:ea typeface="+mn-ea"/>
                        <a:cs typeface="+mn-cs"/>
                      </a:endParaRPr>
                    </a:p>
                  </a:txBody>
                  <a:tcPr marL="0" marR="0" marT="0" marB="0" anchor="ctr"/>
                </a:tc>
                <a:tc vMerge="1">
                  <a:txBody>
                    <a:bodyPr/>
                    <a:lstStyle/>
                    <a:p>
                      <a:endParaRPr lang="en-US"/>
                    </a:p>
                  </a:txBody>
                  <a:tcPr/>
                </a:tc>
                <a:tc>
                  <a:txBody>
                    <a:bodyPr/>
                    <a:lstStyle/>
                    <a:p>
                      <a:pPr algn="ctr" rtl="0" fontAlgn="ctr"/>
                      <a:r>
                        <a:rPr lang="en-US" sz="900" b="0" i="0" u="none" strike="noStrike" dirty="0">
                          <a:solidFill>
                            <a:srgbClr val="00B050"/>
                          </a:solidFill>
                          <a:effectLst/>
                          <a:latin typeface="Arial" panose="020B0604020202020204" pitchFamily="34" charset="0"/>
                        </a:rPr>
                        <a:t>GPU: 93%</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4003708880"/>
                  </a:ext>
                </a:extLst>
              </a:tr>
              <a:tr h="273351">
                <a:tc vMerge="1">
                  <a:txBody>
                    <a:bodyPr/>
                    <a:lstStyle/>
                    <a:p>
                      <a:endParaRPr lang="en-US" sz="800" dirty="0"/>
                    </a:p>
                  </a:txBody>
                  <a:tcPr/>
                </a:tc>
                <a:tc rowSpan="3">
                  <a:txBody>
                    <a:bodyPr/>
                    <a:lstStyle/>
                    <a:p>
                      <a:pPr algn="ctr" rtl="0" fontAlgn="ctr"/>
                      <a:r>
                        <a:rPr lang="en-US" sz="900" b="0" u="none" strike="noStrike" dirty="0">
                          <a:solidFill>
                            <a:srgbClr val="000000"/>
                          </a:solidFill>
                          <a:effectLst/>
                        </a:rPr>
                        <a:t>#2</a:t>
                      </a:r>
                      <a:endParaRPr lang="en-US" sz="900" b="0" i="0" u="none" strike="noStrike" dirty="0">
                        <a:solidFill>
                          <a:srgbClr val="000000"/>
                        </a:solidFill>
                        <a:effectLst/>
                        <a:latin typeface="Arial Nova Light" panose="020B0304020202020204" pitchFamily="34" charset="0"/>
                      </a:endParaRPr>
                    </a:p>
                  </a:txBody>
                  <a:tcPr marL="0" marR="0" marT="0" marB="0" anchor="ctr"/>
                </a:tc>
                <a:tc rowSpan="3">
                  <a:txBody>
                    <a:bodyPr/>
                    <a:lstStyle/>
                    <a:p>
                      <a:pPr marL="0" algn="ctr" defTabSz="914400" rtl="0" eaLnBrk="1" fontAlgn="ctr" latinLnBrk="0" hangingPunct="1"/>
                      <a:r>
                        <a:rPr lang="zh-CN" altLang="en-US" sz="900" kern="1200" dirty="0">
                          <a:solidFill>
                            <a:schemeClr val="dk1"/>
                          </a:solidFill>
                        </a:rPr>
                        <a:t>前台导航</a:t>
                      </a:r>
                      <a:r>
                        <a:rPr lang="en-US" altLang="zh-CN" sz="900" kern="1200" dirty="0">
                          <a:solidFill>
                            <a:schemeClr val="dk1"/>
                          </a:solidFill>
                        </a:rPr>
                        <a:t>+QQ Music+VR+V2I</a:t>
                      </a:r>
                      <a:endParaRPr lang="en-US" altLang="zh-CN" sz="900" kern="1200" dirty="0">
                        <a:solidFill>
                          <a:schemeClr val="dk1"/>
                        </a:solidFill>
                        <a:latin typeface="+mn-lt"/>
                        <a:ea typeface="+mn-ea"/>
                        <a:cs typeface="+mn-cs"/>
                      </a:endParaRPr>
                    </a:p>
                  </a:txBody>
                  <a:tcPr marL="0" marR="0" marT="0" marB="0" anchor="ctr"/>
                </a:tc>
                <a:tc vMerge="1">
                  <a:txBody>
                    <a:bodyPr/>
                    <a:lstStyle/>
                    <a:p>
                      <a:pPr algn="ctr" rtl="0" fontAlgn="ctr"/>
                      <a:endParaRPr lang="en-US" sz="900" b="0" i="0" u="none" strike="noStrike" dirty="0">
                        <a:solidFill>
                          <a:srgbClr val="FF0000"/>
                        </a:solidFill>
                        <a:effectLst/>
                        <a:latin typeface="Arial" panose="020B0604020202020204" pitchFamily="34" charset="0"/>
                      </a:endParaRPr>
                    </a:p>
                  </a:txBody>
                  <a:tcPr marL="0" marR="0" marT="0" marB="0" anchor="ctr"/>
                </a:tc>
                <a:tc>
                  <a:txBody>
                    <a:bodyPr/>
                    <a:lstStyle/>
                    <a:p>
                      <a:pPr algn="ctr" rtl="0" fontAlgn="ctr"/>
                      <a:r>
                        <a:rPr lang="en-US" sz="900" b="0" u="none" strike="noStrike" dirty="0">
                          <a:solidFill>
                            <a:srgbClr val="00B050"/>
                          </a:solidFill>
                          <a:effectLst/>
                        </a:rPr>
                        <a:t>CPU: 457%</a:t>
                      </a: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dirty="0">
                          <a:solidFill>
                            <a:srgbClr val="00B050"/>
                          </a:solidFill>
                          <a:effectLst/>
                        </a:rPr>
                        <a:t>Pass</a:t>
                      </a:r>
                      <a:endParaRPr lang="en-US" sz="900" b="1" i="0" u="none" strike="noStrike" dirty="0">
                        <a:solidFill>
                          <a:srgbClr val="00B050"/>
                        </a:solidFill>
                        <a:effectLst/>
                        <a:latin typeface="Arial Nova Light" panose="020B0304020202020204" pitchFamily="34" charset="0"/>
                      </a:endParaRPr>
                    </a:p>
                  </a:txBody>
                  <a:tcPr anchor="ctr"/>
                </a:tc>
                <a:extLst>
                  <a:ext uri="{0D108BD9-81ED-4DB2-BD59-A6C34878D82A}">
                    <a16:rowId xmlns:a16="http://schemas.microsoft.com/office/drawing/2014/main" val="799680504"/>
                  </a:ext>
                </a:extLst>
              </a:tr>
              <a:tr h="273351">
                <a:tc vMerge="1">
                  <a:txBody>
                    <a:bodyPr/>
                    <a:lstStyle/>
                    <a:p>
                      <a:endParaRPr lang="en-US" sz="800" dirty="0"/>
                    </a:p>
                  </a:txBody>
                  <a:tcPr/>
                </a:tc>
                <a:tc vMerge="1">
                  <a:txBody>
                    <a:bodyPr/>
                    <a:lstStyle/>
                    <a:p>
                      <a:endParaRPr lang="en-US" sz="800" dirty="0"/>
                    </a:p>
                  </a:txBody>
                  <a:tcPr/>
                </a:tc>
                <a:tc vMerge="1">
                  <a:txBody>
                    <a:bodyPr/>
                    <a:lstStyle/>
                    <a:p>
                      <a:pPr algn="l" rtl="0" fontAlgn="ctr"/>
                      <a:endParaRPr lang="en-US" altLang="zh-CN" sz="1100" b="0" i="0" u="none" strike="noStrike" dirty="0">
                        <a:solidFill>
                          <a:srgbClr val="000000"/>
                        </a:solidFill>
                        <a:effectLst/>
                        <a:latin typeface="Abadi" panose="020B0604020104020204" pitchFamily="34" charset="0"/>
                      </a:endParaRPr>
                    </a:p>
                  </a:txBody>
                  <a:tcPr marL="0" marR="0" marT="0" marB="0" anchor="ctr"/>
                </a:tc>
                <a:tc vMerge="1">
                  <a:txBody>
                    <a:bodyPr/>
                    <a:lstStyle/>
                    <a:p>
                      <a:pPr algn="ctr" rtl="0" fontAlgn="ct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algn="ctr" rtl="0" fontAlgn="ctr"/>
                      <a:r>
                        <a:rPr lang="en-US" sz="900" b="0" u="none" strike="noStrike" dirty="0">
                          <a:solidFill>
                            <a:srgbClr val="00B050"/>
                          </a:solidFill>
                          <a:effectLst/>
                        </a:rPr>
                        <a:t>RAM: 72% </a:t>
                      </a: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1990340758"/>
                  </a:ext>
                </a:extLst>
              </a:tr>
              <a:tr h="273351">
                <a:tc vMerge="1">
                  <a:txBody>
                    <a:bodyPr/>
                    <a:lstStyle/>
                    <a:p>
                      <a:endParaRPr lang="en-US"/>
                    </a:p>
                  </a:txBody>
                  <a:tcPr/>
                </a:tc>
                <a:tc vMerge="1">
                  <a:txBody>
                    <a:bodyPr/>
                    <a:lstStyle/>
                    <a:p>
                      <a:pPr algn="ctr" rtl="0" fontAlgn="ctr"/>
                      <a:endParaRPr lang="en-US" sz="900" b="0" i="0" u="none" strike="noStrike" dirty="0">
                        <a:solidFill>
                          <a:srgbClr val="000000"/>
                        </a:solidFill>
                        <a:effectLst/>
                        <a:latin typeface="Arial Nova Light" panose="020B0304020202020204" pitchFamily="34" charset="0"/>
                      </a:endParaRPr>
                    </a:p>
                  </a:txBody>
                  <a:tcPr marL="0" marR="0" marT="0" marB="0" anchor="ctr"/>
                </a:tc>
                <a:tc vMerge="1">
                  <a:txBody>
                    <a:bodyPr/>
                    <a:lstStyle/>
                    <a:p>
                      <a:pPr marL="0" algn="ctr" defTabSz="914400" rtl="0" eaLnBrk="1" fontAlgn="ctr" latinLnBrk="0" hangingPunct="1"/>
                      <a:endParaRPr lang="en-US" altLang="zh-CN" sz="900" kern="1200" dirty="0">
                        <a:solidFill>
                          <a:schemeClr val="dk1"/>
                        </a:solidFill>
                        <a:latin typeface="+mn-lt"/>
                        <a:ea typeface="+mn-ea"/>
                        <a:cs typeface="+mn-cs"/>
                      </a:endParaRPr>
                    </a:p>
                  </a:txBody>
                  <a:tcPr marL="0" marR="0" marT="0" marB="0" anchor="ctr"/>
                </a:tc>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B050"/>
                          </a:solidFill>
                          <a:effectLst/>
                          <a:latin typeface="Arial" panose="020B0604020202020204" pitchFamily="34" charset="0"/>
                        </a:rPr>
                        <a:t>GPU: 76%</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1773945769"/>
                  </a:ext>
                </a:extLst>
              </a:tr>
              <a:tr h="273351">
                <a:tc vMerge="1">
                  <a:txBody>
                    <a:bodyPr/>
                    <a:lstStyle/>
                    <a:p>
                      <a:endParaRPr lang="en-US" sz="800" dirty="0"/>
                    </a:p>
                  </a:txBody>
                  <a:tcPr/>
                </a:tc>
                <a:tc rowSpan="3">
                  <a:txBody>
                    <a:bodyPr/>
                    <a:lstStyle/>
                    <a:p>
                      <a:pPr algn="ctr" rtl="0" fontAlgn="ctr"/>
                      <a:r>
                        <a:rPr lang="en-US" sz="900" b="0" u="none" strike="noStrike" dirty="0">
                          <a:solidFill>
                            <a:srgbClr val="000000"/>
                          </a:solidFill>
                          <a:effectLst/>
                        </a:rPr>
                        <a:t>#3</a:t>
                      </a:r>
                      <a:endParaRPr lang="en-US" sz="900" b="0" i="0" u="none" strike="noStrike" dirty="0">
                        <a:solidFill>
                          <a:srgbClr val="000000"/>
                        </a:solidFill>
                        <a:effectLst/>
                        <a:latin typeface="Arial Nova Light" panose="020B0304020202020204" pitchFamily="34" charset="0"/>
                      </a:endParaRPr>
                    </a:p>
                  </a:txBody>
                  <a:tcPr marL="0" marR="0" marT="0" marB="0" anchor="ctr"/>
                </a:tc>
                <a:tc rowSpan="3">
                  <a:txBody>
                    <a:bodyPr/>
                    <a:lstStyle/>
                    <a:p>
                      <a:pPr marL="0" algn="ctr" defTabSz="914400" rtl="0" eaLnBrk="1" fontAlgn="ctr" latinLnBrk="0" hangingPunct="1"/>
                      <a:r>
                        <a:rPr lang="zh-CN" altLang="en-US" sz="900" kern="1200" dirty="0">
                          <a:solidFill>
                            <a:schemeClr val="dk1"/>
                          </a:solidFill>
                        </a:rPr>
                        <a:t>前台导航</a:t>
                      </a:r>
                      <a:r>
                        <a:rPr lang="en-US" altLang="zh-CN" sz="900" kern="1200" dirty="0">
                          <a:solidFill>
                            <a:schemeClr val="dk1"/>
                          </a:solidFill>
                        </a:rPr>
                        <a:t>+BT Music+VR+V2I</a:t>
                      </a:r>
                      <a:endParaRPr lang="en-US" sz="900" kern="1200" dirty="0">
                        <a:solidFill>
                          <a:schemeClr val="dk1"/>
                        </a:solidFill>
                        <a:latin typeface="+mn-lt"/>
                        <a:ea typeface="+mn-ea"/>
                        <a:cs typeface="+mn-cs"/>
                      </a:endParaRPr>
                    </a:p>
                  </a:txBody>
                  <a:tcPr marL="0" marR="0" marT="0" marB="0" anchor="ctr"/>
                </a:tc>
                <a:tc vMerge="1">
                  <a:txBody>
                    <a:bodyPr/>
                    <a:lstStyle/>
                    <a:p>
                      <a:pPr algn="ctr" rtl="0" fontAlgn="ctr"/>
                      <a:endParaRPr lang="en-US" sz="900" b="0" i="0" u="none" strike="noStrike" dirty="0">
                        <a:solidFill>
                          <a:srgbClr val="FF0000"/>
                        </a:solidFill>
                        <a:effectLst/>
                        <a:latin typeface="Arial" panose="020B0604020202020204"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u="none" strike="noStrike" kern="1200" dirty="0">
                          <a:solidFill>
                            <a:srgbClr val="00B050"/>
                          </a:solidFill>
                          <a:effectLst/>
                        </a:rPr>
                        <a:t>CPU: 459%</a:t>
                      </a:r>
                      <a:endParaRPr lang="en-US" sz="900" b="0" u="none" strike="noStrike" kern="1200" dirty="0">
                        <a:solidFill>
                          <a:srgbClr val="00B050"/>
                        </a:solidFill>
                        <a:effectLst/>
                        <a:latin typeface="+mn-lt"/>
                        <a:ea typeface="+mn-ea"/>
                        <a:cs typeface="+mn-cs"/>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dirty="0">
                          <a:solidFill>
                            <a:srgbClr val="00B050"/>
                          </a:solidFill>
                          <a:effectLst/>
                        </a:rPr>
                        <a:t>Pass</a:t>
                      </a:r>
                      <a:endParaRPr lang="en-US" sz="900" b="1" i="0" u="none" strike="noStrike" dirty="0">
                        <a:solidFill>
                          <a:srgbClr val="00B050"/>
                        </a:solidFill>
                        <a:effectLst/>
                        <a:latin typeface="Arial Nova Light" panose="020B0304020202020204" pitchFamily="34" charset="0"/>
                      </a:endParaRPr>
                    </a:p>
                  </a:txBody>
                  <a:tcPr anchor="ctr"/>
                </a:tc>
                <a:extLst>
                  <a:ext uri="{0D108BD9-81ED-4DB2-BD59-A6C34878D82A}">
                    <a16:rowId xmlns:a16="http://schemas.microsoft.com/office/drawing/2014/main" val="1769651700"/>
                  </a:ext>
                </a:extLst>
              </a:tr>
              <a:tr h="273351">
                <a:tc vMerge="1">
                  <a:txBody>
                    <a:bodyPr/>
                    <a:lstStyle/>
                    <a:p>
                      <a:endParaRPr lang="en-US" sz="800" dirty="0"/>
                    </a:p>
                  </a:txBody>
                  <a:tcPr/>
                </a:tc>
                <a:tc vMerge="1">
                  <a:txBody>
                    <a:bodyPr/>
                    <a:lstStyle/>
                    <a:p>
                      <a:endParaRPr lang="en-US" sz="800" dirty="0"/>
                    </a:p>
                  </a:txBody>
                  <a:tcPr/>
                </a:tc>
                <a:tc vMerge="1">
                  <a:txBody>
                    <a:bodyPr/>
                    <a:lstStyle/>
                    <a:p>
                      <a:pPr algn="l" rtl="0" fontAlgn="ctr"/>
                      <a:endParaRPr lang="en-US" sz="1100" b="0" i="0" u="none" strike="noStrike" dirty="0">
                        <a:solidFill>
                          <a:srgbClr val="000000"/>
                        </a:solidFill>
                        <a:effectLst/>
                        <a:latin typeface="Abadi" panose="020B0604020104020204" pitchFamily="34" charset="0"/>
                      </a:endParaRPr>
                    </a:p>
                  </a:txBody>
                  <a:tcPr marL="0" marR="0" marT="0" marB="0" anchor="ctr"/>
                </a:tc>
                <a:tc vMerge="1">
                  <a:txBody>
                    <a:bodyPr/>
                    <a:lstStyle/>
                    <a:p>
                      <a:pPr algn="ctr" rtl="0" fontAlgn="ct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algn="ctr" rtl="0" fontAlgn="ctr"/>
                      <a:r>
                        <a:rPr lang="en-US" sz="900" b="0" u="none" strike="noStrike" dirty="0">
                          <a:solidFill>
                            <a:srgbClr val="00B050"/>
                          </a:solidFill>
                          <a:effectLst/>
                        </a:rPr>
                        <a:t>RAM: 70%</a:t>
                      </a: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1382194873"/>
                  </a:ext>
                </a:extLst>
              </a:tr>
              <a:tr h="273351">
                <a:tc vMerge="1">
                  <a:txBody>
                    <a:bodyPr/>
                    <a:lstStyle/>
                    <a:p>
                      <a:endParaRPr lang="en-US"/>
                    </a:p>
                  </a:txBody>
                  <a:tcPr/>
                </a:tc>
                <a:tc vMerge="1">
                  <a:txBody>
                    <a:bodyPr/>
                    <a:lstStyle/>
                    <a:p>
                      <a:pPr algn="ctr" rtl="0" fontAlgn="ctr"/>
                      <a:endParaRPr lang="en-US" sz="900" b="0" i="0" u="none" strike="noStrike" dirty="0">
                        <a:solidFill>
                          <a:srgbClr val="000000"/>
                        </a:solidFill>
                        <a:effectLst/>
                        <a:latin typeface="Arial Nova Light" panose="020B0304020202020204" pitchFamily="34" charset="0"/>
                      </a:endParaRPr>
                    </a:p>
                  </a:txBody>
                  <a:tcPr marL="0" marR="0" marT="0" marB="0" anchor="ctr"/>
                </a:tc>
                <a:tc vMerge="1">
                  <a:txBody>
                    <a:bodyPr/>
                    <a:lstStyle/>
                    <a:p>
                      <a:pPr marL="0" algn="ctr" defTabSz="914400" rtl="0" eaLnBrk="1" fontAlgn="ctr" latinLnBrk="0" hangingPunct="1"/>
                      <a:endParaRPr lang="en-US" sz="900" kern="1200" dirty="0">
                        <a:solidFill>
                          <a:schemeClr val="dk1"/>
                        </a:solidFill>
                        <a:latin typeface="+mn-lt"/>
                        <a:ea typeface="+mn-ea"/>
                        <a:cs typeface="+mn-cs"/>
                      </a:endParaRPr>
                    </a:p>
                  </a:txBody>
                  <a:tcPr marL="0" marR="0" marT="0" marB="0" anchor="ctr"/>
                </a:tc>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B050"/>
                          </a:solidFill>
                          <a:effectLst/>
                          <a:latin typeface="Arial" panose="020B0604020202020204" pitchFamily="34" charset="0"/>
                        </a:rPr>
                        <a:t>GPU: 67%</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1416189595"/>
                  </a:ext>
                </a:extLst>
              </a:tr>
              <a:tr h="273351">
                <a:tc vMerge="1">
                  <a:txBody>
                    <a:bodyPr/>
                    <a:lstStyle/>
                    <a:p>
                      <a:endParaRPr lang="en-US" sz="800" dirty="0"/>
                    </a:p>
                  </a:txBody>
                  <a:tcPr/>
                </a:tc>
                <a:tc rowSpan="3">
                  <a:txBody>
                    <a:bodyPr/>
                    <a:lstStyle/>
                    <a:p>
                      <a:pPr algn="ctr" rtl="0" fontAlgn="ctr"/>
                      <a:r>
                        <a:rPr lang="en-US" sz="900" b="0" u="none" strike="noStrike" dirty="0">
                          <a:solidFill>
                            <a:srgbClr val="000000"/>
                          </a:solidFill>
                          <a:effectLst/>
                        </a:rPr>
                        <a:t>#4</a:t>
                      </a:r>
                      <a:endParaRPr lang="en-US" sz="900" b="0" i="0" u="none" strike="noStrike" dirty="0">
                        <a:solidFill>
                          <a:srgbClr val="000000"/>
                        </a:solidFill>
                        <a:effectLst/>
                        <a:latin typeface="Arial Nova Light" panose="020B0304020202020204" pitchFamily="34" charset="0"/>
                      </a:endParaRPr>
                    </a:p>
                  </a:txBody>
                  <a:tcPr marL="0" marR="0" marT="0" marB="0" anchor="ctr"/>
                </a:tc>
                <a:tc rowSpan="3">
                  <a:txBody>
                    <a:bodyPr/>
                    <a:lstStyle/>
                    <a:p>
                      <a:pPr marL="0" algn="ctr" defTabSz="914400" rtl="0" eaLnBrk="1" fontAlgn="ctr" latinLnBrk="0" hangingPunct="1"/>
                      <a:r>
                        <a:rPr lang="zh-CN" altLang="en-US" sz="900" kern="1200" dirty="0">
                          <a:solidFill>
                            <a:schemeClr val="dk1"/>
                          </a:solidFill>
                        </a:rPr>
                        <a:t>前台爱奇艺</a:t>
                      </a:r>
                      <a:r>
                        <a:rPr lang="en-US" altLang="zh-CN" sz="900" kern="1200" dirty="0">
                          <a:solidFill>
                            <a:schemeClr val="dk1"/>
                          </a:solidFill>
                        </a:rPr>
                        <a:t>+</a:t>
                      </a:r>
                      <a:r>
                        <a:rPr lang="zh-CN" altLang="en-US" sz="900" kern="1200" dirty="0">
                          <a:solidFill>
                            <a:schemeClr val="dk1"/>
                          </a:solidFill>
                        </a:rPr>
                        <a:t>导航</a:t>
                      </a:r>
                      <a:r>
                        <a:rPr lang="en-US" altLang="zh-CN" sz="900" kern="1200" dirty="0">
                          <a:solidFill>
                            <a:schemeClr val="dk1"/>
                          </a:solidFill>
                        </a:rPr>
                        <a:t>+VR+V2I</a:t>
                      </a:r>
                      <a:endParaRPr lang="en-US" altLang="zh-CN" sz="900" kern="1200" dirty="0">
                        <a:solidFill>
                          <a:schemeClr val="dk1"/>
                        </a:solidFill>
                        <a:latin typeface="+mn-lt"/>
                        <a:ea typeface="+mn-ea"/>
                        <a:cs typeface="+mn-cs"/>
                      </a:endParaRPr>
                    </a:p>
                  </a:txBody>
                  <a:tcPr marL="0" marR="0" marT="0" marB="0" anchor="ctr"/>
                </a:tc>
                <a:tc vMerge="1">
                  <a:txBody>
                    <a:bodyPr/>
                    <a:lstStyle/>
                    <a:p>
                      <a:pPr algn="ctr" rtl="0" fontAlgn="ct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u="none" strike="noStrike" kern="1200" dirty="0">
                          <a:solidFill>
                            <a:srgbClr val="00B050"/>
                          </a:solidFill>
                          <a:effectLst/>
                        </a:rPr>
                        <a:t>CPU: 549%</a:t>
                      </a:r>
                      <a:endParaRPr lang="en-US" sz="900" b="0" u="none" strike="noStrike" kern="1200" dirty="0">
                        <a:solidFill>
                          <a:srgbClr val="00B050"/>
                        </a:solidFill>
                        <a:effectLst/>
                        <a:latin typeface="+mn-lt"/>
                        <a:ea typeface="+mn-ea"/>
                        <a:cs typeface="+mn-cs"/>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dirty="0">
                          <a:solidFill>
                            <a:srgbClr val="00B050"/>
                          </a:solidFill>
                          <a:effectLst/>
                        </a:rPr>
                        <a:t>Pass</a:t>
                      </a:r>
                      <a:endParaRPr lang="en-US" sz="900" b="1" i="0" u="none" strike="noStrike" dirty="0">
                        <a:solidFill>
                          <a:srgbClr val="00B050"/>
                        </a:solidFill>
                        <a:effectLst/>
                        <a:latin typeface="Arial Nova Light" panose="020B0304020202020204" pitchFamily="34" charset="0"/>
                      </a:endParaRPr>
                    </a:p>
                  </a:txBody>
                  <a:tcPr anchor="ctr"/>
                </a:tc>
                <a:extLst>
                  <a:ext uri="{0D108BD9-81ED-4DB2-BD59-A6C34878D82A}">
                    <a16:rowId xmlns:a16="http://schemas.microsoft.com/office/drawing/2014/main" val="3282073"/>
                  </a:ext>
                </a:extLst>
              </a:tr>
              <a:tr h="273351">
                <a:tc vMerge="1">
                  <a:txBody>
                    <a:bodyPr/>
                    <a:lstStyle/>
                    <a:p>
                      <a:endParaRPr lang="en-US" sz="800" dirty="0"/>
                    </a:p>
                  </a:txBody>
                  <a:tcPr/>
                </a:tc>
                <a:tc vMerge="1">
                  <a:txBody>
                    <a:bodyPr/>
                    <a:lstStyle/>
                    <a:p>
                      <a:endParaRPr lang="en-US" sz="800" dirty="0"/>
                    </a:p>
                  </a:txBody>
                  <a:tcPr/>
                </a:tc>
                <a:tc vMerge="1">
                  <a:txBody>
                    <a:bodyPr/>
                    <a:lstStyle/>
                    <a:p>
                      <a:pPr algn="l" rtl="0" fontAlgn="ctr"/>
                      <a:endParaRPr lang="en-US" altLang="zh-CN" sz="1100" b="0" i="0" u="none" strike="noStrike" dirty="0">
                        <a:solidFill>
                          <a:srgbClr val="000000"/>
                        </a:solidFill>
                        <a:effectLst/>
                        <a:latin typeface="Abadi" panose="020B0604020104020204" pitchFamily="34" charset="0"/>
                      </a:endParaRPr>
                    </a:p>
                  </a:txBody>
                  <a:tcPr marL="0" marR="0" marT="0" marB="0" anchor="ctr"/>
                </a:tc>
                <a:tc vMerge="1">
                  <a:txBody>
                    <a:bodyPr/>
                    <a:lstStyle/>
                    <a:p>
                      <a:pPr algn="ctr" rtl="0" fontAlgn="ct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algn="ctr" rtl="0" fontAlgn="ctr"/>
                      <a:r>
                        <a:rPr lang="en-US" sz="900" b="0" u="none" strike="noStrike" dirty="0">
                          <a:solidFill>
                            <a:srgbClr val="00B050"/>
                          </a:solidFill>
                          <a:effectLst/>
                        </a:rPr>
                        <a:t>RAM: 70%</a:t>
                      </a: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2951139471"/>
                  </a:ext>
                </a:extLst>
              </a:tr>
              <a:tr h="273351">
                <a:tc vMerge="1">
                  <a:txBody>
                    <a:bodyPr/>
                    <a:lstStyle/>
                    <a:p>
                      <a:endParaRPr lang="en-US"/>
                    </a:p>
                  </a:txBody>
                  <a:tcPr/>
                </a:tc>
                <a:tc vMerge="1">
                  <a:txBody>
                    <a:bodyPr/>
                    <a:lstStyle/>
                    <a:p>
                      <a:pPr algn="ctr" rtl="0" fontAlgn="ctr"/>
                      <a:endParaRPr lang="en-US" sz="900" b="0" i="0" u="none" strike="noStrike" dirty="0">
                        <a:solidFill>
                          <a:srgbClr val="000000"/>
                        </a:solidFill>
                        <a:effectLst/>
                        <a:latin typeface="Arial Nova Light" panose="020B0304020202020204" pitchFamily="34" charset="0"/>
                      </a:endParaRPr>
                    </a:p>
                  </a:txBody>
                  <a:tcPr marL="0" marR="0" marT="0" marB="0" anchor="ctr"/>
                </a:tc>
                <a:tc vMerge="1">
                  <a:txBody>
                    <a:bodyPr/>
                    <a:lstStyle/>
                    <a:p>
                      <a:pPr marL="0" algn="ctr" defTabSz="914400" rtl="0" eaLnBrk="1" fontAlgn="ctr" latinLnBrk="0" hangingPunct="1"/>
                      <a:endParaRPr lang="en-US" altLang="zh-CN" sz="900" kern="1200" dirty="0">
                        <a:solidFill>
                          <a:schemeClr val="dk1"/>
                        </a:solidFill>
                        <a:latin typeface="+mn-lt"/>
                        <a:ea typeface="+mn-ea"/>
                        <a:cs typeface="+mn-cs"/>
                      </a:endParaRPr>
                    </a:p>
                  </a:txBody>
                  <a:tcPr marL="0" marR="0" marT="0" marB="0" anchor="ctr"/>
                </a:tc>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B050"/>
                          </a:solidFill>
                          <a:effectLst/>
                          <a:latin typeface="Arial" panose="020B0604020202020204" pitchFamily="34" charset="0"/>
                        </a:rPr>
                        <a:t>GPU: 67%</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110187576"/>
                  </a:ext>
                </a:extLst>
              </a:tr>
              <a:tr h="273351">
                <a:tc vMerge="1">
                  <a:txBody>
                    <a:bodyPr/>
                    <a:lstStyle/>
                    <a:p>
                      <a:endParaRPr lang="en-US" sz="900" dirty="0"/>
                    </a:p>
                  </a:txBody>
                  <a:tcPr anchor="ctr"/>
                </a:tc>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u="none" strike="noStrike" dirty="0">
                          <a:solidFill>
                            <a:srgbClr val="000000"/>
                          </a:solidFill>
                          <a:effectLst/>
                        </a:rPr>
                        <a:t>#5</a:t>
                      </a:r>
                      <a:endParaRPr lang="en-US" sz="900" b="0" i="0" u="none" strike="noStrike" dirty="0">
                        <a:solidFill>
                          <a:srgbClr val="000000"/>
                        </a:solidFill>
                        <a:effectLst/>
                        <a:latin typeface="Arial Nova Light" panose="020B0304020202020204" pitchFamily="34" charset="0"/>
                      </a:endParaRPr>
                    </a:p>
                  </a:txBody>
                  <a:tcPr marL="0" marR="0" marT="0" marB="0" anchor="ctr"/>
                </a:tc>
                <a:tc rowSpan="3">
                  <a:txBody>
                    <a:bodyPr/>
                    <a:lstStyle/>
                    <a:p>
                      <a:pPr algn="ctr" fontAlgn="b"/>
                      <a:r>
                        <a:rPr lang="zh-CN" altLang="en-US" sz="900" kern="1200" dirty="0">
                          <a:solidFill>
                            <a:schemeClr val="dk1"/>
                          </a:solidFill>
                        </a:rPr>
                        <a:t>先把所有应用打开一次，再前台导航</a:t>
                      </a:r>
                      <a:r>
                        <a:rPr lang="en-US" altLang="zh-CN" sz="900" kern="1200" dirty="0">
                          <a:solidFill>
                            <a:schemeClr val="dk1"/>
                          </a:solidFill>
                        </a:rPr>
                        <a:t>+QQ Music</a:t>
                      </a:r>
                      <a:endParaRPr lang="en-US" altLang="zh-CN" sz="900" kern="1200" dirty="0">
                        <a:solidFill>
                          <a:schemeClr val="dk1"/>
                        </a:solidFill>
                        <a:latin typeface="+mn-lt"/>
                        <a:ea typeface="+mn-ea"/>
                        <a:cs typeface="+mn-cs"/>
                      </a:endParaRPr>
                    </a:p>
                  </a:txBody>
                  <a:tcPr marL="0" marR="0" marT="0" marB="0" anchor="ctr"/>
                </a:tc>
                <a:tc vMerge="1">
                  <a:txBody>
                    <a:bodyPr/>
                    <a:lstStyle/>
                    <a:p>
                      <a:pPr marL="0" algn="ctr" defTabSz="914400" rtl="0" eaLnBrk="1" fontAlgn="ctr" latinLnBrk="0" hangingPunct="1"/>
                      <a:endParaRPr lang="en-US" sz="900" b="0" i="0" u="none" strike="noStrike" kern="1200" dirty="0">
                        <a:solidFill>
                          <a:srgbClr val="00B050"/>
                        </a:solidFill>
                        <a:effectLst/>
                        <a:latin typeface="Arial" panose="020B0604020202020204" pitchFamily="34" charset="0"/>
                        <a:ea typeface="+mn-ea"/>
                        <a:cs typeface="+mn-cs"/>
                      </a:endParaRPr>
                    </a:p>
                  </a:txBody>
                  <a:tcPr marL="0" marR="0" marT="0" marB="0" anchor="ctr">
                    <a:lnR w="12700" cmpd="sng">
                      <a:noFill/>
                    </a:lnR>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u="none" strike="noStrike" kern="1200" dirty="0">
                          <a:solidFill>
                            <a:srgbClr val="00B050"/>
                          </a:solidFill>
                          <a:effectLst/>
                        </a:rPr>
                        <a:t>CPU: 492%</a:t>
                      </a:r>
                      <a:endParaRPr lang="en-US" sz="900" b="0" u="none" strike="noStrike" kern="1200" dirty="0">
                        <a:solidFill>
                          <a:srgbClr val="00B050"/>
                        </a:solidFill>
                        <a:effectLst/>
                        <a:latin typeface="+mn-lt"/>
                        <a:ea typeface="+mn-ea"/>
                        <a:cs typeface="+mn-cs"/>
                      </a:endParaRPr>
                    </a:p>
                  </a:txBody>
                  <a:tcPr marL="0" marR="0" marT="0" marB="0" anchor="ctr">
                    <a:lnL w="12700" cmpd="sng">
                      <a:noFill/>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dirty="0">
                          <a:solidFill>
                            <a:srgbClr val="00B050"/>
                          </a:solidFill>
                          <a:effectLst/>
                        </a:rPr>
                        <a:t>Pass</a:t>
                      </a:r>
                      <a:endParaRPr lang="en-US" sz="900" b="1" i="0" u="none" strike="noStrike" dirty="0">
                        <a:solidFill>
                          <a:srgbClr val="00B050"/>
                        </a:solidFill>
                        <a:effectLst/>
                        <a:latin typeface="Arial Nova Light" panose="020B0304020202020204" pitchFamily="34" charset="0"/>
                      </a:endParaRPr>
                    </a:p>
                  </a:txBody>
                  <a:tcPr anchor="ctr"/>
                </a:tc>
                <a:extLst>
                  <a:ext uri="{0D108BD9-81ED-4DB2-BD59-A6C34878D82A}">
                    <a16:rowId xmlns:a16="http://schemas.microsoft.com/office/drawing/2014/main" val="3814544701"/>
                  </a:ext>
                </a:extLst>
              </a:tr>
              <a:tr h="273351">
                <a:tc vMerge="1">
                  <a:txBody>
                    <a:bodyPr/>
                    <a:lstStyle/>
                    <a:p>
                      <a:endParaRPr lang="en-US" sz="900" dirty="0"/>
                    </a:p>
                  </a:txBody>
                  <a:tcPr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900" b="0" i="0" u="none" strike="noStrike" dirty="0">
                        <a:solidFill>
                          <a:srgbClr val="000000"/>
                        </a:solidFill>
                        <a:effectLst/>
                        <a:latin typeface="Arial Nova Light" panose="020B0304020202020204" pitchFamily="34" charset="0"/>
                      </a:endParaRPr>
                    </a:p>
                  </a:txBody>
                  <a:tcPr marL="0" marR="0" marT="0" marB="0" anchor="ctr"/>
                </a:tc>
                <a:tc vMerge="1">
                  <a:txBody>
                    <a:bodyPr/>
                    <a:lstStyle/>
                    <a:p>
                      <a:pPr algn="l" fontAlgn="b"/>
                      <a:endParaRPr lang="en-US" altLang="zh-CN" sz="900" kern="1200" dirty="0">
                        <a:solidFill>
                          <a:schemeClr val="dk1"/>
                        </a:solidFill>
                        <a:latin typeface="+mn-lt"/>
                        <a:ea typeface="+mn-ea"/>
                        <a:cs typeface="+mn-cs"/>
                      </a:endParaRPr>
                    </a:p>
                  </a:txBody>
                  <a:tcPr marL="0" marR="0" marT="0" marB="0" anchor="b">
                    <a:lnR w="12700" cmpd="sng">
                      <a:noFill/>
                    </a:lnR>
                  </a:tcPr>
                </a:tc>
                <a:tc vMerge="1">
                  <a:txBody>
                    <a:bodyPr/>
                    <a:lstStyle/>
                    <a:p>
                      <a:pPr marL="0" algn="ctr" defTabSz="914400" rtl="0" eaLnBrk="1" fontAlgn="ctr" latinLnBrk="0" hangingPunct="1"/>
                      <a:endParaRPr lang="en-US" sz="900" b="0" i="0" u="none" strike="noStrike" kern="1200" dirty="0">
                        <a:solidFill>
                          <a:srgbClr val="00B050"/>
                        </a:solidFill>
                        <a:effectLst/>
                        <a:latin typeface="Arial" panose="020B0604020202020204" pitchFamily="34" charset="0"/>
                        <a:ea typeface="+mn-ea"/>
                        <a:cs typeface="+mn-cs"/>
                      </a:endParaRP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rtl="0" fontAlgn="ctr"/>
                      <a:r>
                        <a:rPr lang="en-US" sz="900" b="0" u="none" strike="noStrike" dirty="0">
                          <a:solidFill>
                            <a:srgbClr val="00B050"/>
                          </a:solidFill>
                          <a:effectLst/>
                        </a:rPr>
                        <a:t>RAM: 66%</a:t>
                      </a:r>
                      <a:endParaRPr lang="en-US" sz="900" b="0" i="0" u="none" strike="noStrike" dirty="0">
                        <a:solidFill>
                          <a:srgbClr val="00B050"/>
                        </a:solidFill>
                        <a:effectLst/>
                        <a:latin typeface="Arial" panose="020B060402020202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4188400399"/>
                  </a:ext>
                </a:extLst>
              </a:tr>
              <a:tr h="273351">
                <a:tc vMerge="1">
                  <a:txBody>
                    <a:bodyPr/>
                    <a:lstStyle/>
                    <a:p>
                      <a:endParaRPr lang="en-US" sz="900" dirty="0"/>
                    </a:p>
                  </a:txBody>
                  <a:tcPr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900" b="0" i="0" u="none" strike="noStrike" dirty="0">
                        <a:solidFill>
                          <a:srgbClr val="000000"/>
                        </a:solidFill>
                        <a:effectLst/>
                        <a:latin typeface="Arial Nova Light" panose="020B0304020202020204" pitchFamily="34" charset="0"/>
                      </a:endParaRPr>
                    </a:p>
                  </a:txBody>
                  <a:tcPr marL="0" marR="0" marT="0" marB="0" anchor="ctr"/>
                </a:tc>
                <a:tc vMerge="1">
                  <a:txBody>
                    <a:bodyPr/>
                    <a:lstStyle/>
                    <a:p>
                      <a:pPr algn="l" fontAlgn="b"/>
                      <a:endParaRPr lang="en-US" altLang="zh-CN" sz="900" kern="1200" dirty="0">
                        <a:solidFill>
                          <a:schemeClr val="dk1"/>
                        </a:solidFill>
                        <a:latin typeface="+mn-lt"/>
                        <a:ea typeface="+mn-ea"/>
                        <a:cs typeface="+mn-cs"/>
                      </a:endParaRPr>
                    </a:p>
                  </a:txBody>
                  <a:tcPr marL="0" marR="0" marT="0" marB="0" anchor="ctr"/>
                </a:tc>
                <a:tc vMerge="1">
                  <a:txBody>
                    <a:bodyPr/>
                    <a:lstStyle/>
                    <a:p>
                      <a:pPr marL="0" algn="ctr" defTabSz="914400" rtl="0" eaLnBrk="1" fontAlgn="ctr" latinLnBrk="0" hangingPunct="1"/>
                      <a:endParaRPr lang="en-US" sz="900" b="0" i="0" u="none" strike="noStrike" kern="1200" dirty="0">
                        <a:solidFill>
                          <a:srgbClr val="00B050"/>
                        </a:solidFill>
                        <a:effectLst/>
                        <a:latin typeface="Arial" panose="020B0604020202020204" pitchFamily="34" charset="0"/>
                        <a:ea typeface="+mn-ea"/>
                        <a:cs typeface="+mn-cs"/>
                      </a:endParaRP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B050"/>
                          </a:solidFill>
                          <a:effectLst/>
                          <a:latin typeface="Arial" panose="020B0604020202020204" pitchFamily="34" charset="0"/>
                        </a:rPr>
                        <a:t>GPU: 82%</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u="none" strike="noStrike" kern="1200" dirty="0">
                          <a:solidFill>
                            <a:srgbClr val="00B050"/>
                          </a:solidFill>
                          <a:effectLst/>
                        </a:rPr>
                        <a:t>Pass</a:t>
                      </a:r>
                      <a:endParaRPr lang="en-US" sz="900" b="1" u="none" strike="noStrike" kern="1200" dirty="0">
                        <a:solidFill>
                          <a:srgbClr val="00B050"/>
                        </a:solidFill>
                        <a:effectLst/>
                        <a:latin typeface="+mn-lt"/>
                        <a:ea typeface="+mn-ea"/>
                        <a:cs typeface="+mn-cs"/>
                      </a:endParaRPr>
                    </a:p>
                  </a:txBody>
                  <a:tcPr anchor="ctr"/>
                </a:tc>
                <a:extLst>
                  <a:ext uri="{0D108BD9-81ED-4DB2-BD59-A6C34878D82A}">
                    <a16:rowId xmlns:a16="http://schemas.microsoft.com/office/drawing/2014/main" val="3070236775"/>
                  </a:ext>
                </a:extLst>
              </a:tr>
            </a:tbl>
          </a:graphicData>
        </a:graphic>
      </p:graphicFrame>
      <p:graphicFrame>
        <p:nvGraphicFramePr>
          <p:cNvPr id="2" name="Table 5">
            <a:extLst>
              <a:ext uri="{FF2B5EF4-FFF2-40B4-BE49-F238E27FC236}">
                <a16:creationId xmlns:a16="http://schemas.microsoft.com/office/drawing/2014/main" id="{0BDABB3F-1361-26F8-4AE0-AB719B849CB2}"/>
              </a:ext>
            </a:extLst>
          </p:cNvPr>
          <p:cNvGraphicFramePr>
            <a:graphicFrameLocks noGrp="1"/>
          </p:cNvGraphicFramePr>
          <p:nvPr/>
        </p:nvGraphicFramePr>
        <p:xfrm>
          <a:off x="374904" y="5498791"/>
          <a:ext cx="11197733" cy="871011"/>
        </p:xfrm>
        <a:graphic>
          <a:graphicData uri="http://schemas.openxmlformats.org/drawingml/2006/table">
            <a:tbl>
              <a:tblPr firstRow="1" bandRow="1">
                <a:tableStyleId>{5C22544A-7EE6-4342-B048-85BDC9FD1C3A}</a:tableStyleId>
              </a:tblPr>
              <a:tblGrid>
                <a:gridCol w="795043">
                  <a:extLst>
                    <a:ext uri="{9D8B030D-6E8A-4147-A177-3AD203B41FA5}">
                      <a16:colId xmlns:a16="http://schemas.microsoft.com/office/drawing/2014/main" val="144181626"/>
                    </a:ext>
                  </a:extLst>
                </a:gridCol>
                <a:gridCol w="6191147">
                  <a:extLst>
                    <a:ext uri="{9D8B030D-6E8A-4147-A177-3AD203B41FA5}">
                      <a16:colId xmlns:a16="http://schemas.microsoft.com/office/drawing/2014/main" val="640442103"/>
                    </a:ext>
                  </a:extLst>
                </a:gridCol>
                <a:gridCol w="1416106">
                  <a:extLst>
                    <a:ext uri="{9D8B030D-6E8A-4147-A177-3AD203B41FA5}">
                      <a16:colId xmlns:a16="http://schemas.microsoft.com/office/drawing/2014/main" val="825092295"/>
                    </a:ext>
                  </a:extLst>
                </a:gridCol>
                <a:gridCol w="1355663">
                  <a:extLst>
                    <a:ext uri="{9D8B030D-6E8A-4147-A177-3AD203B41FA5}">
                      <a16:colId xmlns:a16="http://schemas.microsoft.com/office/drawing/2014/main" val="1081544663"/>
                    </a:ext>
                  </a:extLst>
                </a:gridCol>
                <a:gridCol w="1439774">
                  <a:extLst>
                    <a:ext uri="{9D8B030D-6E8A-4147-A177-3AD203B41FA5}">
                      <a16:colId xmlns:a16="http://schemas.microsoft.com/office/drawing/2014/main" val="2714031701"/>
                    </a:ext>
                  </a:extLst>
                </a:gridCol>
              </a:tblGrid>
              <a:tr h="379605">
                <a:tc>
                  <a:txBody>
                    <a:bodyPr/>
                    <a:lstStyle/>
                    <a:p>
                      <a:pPr algn="ctr" rtl="0" fontAlgn="ctr"/>
                      <a:endParaRPr lang="en-US" sz="1000" b="1" i="0" u="none" strike="noStrike" dirty="0">
                        <a:solidFill>
                          <a:srgbClr val="FFFFFF"/>
                        </a:solidFill>
                        <a:effectLst/>
                        <a:latin typeface="Arial Nova Light" panose="020B0304020202020204" pitchFamily="34" charset="0"/>
                      </a:endParaRPr>
                    </a:p>
                  </a:txBody>
                  <a:tcPr marL="0" marR="0" marT="0" marB="0" anchor="ctr"/>
                </a:tc>
                <a:tc>
                  <a:txBody>
                    <a:bodyPr/>
                    <a:lstStyle/>
                    <a:p>
                      <a:pPr algn="ctr" rtl="0" fontAlgn="ctr"/>
                      <a:r>
                        <a:rPr lang="en-US" altLang="zh-CN" sz="1000" b="1" u="none" strike="noStrike" dirty="0">
                          <a:solidFill>
                            <a:schemeClr val="bg1"/>
                          </a:solidFill>
                          <a:effectLst/>
                        </a:rPr>
                        <a:t>Key Parameter</a:t>
                      </a:r>
                      <a:endParaRPr lang="zh-CN" altLang="en-US" sz="1000" b="1" i="0" u="none" strike="noStrike" dirty="0">
                        <a:solidFill>
                          <a:schemeClr val="bg1"/>
                        </a:solidFill>
                        <a:effectLst/>
                        <a:latin typeface="Verdana Pro" panose="020B0604030504040204" pitchFamily="34" charset="0"/>
                        <a:ea typeface="等线" panose="02010600030101010101" pitchFamily="2" charset="-122"/>
                      </a:endParaRPr>
                    </a:p>
                  </a:txBody>
                  <a:tcPr marL="0" marR="0" marT="0" marB="0" anchor="ctr"/>
                </a:tc>
                <a:tc>
                  <a:txBody>
                    <a:bodyPr/>
                    <a:lstStyle/>
                    <a:p>
                      <a:pPr algn="ctr" rtl="0" fontAlgn="ctr"/>
                      <a:r>
                        <a:rPr lang="en-US" sz="1000" b="1" i="0" u="none" strike="noStrike" dirty="0">
                          <a:solidFill>
                            <a:srgbClr val="FFFFFF"/>
                          </a:solidFill>
                          <a:effectLst/>
                          <a:latin typeface="Arial Nova Light" panose="020B0304020202020204" pitchFamily="34" charset="0"/>
                        </a:rPr>
                        <a:t>Target</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R04</a:t>
                      </a: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rgbClr val="FFFFFF"/>
                          </a:solidFill>
                          <a:effectLst/>
                          <a:latin typeface="Arial Nova Light" panose="020B0304020202020204" pitchFamily="34" charset="0"/>
                        </a:rPr>
                        <a:t>Status</a:t>
                      </a:r>
                    </a:p>
                  </a:txBody>
                  <a:tcPr marL="0" marR="0" marT="0" marB="0" anchor="ctr"/>
                </a:tc>
                <a:extLst>
                  <a:ext uri="{0D108BD9-81ED-4DB2-BD59-A6C34878D82A}">
                    <a16:rowId xmlns:a16="http://schemas.microsoft.com/office/drawing/2014/main" val="3320966379"/>
                  </a:ext>
                </a:extLst>
              </a:tr>
              <a:tr h="491406">
                <a:tc>
                  <a:txBody>
                    <a:bodyPr/>
                    <a:lstStyle/>
                    <a:p>
                      <a:pPr algn="ctr" rtl="0" fontAlgn="ctr"/>
                      <a:r>
                        <a:rPr lang="en-US" sz="1000" b="0" i="0" u="none" strike="noStrike" dirty="0">
                          <a:solidFill>
                            <a:srgbClr val="000000"/>
                          </a:solidFill>
                          <a:effectLst/>
                          <a:latin typeface="Arial Nova Light" panose="020B0304020202020204" pitchFamily="34" charset="0"/>
                        </a:rPr>
                        <a:t>Super</a:t>
                      </a:r>
                    </a:p>
                  </a:txBody>
                  <a:tcPr marL="0" marR="0" marT="0" marB="0" anchor="ctr"/>
                </a:tc>
                <a:tc>
                  <a:txBody>
                    <a:bodyPr/>
                    <a:lstStyle/>
                    <a:p>
                      <a:pPr algn="l" rtl="0" fontAlgn="ctr"/>
                      <a:r>
                        <a:rPr lang="en-US" sz="1000" b="0" i="0" u="none" strike="noStrike" dirty="0">
                          <a:solidFill>
                            <a:srgbClr val="000000"/>
                          </a:solidFill>
                          <a:effectLst/>
                          <a:latin typeface="Arial Nova Light" panose="020B0304020202020204" pitchFamily="34" charset="0"/>
                        </a:rPr>
                        <a:t>Super partition support dynamic system partition and vendor partition, we evaluate it as one whole partition</a:t>
                      </a:r>
                    </a:p>
                  </a:txBody>
                  <a:tcPr marL="0" marR="0" marT="0" marB="0" anchor="ctr"/>
                </a:tc>
                <a:tc>
                  <a:txBody>
                    <a:bodyPr/>
                    <a:lstStyle/>
                    <a:p>
                      <a:pPr algn="ctr" rtl="0" fontAlgn="b"/>
                      <a:r>
                        <a:rPr lang="en-US" sz="1000" b="1" i="0" u="none" strike="noStrike" dirty="0">
                          <a:solidFill>
                            <a:srgbClr val="000000"/>
                          </a:solidFill>
                          <a:effectLst/>
                          <a:latin typeface="Arial Nova Light" panose="020B0304020202020204" pitchFamily="34" charset="0"/>
                        </a:rPr>
                        <a:t>&gt;30%</a:t>
                      </a:r>
                    </a:p>
                    <a:p>
                      <a:pPr algn="ctr" rtl="0" fontAlgn="b"/>
                      <a:r>
                        <a:rPr lang="en-US" sz="1000" b="1" i="0" u="none" strike="noStrike" dirty="0">
                          <a:solidFill>
                            <a:srgbClr val="000000"/>
                          </a:solidFill>
                          <a:effectLst/>
                          <a:latin typeface="Arial Nova Light" panose="020B0304020202020204" pitchFamily="34" charset="0"/>
                        </a:rPr>
                        <a:t>for before OKTB</a:t>
                      </a:r>
                    </a:p>
                  </a:txBody>
                  <a:tcPr marL="0" marR="0" marT="0" marB="0" anchor="ctr"/>
                </a:tc>
                <a:tc>
                  <a:txBody>
                    <a:bodyPr/>
                    <a:lstStyle/>
                    <a:p>
                      <a:pPr algn="ctr" rtl="0" fontAlgn="ctr"/>
                      <a:r>
                        <a:rPr lang="en-US" sz="1050" b="0" i="0" u="none" strike="noStrike" dirty="0">
                          <a:solidFill>
                            <a:srgbClr val="0D0D0D"/>
                          </a:solidFill>
                          <a:effectLst/>
                          <a:latin typeface="Arial Nova Light" panose="020B0304020202020204" pitchFamily="34" charset="0"/>
                        </a:rPr>
                        <a:t>81%</a:t>
                      </a:r>
                    </a:p>
                    <a:p>
                      <a:pPr algn="ctr" rtl="0" fontAlgn="ctr"/>
                      <a:r>
                        <a:rPr lang="en-US" altLang="zh-CN" sz="900" b="0" i="0" u="none" strike="noStrike" dirty="0">
                          <a:solidFill>
                            <a:srgbClr val="0D0D0D"/>
                          </a:solidFill>
                          <a:effectLst/>
                          <a:latin typeface="Arial Nova Light" panose="020B0304020202020204" pitchFamily="34" charset="0"/>
                        </a:rPr>
                        <a:t>System Partition: 20GB</a:t>
                      </a:r>
                      <a:endParaRPr lang="en-US" sz="900" b="0" i="0" u="none" strike="noStrike" dirty="0">
                        <a:solidFill>
                          <a:srgbClr val="0D0D0D"/>
                        </a:solidFill>
                        <a:effectLst/>
                        <a:latin typeface="Arial Nova Light" panose="020B0304020202020204" pitchFamily="34" charset="0"/>
                      </a:endParaRPr>
                    </a:p>
                    <a:p>
                      <a:pPr algn="ctr" rtl="0" fontAlgn="ctr"/>
                      <a:r>
                        <a:rPr lang="en-US" sz="900" b="0" i="0" u="none" strike="noStrike" dirty="0">
                          <a:solidFill>
                            <a:srgbClr val="0D0D0D"/>
                          </a:solidFill>
                          <a:effectLst/>
                          <a:latin typeface="Arial Nova Light" panose="020B0304020202020204" pitchFamily="34" charset="0"/>
                        </a:rPr>
                        <a:t>ROM Total: 256GB</a:t>
                      </a:r>
                    </a:p>
                  </a:txBody>
                  <a:tcPr marL="0" marR="0" marT="0" marB="0" anchor="ctr"/>
                </a:tc>
                <a:tc>
                  <a:txBody>
                    <a:bodyPr/>
                    <a:lstStyle/>
                    <a:p>
                      <a:pPr algn="ctr" rtl="0" fontAlgn="ctr"/>
                      <a:r>
                        <a:rPr lang="en-US" sz="1050" b="1" i="0" u="none" strike="noStrike" dirty="0">
                          <a:solidFill>
                            <a:srgbClr val="00B050"/>
                          </a:solidFill>
                          <a:effectLst/>
                          <a:latin typeface="Arial Nova Light" panose="020B0304020202020204" pitchFamily="34" charset="0"/>
                        </a:rPr>
                        <a:t>Pass</a:t>
                      </a:r>
                    </a:p>
                  </a:txBody>
                  <a:tcPr marL="0" marR="0" marT="0" marB="0" anchor="ctr"/>
                </a:tc>
                <a:extLst>
                  <a:ext uri="{0D108BD9-81ED-4DB2-BD59-A6C34878D82A}">
                    <a16:rowId xmlns:a16="http://schemas.microsoft.com/office/drawing/2014/main" val="2263246810"/>
                  </a:ext>
                </a:extLst>
              </a:tr>
            </a:tbl>
          </a:graphicData>
        </a:graphic>
      </p:graphicFrame>
    </p:spTree>
    <p:extLst>
      <p:ext uri="{BB962C8B-B14F-4D97-AF65-F5344CB8AC3E}">
        <p14:creationId xmlns:p14="http://schemas.microsoft.com/office/powerpoint/2010/main" val="326699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BC6CEF-0B8F-B126-E1AC-4DEECAEB2192}"/>
              </a:ext>
            </a:extLst>
          </p:cNvPr>
          <p:cNvSpPr>
            <a:spLocks noGrp="1"/>
          </p:cNvSpPr>
          <p:nvPr>
            <p:ph type="title"/>
          </p:nvPr>
        </p:nvSpPr>
        <p:spPr/>
        <p:txBody>
          <a:bodyPr/>
          <a:lstStyle/>
          <a:p>
            <a:r>
              <a:rPr lang="en-US" dirty="0"/>
              <a:t>Open Issue Risk Assessment</a:t>
            </a:r>
          </a:p>
        </p:txBody>
      </p:sp>
      <p:sp>
        <p:nvSpPr>
          <p:cNvPr id="4" name="Text Placeholder 3">
            <a:extLst>
              <a:ext uri="{FF2B5EF4-FFF2-40B4-BE49-F238E27FC236}">
                <a16:creationId xmlns:a16="http://schemas.microsoft.com/office/drawing/2014/main" id="{5CC20E27-4638-EAE0-3DBB-B850D2A05A30}"/>
              </a:ext>
            </a:extLst>
          </p:cNvPr>
          <p:cNvSpPr>
            <a:spLocks noGrp="1"/>
          </p:cNvSpPr>
          <p:nvPr>
            <p:ph type="body" sz="quarter" idx="13"/>
          </p:nvPr>
        </p:nvSpPr>
        <p:spPr/>
        <p:txBody>
          <a:bodyPr/>
          <a:lstStyle/>
          <a:p>
            <a:r>
              <a:rPr lang="en-US" altLang="zh-CN" dirty="0"/>
              <a:t>Detail Information</a:t>
            </a:r>
            <a:endParaRPr lang="en-US" dirty="0"/>
          </a:p>
        </p:txBody>
      </p:sp>
      <p:sp>
        <p:nvSpPr>
          <p:cNvPr id="10" name="Slide Number Placeholder 9">
            <a:extLst>
              <a:ext uri="{FF2B5EF4-FFF2-40B4-BE49-F238E27FC236}">
                <a16:creationId xmlns:a16="http://schemas.microsoft.com/office/drawing/2014/main" id="{22B3D32C-83F5-3A2A-2754-94A2FE4C9F3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defPPr>
              <a:defRPr lang="en-US"/>
            </a:defPPr>
            <a:lvl1pPr marL="0" algn="r" defTabSz="914400" rtl="0" eaLnBrk="1" latinLnBrk="0" hangingPunct="1">
              <a:defRPr sz="800" kern="1200">
                <a:solidFill>
                  <a:schemeClr val="tx1"/>
                </a:solidFill>
                <a:latin typeface="+mn-lt"/>
                <a:ea typeface="Ford Antenna Regular" charset="0"/>
                <a:cs typeface="Ford Antenna Regular"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96636F-A64E-6C4D-AE26-50A84E19B9C9}" type="slidenum">
              <a:rPr lang="en-US" smtClean="0"/>
              <a:pPr/>
              <a:t>28</a:t>
            </a:fld>
            <a:endParaRPr lang="en-US" dirty="0"/>
          </a:p>
        </p:txBody>
      </p:sp>
      <p:graphicFrame>
        <p:nvGraphicFramePr>
          <p:cNvPr id="2" name="Table 4">
            <a:extLst>
              <a:ext uri="{FF2B5EF4-FFF2-40B4-BE49-F238E27FC236}">
                <a16:creationId xmlns:a16="http://schemas.microsoft.com/office/drawing/2014/main" id="{1C45E15A-89EC-B753-2BDD-D4889C738F69}"/>
              </a:ext>
            </a:extLst>
          </p:cNvPr>
          <p:cNvGraphicFramePr>
            <a:graphicFrameLocks noGrp="1"/>
          </p:cNvGraphicFramePr>
          <p:nvPr/>
        </p:nvGraphicFramePr>
        <p:xfrm>
          <a:off x="348528" y="1145993"/>
          <a:ext cx="11538672" cy="3435940"/>
        </p:xfrm>
        <a:graphic>
          <a:graphicData uri="http://schemas.openxmlformats.org/drawingml/2006/table">
            <a:tbl>
              <a:tblPr firstRow="1" bandRow="1">
                <a:tableStyleId>{5C22544A-7EE6-4342-B048-85BDC9FD1C3A}</a:tableStyleId>
              </a:tblPr>
              <a:tblGrid>
                <a:gridCol w="1048970">
                  <a:extLst>
                    <a:ext uri="{9D8B030D-6E8A-4147-A177-3AD203B41FA5}">
                      <a16:colId xmlns:a16="http://schemas.microsoft.com/office/drawing/2014/main" val="1138557120"/>
                    </a:ext>
                  </a:extLst>
                </a:gridCol>
                <a:gridCol w="1584910">
                  <a:extLst>
                    <a:ext uri="{9D8B030D-6E8A-4147-A177-3AD203B41FA5}">
                      <a16:colId xmlns:a16="http://schemas.microsoft.com/office/drawing/2014/main" val="3549828746"/>
                    </a:ext>
                  </a:extLst>
                </a:gridCol>
                <a:gridCol w="798285">
                  <a:extLst>
                    <a:ext uri="{9D8B030D-6E8A-4147-A177-3AD203B41FA5}">
                      <a16:colId xmlns:a16="http://schemas.microsoft.com/office/drawing/2014/main" val="1767934697"/>
                    </a:ext>
                  </a:extLst>
                </a:gridCol>
                <a:gridCol w="712177">
                  <a:extLst>
                    <a:ext uri="{9D8B030D-6E8A-4147-A177-3AD203B41FA5}">
                      <a16:colId xmlns:a16="http://schemas.microsoft.com/office/drawing/2014/main" val="607371484"/>
                    </a:ext>
                  </a:extLst>
                </a:gridCol>
                <a:gridCol w="1046284">
                  <a:extLst>
                    <a:ext uri="{9D8B030D-6E8A-4147-A177-3AD203B41FA5}">
                      <a16:colId xmlns:a16="http://schemas.microsoft.com/office/drawing/2014/main" val="2492800744"/>
                    </a:ext>
                  </a:extLst>
                </a:gridCol>
                <a:gridCol w="1089781">
                  <a:extLst>
                    <a:ext uri="{9D8B030D-6E8A-4147-A177-3AD203B41FA5}">
                      <a16:colId xmlns:a16="http://schemas.microsoft.com/office/drawing/2014/main" val="1768460646"/>
                    </a:ext>
                  </a:extLst>
                </a:gridCol>
                <a:gridCol w="1205011">
                  <a:extLst>
                    <a:ext uri="{9D8B030D-6E8A-4147-A177-3AD203B41FA5}">
                      <a16:colId xmlns:a16="http://schemas.microsoft.com/office/drawing/2014/main" val="1204915629"/>
                    </a:ext>
                  </a:extLst>
                </a:gridCol>
                <a:gridCol w="1143000">
                  <a:extLst>
                    <a:ext uri="{9D8B030D-6E8A-4147-A177-3AD203B41FA5}">
                      <a16:colId xmlns:a16="http://schemas.microsoft.com/office/drawing/2014/main" val="3303701156"/>
                    </a:ext>
                  </a:extLst>
                </a:gridCol>
                <a:gridCol w="1046286">
                  <a:extLst>
                    <a:ext uri="{9D8B030D-6E8A-4147-A177-3AD203B41FA5}">
                      <a16:colId xmlns:a16="http://schemas.microsoft.com/office/drawing/2014/main" val="1359954979"/>
                    </a:ext>
                  </a:extLst>
                </a:gridCol>
                <a:gridCol w="852854">
                  <a:extLst>
                    <a:ext uri="{9D8B030D-6E8A-4147-A177-3AD203B41FA5}">
                      <a16:colId xmlns:a16="http://schemas.microsoft.com/office/drawing/2014/main" val="3483425821"/>
                    </a:ext>
                  </a:extLst>
                </a:gridCol>
                <a:gridCol w="1011114">
                  <a:extLst>
                    <a:ext uri="{9D8B030D-6E8A-4147-A177-3AD203B41FA5}">
                      <a16:colId xmlns:a16="http://schemas.microsoft.com/office/drawing/2014/main" val="1934326950"/>
                    </a:ext>
                  </a:extLst>
                </a:gridCol>
              </a:tblGrid>
              <a:tr h="313726">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Key</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Summary</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Frequency</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Priority</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Affects Version</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Scenarios</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Risk assessment</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Root cause </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Solution</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Fix version</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rPr>
                        <a:t>Comment</a:t>
                      </a:r>
                      <a:endParaRPr kumimoji="0" lang="zh-CN" altLang="en-US" sz="900" b="1" i="0" u="none" strike="noStrike" cap="none" normalizeH="0" baseline="0" dirty="0">
                        <a:ln>
                          <a:noFill/>
                        </a:ln>
                        <a:solidFill>
                          <a:srgbClr val="FFFFFF"/>
                        </a:solidFill>
                        <a:effectLst/>
                        <a:latin typeface="Arial" panose="020B0604020202020204" pitchFamily="34" charset="0"/>
                        <a:ea typeface="SimHei" panose="02010609060101010101" pitchFamily="49" charset="-122"/>
                      </a:endParaRPr>
                    </a:p>
                  </a:txBody>
                  <a:tcPr marL="91470" marR="91470" marT="45757" marB="45757" anchor="ctr" horzOverflow="overflow"/>
                </a:tc>
                <a:extLst>
                  <a:ext uri="{0D108BD9-81ED-4DB2-BD59-A6C34878D82A}">
                    <a16:rowId xmlns:a16="http://schemas.microsoft.com/office/drawing/2014/main" val="1318623292"/>
                  </a:ext>
                </a:extLst>
              </a:tr>
              <a:tr h="1215582">
                <a:tc>
                  <a:txBody>
                    <a:bodyPr/>
                    <a:lstStyle/>
                    <a:p>
                      <a:pPr algn="l" fontAlgn="t">
                        <a:buClrTx/>
                        <a:buSzTx/>
                        <a:buFontTx/>
                        <a:buNone/>
                      </a:pPr>
                      <a:r>
                        <a:rPr lang="en-US" altLang="zh-CN" sz="1000" b="0" dirty="0">
                          <a:ln>
                            <a:noFill/>
                          </a:ln>
                          <a:solidFill>
                            <a:schemeClr val="tx1"/>
                          </a:solidFill>
                          <a:effectLst/>
                          <a:hlinkClick r:id="rId2"/>
                        </a:rPr>
                        <a:t>AW2-29140</a:t>
                      </a:r>
                      <a:endParaRPr lang="en-US" altLang="zh-CN" sz="1000" b="0" dirty="0">
                        <a:ln>
                          <a:noFill/>
                        </a:ln>
                        <a:solidFill>
                          <a:schemeClr val="tx1"/>
                        </a:solidFill>
                        <a:effectLst/>
                        <a:hlinkClick r:id="rId3"/>
                      </a:endParaRPr>
                    </a:p>
                  </a:txBody>
                  <a:tcPr marL="12700" marR="12700" marT="12700" anchor="ctr"/>
                </a:tc>
                <a:tc>
                  <a:txBody>
                    <a:bodyPr/>
                    <a:lstStyle/>
                    <a:p>
                      <a:pPr algn="l" fontAlgn="t">
                        <a:buClrTx/>
                        <a:buSzTx/>
                        <a:buFontTx/>
                        <a:buNone/>
                      </a:pPr>
                      <a:r>
                        <a:rPr lang="en-US" altLang="zh-CN" sz="1000" b="0" dirty="0">
                          <a:ln>
                            <a:noFill/>
                          </a:ln>
                          <a:solidFill>
                            <a:schemeClr val="tx1"/>
                          </a:solidFill>
                          <a:effectLst/>
                        </a:rPr>
                        <a:t>Power to </a:t>
                      </a:r>
                      <a:r>
                        <a:rPr lang="en-US" altLang="zh-CN" sz="1000" b="0" dirty="0" err="1">
                          <a:ln>
                            <a:noFill/>
                          </a:ln>
                          <a:solidFill>
                            <a:schemeClr val="tx1"/>
                          </a:solidFill>
                          <a:effectLst/>
                        </a:rPr>
                        <a:t>FastRVC</a:t>
                      </a:r>
                      <a:r>
                        <a:rPr lang="en-US" altLang="zh-CN" sz="1000" b="0" dirty="0">
                          <a:ln>
                            <a:noFill/>
                          </a:ln>
                          <a:solidFill>
                            <a:schemeClr val="tx1"/>
                          </a:solidFill>
                          <a:effectLst/>
                        </a:rPr>
                        <a:t> 8.5s (Target: 6.5s)</a:t>
                      </a: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fontAlgn="t">
                        <a:lnSpc>
                          <a:spcPct val="100000"/>
                        </a:lnSpc>
                        <a:buClrTx/>
                        <a:buSzTx/>
                        <a:buFontTx/>
                        <a:buNone/>
                      </a:pPr>
                      <a:r>
                        <a:rPr lang="en-US" altLang="zh-CN" sz="1000" b="0" dirty="0">
                          <a:ln>
                            <a:noFill/>
                          </a:ln>
                          <a:effectLst/>
                          <a:latin typeface="+mn-lt"/>
                        </a:rPr>
                        <a:t>100%</a:t>
                      </a:r>
                      <a:endParaRPr lang="zh-CN" altLang="en-US" sz="1000" b="0" dirty="0">
                        <a:ln>
                          <a:noFill/>
                        </a:ln>
                        <a:effectLst/>
                        <a:latin typeface="+mn-lt"/>
                      </a:endParaRPr>
                    </a:p>
                  </a:txBody>
                  <a:tcPr marL="12700" marR="12700" marT="12700" anchor="ctr"/>
                </a:tc>
                <a:tc>
                  <a:txBody>
                    <a:bodyPr/>
                    <a:lstStyle/>
                    <a:p>
                      <a:pPr algn="ctr" fontAlgn="t">
                        <a:buClrTx/>
                        <a:buSzTx/>
                        <a:buFontTx/>
                        <a:buNone/>
                      </a:pPr>
                      <a:r>
                        <a:rPr lang="en-US" altLang="zh-CN" sz="1000" b="0" dirty="0">
                          <a:ln>
                            <a:noFill/>
                          </a:ln>
                          <a:solidFill>
                            <a:schemeClr val="tx1"/>
                          </a:solidFill>
                          <a:effectLst/>
                        </a:rPr>
                        <a:t>P2</a:t>
                      </a: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fontAlgn="t">
                        <a:lnSpc>
                          <a:spcPct val="100000"/>
                        </a:lnSpc>
                        <a:buClrTx/>
                        <a:buSzTx/>
                        <a:buFontTx/>
                        <a:buNone/>
                      </a:pPr>
                      <a:r>
                        <a:rPr lang="en-US" altLang="zh-CN" sz="1000" b="0" dirty="0">
                          <a:ln>
                            <a:noFill/>
                          </a:ln>
                          <a:effectLst/>
                          <a:latin typeface="+mn-lt"/>
                        </a:rPr>
                        <a:t>R05</a:t>
                      </a:r>
                      <a:endParaRPr lang="zh-CN" altLang="en-US" sz="1000" b="0" dirty="0">
                        <a:ln>
                          <a:noFill/>
                        </a:ln>
                        <a:effectLst/>
                        <a:latin typeface="+mn-lt"/>
                      </a:endParaRP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marL="0" marR="0" lvl="0" indent="0" algn="l" defTabSz="914400" rtl="0" eaLnBrk="1" fontAlgn="ctr" latinLnBrk="0" hangingPunct="1">
                        <a:lnSpc>
                          <a:spcPct val="90000"/>
                        </a:lnSpc>
                        <a:spcBef>
                          <a:spcPts val="1000"/>
                        </a:spcBef>
                        <a:spcAft>
                          <a:spcPts val="0"/>
                        </a:spcAft>
                        <a:buClrTx/>
                        <a:buSzTx/>
                        <a:buFont typeface="Arial" panose="020B0604020202020204" pitchFamily="34" charset="0"/>
                        <a:buNone/>
                        <a:tabLst/>
                        <a:defRPr/>
                      </a:pPr>
                      <a:r>
                        <a:rPr lang="en-US" altLang="zh-CN" sz="1000" b="0" i="0" u="none" strike="noStrike" dirty="0">
                          <a:solidFill>
                            <a:srgbClr val="000000"/>
                          </a:solidFill>
                          <a:effectLst/>
                          <a:latin typeface="Arial" panose="020B0604020202020204" pitchFamily="34" charset="0"/>
                        </a:rPr>
                        <a:t>Response speed when power on</a:t>
                      </a:r>
                      <a:endParaRPr lang="zh-CN" altLang="en-US" sz="1000" b="0" i="0" u="none" strike="noStrike" dirty="0">
                        <a:solidFill>
                          <a:srgbClr val="000000"/>
                        </a:solidFill>
                        <a:effectLst/>
                        <a:latin typeface="Arial" panose="020B0604020202020204" pitchFamily="34" charset="0"/>
                      </a:endParaRP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fontAlgn="t">
                        <a:lnSpc>
                          <a:spcPct val="100000"/>
                        </a:lnSpc>
                        <a:buClrTx/>
                        <a:buSzTx/>
                        <a:buFontTx/>
                        <a:buNone/>
                      </a:pPr>
                      <a:r>
                        <a:rPr lang="en-US" altLang="zh-CN" sz="1200" b="1" i="1" dirty="0">
                          <a:ln>
                            <a:noFill/>
                          </a:ln>
                          <a:effectLst/>
                          <a:latin typeface="+mn-lt"/>
                        </a:rPr>
                        <a:t>Low</a:t>
                      </a:r>
                    </a:p>
                    <a:p>
                      <a:pPr algn="ctr" fontAlgn="t">
                        <a:lnSpc>
                          <a:spcPct val="100000"/>
                        </a:lnSpc>
                        <a:buClrTx/>
                        <a:buSzTx/>
                        <a:buFontTx/>
                        <a:buNone/>
                      </a:pPr>
                      <a:r>
                        <a:rPr lang="en-US" altLang="zh-CN" sz="1000" b="0" dirty="0">
                          <a:ln>
                            <a:noFill/>
                          </a:ln>
                          <a:effectLst/>
                          <a:latin typeface="+mn-lt"/>
                        </a:rPr>
                        <a:t>For R05, RVC speed isn’t critical problem.</a:t>
                      </a: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mn-lt"/>
                          <a:ea typeface="宋体" charset="0"/>
                        </a:rPr>
                        <a:t>Continue to optimize Linux DRM solution</a:t>
                      </a:r>
                      <a:endParaRPr lang="zh-CN" altLang="en-US" sz="1000" b="0" dirty="0">
                        <a:ln>
                          <a:noFill/>
                        </a:ln>
                        <a:effectLst/>
                        <a:latin typeface="+mn-lt"/>
                        <a:ea typeface="宋体" charset="0"/>
                      </a:endParaRP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l" fontAlgn="t">
                        <a:lnSpc>
                          <a:spcPct val="100000"/>
                        </a:lnSpc>
                        <a:buClrTx/>
                        <a:buSzTx/>
                        <a:buFontTx/>
                        <a:buNone/>
                      </a:pPr>
                      <a:r>
                        <a:rPr lang="en-US" altLang="zh-CN" sz="1000" b="0" dirty="0">
                          <a:ln>
                            <a:noFill/>
                          </a:ln>
                          <a:effectLst/>
                          <a:latin typeface="+mn-lt"/>
                        </a:rPr>
                        <a:t>Optimize DRM solution.</a:t>
                      </a: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fontAlgn="t">
                        <a:lnSpc>
                          <a:spcPct val="100000"/>
                        </a:lnSpc>
                        <a:buClrTx/>
                        <a:buSzTx/>
                        <a:buFontTx/>
                        <a:buNone/>
                      </a:pPr>
                      <a:r>
                        <a:rPr lang="en-US" altLang="zh-CN" sz="1000" b="0" dirty="0">
                          <a:ln>
                            <a:noFill/>
                          </a:ln>
                          <a:effectLst/>
                          <a:latin typeface="+mn-lt"/>
                        </a:rPr>
                        <a:t>R06</a:t>
                      </a:r>
                    </a:p>
                  </a:txBody>
                  <a:tcPr marL="12700" marR="12700" marT="12700" anchor="ctr"/>
                </a:tc>
                <a:tc>
                  <a:txBody>
                    <a:bodyPr/>
                    <a:lstStyle>
                      <a:lvl1pPr>
                        <a:lnSpc>
                          <a:spcPct val="90000"/>
                        </a:lnSpc>
                        <a:spcBef>
                          <a:spcPts val="1000"/>
                        </a:spcBef>
                        <a:buFont typeface="Arial" panose="020B0604020202020204" pitchFamily="34" charset="0"/>
                        <a:defRPr sz="24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defRPr>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defRPr>
                      </a:lvl9pPr>
                    </a:lstStyle>
                    <a:p>
                      <a:pPr algn="ctr" fontAlgn="t">
                        <a:lnSpc>
                          <a:spcPct val="100000"/>
                        </a:lnSpc>
                        <a:buClrTx/>
                        <a:buSzTx/>
                        <a:buFontTx/>
                        <a:buNone/>
                      </a:pPr>
                      <a:r>
                        <a:rPr lang="en-US" altLang="zh-CN" sz="1000" b="0" dirty="0">
                          <a:ln>
                            <a:noFill/>
                          </a:ln>
                          <a:effectLst/>
                          <a:latin typeface="+mn-lt"/>
                          <a:ea typeface="宋体" charset="0"/>
                        </a:rPr>
                        <a:t>NA</a:t>
                      </a:r>
                    </a:p>
                  </a:txBody>
                  <a:tcPr marL="12700" marR="12700" marT="12700" anchor="ctr"/>
                </a:tc>
                <a:extLst>
                  <a:ext uri="{0D108BD9-81ED-4DB2-BD59-A6C34878D82A}">
                    <a16:rowId xmlns:a16="http://schemas.microsoft.com/office/drawing/2014/main" val="2616301179"/>
                  </a:ext>
                </a:extLst>
              </a:tr>
              <a:tr h="952594">
                <a:tc>
                  <a:txBody>
                    <a:bodyPr/>
                    <a:lstStyle/>
                    <a:p>
                      <a:pPr algn="l" fontAlgn="t">
                        <a:buClrTx/>
                        <a:buSzTx/>
                        <a:buFontTx/>
                        <a:buNone/>
                      </a:pPr>
                      <a:r>
                        <a:rPr lang="en-US" altLang="zh-CN" sz="1000" b="0" dirty="0">
                          <a:ln>
                            <a:noFill/>
                          </a:ln>
                          <a:solidFill>
                            <a:schemeClr val="tx1"/>
                          </a:solidFill>
                          <a:effectLst/>
                          <a:hlinkClick r:id="rId4"/>
                        </a:rPr>
                        <a:t>AW2-29142</a:t>
                      </a:r>
                      <a:endParaRPr lang="en-US" altLang="zh-CN" sz="1000" b="0" dirty="0">
                        <a:ln>
                          <a:noFill/>
                        </a:ln>
                        <a:solidFill>
                          <a:schemeClr val="tx1"/>
                        </a:solidFill>
                        <a:effectLst/>
                      </a:endParaRPr>
                    </a:p>
                  </a:txBody>
                  <a:tcPr marL="12700" marR="12700" marT="12700" anchor="ctr"/>
                </a:tc>
                <a:tc>
                  <a:txBody>
                    <a:bodyPr/>
                    <a:lstStyle/>
                    <a:p>
                      <a:pPr algn="l" fontAlgn="t">
                        <a:buClrTx/>
                        <a:buSzTx/>
                        <a:buFontTx/>
                        <a:buNone/>
                      </a:pPr>
                      <a:r>
                        <a:rPr lang="en-US" altLang="zh-CN" sz="1000" b="0" dirty="0">
                          <a:ln>
                            <a:noFill/>
                          </a:ln>
                          <a:solidFill>
                            <a:schemeClr val="tx1"/>
                          </a:solidFill>
                          <a:effectLst/>
                        </a:rPr>
                        <a:t>Power to voice ready 5.4s (Target: 4.5s)</a:t>
                      </a: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rPr>
                        <a:t>100%</a:t>
                      </a:r>
                      <a:endParaRPr lang="zh-CN" altLang="en-US" sz="1000" b="0" dirty="0">
                        <a:ln>
                          <a:noFill/>
                        </a:ln>
                        <a:effectLst/>
                        <a:latin typeface="+mn-lt"/>
                      </a:endParaRPr>
                    </a:p>
                  </a:txBody>
                  <a:tcPr marL="12700" marR="12700" marT="12700" anchor="ctr"/>
                </a:tc>
                <a:tc>
                  <a:txBody>
                    <a:bodyPr/>
                    <a:lstStyle/>
                    <a:p>
                      <a:pPr algn="ctr" fontAlgn="t">
                        <a:buClrTx/>
                        <a:buSzTx/>
                        <a:buFontTx/>
                        <a:buNone/>
                      </a:pPr>
                      <a:r>
                        <a:rPr lang="en-US" altLang="zh-CN" sz="1000" b="0" dirty="0">
                          <a:ln>
                            <a:noFill/>
                          </a:ln>
                          <a:solidFill>
                            <a:schemeClr val="tx1"/>
                          </a:solidFill>
                          <a:effectLst/>
                        </a:rPr>
                        <a:t>P2</a:t>
                      </a: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rPr>
                        <a:t>R05</a:t>
                      </a:r>
                      <a:endParaRPr lang="zh-CN" altLang="en-US" sz="1000" b="0" dirty="0">
                        <a:ln>
                          <a:noFill/>
                        </a:ln>
                        <a:effectLst/>
                        <a:latin typeface="+mn-lt"/>
                      </a:endParaRPr>
                    </a:p>
                  </a:txBody>
                  <a:tcPr marL="12700" marR="12700" marT="12700" anchor="ctr"/>
                </a:tc>
                <a:tc>
                  <a:txBody>
                    <a:bodyPr/>
                    <a:lstStyle/>
                    <a:p>
                      <a:pPr marL="0" marR="0" lvl="0" indent="0" algn="l" defTabSz="914400" rtl="0" eaLnBrk="1" fontAlgn="ctr" latinLnBrk="0" hangingPunct="1">
                        <a:lnSpc>
                          <a:spcPct val="90000"/>
                        </a:lnSpc>
                        <a:spcBef>
                          <a:spcPts val="1000"/>
                        </a:spcBef>
                        <a:spcAft>
                          <a:spcPts val="0"/>
                        </a:spcAft>
                        <a:buClrTx/>
                        <a:buSzTx/>
                        <a:buFont typeface="Arial" panose="020B0604020202020204" pitchFamily="34" charset="0"/>
                        <a:buNone/>
                        <a:tabLst/>
                        <a:defRPr/>
                      </a:pPr>
                      <a:r>
                        <a:rPr lang="en-US" altLang="zh-CN" sz="1000" b="0" i="0" u="none" strike="noStrike" dirty="0">
                          <a:solidFill>
                            <a:srgbClr val="000000"/>
                          </a:solidFill>
                          <a:effectLst/>
                          <a:latin typeface="Arial" panose="020B0604020202020204" pitchFamily="34" charset="0"/>
                        </a:rPr>
                        <a:t>Response speed when power on</a:t>
                      </a:r>
                      <a:endParaRPr lang="zh-CN" altLang="en-US" sz="1000" b="0" i="0" u="none" strike="noStrike" dirty="0">
                        <a:solidFill>
                          <a:srgbClr val="000000"/>
                        </a:solidFill>
                        <a:effectLst/>
                        <a:latin typeface="Arial" panose="020B0604020202020204" pitchFamily="34" charset="0"/>
                      </a:endParaRPr>
                    </a:p>
                  </a:txBody>
                  <a:tcPr marL="12700" marR="12700" marT="12700" anchor="ctr"/>
                </a:tc>
                <a:tc>
                  <a:txBody>
                    <a:bodyPr/>
                    <a:lstStyle/>
                    <a:p>
                      <a:pPr algn="ctr" fontAlgn="t">
                        <a:lnSpc>
                          <a:spcPct val="100000"/>
                        </a:lnSpc>
                        <a:buClrTx/>
                        <a:buSzTx/>
                        <a:buFontTx/>
                        <a:buNone/>
                      </a:pPr>
                      <a:r>
                        <a:rPr lang="en-US" altLang="zh-CN" sz="1200" b="1" i="1" dirty="0">
                          <a:ln>
                            <a:noFill/>
                          </a:ln>
                          <a:effectLst/>
                          <a:latin typeface="+mn-lt"/>
                        </a:rPr>
                        <a:t>Low</a:t>
                      </a:r>
                    </a:p>
                    <a:p>
                      <a:pPr algn="l" fontAlgn="t">
                        <a:lnSpc>
                          <a:spcPct val="100000"/>
                        </a:lnSpc>
                        <a:buClrTx/>
                        <a:buSzTx/>
                        <a:buFontTx/>
                        <a:buNone/>
                      </a:pPr>
                      <a:endParaRPr lang="en-US" altLang="zh-CN" sz="1000" b="0" dirty="0">
                        <a:ln>
                          <a:noFill/>
                        </a:ln>
                        <a:effectLst/>
                        <a:latin typeface="+mn-lt"/>
                      </a:endParaRPr>
                    </a:p>
                    <a:p>
                      <a:pPr algn="l" fontAlgn="t">
                        <a:lnSpc>
                          <a:spcPct val="100000"/>
                        </a:lnSpc>
                        <a:buClrTx/>
                        <a:buSzTx/>
                        <a:buFontTx/>
                        <a:buNone/>
                      </a:pPr>
                      <a:r>
                        <a:rPr lang="en-US" altLang="zh-CN" sz="1000" b="0" dirty="0">
                          <a:ln>
                            <a:noFill/>
                          </a:ln>
                          <a:effectLst/>
                          <a:latin typeface="+mn-lt"/>
                        </a:rPr>
                        <a:t>Low risk for small bias.</a:t>
                      </a:r>
                    </a:p>
                  </a:txBody>
                  <a:tcPr marL="12700" marR="12700" marT="1270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zh-CN" sz="1000" b="0" kern="1200" dirty="0">
                          <a:ln>
                            <a:noFill/>
                          </a:ln>
                          <a:solidFill>
                            <a:schemeClr val="tx1"/>
                          </a:solidFill>
                          <a:effectLst/>
                          <a:latin typeface="+mn-lt"/>
                          <a:ea typeface="宋体" charset="0"/>
                          <a:cs typeface="+mn-cs"/>
                        </a:rPr>
                        <a:t>Balance it with launcher ready.</a:t>
                      </a:r>
                      <a:endParaRPr lang="zh-CN" altLang="en-US" sz="1000" b="0" kern="1200" dirty="0">
                        <a:ln>
                          <a:noFill/>
                        </a:ln>
                        <a:solidFill>
                          <a:schemeClr val="tx1"/>
                        </a:solidFill>
                        <a:effectLst/>
                        <a:latin typeface="+mn-lt"/>
                        <a:ea typeface="宋体" charset="0"/>
                        <a:cs typeface="+mn-cs"/>
                      </a:endParaRPr>
                    </a:p>
                  </a:txBody>
                  <a:tcPr marL="12700" marR="12700" marT="1270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1000" b="0" kern="1200" dirty="0">
                          <a:ln>
                            <a:noFill/>
                          </a:ln>
                          <a:solidFill>
                            <a:schemeClr val="tx1"/>
                          </a:solidFill>
                          <a:effectLst/>
                          <a:latin typeface="+mn-lt"/>
                          <a:ea typeface="宋体" charset="0"/>
                          <a:cs typeface="+mn-cs"/>
                        </a:rPr>
                        <a:t>Balance it with launcher ready.</a:t>
                      </a:r>
                      <a:endParaRPr lang="zh-CN" altLang="en-US" sz="1000" b="0" kern="1200" dirty="0">
                        <a:ln>
                          <a:noFill/>
                        </a:ln>
                        <a:solidFill>
                          <a:schemeClr val="tx1"/>
                        </a:solidFill>
                        <a:effectLst/>
                        <a:latin typeface="+mn-lt"/>
                        <a:ea typeface="宋体" charset="0"/>
                        <a:cs typeface="+mn-cs"/>
                      </a:endParaRP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rPr>
                        <a:t>R06</a:t>
                      </a: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ea typeface="宋体" charset="0"/>
                        </a:rPr>
                        <a:t>NA</a:t>
                      </a:r>
                    </a:p>
                  </a:txBody>
                  <a:tcPr marL="12700" marR="12700" marT="12700" anchor="ctr"/>
                </a:tc>
                <a:extLst>
                  <a:ext uri="{0D108BD9-81ED-4DB2-BD59-A6C34878D82A}">
                    <a16:rowId xmlns:a16="http://schemas.microsoft.com/office/drawing/2014/main" val="806650783"/>
                  </a:ext>
                </a:extLst>
              </a:tr>
              <a:tr h="954038">
                <a:tc>
                  <a:txBody>
                    <a:bodyPr/>
                    <a:lstStyle/>
                    <a:p>
                      <a:pPr algn="l" fontAlgn="t">
                        <a:buClrTx/>
                        <a:buSzTx/>
                        <a:buFontTx/>
                        <a:buNone/>
                      </a:pPr>
                      <a:r>
                        <a:rPr lang="en-US" altLang="zh-CN" sz="1000" b="0" dirty="0">
                          <a:ln>
                            <a:noFill/>
                          </a:ln>
                          <a:solidFill>
                            <a:schemeClr val="tx1"/>
                          </a:solidFill>
                          <a:effectLst/>
                          <a:hlinkClick r:id="rId5"/>
                        </a:rPr>
                        <a:t>AW2-29144</a:t>
                      </a:r>
                      <a:endParaRPr lang="en-US" altLang="zh-CN" sz="1000" b="0" dirty="0">
                        <a:ln>
                          <a:noFill/>
                        </a:ln>
                        <a:solidFill>
                          <a:schemeClr val="tx1"/>
                        </a:solidFill>
                        <a:effectLst/>
                      </a:endParaRPr>
                    </a:p>
                  </a:txBody>
                  <a:tcPr marL="12700" marR="12700" marT="12700" anchor="ctr"/>
                </a:tc>
                <a:tc>
                  <a:txBody>
                    <a:bodyPr/>
                    <a:lstStyle/>
                    <a:p>
                      <a:pPr algn="l" fontAlgn="t">
                        <a:buClrTx/>
                        <a:buSzTx/>
                        <a:buFontTx/>
                        <a:buNone/>
                      </a:pPr>
                      <a:r>
                        <a:rPr lang="en-US" altLang="zh-CN" sz="1000" b="0" dirty="0">
                          <a:ln>
                            <a:noFill/>
                          </a:ln>
                          <a:solidFill>
                            <a:schemeClr val="tx1"/>
                          </a:solidFill>
                          <a:effectLst/>
                        </a:rPr>
                        <a:t>Cold start online radio 2.3s (Target: 1.1s)</a:t>
                      </a: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rPr>
                        <a:t>100%</a:t>
                      </a:r>
                      <a:endParaRPr lang="zh-CN" altLang="en-US" sz="1000" b="0" dirty="0">
                        <a:ln>
                          <a:noFill/>
                        </a:ln>
                        <a:effectLst/>
                        <a:latin typeface="+mn-lt"/>
                      </a:endParaRPr>
                    </a:p>
                  </a:txBody>
                  <a:tcPr marL="12700" marR="12700" marT="12700" anchor="ctr"/>
                </a:tc>
                <a:tc>
                  <a:txBody>
                    <a:bodyPr/>
                    <a:lstStyle/>
                    <a:p>
                      <a:pPr algn="ctr" fontAlgn="t">
                        <a:buClrTx/>
                        <a:buSzTx/>
                        <a:buFontTx/>
                        <a:buNone/>
                      </a:pPr>
                      <a:r>
                        <a:rPr lang="en-US" altLang="zh-CN" sz="1000" b="0" dirty="0">
                          <a:ln>
                            <a:noFill/>
                          </a:ln>
                          <a:solidFill>
                            <a:schemeClr val="tx1"/>
                          </a:solidFill>
                          <a:effectLst/>
                        </a:rPr>
                        <a:t>H</a:t>
                      </a: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rPr>
                        <a:t>R05</a:t>
                      </a:r>
                      <a:endParaRPr lang="zh-CN" altLang="en-US" sz="1000" b="0" dirty="0">
                        <a:ln>
                          <a:noFill/>
                        </a:ln>
                        <a:effectLst/>
                        <a:latin typeface="+mn-lt"/>
                      </a:endParaRPr>
                    </a:p>
                  </a:txBody>
                  <a:tcPr marL="12700" marR="12700" marT="12700" anchor="ctr"/>
                </a:tc>
                <a:tc>
                  <a:txBody>
                    <a:bodyPr/>
                    <a:lstStyle/>
                    <a:p>
                      <a:pPr marL="0" marR="0" lvl="0" indent="0" algn="l" defTabSz="914400" rtl="0" eaLnBrk="1" fontAlgn="ctr" latinLnBrk="0" hangingPunct="1">
                        <a:lnSpc>
                          <a:spcPct val="90000"/>
                        </a:lnSpc>
                        <a:spcBef>
                          <a:spcPts val="1000"/>
                        </a:spcBef>
                        <a:spcAft>
                          <a:spcPts val="0"/>
                        </a:spcAft>
                        <a:buClrTx/>
                        <a:buSzTx/>
                        <a:buFont typeface="Arial" panose="020B0604020202020204" pitchFamily="34" charset="0"/>
                        <a:buNone/>
                        <a:tabLst/>
                        <a:defRPr/>
                      </a:pPr>
                      <a:r>
                        <a:rPr lang="en-US" altLang="zh-CN" sz="1000" b="0" i="0" u="none" strike="noStrike" dirty="0">
                          <a:solidFill>
                            <a:srgbClr val="000000"/>
                          </a:solidFill>
                          <a:effectLst/>
                          <a:latin typeface="Arial" panose="020B0604020202020204" pitchFamily="34" charset="0"/>
                        </a:rPr>
                        <a:t>Response speed when power on</a:t>
                      </a:r>
                      <a:endParaRPr lang="zh-CN" altLang="en-US" sz="1000" b="0" i="0" u="none" strike="noStrike" dirty="0">
                        <a:solidFill>
                          <a:srgbClr val="000000"/>
                        </a:solidFill>
                        <a:effectLst/>
                        <a:latin typeface="Arial" panose="020B0604020202020204" pitchFamily="34" charset="0"/>
                      </a:endParaRPr>
                    </a:p>
                  </a:txBody>
                  <a:tcPr marL="12700" marR="12700" marT="12700" anchor="ctr"/>
                </a:tc>
                <a:tc>
                  <a:txBody>
                    <a:bodyPr/>
                    <a:lstStyle/>
                    <a:p>
                      <a:pPr algn="ctr" fontAlgn="t">
                        <a:lnSpc>
                          <a:spcPct val="100000"/>
                        </a:lnSpc>
                        <a:buClrTx/>
                        <a:buSzTx/>
                        <a:buFontTx/>
                        <a:buNone/>
                      </a:pPr>
                      <a:r>
                        <a:rPr lang="en-US" altLang="zh-CN" sz="1200" b="1" i="1" dirty="0">
                          <a:ln>
                            <a:noFill/>
                          </a:ln>
                          <a:effectLst/>
                          <a:latin typeface="+mn-lt"/>
                        </a:rPr>
                        <a:t>Low</a:t>
                      </a:r>
                    </a:p>
                    <a:p>
                      <a:pPr algn="l" fontAlgn="t">
                        <a:lnSpc>
                          <a:spcPct val="100000"/>
                        </a:lnSpc>
                        <a:buClrTx/>
                        <a:buSzTx/>
                        <a:buFontTx/>
                        <a:buNone/>
                      </a:pPr>
                      <a:endParaRPr lang="en-US" altLang="zh-CN" sz="1000" b="0" dirty="0">
                        <a:ln>
                          <a:noFill/>
                        </a:ln>
                        <a:effectLst/>
                        <a:latin typeface="+mn-lt"/>
                      </a:endParaRPr>
                    </a:p>
                    <a:p>
                      <a:pPr algn="l" fontAlgn="t">
                        <a:lnSpc>
                          <a:spcPct val="100000"/>
                        </a:lnSpc>
                        <a:buClrTx/>
                        <a:buSzTx/>
                        <a:buFontTx/>
                        <a:buNone/>
                      </a:pPr>
                      <a:r>
                        <a:rPr lang="en-US" altLang="zh-CN" sz="1000" b="0" dirty="0">
                          <a:ln>
                            <a:noFill/>
                          </a:ln>
                          <a:effectLst/>
                          <a:latin typeface="+mn-lt"/>
                        </a:rPr>
                        <a:t>For R05, online radio cold start isn’t critical use case.</a:t>
                      </a:r>
                    </a:p>
                  </a:txBody>
                  <a:tcPr marL="12700" marR="12700" marT="12700" anchor="ctr"/>
                </a:tc>
                <a:tc>
                  <a:txBody>
                    <a:bodyPr/>
                    <a:lstStyle/>
                    <a:p>
                      <a:pPr algn="l" fontAlgn="t">
                        <a:lnSpc>
                          <a:spcPct val="100000"/>
                        </a:lnSpc>
                        <a:buClrTx/>
                        <a:buSzTx/>
                        <a:buFontTx/>
                        <a:buNone/>
                      </a:pPr>
                      <a:r>
                        <a:rPr lang="en-US" altLang="zh-CN" sz="1000" b="0" dirty="0">
                          <a:ln>
                            <a:noFill/>
                          </a:ln>
                          <a:effectLst/>
                          <a:latin typeface="+mn-lt"/>
                        </a:rPr>
                        <a:t>Audio focus slowly that lead to QQ resume delay</a:t>
                      </a:r>
                      <a:r>
                        <a:rPr lang="en-US" altLang="zh-CN" sz="1000" b="0" dirty="0">
                          <a:ln>
                            <a:noFill/>
                          </a:ln>
                          <a:effectLst/>
                          <a:latin typeface="+mn-lt"/>
                          <a:ea typeface="宋体" charset="0"/>
                        </a:rPr>
                        <a:t>.</a:t>
                      </a:r>
                      <a:endParaRPr lang="zh-CN" altLang="en-US" sz="1000" b="0" dirty="0">
                        <a:ln>
                          <a:noFill/>
                        </a:ln>
                        <a:effectLst/>
                        <a:latin typeface="+mn-lt"/>
                        <a:ea typeface="宋体" charset="0"/>
                      </a:endParaRP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ea typeface="宋体" charset="0"/>
                        </a:rPr>
                        <a:t>Optimize related process priority in next version.</a:t>
                      </a:r>
                      <a:endParaRPr lang="en-US" altLang="zh-CN" sz="1000" b="0" dirty="0">
                        <a:ln>
                          <a:noFill/>
                        </a:ln>
                        <a:effectLst/>
                        <a:latin typeface="+mn-lt"/>
                      </a:endParaRP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rPr>
                        <a:t>/</a:t>
                      </a:r>
                    </a:p>
                  </a:txBody>
                  <a:tcPr marL="12700" marR="12700" marT="12700" anchor="ctr"/>
                </a:tc>
                <a:tc>
                  <a:txBody>
                    <a:bodyPr/>
                    <a:lstStyle/>
                    <a:p>
                      <a:pPr algn="ctr" fontAlgn="t">
                        <a:lnSpc>
                          <a:spcPct val="100000"/>
                        </a:lnSpc>
                        <a:buClrTx/>
                        <a:buSzTx/>
                        <a:buFontTx/>
                        <a:buNone/>
                      </a:pPr>
                      <a:r>
                        <a:rPr lang="en-US" altLang="zh-CN" sz="1000" b="0" dirty="0">
                          <a:ln>
                            <a:noFill/>
                          </a:ln>
                          <a:effectLst/>
                          <a:latin typeface="+mn-lt"/>
                          <a:ea typeface="宋体" charset="0"/>
                        </a:rPr>
                        <a:t>NA</a:t>
                      </a:r>
                    </a:p>
                  </a:txBody>
                  <a:tcPr marL="12700" marR="12700" marT="12700" anchor="ctr"/>
                </a:tc>
                <a:extLst>
                  <a:ext uri="{0D108BD9-81ED-4DB2-BD59-A6C34878D82A}">
                    <a16:rowId xmlns:a16="http://schemas.microsoft.com/office/drawing/2014/main" val="1982059955"/>
                  </a:ext>
                </a:extLst>
              </a:tr>
            </a:tbl>
          </a:graphicData>
        </a:graphic>
      </p:graphicFrame>
    </p:spTree>
    <p:extLst>
      <p:ext uri="{BB962C8B-B14F-4D97-AF65-F5344CB8AC3E}">
        <p14:creationId xmlns:p14="http://schemas.microsoft.com/office/powerpoint/2010/main" val="2678567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9AF7981-24B6-AC70-878E-1BB46653D93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9AF7981-24B6-AC70-878E-1BB46653D9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9330" name="Slide Number Placeholder 1">
            <a:extLst>
              <a:ext uri="{FF2B5EF4-FFF2-40B4-BE49-F238E27FC236}">
                <a16:creationId xmlns:a16="http://schemas.microsoft.com/office/drawing/2014/main" id="{F9E03452-6CE1-E118-ECE4-714998BDF45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8BB5CD-328D-4E13-8A4E-97092CB866CF}"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A097BCE2-45D4-2104-9E60-5EC810718FBE}"/>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a:t>
            </a:r>
            <a:r>
              <a:rPr lang="en-US" dirty="0"/>
              <a:t>Full Test Result Review –</a:t>
            </a:r>
            <a:r>
              <a:rPr dirty="0"/>
              <a:t> </a:t>
            </a:r>
            <a:r>
              <a:rPr dirty="0">
                <a:solidFill>
                  <a:srgbClr val="008200"/>
                </a:solidFill>
              </a:rPr>
              <a:t>PASS </a:t>
            </a:r>
            <a:r>
              <a:rPr lang="en-US" altLang="zh-CN" dirty="0">
                <a:solidFill>
                  <a:srgbClr val="008200"/>
                </a:solidFill>
              </a:rPr>
              <a:t>with condition</a:t>
            </a:r>
            <a:endParaRPr dirty="0">
              <a:solidFill>
                <a:srgbClr val="008200"/>
              </a:solidFill>
            </a:endParaRPr>
          </a:p>
        </p:txBody>
      </p:sp>
      <p:sp>
        <p:nvSpPr>
          <p:cNvPr id="39" name="Text Placeholder 5">
            <a:extLst>
              <a:ext uri="{FF2B5EF4-FFF2-40B4-BE49-F238E27FC236}">
                <a16:creationId xmlns:a16="http://schemas.microsoft.com/office/drawing/2014/main" id="{926D152C-3BC8-3A3B-7DE6-BC2A12A6B6EF}"/>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
        <p:nvSpPr>
          <p:cNvPr id="99333" name="Slide Number Placeholder 2">
            <a:extLst>
              <a:ext uri="{FF2B5EF4-FFF2-40B4-BE49-F238E27FC236}">
                <a16:creationId xmlns:a16="http://schemas.microsoft.com/office/drawing/2014/main" id="{B4128FBF-B361-1B9B-57BA-28BCEA9AAF23}"/>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A06752E-8DD7-4531-9344-B13ED9E7E38E}"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6" name="Title 3">
            <a:extLst>
              <a:ext uri="{FF2B5EF4-FFF2-40B4-BE49-F238E27FC236}">
                <a16:creationId xmlns:a16="http://schemas.microsoft.com/office/drawing/2014/main" id="{5FC9E986-732E-6B17-38BB-0F46952CFF64}"/>
              </a:ext>
            </a:extLst>
          </p:cNvPr>
          <p:cNvSpPr txBox="1">
            <a:spLocks/>
          </p:cNvSpPr>
          <p:nvPr/>
        </p:nvSpPr>
        <p:spPr>
          <a:xfrm>
            <a:off x="395288" y="6365875"/>
            <a:ext cx="3163838" cy="685800"/>
          </a:xfrm>
          <a:prstGeom prst="rect">
            <a:avLst/>
          </a:prstGeom>
        </p:spPr>
        <p:txBody>
          <a:bodyPr vert="horz" lIns="0" tIns="45720" rIns="0" bIns="45720" rtlCol="0" anchor="t">
            <a:noAutofit/>
          </a:bodyPr>
          <a:lstStyle>
            <a:lvl1pPr algn="l" rtl="0" eaLnBrk="0" fontAlgn="base" hangingPunct="0">
              <a:lnSpc>
                <a:spcPct val="90000"/>
              </a:lnSpc>
              <a:spcBef>
                <a:spcPct val="0"/>
              </a:spcBef>
              <a:spcAft>
                <a:spcPct val="0"/>
              </a:spcAft>
              <a:defRPr lang="en-US" sz="2400" b="0" i="0" kern="1200" spc="70" baseline="0">
                <a:solidFill>
                  <a:schemeClr val="tx1"/>
                </a:solidFill>
                <a:latin typeface="+mn-lt"/>
                <a:ea typeface="Arial Nova" panose="020B0504020202020204" pitchFamily="34" charset="0"/>
                <a:cs typeface="Arial Nova" panose="020B05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a:lstStyle>
          <a:p>
            <a:pPr eaLnBrk="1" fontAlgn="auto" hangingPunct="1">
              <a:spcAft>
                <a:spcPts val="0"/>
              </a:spcAft>
              <a:defRPr/>
            </a:pPr>
            <a:r>
              <a:rPr lang="en-US" altLang="zh-CN" dirty="0">
                <a:solidFill>
                  <a:srgbClr val="008200"/>
                </a:solidFill>
              </a:rPr>
              <a:t>Pass rate</a:t>
            </a:r>
            <a:r>
              <a:rPr lang="zh-CN" altLang="en-US" dirty="0">
                <a:solidFill>
                  <a:srgbClr val="008200"/>
                </a:solidFill>
              </a:rPr>
              <a:t>：</a:t>
            </a:r>
            <a:r>
              <a:rPr lang="en-US" altLang="zh-CN" dirty="0">
                <a:solidFill>
                  <a:srgbClr val="008200"/>
                </a:solidFill>
              </a:rPr>
              <a:t>92.66%</a:t>
            </a:r>
            <a:endParaRPr lang="en-US" dirty="0">
              <a:solidFill>
                <a:srgbClr val="008200"/>
              </a:solidFill>
            </a:endParaRPr>
          </a:p>
        </p:txBody>
      </p:sp>
      <p:pic>
        <p:nvPicPr>
          <p:cNvPr id="3" name="Picture 2">
            <a:extLst>
              <a:ext uri="{FF2B5EF4-FFF2-40B4-BE49-F238E27FC236}">
                <a16:creationId xmlns:a16="http://schemas.microsoft.com/office/drawing/2014/main" id="{DCF9C7A3-50DA-CD3E-2732-539EAA820559}"/>
              </a:ext>
            </a:extLst>
          </p:cNvPr>
          <p:cNvPicPr>
            <a:picLocks noChangeAspect="1"/>
          </p:cNvPicPr>
          <p:nvPr/>
        </p:nvPicPr>
        <p:blipFill>
          <a:blip r:embed="rId6"/>
          <a:stretch>
            <a:fillRect/>
          </a:stretch>
        </p:blipFill>
        <p:spPr>
          <a:xfrm>
            <a:off x="395288" y="913104"/>
            <a:ext cx="10082212" cy="54926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p:cNvSpPr>
            <a:spLocks noGrp="1"/>
          </p:cNvSpPr>
          <p:nvPr>
            <p:ph type="body" sz="quarter" idx="21"/>
          </p:nvPr>
        </p:nvSpPr>
        <p:spPr/>
        <p:txBody>
          <a:bodyPr/>
          <a:lstStyle/>
          <a:p>
            <a:r>
              <a:rPr lang="en-US" dirty="0"/>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A16EE7-00FA-F845-F3BE-100C69ECAF5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3" name="Object 2" hidden="1">
                        <a:extLst>
                          <a:ext uri="{FF2B5EF4-FFF2-40B4-BE49-F238E27FC236}">
                            <a16:creationId xmlns:a16="http://schemas.microsoft.com/office/drawing/2014/main" id="{A9A16EE7-00FA-F845-F3BE-100C69ECAF5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3426" name="Slide Number Placeholder 1">
            <a:extLst>
              <a:ext uri="{FF2B5EF4-FFF2-40B4-BE49-F238E27FC236}">
                <a16:creationId xmlns:a16="http://schemas.microsoft.com/office/drawing/2014/main" id="{D5B5B3D6-6BC0-1CF8-2DFF-85148DE23D12}"/>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A68ADA-2C84-48B1-A2D5-7737890254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3A33F4ED-78BD-BC7E-D225-AC5C1DB8B6EC}"/>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dirty="0"/>
              <a:t>Ford CVPP Validation Result Review </a:t>
            </a:r>
            <a:r>
              <a:rPr lang="en-US" dirty="0"/>
              <a:t>–</a:t>
            </a:r>
            <a:r>
              <a:rPr dirty="0"/>
              <a:t> </a:t>
            </a:r>
            <a:r>
              <a:rPr dirty="0">
                <a:solidFill>
                  <a:srgbClr val="008200"/>
                </a:solidFill>
              </a:rPr>
              <a:t>PASS with condition</a:t>
            </a:r>
          </a:p>
        </p:txBody>
      </p:sp>
      <p:sp>
        <p:nvSpPr>
          <p:cNvPr id="39" name="Text Placeholder 5">
            <a:extLst>
              <a:ext uri="{FF2B5EF4-FFF2-40B4-BE49-F238E27FC236}">
                <a16:creationId xmlns:a16="http://schemas.microsoft.com/office/drawing/2014/main" id="{460954FF-71AD-023F-FE90-19FC3307008D}"/>
              </a:ext>
            </a:extLst>
          </p:cNvPr>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
        <p:nvSpPr>
          <p:cNvPr id="103429" name="Slide Number Placeholder 2">
            <a:extLst>
              <a:ext uri="{FF2B5EF4-FFF2-40B4-BE49-F238E27FC236}">
                <a16:creationId xmlns:a16="http://schemas.microsoft.com/office/drawing/2014/main" id="{F1DF824E-C60A-56DC-E374-FB5D2BE997BE}"/>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F36E8B3-61BF-4B92-9E66-4BAF251B002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4" name="Title 3">
            <a:extLst>
              <a:ext uri="{FF2B5EF4-FFF2-40B4-BE49-F238E27FC236}">
                <a16:creationId xmlns:a16="http://schemas.microsoft.com/office/drawing/2014/main" id="{CDDD1E25-93F7-BD10-BD1F-A50650486ABF}"/>
              </a:ext>
            </a:extLst>
          </p:cNvPr>
          <p:cNvSpPr txBox="1">
            <a:spLocks/>
          </p:cNvSpPr>
          <p:nvPr/>
        </p:nvSpPr>
        <p:spPr>
          <a:xfrm>
            <a:off x="512152" y="6146800"/>
            <a:ext cx="2476426" cy="685800"/>
          </a:xfrm>
          <a:prstGeom prst="rect">
            <a:avLst/>
          </a:prstGeom>
        </p:spPr>
        <p:txBody>
          <a:bodyPr vert="horz" lIns="0" tIns="45720" rIns="0" bIns="45720" rtlCol="0" anchor="t">
            <a:noAutofit/>
          </a:bodyPr>
          <a:lstStyle>
            <a:lvl1pPr algn="l" rtl="0" eaLnBrk="0" fontAlgn="base" hangingPunct="0">
              <a:lnSpc>
                <a:spcPct val="90000"/>
              </a:lnSpc>
              <a:spcBef>
                <a:spcPct val="0"/>
              </a:spcBef>
              <a:spcAft>
                <a:spcPct val="0"/>
              </a:spcAft>
              <a:defRPr lang="en-US" sz="2400" b="0" i="0" kern="1200" spc="70" baseline="0">
                <a:solidFill>
                  <a:schemeClr val="tx1"/>
                </a:solidFill>
                <a:latin typeface="+mn-lt"/>
                <a:ea typeface="Arial Nova" panose="020B0504020202020204" pitchFamily="34" charset="0"/>
                <a:cs typeface="Arial Nova" panose="020B05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a:lstStyle>
          <a:p>
            <a:pPr eaLnBrk="1" fontAlgn="auto" hangingPunct="1">
              <a:spcAft>
                <a:spcPts val="0"/>
              </a:spcAft>
              <a:defRPr/>
            </a:pPr>
            <a:r>
              <a:rPr lang="en-US" altLang="zh-CN" dirty="0">
                <a:solidFill>
                  <a:srgbClr val="008200"/>
                </a:solidFill>
              </a:rPr>
              <a:t>Pass rate</a:t>
            </a:r>
            <a:r>
              <a:rPr lang="zh-CN" altLang="en-US" dirty="0">
                <a:solidFill>
                  <a:srgbClr val="008200"/>
                </a:solidFill>
              </a:rPr>
              <a:t>：</a:t>
            </a:r>
            <a:r>
              <a:rPr lang="en-US" altLang="zh-CN" dirty="0">
                <a:solidFill>
                  <a:srgbClr val="008200"/>
                </a:solidFill>
              </a:rPr>
              <a:t>93%</a:t>
            </a:r>
            <a:endParaRPr lang="en-US" dirty="0">
              <a:solidFill>
                <a:srgbClr val="008200"/>
              </a:solidFill>
            </a:endParaRPr>
          </a:p>
        </p:txBody>
      </p:sp>
      <p:pic>
        <p:nvPicPr>
          <p:cNvPr id="5" name="Picture 4">
            <a:extLst>
              <a:ext uri="{FF2B5EF4-FFF2-40B4-BE49-F238E27FC236}">
                <a16:creationId xmlns:a16="http://schemas.microsoft.com/office/drawing/2014/main" id="{40B11F45-CE80-862E-8227-D4C4E496AD10}"/>
              </a:ext>
            </a:extLst>
          </p:cNvPr>
          <p:cNvPicPr>
            <a:picLocks noChangeAspect="1"/>
          </p:cNvPicPr>
          <p:nvPr/>
        </p:nvPicPr>
        <p:blipFill>
          <a:blip r:embed="rId6"/>
          <a:stretch>
            <a:fillRect/>
          </a:stretch>
        </p:blipFill>
        <p:spPr>
          <a:xfrm>
            <a:off x="604071" y="1189038"/>
            <a:ext cx="10983858" cy="4353533"/>
          </a:xfrm>
          <a:prstGeom prst="rect">
            <a:avLst/>
          </a:prstGeom>
        </p:spPr>
      </p:pic>
      <p:graphicFrame>
        <p:nvGraphicFramePr>
          <p:cNvPr id="6" name="Object 5">
            <a:extLst>
              <a:ext uri="{FF2B5EF4-FFF2-40B4-BE49-F238E27FC236}">
                <a16:creationId xmlns:a16="http://schemas.microsoft.com/office/drawing/2014/main" id="{23366AFF-3171-D157-F3AB-124577E46537}"/>
              </a:ext>
            </a:extLst>
          </p:cNvPr>
          <p:cNvGraphicFramePr>
            <a:graphicFrameLocks noChangeAspect="1"/>
          </p:cNvGraphicFramePr>
          <p:nvPr>
            <p:extLst>
              <p:ext uri="{D42A27DB-BD31-4B8C-83A1-F6EECF244321}">
                <p14:modId xmlns:p14="http://schemas.microsoft.com/office/powerpoint/2010/main" val="865403966"/>
              </p:ext>
            </p:extLst>
          </p:nvPr>
        </p:nvGraphicFramePr>
        <p:xfrm>
          <a:off x="10607675" y="5827712"/>
          <a:ext cx="914400" cy="771525"/>
        </p:xfrm>
        <a:graphic>
          <a:graphicData uri="http://schemas.openxmlformats.org/presentationml/2006/ole">
            <mc:AlternateContent xmlns:mc="http://schemas.openxmlformats.org/markup-compatibility/2006">
              <mc:Choice xmlns:v="urn:schemas-microsoft-com:vml" Requires="v">
                <p:oleObj name="Worksheet" showAsIcon="1" r:id="rId7" imgW="914400" imgH="771480" progId="Excel.Sheet.12">
                  <p:embed/>
                </p:oleObj>
              </mc:Choice>
              <mc:Fallback>
                <p:oleObj name="Worksheet" showAsIcon="1" r:id="rId7" imgW="914400" imgH="771480" progId="Excel.Sheet.12">
                  <p:embed/>
                  <p:pic>
                    <p:nvPicPr>
                      <p:cNvPr id="12" name="Object 11">
                        <a:extLst>
                          <a:ext uri="{FF2B5EF4-FFF2-40B4-BE49-F238E27FC236}">
                            <a16:creationId xmlns:a16="http://schemas.microsoft.com/office/drawing/2014/main" id="{A604D59F-ECBA-5DF6-C190-76D4AE36FC5C}"/>
                          </a:ext>
                        </a:extLst>
                      </p:cNvPr>
                      <p:cNvPicPr/>
                      <p:nvPr/>
                    </p:nvPicPr>
                    <p:blipFill>
                      <a:blip r:embed="rId8"/>
                      <a:stretch>
                        <a:fillRect/>
                      </a:stretch>
                    </p:blipFill>
                    <p:spPr>
                      <a:xfrm>
                        <a:off x="10607675" y="5827712"/>
                        <a:ext cx="914400" cy="77152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altLang="zh-CN" dirty="0"/>
              <a:t>GNG Review Result</a:t>
            </a:r>
            <a:endParaRPr lang="en-US" dirty="0"/>
          </a:p>
        </p:txBody>
      </p:sp>
      <p:sp>
        <p:nvSpPr>
          <p:cNvPr id="31" name="Text Placeholder 30"/>
          <p:cNvSpPr>
            <a:spLocks noGrp="1"/>
          </p:cNvSpPr>
          <p:nvPr>
            <p:ph type="body" sz="quarter" idx="21"/>
          </p:nvPr>
        </p:nvSpPr>
        <p:spPr/>
        <p:txBody>
          <a:bodyPr/>
          <a:lstStyle/>
          <a:p>
            <a:r>
              <a:rPr lang="en-US" dirty="0"/>
              <a:t>04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0" name="图片 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Text Placeholder 16"/>
          <p:cNvSpPr>
            <a:spLocks noGrp="1"/>
          </p:cNvSpPr>
          <p:nvPr>
            <p:ph type="body" sz="quarter" idx="16"/>
          </p:nvPr>
        </p:nvSpPr>
        <p:spPr>
          <a:xfrm>
            <a:off x="395288" y="5135562"/>
            <a:ext cx="8631237" cy="685800"/>
          </a:xfrm>
        </p:spPr>
        <p:txBody>
          <a:bodyPr wrap="square" numCol="1" anchor="t" anchorCtr="0" compatLnSpc="1"/>
          <a:lstStyle/>
          <a:p>
            <a:pPr>
              <a:buFont typeface="Arial" panose="020B0604020202090204" pitchFamily="34" charset="0"/>
              <a:buNone/>
              <a:defRPr/>
            </a:pPr>
            <a:r>
              <a:rPr altLang="zh-CN" dirty="0">
                <a:ea typeface="宋体" pitchFamily="2" charset="-122"/>
                <a:cs typeface="Avenir Next LT Pro Demi" panose="020B0704020202020204" pitchFamily="34" charset="0"/>
              </a:rPr>
              <a:t>Proposal</a:t>
            </a:r>
            <a:r>
              <a:rPr lang="zh-CN" altLang="en-US" dirty="0">
                <a:ea typeface="宋体" pitchFamily="2" charset="-122"/>
                <a:cs typeface="Avenir Next LT Pro Demi" panose="020B0704020202020204" pitchFamily="34" charset="0"/>
              </a:rPr>
              <a:t>： </a:t>
            </a:r>
            <a:r>
              <a:rPr altLang="zh-CN" dirty="0">
                <a:solidFill>
                  <a:srgbClr val="008200"/>
                </a:solidFill>
                <a:ea typeface="宋体" pitchFamily="2" charset="-122"/>
                <a:cs typeface="Avenir Next LT Pro Demi" panose="020B0704020202020204" pitchFamily="34" charset="0"/>
              </a:rPr>
              <a:t>Go with condition</a:t>
            </a:r>
          </a:p>
          <a:p>
            <a:pPr>
              <a:buFont typeface="Arial" panose="020B0604020202090204" pitchFamily="34" charset="0"/>
              <a:buNone/>
              <a:defRPr/>
            </a:pPr>
            <a:r>
              <a:rPr lang="en-US" altLang="zh-CN" sz="1800" dirty="0">
                <a:ea typeface="宋体" pitchFamily="2" charset="-122"/>
                <a:cs typeface="Avenir Next LT Pro Demi" panose="020B0704020202020204" pitchFamily="34" charset="0"/>
              </a:rPr>
              <a:t>Conclusion</a:t>
            </a:r>
            <a:r>
              <a:rPr lang="zh-CN" altLang="en-US" sz="1800" dirty="0">
                <a:ea typeface="宋体" pitchFamily="2" charset="-122"/>
                <a:cs typeface="Avenir Next LT Pro Demi" panose="020B0704020202020204" pitchFamily="34" charset="0"/>
              </a:rPr>
              <a:t>：</a:t>
            </a:r>
            <a:endParaRPr altLang="zh-CN" sz="1800" dirty="0">
              <a:ea typeface="宋体" pitchFamily="2" charset="-122"/>
              <a:cs typeface="Avenir Next LT Pro Demi" panose="020B0704020202020204" pitchFamily="34" charset="0"/>
            </a:endParaRPr>
          </a:p>
        </p:txBody>
      </p:sp>
      <p:sp>
        <p:nvSpPr>
          <p:cNvPr id="21" name="Content Placeholder 20"/>
          <p:cNvSpPr>
            <a:spLocks noGrp="1"/>
          </p:cNvSpPr>
          <p:nvPr>
            <p:ph idx="18"/>
          </p:nvPr>
        </p:nvSpPr>
        <p:spPr>
          <a:xfrm>
            <a:off x="182563" y="6207125"/>
            <a:ext cx="11826875" cy="295275"/>
          </a:xfrm>
        </p:spPr>
        <p:txBody>
          <a:bodyPr/>
          <a:lstStyle/>
          <a:p>
            <a:pPr eaLnBrk="1" fontAlgn="auto" hangingPunct="1">
              <a:spcAft>
                <a:spcPts val="0"/>
              </a:spcAft>
              <a:buFont typeface="Arial" panose="020B0604020202090204"/>
              <a:buNone/>
              <a:defRPr/>
            </a:pPr>
            <a:r>
              <a:rPr lang="en-US" dirty="0"/>
              <a:t>Conclusion: </a:t>
            </a:r>
          </a:p>
        </p:txBody>
      </p:sp>
      <p:sp>
        <p:nvSpPr>
          <p:cNvPr id="113668" name="Slide Number Placeholder 4"/>
          <p:cNvSpPr>
            <a:spLocks noGrp="1" noChangeArrowheads="1"/>
          </p:cNvSpPr>
          <p:nvPr>
            <p:ph type="sldNum" sz="quarter" idx="19"/>
          </p:nvPr>
        </p:nvSpPr>
        <p:spPr bwMode="auto">
          <a:xfrm>
            <a:off x="11730038" y="5026025"/>
            <a:ext cx="320675"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AECB12CF-20F9-4EAE-BEF8-57CD095330ED}"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itchFamily="2" charset="-122"/>
                <a:cs typeface="+mn-cs"/>
              </a:rPr>
              <a:t>32</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itchFamily="2" charset="-122"/>
              <a:cs typeface="+mn-cs"/>
            </a:endParaRPr>
          </a:p>
        </p:txBody>
      </p:sp>
      <p:sp>
        <p:nvSpPr>
          <p:cNvPr id="11" name="Title 3"/>
          <p:cNvSpPr>
            <a:spLocks noGrp="1"/>
          </p:cNvSpPr>
          <p:nvPr>
            <p:ph type="title"/>
          </p:nvPr>
        </p:nvSpPr>
        <p:spPr>
          <a:xfrm>
            <a:off x="374650" y="503238"/>
            <a:ext cx="10515600" cy="685800"/>
          </a:xfrm>
        </p:spPr>
        <p:txBody>
          <a:bodyPr vert="horz"/>
          <a:lstStyle/>
          <a:p>
            <a:pPr fontAlgn="auto">
              <a:spcAft>
                <a:spcPts val="0"/>
              </a:spcAft>
              <a:defRPr/>
            </a:pPr>
            <a:r>
              <a:rPr dirty="0"/>
              <a:t>GNG Review Result</a:t>
            </a:r>
          </a:p>
        </p:txBody>
      </p:sp>
      <p:graphicFrame>
        <p:nvGraphicFramePr>
          <p:cNvPr id="13" name="Table 4"/>
          <p:cNvGraphicFramePr>
            <a:graphicFrameLocks noGrp="1"/>
          </p:cNvGraphicFramePr>
          <p:nvPr>
            <p:custDataLst>
              <p:tags r:id="rId2"/>
            </p:custDataLst>
            <p:extLst>
              <p:ext uri="{D42A27DB-BD31-4B8C-83A1-F6EECF244321}">
                <p14:modId xmlns:p14="http://schemas.microsoft.com/office/powerpoint/2010/main" val="2518423748"/>
              </p:ext>
            </p:extLst>
          </p:nvPr>
        </p:nvGraphicFramePr>
        <p:xfrm>
          <a:off x="374650" y="921547"/>
          <a:ext cx="10515600" cy="4021133"/>
        </p:xfrm>
        <a:graphic>
          <a:graphicData uri="http://schemas.openxmlformats.org/drawingml/2006/table">
            <a:tbl>
              <a:tblPr firstRow="1" bandRow="1">
                <a:effectLst>
                  <a:outerShdw blurRad="381000" sx="105000" sy="105000" algn="ctr" rotWithShape="0">
                    <a:prstClr val="black">
                      <a:alpha val="10000"/>
                    </a:prstClr>
                  </a:outerShdw>
                </a:effectLst>
                <a:tableStyleId>{5C22544A-7EE6-4342-B048-85BDC9FD1C3A}</a:tableStyleId>
              </a:tblPr>
              <a:tblGrid>
                <a:gridCol w="1076660">
                  <a:extLst>
                    <a:ext uri="{9D8B030D-6E8A-4147-A177-3AD203B41FA5}">
                      <a16:colId xmlns:a16="http://schemas.microsoft.com/office/drawing/2014/main" val="20000"/>
                    </a:ext>
                  </a:extLst>
                </a:gridCol>
                <a:gridCol w="4181140">
                  <a:extLst>
                    <a:ext uri="{9D8B030D-6E8A-4147-A177-3AD203B41FA5}">
                      <a16:colId xmlns:a16="http://schemas.microsoft.com/office/drawing/2014/main" val="20001"/>
                    </a:ext>
                  </a:extLst>
                </a:gridCol>
                <a:gridCol w="1942028">
                  <a:extLst>
                    <a:ext uri="{9D8B030D-6E8A-4147-A177-3AD203B41FA5}">
                      <a16:colId xmlns:a16="http://schemas.microsoft.com/office/drawing/2014/main" val="20002"/>
                    </a:ext>
                  </a:extLst>
                </a:gridCol>
                <a:gridCol w="3315772">
                  <a:extLst>
                    <a:ext uri="{9D8B030D-6E8A-4147-A177-3AD203B41FA5}">
                      <a16:colId xmlns:a16="http://schemas.microsoft.com/office/drawing/2014/main" val="20003"/>
                    </a:ext>
                  </a:extLst>
                </a:gridCol>
              </a:tblGrid>
              <a:tr h="321863">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1" i="0" u="none" strike="noStrike" cap="none" normalizeH="0" baseline="0" dirty="0">
                        <a:ln>
                          <a:noFill/>
                        </a:ln>
                        <a:solidFill>
                          <a:srgbClr val="FFFFFF"/>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mn-ea"/>
                          <a:ea typeface="+mn-ea"/>
                        </a:rPr>
                        <a:t>Items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FFFFFF"/>
                          </a:solidFill>
                          <a:effectLst/>
                          <a:latin typeface="+mn-ea"/>
                          <a:ea typeface="+mn-ea"/>
                        </a:rPr>
                        <a:t>Results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mn-ea"/>
                          <a:ea typeface="+mn-ea"/>
                        </a:rPr>
                        <a:t>comments</a:t>
                      </a:r>
                    </a:p>
                  </a:txBody>
                  <a:tcPr marL="91426" marR="91426" marT="45738" marB="4573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Baidu</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Baidu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200" b="0" dirty="0">
                          <a:solidFill>
                            <a:srgbClr val="008200"/>
                          </a:solidFill>
                          <a:latin typeface="+mn-ea"/>
                          <a:ea typeface="+mn-ea"/>
                          <a:cs typeface="Arial" panose="020B0604020202090204" pitchFamily="34" charset="0"/>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Tian Niu</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69927">
                <a:tc vMerge="1">
                  <a:txBody>
                    <a:bodyPr/>
                    <a:lstStyle/>
                    <a:p>
                      <a:endParaRPr lang="en-US"/>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90204" pitchFamily="34" charset="0"/>
                        </a:rPr>
                        <a:t>Baidu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1200" b="0" dirty="0">
                          <a:solidFill>
                            <a:srgbClr val="008200"/>
                          </a:solidFill>
                          <a:latin typeface="+mn-ea"/>
                          <a:ea typeface="+mn-ea"/>
                          <a:cs typeface="Arial" panose="020B0604020202090204" pitchFamily="34" charset="0"/>
                        </a:rPr>
                        <a:t>PASS 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en-US"/>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69927">
                <a:tc vMerge="1">
                  <a:txBody>
                    <a:bodyPr/>
                    <a:lstStyle/>
                    <a:p>
                      <a:endParaRPr lang="en-US"/>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90204" pitchFamily="34" charset="0"/>
                        </a:rPr>
                        <a:t>Baidu Special Test(Voice, Navigation,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solidFill>
                            <a:srgbClr val="008200"/>
                          </a:solidFill>
                          <a:latin typeface="+mn-ea"/>
                          <a:ea typeface="+mn-ea"/>
                          <a:cs typeface="Arial" panose="020B0604020202090204" pitchFamily="34" charset="0"/>
                        </a:rPr>
                        <a:t>PASS </a:t>
                      </a:r>
                      <a:r>
                        <a:rPr lang="en-US" altLang="zh-CN" sz="1200" dirty="0">
                          <a:solidFill>
                            <a:srgbClr val="008200"/>
                          </a:solidFill>
                          <a:latin typeface="+mn-ea"/>
                          <a:cs typeface="Arial" panose="020B060402020209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en-US"/>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9927">
                <a:tc rowSpan="3">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264E"/>
                          </a:solidFill>
                          <a:effectLst/>
                          <a:latin typeface="+mn-ea"/>
                          <a:ea typeface="+mn-ea"/>
                        </a:rPr>
                        <a:t>Desay</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err="1">
                          <a:ln>
                            <a:noFill/>
                          </a:ln>
                          <a:solidFill>
                            <a:srgbClr val="00264E"/>
                          </a:solidFill>
                          <a:effectLst/>
                          <a:latin typeface="+mn-ea"/>
                          <a:ea typeface="+mn-ea"/>
                        </a:rPr>
                        <a:t>Desay</a:t>
                      </a:r>
                      <a:r>
                        <a:rPr kumimoji="0" lang="en-US" altLang="zh-CN" sz="1200" b="0" i="0" u="none" strike="noStrike" cap="none" normalizeH="0" baseline="0" dirty="0">
                          <a:ln>
                            <a:noFill/>
                          </a:ln>
                          <a:solidFill>
                            <a:srgbClr val="00264E"/>
                          </a:solidFill>
                          <a:effectLst/>
                          <a:latin typeface="+mn-ea"/>
                          <a:ea typeface="+mn-ea"/>
                        </a:rPr>
                        <a:t>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8200"/>
                          </a:solidFill>
                          <a:effectLst/>
                          <a:latin typeface="+mn-ea"/>
                          <a:ea typeface="+mn-ea"/>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3">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Reviewed and approved by </a:t>
                      </a:r>
                      <a:r>
                        <a:rPr kumimoji="0" lang="en-US" altLang="zh-CN" sz="1200" b="0" i="0" u="none" strike="noStrike" kern="1200" cap="none" spc="0" normalizeH="0" baseline="0" noProof="0" dirty="0">
                          <a:ln>
                            <a:noFill/>
                          </a:ln>
                          <a:solidFill>
                            <a:srgbClr val="00264E"/>
                          </a:solidFill>
                          <a:effectLst/>
                          <a:uLnTx/>
                          <a:uFillTx/>
                          <a:latin typeface="Arial" panose="020B0604020202090204" pitchFamily="34" charset="0"/>
                          <a:ea typeface="+mn-ea"/>
                          <a:cs typeface="+mn-cs"/>
                        </a:rPr>
                        <a:t>Yue Fei</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69927">
                <a:tc vMerge="1">
                  <a:txBody>
                    <a:bodyPr/>
                    <a:lstStyle/>
                    <a:p>
                      <a:endParaRPr lang="en-US"/>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err="1">
                          <a:latin typeface="+mn-ea"/>
                          <a:ea typeface="+mn-ea"/>
                          <a:cs typeface="Arial" panose="020B0604020202090204" pitchFamily="34" charset="0"/>
                        </a:rPr>
                        <a:t>Desay</a:t>
                      </a:r>
                      <a:r>
                        <a:rPr lang="en-US" altLang="zh-CN" sz="1200" b="0" dirty="0">
                          <a:latin typeface="+mn-ea"/>
                          <a:ea typeface="+mn-ea"/>
                          <a:cs typeface="Arial" panose="020B0604020202090204" pitchFamily="34" charset="0"/>
                        </a:rPr>
                        <a:t> Full/Smoke/Performance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90204" pitchFamily="34" charset="0"/>
                        </a:rPr>
                        <a:t>PASS </a:t>
                      </a:r>
                      <a:r>
                        <a:rPr lang="en-US" altLang="zh-CN" sz="1200" dirty="0">
                          <a:solidFill>
                            <a:srgbClr val="008200"/>
                          </a:solidFill>
                          <a:latin typeface="+mn-ea"/>
                          <a:cs typeface="Arial" panose="020B060402020209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en-US"/>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69927">
                <a:tc vMerge="1">
                  <a:txBody>
                    <a:bodyPr/>
                    <a:lstStyle/>
                    <a:p>
                      <a:endParaRPr lang="en-US"/>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err="1">
                          <a:latin typeface="+mn-ea"/>
                          <a:ea typeface="+mn-ea"/>
                          <a:cs typeface="Arial" panose="020B0604020202090204" pitchFamily="34" charset="0"/>
                        </a:rPr>
                        <a:t>Desay</a:t>
                      </a:r>
                      <a:r>
                        <a:rPr lang="en-US" altLang="zh-CN" sz="1200" b="0" dirty="0">
                          <a:latin typeface="+mn-ea"/>
                          <a:ea typeface="+mn-ea"/>
                          <a:cs typeface="Arial" panose="020B0604020202090204" pitchFamily="34" charset="0"/>
                        </a:rPr>
                        <a:t> Special Test(OTA, etc.)</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90204" pitchFamily="34" charset="0"/>
                        </a:rPr>
                        <a:t>PASS </a:t>
                      </a:r>
                      <a:r>
                        <a:rPr lang="en-US" altLang="zh-CN" sz="1200" dirty="0">
                          <a:solidFill>
                            <a:srgbClr val="008200"/>
                          </a:solidFill>
                          <a:latin typeface="+mn-ea"/>
                          <a:cs typeface="Arial" panose="020B060402020209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en-US"/>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69927">
                <a:tc rowSpan="4">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264E"/>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Ford</a:t>
                      </a:r>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264E"/>
                          </a:solidFill>
                          <a:effectLst/>
                          <a:latin typeface="+mn-ea"/>
                          <a:ea typeface="+mn-ea"/>
                        </a:rPr>
                        <a:t>Ford In-house Release Notes</a:t>
                      </a: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8200"/>
                          </a:solidFill>
                          <a:effectLst/>
                          <a:latin typeface="+mn-ea"/>
                          <a:ea typeface="+mn-ea"/>
                        </a:rPr>
                        <a:t>Pass</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Guoqiang Kou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369927">
                <a:tc vMerge="1">
                  <a:txBody>
                    <a:bodyPr/>
                    <a:lstStyle/>
                    <a:p>
                      <a:endParaRPr lang="en-US"/>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200" b="0" dirty="0">
                          <a:latin typeface="+mn-ea"/>
                          <a:ea typeface="+mn-ea"/>
                          <a:cs typeface="Arial" panose="020B0604020202090204" pitchFamily="34" charset="0"/>
                        </a:rPr>
                        <a:t>Ford Full/Smoke Test </a:t>
                      </a:r>
                      <a:endParaRPr kumimoji="0" lang="en-US"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90204" pitchFamily="34" charset="0"/>
                        </a:rPr>
                        <a:t>PASS </a:t>
                      </a:r>
                      <a:r>
                        <a:rPr lang="en-US" altLang="zh-CN" sz="1200" dirty="0">
                          <a:solidFill>
                            <a:srgbClr val="008200"/>
                          </a:solidFill>
                          <a:latin typeface="+mn-ea"/>
                          <a:cs typeface="Arial" panose="020B060402020209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Forrest Wu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369927">
                <a:tc vMerge="1">
                  <a:txBody>
                    <a:bodyPr/>
                    <a:lstStyle/>
                    <a:p>
                      <a:endParaRPr lang="en-US"/>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lang="en-US" altLang="en-US" sz="1200" b="0" dirty="0">
                          <a:latin typeface="+mn-ea"/>
                          <a:ea typeface="+mn-ea"/>
                          <a:cs typeface="Arial" panose="020B0604020202090204" pitchFamily="34" charset="0"/>
                        </a:rPr>
                        <a:t>F</a:t>
                      </a:r>
                      <a:r>
                        <a:rPr lang="en-US" altLang="zh-CN" sz="1200" b="0" dirty="0">
                          <a:latin typeface="+mn-ea"/>
                          <a:ea typeface="+mn-ea"/>
                          <a:cs typeface="Arial" panose="020B0604020202090204" pitchFamily="34" charset="0"/>
                        </a:rPr>
                        <a:t>ord CVPP Validation </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90204" pitchFamily="34" charset="0"/>
                        </a:rPr>
                        <a:t>PASS </a:t>
                      </a:r>
                      <a:r>
                        <a:rPr lang="en-US" altLang="zh-CN" sz="1200" dirty="0">
                          <a:solidFill>
                            <a:srgbClr val="008200"/>
                          </a:solidFill>
                          <a:latin typeface="+mn-ea"/>
                          <a:cs typeface="Arial" panose="020B060402020209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a:lnSpc>
                          <a:spcPct val="90000"/>
                        </a:lnSpc>
                        <a:spcBef>
                          <a:spcPts val="1000"/>
                        </a:spcBef>
                        <a:buFont typeface="Arial" panose="020B0604020202090204" pitchFamily="34" charset="0"/>
                        <a:defRPr sz="2400">
                          <a:solidFill>
                            <a:schemeClr val="tx1"/>
                          </a:solidFill>
                          <a:latin typeface="Arial" panose="020B0604020202090204" pitchFamily="34" charset="0"/>
                        </a:defRPr>
                      </a:lvl1pPr>
                      <a:lvl2pPr marL="742950" indent="-285750">
                        <a:lnSpc>
                          <a:spcPct val="90000"/>
                        </a:lnSpc>
                        <a:spcBef>
                          <a:spcPts val="500"/>
                        </a:spcBef>
                        <a:buFont typeface="Arial" panose="020B0604020202090204" pitchFamily="34" charset="0"/>
                        <a:defRPr sz="2000">
                          <a:solidFill>
                            <a:schemeClr val="tx1"/>
                          </a:solidFill>
                          <a:latin typeface="Arial" panose="020B0604020202090204" pitchFamily="34" charset="0"/>
                        </a:defRPr>
                      </a:lvl2pPr>
                      <a:lvl3pPr marL="1143000" indent="-228600">
                        <a:lnSpc>
                          <a:spcPct val="90000"/>
                        </a:lnSpc>
                        <a:spcBef>
                          <a:spcPts val="500"/>
                        </a:spcBef>
                        <a:buFont typeface="Arial" panose="020B0604020202090204" pitchFamily="34" charset="0"/>
                        <a:defRPr>
                          <a:solidFill>
                            <a:schemeClr val="tx1"/>
                          </a:solidFill>
                          <a:latin typeface="Arial" panose="020B0604020202090204" pitchFamily="34" charset="0"/>
                        </a:defRPr>
                      </a:lvl3pPr>
                      <a:lvl4pPr marL="16002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4pPr>
                      <a:lvl5pPr marL="2057400" indent="-228600">
                        <a:lnSpc>
                          <a:spcPct val="90000"/>
                        </a:lnSpc>
                        <a:spcBef>
                          <a:spcPts val="500"/>
                        </a:spcBef>
                        <a:buFont typeface="Arial" panose="020B0604020202090204" pitchFamily="34" charset="0"/>
                        <a:defRPr sz="1600">
                          <a:solidFill>
                            <a:schemeClr val="tx1"/>
                          </a:solidFill>
                          <a:latin typeface="Arial" panose="020B0604020202090204" pitchFamily="34" charset="0"/>
                        </a:defRPr>
                      </a:lvl5pPr>
                      <a:lvl6pPr marL="25146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6pPr>
                      <a:lvl7pPr marL="29718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7pPr>
                      <a:lvl8pPr marL="34290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8pPr>
                      <a:lvl9pPr marL="3886200" indent="-228600" eaLnBrk="0" fontAlgn="base" hangingPunct="0">
                        <a:lnSpc>
                          <a:spcPct val="90000"/>
                        </a:lnSpc>
                        <a:spcBef>
                          <a:spcPts val="500"/>
                        </a:spcBef>
                        <a:spcAft>
                          <a:spcPct val="0"/>
                        </a:spcAft>
                        <a:buFont typeface="Arial" panose="020B0604020202090204" pitchFamily="34" charset="0"/>
                        <a:defRPr sz="16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a:ln>
                            <a:noFill/>
                          </a:ln>
                          <a:solidFill>
                            <a:srgbClr val="00264E"/>
                          </a:solidFill>
                          <a:effectLst/>
                          <a:latin typeface="+mn-ea"/>
                          <a:ea typeface="+mn-ea"/>
                        </a:rPr>
                        <a:t>Reviewed and approved by Amber Wang</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369927">
                <a:tc vMerge="1">
                  <a:txBody>
                    <a:bodyPr/>
                    <a:lstStyle/>
                    <a:p>
                      <a:endParaRPr lang="en-US"/>
                    </a:p>
                  </a:txBody>
                  <a:tcPr marL="91426" marR="91426" marT="45738" marB="45738"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en-US" sz="1200" b="0" dirty="0">
                          <a:latin typeface="+mn-ea"/>
                          <a:ea typeface="+mn-ea"/>
                          <a:cs typeface="Arial" panose="020B0604020202090204" pitchFamily="34" charset="0"/>
                        </a:rPr>
                        <a:t>F</a:t>
                      </a:r>
                      <a:r>
                        <a:rPr lang="en-US" altLang="zh-CN" sz="1200" b="0" dirty="0">
                          <a:latin typeface="+mn-ea"/>
                          <a:ea typeface="+mn-ea"/>
                          <a:cs typeface="Arial" panose="020B0604020202090204" pitchFamily="34" charset="0"/>
                        </a:rPr>
                        <a:t>ord Performance Test</a:t>
                      </a:r>
                      <a:endParaRPr kumimoji="0" lang="en-US" altLang="zh-CN" sz="1200" b="0" i="0" u="none" strike="noStrike" kern="1200" cap="none" normalizeH="0" baseline="0" dirty="0">
                        <a:ln>
                          <a:noFill/>
                        </a:ln>
                        <a:solidFill>
                          <a:srgbClr val="00264E"/>
                        </a:solidFill>
                        <a:effectLst/>
                        <a:latin typeface="+mn-ea"/>
                        <a:ea typeface="+mn-ea"/>
                        <a:cs typeface="+mn-cs"/>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solidFill>
                            <a:srgbClr val="008200"/>
                          </a:solidFill>
                          <a:latin typeface="+mn-ea"/>
                          <a:ea typeface="+mn-ea"/>
                          <a:cs typeface="Arial" panose="020B0604020202090204" pitchFamily="34" charset="0"/>
                        </a:rPr>
                        <a:t>PASS </a:t>
                      </a:r>
                      <a:r>
                        <a:rPr lang="en-US" altLang="zh-CN" sz="1200" dirty="0">
                          <a:solidFill>
                            <a:srgbClr val="008200"/>
                          </a:solidFill>
                          <a:latin typeface="+mn-ea"/>
                          <a:cs typeface="Arial" panose="020B0604020202090204" pitchFamily="34" charset="0"/>
                          <a:sym typeface="+mn-ea"/>
                        </a:rPr>
                        <a:t>with condition</a:t>
                      </a:r>
                      <a:endParaRPr kumimoji="0" lang="zh-CN" altLang="zh-CN" sz="1200" b="0" i="0" u="none" strike="noStrike" cap="none" normalizeH="0" baseline="0" dirty="0">
                        <a:ln>
                          <a:noFill/>
                        </a:ln>
                        <a:solidFill>
                          <a:srgbClr val="008200"/>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264E"/>
                          </a:solidFill>
                          <a:effectLst/>
                          <a:latin typeface="+mn-ea"/>
                          <a:ea typeface="+mn-ea"/>
                        </a:rPr>
                        <a:t>Reviewed and approved by Fisher Xu</a:t>
                      </a:r>
                      <a:endParaRPr kumimoji="0" lang="zh-CN" altLang="zh-CN" sz="1200" b="0" i="0" u="none" strike="noStrike" cap="none" normalizeH="0" baseline="0" dirty="0">
                        <a:ln>
                          <a:noFill/>
                        </a:ln>
                        <a:solidFill>
                          <a:srgbClr val="00264E"/>
                        </a:solidFill>
                        <a:effectLst/>
                        <a:latin typeface="+mn-ea"/>
                        <a:ea typeface="+mn-ea"/>
                      </a:endParaRPr>
                    </a:p>
                  </a:txBody>
                  <a:tcPr marL="91426" marR="91426" marT="45738" marB="457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bl>
          </a:graphicData>
        </a:graphic>
      </p:graphicFrame>
      <p:sp>
        <p:nvSpPr>
          <p:cNvPr id="5" name="Text Placeholder 5"/>
          <p:cNvSpPr>
            <a:spLocks noGrp="1"/>
          </p:cNvSpPr>
          <p:nvPr/>
        </p:nvSpPr>
        <p:spPr>
          <a:xfrm>
            <a:off x="374333" y="197168"/>
            <a:ext cx="5438775" cy="215900"/>
          </a:xfrm>
          <a:prstGeom prst="rect">
            <a:avLst/>
          </a:prstGeom>
        </p:spPr>
        <p:txBody>
          <a:bodyPr vert="horz" lIns="0" tIns="45720" rIns="0" bIns="45720" rtlCol="0" anchor="t">
            <a:noAutofit/>
          </a:bodyPr>
          <a:lstStyle>
            <a:lvl1pPr algn="l" rtl="0" eaLnBrk="0" fontAlgn="base" hangingPunct="0">
              <a:lnSpc>
                <a:spcPct val="90000"/>
              </a:lnSpc>
              <a:spcBef>
                <a:spcPts val="1000"/>
              </a:spcBef>
              <a:spcAft>
                <a:spcPct val="0"/>
              </a:spcAft>
              <a:buFont typeface="Arial" panose="020B0604020202090204" pitchFamily="34" charset="0"/>
              <a:defRPr sz="900" b="0" i="0" kern="1200" cap="all" spc="300" baseline="0">
                <a:solidFill>
                  <a:schemeClr val="accent1"/>
                </a:solidFill>
                <a:latin typeface="+mn-lt"/>
                <a:ea typeface="Arial Nova" panose="020B0504020202020204" pitchFamily="34" charset="0"/>
                <a:cs typeface="Arial Nova" panose="020B0504020202020204" pitchFamily="34" charset="0"/>
              </a:defRPr>
            </a:lvl1pPr>
            <a:lvl2pPr marL="116205" indent="-116205" algn="l" rtl="0" eaLnBrk="0" fontAlgn="base" hangingPunct="0">
              <a:lnSpc>
                <a:spcPct val="90000"/>
              </a:lnSpc>
              <a:spcBef>
                <a:spcPts val="500"/>
              </a:spcBef>
              <a:spcAft>
                <a:spcPct val="0"/>
              </a:spcAft>
              <a:buFont typeface="Arial" panose="020B0604020202090204" pitchFamily="34" charset="0"/>
              <a:buChar char="•"/>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gn="l" rtl="0" eaLnBrk="0" fontAlgn="base" hangingPunct="0">
              <a:lnSpc>
                <a:spcPct val="90000"/>
              </a:lnSpc>
              <a:spcBef>
                <a:spcPts val="500"/>
              </a:spcBef>
              <a:spcAft>
                <a:spcPct val="0"/>
              </a:spcAft>
              <a:buFont typeface="Arial" panose="020B0604020202090204" pitchFamily="34" charset="0"/>
              <a:buChar char="ꟷ"/>
              <a:defRPr sz="1400" kern="12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gn="l" rtl="0" eaLnBrk="0" fontAlgn="base" hangingPunct="0">
              <a:lnSpc>
                <a:spcPct val="90000"/>
              </a:lnSpc>
              <a:spcBef>
                <a:spcPts val="500"/>
              </a:spcBef>
              <a:spcAft>
                <a:spcPct val="0"/>
              </a:spcAft>
              <a:buFont typeface="Courier New" panose="02070409020205090404" pitchFamily="49" charset="0"/>
              <a:buChar char="o"/>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sz="1200" kern="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eaLnBrk="1" fontAlgn="auto" hangingPunct="1">
              <a:spcAft>
                <a:spcPts val="0"/>
              </a:spcAft>
              <a:buFont typeface="Arial" panose="020B0604020202090204"/>
              <a:buNone/>
              <a:defRPr/>
            </a:pPr>
            <a:r>
              <a:rPr lang="en-US" dirty="0">
                <a:sym typeface="+mn-ea"/>
              </a:rPr>
              <a:t>U725C_8155 R05 HF2  GNG Review</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itchFamily="2" charset="-122"/>
                <a:cs typeface="+mn-cs"/>
              </a:rPr>
              <a:t>33</a:t>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0" name="图片 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704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lang="en-US" sz="2800" spc="40" dirty="0">
                <a:solidFill>
                  <a:srgbClr val="00095B"/>
                </a:solidFill>
                <a:latin typeface="Arial Nova"/>
                <a:ea typeface="+mn-ea"/>
                <a:cs typeface="+mn-cs"/>
              </a:rPr>
              <a:t>Software Overall Status</a:t>
            </a:r>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sym typeface="+mn-ea"/>
              </a:rPr>
              <a:t>U725C_815</a:t>
            </a:r>
            <a:r>
              <a:rPr lang="en-US" dirty="0">
                <a:solidFill>
                  <a:srgbClr val="00095B"/>
                </a:solidFill>
                <a:latin typeface="Arial Nova"/>
                <a:sym typeface="+mn-ea"/>
              </a:rPr>
              <a:t>5</a:t>
            </a:r>
            <a:r>
              <a:rPr lang="en-US" dirty="0"/>
              <a:t> R05 HF2 GNG Review</a:t>
            </a:r>
          </a:p>
        </p:txBody>
      </p:sp>
      <p:sp>
        <p:nvSpPr>
          <p:cNvPr id="8704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sp>
        <p:nvSpPr>
          <p:cNvPr id="87046" name="Text Placeholder 16"/>
          <p:cNvSpPr txBox="1">
            <a:spLocks noChangeArrowheads="1"/>
          </p:cNvSpPr>
          <p:nvPr/>
        </p:nvSpPr>
        <p:spPr bwMode="auto">
          <a:xfrm>
            <a:off x="374650" y="1262063"/>
            <a:ext cx="8631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l" defTabSz="914400" rtl="0" eaLnBrk="1" fontAlgn="base" latinLnBrk="0" hangingPunct="1">
              <a:lnSpc>
                <a:spcPct val="100000"/>
              </a:lnSpc>
              <a:spcBef>
                <a:spcPts val="1000"/>
              </a:spcBef>
              <a:spcAft>
                <a:spcPct val="0"/>
              </a:spcAft>
              <a:buClrTx/>
              <a:buSzTx/>
              <a:buFont typeface="Arial" panose="020B0604020202090204" pitchFamily="34" charset="0"/>
              <a:buNone/>
              <a:defRPr/>
            </a:pP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Software </a:t>
            </a:r>
            <a:r>
              <a:rPr lang="en-US" altLang="zh-CN" sz="2000" b="1" dirty="0">
                <a:solidFill>
                  <a:srgbClr val="00095B"/>
                </a:solidFill>
                <a:ea typeface="宋体" pitchFamily="2" charset="-122"/>
              </a:rPr>
              <a:t>K</a:t>
            </a:r>
            <a:r>
              <a:rPr kumimoji="0" lang="en-US" altLang="zh-CN" sz="2000" b="1" i="0" u="none" strike="noStrike" kern="1200" cap="none" spc="0" normalizeH="0" baseline="0" noProof="0" dirty="0" err="1">
                <a:ln>
                  <a:noFill/>
                </a:ln>
                <a:solidFill>
                  <a:srgbClr val="00095B"/>
                </a:solidFill>
                <a:effectLst/>
                <a:uLnTx/>
                <a:uFillTx/>
                <a:latin typeface="Arial Nova" panose="020B0504020202020204" pitchFamily="34" charset="0"/>
                <a:ea typeface="宋体" pitchFamily="2" charset="-122"/>
              </a:rPr>
              <a:t>ey</a:t>
            </a:r>
            <a:r>
              <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 Info</a:t>
            </a:r>
          </a:p>
          <a:p>
            <a:pPr marL="0" marR="0" lvl="0" indent="0" algn="l" defTabSz="914400" rtl="0" eaLnBrk="1" fontAlgn="base" latinLnBrk="0" hangingPunct="1">
              <a:lnSpc>
                <a:spcPct val="100000"/>
              </a:lnSpc>
              <a:spcBef>
                <a:spcPts val="1000"/>
              </a:spcBef>
              <a:spcAft>
                <a:spcPct val="0"/>
              </a:spcAft>
              <a:buClrTx/>
              <a:buSzTx/>
              <a:buFont typeface="Arial" panose="020B0604020202090204" pitchFamily="34" charset="0"/>
              <a:buNone/>
              <a:defRPr/>
            </a:pPr>
            <a:endParaRPr kumimoji="0" lang="en-US" altLang="zh-CN" sz="2000" b="1"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p:txBody>
      </p:sp>
      <p:sp>
        <p:nvSpPr>
          <p:cNvPr id="87047" name="Content Placeholder 15"/>
          <p:cNvSpPr txBox="1">
            <a:spLocks noChangeArrowheads="1"/>
          </p:cNvSpPr>
          <p:nvPr/>
        </p:nvSpPr>
        <p:spPr bwMode="auto">
          <a:xfrm>
            <a:off x="374650" y="1948180"/>
            <a:ext cx="9589770" cy="21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401955" indent="-165100">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631825" indent="-173355">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401955"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Refer SWAD for the details:</a:t>
            </a:r>
          </a:p>
          <a:p>
            <a:pPr lvl="2">
              <a:spcBef>
                <a:spcPct val="0"/>
              </a:spcBef>
              <a:buFont typeface="Arial" panose="020B0604020202090204" pitchFamily="34" charset="0"/>
              <a:buChar cha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MCU version</a:t>
            </a:r>
            <a:r>
              <a:rPr kumimoji="0" lang="zh-CN" altLang="en-US"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a:t>
            </a:r>
            <a:r>
              <a:rPr lang="en-US" altLang="zh-CN" sz="1800" dirty="0">
                <a:solidFill>
                  <a:srgbClr val="00095B"/>
                </a:solidFill>
                <a:ea typeface="宋体" pitchFamily="2" charset="-122"/>
              </a:rPr>
              <a:t>20231012_131_PRO    </a:t>
            </a:r>
          </a:p>
          <a:p>
            <a:pPr lvl="2">
              <a:spcBef>
                <a:spcPct val="0"/>
              </a:spcBef>
              <a:buFont typeface="Arial" panose="020B0604020202090204" pitchFamily="34" charset="0"/>
              <a:buChar char="•"/>
            </a:pPr>
            <a:r>
              <a:rPr lang="en-US" altLang="zh-CN" sz="1800" dirty="0">
                <a:solidFill>
                  <a:srgbClr val="00095B"/>
                </a:solidFill>
                <a:ea typeface="宋体" pitchFamily="2" charset="-122"/>
              </a:rPr>
              <a:t>SOC version:  20231012_0126_MF12_R05.PRO.HF2_Debug  </a:t>
            </a:r>
          </a:p>
          <a:p>
            <a:pPr marL="401955" marR="0" lvl="1" indent="-165100" algn="l" defTabSz="914400" rtl="0" eaLnBrk="1" fontAlgn="base" latinLnBrk="0" hangingPunct="1">
              <a:lnSpc>
                <a:spcPct val="110000"/>
              </a:lnSpc>
              <a:spcBef>
                <a:spcPct val="0"/>
              </a:spcBef>
              <a:spcAft>
                <a:spcPct val="0"/>
              </a:spcAft>
              <a:buClrTx/>
              <a:buSzPct val="75000"/>
              <a:buFont typeface="Wingdings" panose="05000000000000000000" pitchFamily="2" charset="2"/>
              <a:buChar char="v"/>
              <a:defRPr/>
            </a:pPr>
            <a:r>
              <a:rPr kumimoji="0" lang="en-US" altLang="zh-CN" sz="18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rPr>
              <a:t>Main changes compared with previous version, refer RN for the details, highlights listed below:</a:t>
            </a:r>
          </a:p>
          <a:p>
            <a:pPr marL="631825" marR="0" lvl="2" indent="-173355" algn="l" defTabSz="914400" rtl="0" eaLnBrk="1" fontAlgn="base" latinLnBrk="0" hangingPunct="1">
              <a:lnSpc>
                <a:spcPct val="110000"/>
              </a:lnSpc>
              <a:spcBef>
                <a:spcPct val="0"/>
              </a:spcBef>
              <a:spcAft>
                <a:spcPct val="0"/>
              </a:spcAft>
              <a:buClrTx/>
              <a:buSzPct val="75000"/>
              <a:buFont typeface="Arial" panose="020B0604020202090204" pitchFamily="34" charset="0"/>
              <a:buChar char="•"/>
              <a:defRPr/>
            </a:pP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Currently No</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P0</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issues</a:t>
            </a:r>
            <a:r>
              <a:rPr kumimoji="0" lang="zh-CN" altLang="en-US"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00264E"/>
                </a:solidFill>
                <a:effectLst/>
                <a:uLnTx/>
                <a:uFillTx/>
                <a:latin typeface="Arial Nova" panose="020B0504020202020204" pitchFamily="34" charset="0"/>
                <a:ea typeface="宋体" pitchFamily="2" charset="-122"/>
              </a:rPr>
              <a:t>left</a:t>
            </a:r>
          </a:p>
          <a:p>
            <a:pPr marL="631825" marR="0" lvl="2" indent="-173355" algn="l" defTabSz="914400" rtl="0" eaLnBrk="1" fontAlgn="base" latinLnBrk="0" hangingPunct="1">
              <a:lnSpc>
                <a:spcPct val="110000"/>
              </a:lnSpc>
              <a:spcBef>
                <a:spcPct val="0"/>
              </a:spcBef>
              <a:spcAft>
                <a:spcPct val="0"/>
              </a:spcAft>
              <a:buClrTx/>
              <a:buSzPct val="75000"/>
              <a:buFont typeface="Arial" panose="020B0604020202090204" pitchFamily="34" charset="0"/>
              <a:buChar char="•"/>
              <a:defRPr/>
            </a:pPr>
            <a:r>
              <a:rPr kumimoji="0" lang="en-US" altLang="zh-CN" sz="1800" b="0" i="0" u="none" strike="noStrike" kern="1200" cap="none" spc="0" normalizeH="0" baseline="0" noProof="0" dirty="0">
                <a:ln>
                  <a:noFill/>
                </a:ln>
                <a:solidFill>
                  <a:srgbClr val="FF0000"/>
                </a:solidFill>
                <a:effectLst/>
                <a:uLnTx/>
                <a:uFillTx/>
                <a:latin typeface="Arial Nova" panose="020B0504020202020204" pitchFamily="34" charset="0"/>
                <a:ea typeface="宋体" pitchFamily="2" charset="-122"/>
              </a:rPr>
              <a:t>Left 12(6</a:t>
            </a:r>
            <a:r>
              <a:rPr kumimoji="0" lang="en-US" altLang="zh-CN" sz="1800" b="0" i="0" u="none" strike="noStrike" kern="1200" cap="none" spc="0" normalizeH="0" baseline="0" noProof="0" dirty="0">
                <a:ln>
                  <a:noFill/>
                </a:ln>
                <a:solidFill>
                  <a:srgbClr val="FF0000"/>
                </a:solidFill>
                <a:effectLst/>
                <a:uLnTx/>
                <a:uFillTx/>
                <a:latin typeface="Arial Nova" panose="020B0504020202020204" pitchFamily="34" charset="0"/>
                <a:ea typeface="宋体" pitchFamily="2" charset="-122"/>
                <a:sym typeface="Wingdings" panose="05000000000000000000" pitchFamily="2" charset="2"/>
              </a:rPr>
              <a:t>Verification</a:t>
            </a:r>
            <a:r>
              <a:rPr kumimoji="0" lang="en-US" altLang="zh-CN" sz="1800" b="0" i="0" u="none" strike="noStrike" kern="1200" cap="none" spc="0" normalizeH="0" baseline="0" noProof="0" dirty="0">
                <a:ln>
                  <a:noFill/>
                </a:ln>
                <a:solidFill>
                  <a:srgbClr val="FF0000"/>
                </a:solidFill>
                <a:effectLst/>
                <a:uLnTx/>
                <a:uFillTx/>
                <a:latin typeface="Arial Nova" panose="020B0504020202020204" pitchFamily="34" charset="0"/>
                <a:ea typeface="宋体" pitchFamily="2" charset="-122"/>
              </a:rPr>
              <a:t>)  P1</a:t>
            </a:r>
            <a:r>
              <a:rPr kumimoji="0" lang="zh-CN" altLang="en-US" sz="1800" b="0" i="0" u="none" strike="noStrike" kern="1200" cap="none" spc="0" normalizeH="0" baseline="0" noProof="0" dirty="0">
                <a:ln>
                  <a:noFill/>
                </a:ln>
                <a:solidFill>
                  <a:srgbClr val="FF0000"/>
                </a:solidFill>
                <a:effectLst/>
                <a:uLnTx/>
                <a:uFillTx/>
                <a:latin typeface="Arial Nova" panose="020B0504020202020204" pitchFamily="34" charset="0"/>
                <a:ea typeface="宋体" pitchFamily="2" charset="-122"/>
              </a:rPr>
              <a:t> </a:t>
            </a:r>
            <a:r>
              <a:rPr kumimoji="0" lang="en-US" altLang="zh-CN" sz="1800" b="0" i="0" u="none" strike="noStrike" kern="1200" cap="none" spc="0" normalizeH="0" baseline="0" noProof="0" dirty="0">
                <a:ln>
                  <a:noFill/>
                </a:ln>
                <a:solidFill>
                  <a:srgbClr val="FF0000"/>
                </a:solidFill>
                <a:effectLst/>
                <a:uLnTx/>
                <a:uFillTx/>
                <a:latin typeface="Arial Nova" panose="020B0504020202020204" pitchFamily="34" charset="0"/>
                <a:ea typeface="宋体" pitchFamily="2" charset="-122"/>
              </a:rPr>
              <a:t>issues.</a:t>
            </a:r>
          </a:p>
          <a:p>
            <a:pPr marL="0" marR="0" lvl="0" indent="0" algn="l" defTabSz="914400" rtl="0" eaLnBrk="1" fontAlgn="base" latinLnBrk="0" hangingPunct="1">
              <a:lnSpc>
                <a:spcPct val="110000"/>
              </a:lnSpc>
              <a:spcBef>
                <a:spcPts val="600"/>
              </a:spcBef>
              <a:spcAft>
                <a:spcPct val="0"/>
              </a:spcAft>
              <a:buClrTx/>
              <a:buSzPct val="75000"/>
              <a:buFont typeface="Arial" panose="020B0604020202090204" pitchFamily="34" charset="0"/>
              <a:buNone/>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a:p>
            <a:pPr marL="0" marR="0" lvl="0" indent="0" algn="l" defTabSz="914400" rtl="0" eaLnBrk="1" fontAlgn="base" latinLnBrk="0" hangingPunct="1">
              <a:lnSpc>
                <a:spcPct val="110000"/>
              </a:lnSpc>
              <a:spcBef>
                <a:spcPts val="600"/>
              </a:spcBef>
              <a:spcAft>
                <a:spcPct val="0"/>
              </a:spcAft>
              <a:buClrTx/>
              <a:buSzPct val="75000"/>
              <a:buFont typeface="Arial" panose="020B0604020202090204" pitchFamily="34" charset="0"/>
              <a:buNone/>
              <a:defRPr/>
            </a:pPr>
            <a:endParaRPr kumimoji="0" lang="en-US" altLang="zh-CN" sz="1400" b="0" i="0" u="none" strike="noStrike" kern="1200" cap="none" spc="0" normalizeH="0" baseline="0" noProof="0" dirty="0">
              <a:ln>
                <a:noFill/>
              </a:ln>
              <a:solidFill>
                <a:srgbClr val="00095B"/>
              </a:solidFill>
              <a:effectLst/>
              <a:uLnTx/>
              <a:uFillTx/>
              <a:latin typeface="Arial Nova" panose="020B0504020202020204" pitchFamily="34" charset="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0"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7042"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576263" y="712698"/>
            <a:ext cx="10515600" cy="685800"/>
          </a:xfrm>
        </p:spPr>
        <p:txBody>
          <a:bodyPr vert="horz"/>
          <a:lstStyle/>
          <a:p>
            <a:pPr eaLnBrk="1" fontAlgn="auto" hangingPunct="1">
              <a:spcAft>
                <a:spcPts val="0"/>
              </a:spcAft>
              <a:defRPr/>
            </a:pPr>
            <a:r>
              <a:rPr lang="en-US" dirty="0"/>
              <a:t>U725C_8155 R05 HF2 GNG Summary</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t>U725C_8155 R05 HF2 GNG Review</a:t>
            </a:r>
          </a:p>
        </p:txBody>
      </p:sp>
      <p:sp>
        <p:nvSpPr>
          <p:cNvPr id="87045"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5</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4" name="Table 3"/>
          <p:cNvGraphicFramePr>
            <a:graphicFrameLocks noGrp="1"/>
          </p:cNvGraphicFramePr>
          <p:nvPr>
            <p:custDataLst>
              <p:tags r:id="rId2"/>
            </p:custDataLst>
            <p:extLst>
              <p:ext uri="{D42A27DB-BD31-4B8C-83A1-F6EECF244321}">
                <p14:modId xmlns:p14="http://schemas.microsoft.com/office/powerpoint/2010/main" val="2975153711"/>
              </p:ext>
            </p:extLst>
          </p:nvPr>
        </p:nvGraphicFramePr>
        <p:xfrm>
          <a:off x="576263" y="1288431"/>
          <a:ext cx="8528547" cy="5090464"/>
        </p:xfrm>
        <a:graphic>
          <a:graphicData uri="http://schemas.openxmlformats.org/drawingml/2006/table">
            <a:tbl>
              <a:tblPr/>
              <a:tblGrid>
                <a:gridCol w="735220">
                  <a:extLst>
                    <a:ext uri="{9D8B030D-6E8A-4147-A177-3AD203B41FA5}">
                      <a16:colId xmlns:a16="http://schemas.microsoft.com/office/drawing/2014/main" val="20000"/>
                    </a:ext>
                  </a:extLst>
                </a:gridCol>
                <a:gridCol w="1284183">
                  <a:extLst>
                    <a:ext uri="{9D8B030D-6E8A-4147-A177-3AD203B41FA5}">
                      <a16:colId xmlns:a16="http://schemas.microsoft.com/office/drawing/2014/main" val="20001"/>
                    </a:ext>
                  </a:extLst>
                </a:gridCol>
                <a:gridCol w="1970389">
                  <a:extLst>
                    <a:ext uri="{9D8B030D-6E8A-4147-A177-3AD203B41FA5}">
                      <a16:colId xmlns:a16="http://schemas.microsoft.com/office/drawing/2014/main" val="20002"/>
                    </a:ext>
                  </a:extLst>
                </a:gridCol>
                <a:gridCol w="1970389">
                  <a:extLst>
                    <a:ext uri="{9D8B030D-6E8A-4147-A177-3AD203B41FA5}">
                      <a16:colId xmlns:a16="http://schemas.microsoft.com/office/drawing/2014/main" val="20003"/>
                    </a:ext>
                  </a:extLst>
                </a:gridCol>
                <a:gridCol w="1284183">
                  <a:extLst>
                    <a:ext uri="{9D8B030D-6E8A-4147-A177-3AD203B41FA5}">
                      <a16:colId xmlns:a16="http://schemas.microsoft.com/office/drawing/2014/main" val="20004"/>
                    </a:ext>
                  </a:extLst>
                </a:gridCol>
                <a:gridCol w="1284183">
                  <a:extLst>
                    <a:ext uri="{9D8B030D-6E8A-4147-A177-3AD203B41FA5}">
                      <a16:colId xmlns:a16="http://schemas.microsoft.com/office/drawing/2014/main" val="20005"/>
                    </a:ext>
                  </a:extLst>
                </a:gridCol>
              </a:tblGrid>
              <a:tr h="326411">
                <a:tc gridSpan="6">
                  <a:txBody>
                    <a:bodyPr/>
                    <a:lstStyle/>
                    <a:p>
                      <a:pPr algn="ctr" fontAlgn="ctr"/>
                      <a:r>
                        <a:rPr lang="en-US" sz="1400" b="1" i="0" u="none" strike="noStrike" dirty="0">
                          <a:solidFill>
                            <a:srgbClr val="000000"/>
                          </a:solidFill>
                          <a:effectLst/>
                          <a:latin typeface="+mj-lt"/>
                        </a:rPr>
                        <a:t>U725C_8155 LFP R05</a:t>
                      </a:r>
                      <a:r>
                        <a:rPr lang="en-US" sz="1400" b="1" i="0" u="none" strike="noStrike" baseline="0" dirty="0">
                          <a:solidFill>
                            <a:srgbClr val="000000"/>
                          </a:solidFill>
                          <a:effectLst/>
                          <a:latin typeface="+mj-lt"/>
                        </a:rPr>
                        <a:t> </a:t>
                      </a:r>
                      <a:r>
                        <a:rPr lang="en-US" sz="1400" b="1" i="0" u="none" strike="noStrike" dirty="0">
                          <a:solidFill>
                            <a:srgbClr val="000000"/>
                          </a:solidFill>
                          <a:effectLst/>
                          <a:latin typeface="+mj-lt"/>
                        </a:rPr>
                        <a:t>HF2 GNG Summarize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0282">
                <a:tc gridSpan="2">
                  <a:txBody>
                    <a:bodyPr/>
                    <a:lstStyle/>
                    <a:p>
                      <a:pPr algn="ctr" fontAlgn="ctr"/>
                      <a:r>
                        <a:rPr lang="en-US" sz="1100" b="0" i="0" u="none" strike="noStrike" dirty="0">
                          <a:solidFill>
                            <a:srgbClr val="000000"/>
                          </a:solidFill>
                          <a:effectLst/>
                          <a:latin typeface="+mn-lt"/>
                        </a:rPr>
                        <a:t>SW Version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100" b="0" i="0" u="none" strike="noStrike" dirty="0">
                          <a:solidFill>
                            <a:srgbClr val="000000"/>
                          </a:solidFill>
                          <a:effectLst/>
                          <a:latin typeface="+mn-lt"/>
                        </a:rPr>
                        <a:t>U725C_8155 R05 HF2</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Milestone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FEC&amp;TT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280282">
                <a:tc gridSpan="2">
                  <a:txBody>
                    <a:bodyPr/>
                    <a:lstStyle/>
                    <a:p>
                      <a:pPr algn="ctr" fontAlgn="ctr"/>
                      <a:r>
                        <a:rPr lang="en-US" sz="1100" b="0" i="0" u="none" strike="noStrike" dirty="0">
                          <a:solidFill>
                            <a:srgbClr val="000000"/>
                          </a:solidFill>
                          <a:effectLst/>
                          <a:latin typeface="+mn-lt"/>
                        </a:rPr>
                        <a:t>Change Point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l" fontAlgn="ctr"/>
                      <a:r>
                        <a:rPr lang="en-US" sz="1100" b="0" i="0" u="none" strike="noStrike" dirty="0">
                          <a:solidFill>
                            <a:srgbClr val="000000"/>
                          </a:solidFill>
                          <a:effectLst/>
                          <a:latin typeface="+mn-lt"/>
                        </a:rPr>
                        <a:t>          Bug fix</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80282">
                <a:tc gridSpan="2">
                  <a:txBody>
                    <a:bodyPr/>
                    <a:lstStyle/>
                    <a:p>
                      <a:pPr algn="ctr" fontAlgn="ctr"/>
                      <a:r>
                        <a:rPr lang="en-US" sz="1100" b="0" i="0" u="none" strike="noStrike" dirty="0">
                          <a:solidFill>
                            <a:srgbClr val="000000"/>
                          </a:solidFill>
                          <a:effectLst/>
                          <a:latin typeface="+mn-lt"/>
                        </a:rPr>
                        <a:t>Next Step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algn="l" fontAlgn="ctr"/>
                      <a:r>
                        <a:rPr lang="en-US" sz="1100" b="0" i="0" u="none" strike="noStrike" dirty="0">
                          <a:solidFill>
                            <a:srgbClr val="000000"/>
                          </a:solidFill>
                          <a:effectLst/>
                          <a:latin typeface="+mn-lt"/>
                        </a:rPr>
                        <a:t>          R06</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80282">
                <a:tc>
                  <a:txBody>
                    <a:bodyPr/>
                    <a:lstStyle/>
                    <a:p>
                      <a:pPr algn="ctr" fontAlgn="ctr"/>
                      <a:r>
                        <a:rPr lang="en-US" sz="1100" b="1" i="0" u="none" strike="noStrike">
                          <a:solidFill>
                            <a:srgbClr val="FFFFFF"/>
                          </a:solidFill>
                          <a:effectLst/>
                          <a:latin typeface="+mn-lt"/>
                        </a:rPr>
                        <a:t>Item</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algn="ctr" fontAlgn="ctr"/>
                      <a:r>
                        <a:rPr lang="en-US" sz="1100" b="1" i="0" u="none" strike="noStrike">
                          <a:solidFill>
                            <a:srgbClr val="FFFFFF"/>
                          </a:solidFill>
                          <a:effectLst/>
                          <a:latin typeface="+mn-lt"/>
                        </a:rPr>
                        <a:t>Status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Baidu</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100" b="1" i="0" u="none" strike="noStrike" dirty="0" err="1">
                          <a:solidFill>
                            <a:srgbClr val="FFFFFF"/>
                          </a:solidFill>
                          <a:effectLst/>
                          <a:latin typeface="+mn-lt"/>
                        </a:rPr>
                        <a:t>Desay</a:t>
                      </a:r>
                      <a:endParaRPr lang="en-US" sz="1100" b="1" i="0" u="none" strike="noStrike" dirty="0">
                        <a:solidFill>
                          <a:srgbClr val="FFFFFF"/>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4"/>
                  </a:ext>
                </a:extLst>
              </a:tr>
              <a:tr h="280282">
                <a:tc rowSpan="6">
                  <a:txBody>
                    <a:bodyPr/>
                    <a:lstStyle/>
                    <a:p>
                      <a:pPr algn="ctr" fontAlgn="ctr"/>
                      <a:r>
                        <a:rPr lang="en-US" sz="1100" b="0" i="0" u="none" strike="noStrike">
                          <a:solidFill>
                            <a:srgbClr val="000000"/>
                          </a:solidFill>
                          <a:effectLst/>
                          <a:latin typeface="+mn-lt"/>
                        </a:rPr>
                        <a:t>Supplier</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0035">
                <a:tc vMerge="1">
                  <a:txBody>
                    <a:bodyPr/>
                    <a:lstStyle/>
                    <a:p>
                      <a:endParaRPr lang="en-US"/>
                    </a:p>
                  </a:txBody>
                  <a:tcPr/>
                </a:tc>
                <a:tc rowSpan="3">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99.47%</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kern="1200" dirty="0">
                          <a:solidFill>
                            <a:srgbClr val="000000"/>
                          </a:solidFill>
                          <a:effectLst/>
                          <a:latin typeface="+mn-lt"/>
                          <a:ea typeface="+mn-ea"/>
                          <a:cs typeface="+mn-cs"/>
                        </a:rPr>
                        <a:t>93.59%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0035">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98.29%</a:t>
                      </a:r>
                      <a:endParaRPr lang="zh-CN" altLang="en-US" sz="1100" b="0" i="0" u="none" strike="noStrike" dirty="0">
                        <a:solidFill>
                          <a:srgbClr val="000000"/>
                        </a:solidFill>
                        <a:effectLst/>
                        <a:latin typeface="+mn-lt"/>
                        <a:ea typeface="宋体" charset="0"/>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100" b="0" i="0" u="none" strike="noStrike" kern="1200" dirty="0">
                          <a:solidFill>
                            <a:srgbClr val="000000"/>
                          </a:solidFill>
                          <a:effectLst/>
                          <a:latin typeface="+mn-lt"/>
                          <a:ea typeface="+mn-ea"/>
                          <a:cs typeface="+mn-cs"/>
                        </a:rPr>
                        <a:t>96.13%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0282">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Pass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Pass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0282">
                <a:tc vMerge="1">
                  <a:txBody>
                    <a:bodyPr/>
                    <a:lstStyle/>
                    <a:p>
                      <a:endParaRPr lang="en-US"/>
                    </a:p>
                  </a:txBody>
                  <a:tcPr/>
                </a:tc>
                <a:tc rowSpan="2">
                  <a:txBody>
                    <a:bodyPr/>
                    <a:lstStyle/>
                    <a:p>
                      <a:pPr algn="ctr" fontAlgn="ctr"/>
                      <a:r>
                        <a:rPr lang="en-US" sz="1100" b="0" i="0" u="none" strike="noStrike" dirty="0">
                          <a:solidFill>
                            <a:srgbClr val="000000"/>
                          </a:solidFill>
                          <a:effectLst/>
                          <a:latin typeface="+mn-lt"/>
                        </a:rPr>
                        <a:t>GNG Material</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0282">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Risk </a:t>
                      </a:r>
                      <a:r>
                        <a:rPr lang="en-US" sz="1100" b="0" i="0" u="none" strike="noStrike" dirty="0" err="1">
                          <a:solidFill>
                            <a:srgbClr val="000000"/>
                          </a:solidFill>
                          <a:effectLst/>
                          <a:latin typeface="+mn-lt"/>
                        </a:rPr>
                        <a:t>Analy</a:t>
                      </a:r>
                      <a:r>
                        <a:rPr lang="en-US" altLang="zh-CN" sz="1100" b="0" i="0" u="none" strike="noStrike" dirty="0" err="1">
                          <a:solidFill>
                            <a:srgbClr val="000000"/>
                          </a:solidFill>
                          <a:effectLst/>
                          <a:latin typeface="+mn-lt"/>
                        </a:rPr>
                        <a:t>se</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Finish</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0282">
                <a:tc rowSpan="4">
                  <a:txBody>
                    <a:bodyPr/>
                    <a:lstStyle/>
                    <a:p>
                      <a:pPr algn="ctr" fontAlgn="ctr"/>
                      <a:r>
                        <a:rPr lang="en-US" sz="1100" b="0" i="0" u="none" strike="noStrike">
                          <a:solidFill>
                            <a:srgbClr val="000000"/>
                          </a:solidFill>
                          <a:effectLst/>
                          <a:latin typeface="+mn-lt"/>
                        </a:rPr>
                        <a:t>Ford</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dirty="0">
                          <a:solidFill>
                            <a:srgbClr val="000000"/>
                          </a:solidFill>
                          <a:effectLst/>
                          <a:latin typeface="+mn-lt"/>
                        </a:rPr>
                        <a:t>Test Report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Smoke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rPr>
                        <a:t>Pass with condition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1"/>
                  </a:ext>
                </a:extLst>
              </a:tr>
              <a:tr h="280282">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rPr>
                        <a:t>Pass with condition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2"/>
                  </a:ext>
                </a:extLst>
              </a:tr>
              <a:tr h="280282">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CVPP</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rPr>
                        <a:t>Pass with condition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3"/>
                  </a:ext>
                </a:extLst>
              </a:tr>
              <a:tr h="280282">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Pass with condition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4"/>
                  </a:ext>
                </a:extLst>
              </a:tr>
              <a:tr h="280282">
                <a:tc rowSpan="3">
                  <a:txBody>
                    <a:bodyPr/>
                    <a:lstStyle/>
                    <a:p>
                      <a:pPr algn="ctr" fontAlgn="ctr"/>
                      <a:r>
                        <a:rPr lang="en-US" sz="1100" b="0" i="0" u="none" strike="noStrike">
                          <a:solidFill>
                            <a:srgbClr val="000000"/>
                          </a:solidFill>
                          <a:effectLst/>
                          <a:latin typeface="+mn-lt"/>
                        </a:rPr>
                        <a:t>Jira</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P0</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0</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5"/>
                  </a:ext>
                </a:extLst>
              </a:tr>
              <a:tr h="280035">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P1</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1" i="0" u="none" strike="noStrike" dirty="0">
                          <a:solidFill>
                            <a:srgbClr val="BF8F00"/>
                          </a:solidFill>
                          <a:effectLst/>
                          <a:latin typeface="+mn-lt"/>
                          <a:ea typeface="宋体" charset="0"/>
                        </a:rPr>
                        <a:t>12</a:t>
                      </a:r>
                      <a:r>
                        <a:rPr lang="zh-CN" altLang="en-US" sz="1100" b="1" i="0" u="none" strike="noStrike" dirty="0">
                          <a:solidFill>
                            <a:srgbClr val="BF8F00"/>
                          </a:solidFill>
                          <a:effectLst/>
                          <a:latin typeface="+mn-lt"/>
                          <a:ea typeface="宋体" charset="0"/>
                        </a:rPr>
                        <a:t>（</a:t>
                      </a:r>
                      <a:r>
                        <a:rPr lang="en-US" altLang="zh-CN" sz="1100" b="1" i="0" u="none" strike="noStrike" dirty="0">
                          <a:solidFill>
                            <a:srgbClr val="BF8F00"/>
                          </a:solidFill>
                          <a:effectLst/>
                          <a:latin typeface="+mn-lt"/>
                          <a:ea typeface="宋体" charset="0"/>
                        </a:rPr>
                        <a:t>6-&gt;Verification)</a:t>
                      </a:r>
                      <a:endParaRPr lang="zh-CN" altLang="en-US" sz="1100" b="1" i="0" u="none" strike="noStrike" dirty="0">
                        <a:solidFill>
                          <a:srgbClr val="BF8F00"/>
                        </a:solidFill>
                        <a:effectLst/>
                        <a:latin typeface="+mn-lt"/>
                        <a:ea typeface="宋体" charset="0"/>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endParaRPr lang="en-US" sz="1100" b="0" i="0" u="none" strike="noStrike" dirty="0">
                        <a:solidFill>
                          <a:srgbClr val="000000"/>
                        </a:solidFill>
                        <a:effectLst/>
                        <a:latin typeface="+mn-lt"/>
                      </a:endParaRP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6"/>
                  </a:ext>
                </a:extLst>
              </a:tr>
              <a:tr h="280282">
                <a:tc vMerge="1">
                  <a:txBody>
                    <a:bodyPr/>
                    <a:lstStyle/>
                    <a:p>
                      <a:endParaRPr lang="en-US"/>
                    </a:p>
                  </a:txBody>
                  <a:tcPr/>
                </a:tc>
                <a:tc vMerge="1">
                  <a:txBody>
                    <a:bodyPr/>
                    <a:lstStyle/>
                    <a:p>
                      <a:endParaRPr lang="en-US"/>
                    </a:p>
                  </a:txBody>
                  <a:tcPr/>
                </a:tc>
                <a:tc>
                  <a:txBody>
                    <a:bodyPr/>
                    <a:lstStyle/>
                    <a:p>
                      <a:pPr algn="ctr" fontAlgn="ctr"/>
                      <a:r>
                        <a:rPr lang="en-US" sz="1100" b="0" i="0" u="none" strike="noStrike">
                          <a:solidFill>
                            <a:srgbClr val="000000"/>
                          </a:solidFill>
                          <a:effectLst/>
                          <a:latin typeface="+mn-lt"/>
                        </a:rPr>
                        <a:t>Fo Comments</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Go with condition</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 </a:t>
                      </a:r>
                    </a:p>
                  </a:txBody>
                  <a:tcPr marL="6044" marR="6044" marT="6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p:cNvSpPr>
            <a:spLocks noGrp="1"/>
          </p:cNvSpPr>
          <p:nvPr>
            <p:ph type="body" sz="quarter" idx="21"/>
          </p:nvPr>
        </p:nvSpPr>
        <p:spPr/>
        <p:txBody>
          <a:bodyPr/>
          <a:lstStyle/>
          <a:p>
            <a:r>
              <a:rPr lang="en-US" dirty="0"/>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0"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9090" name="Slide Number Placeholder 1"/>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cs typeface="+mn-cs"/>
              </a:r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cs typeface="+mn-cs"/>
            </a:endParaRPr>
          </a:p>
        </p:txBody>
      </p:sp>
      <p:sp>
        <p:nvSpPr>
          <p:cNvPr id="38" name="Title 3"/>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p:cNvSpPr>
            <a:spLocks noGrp="1"/>
          </p:cNvSpPr>
          <p:nvPr>
            <p:ph type="body" sz="quarter" idx="13"/>
          </p:nvPr>
        </p:nvSpPr>
        <p:spPr>
          <a:xfrm>
            <a:off x="395288" y="287338"/>
            <a:ext cx="5438775" cy="215900"/>
          </a:xfrm>
        </p:spPr>
        <p:txBody>
          <a:bodyPr/>
          <a:lstStyle/>
          <a:p>
            <a:pPr eaLnBrk="1" fontAlgn="auto" hangingPunct="1">
              <a:spcAft>
                <a:spcPts val="0"/>
              </a:spcAft>
              <a:buFont typeface="Arial" panose="020B0604020202090204"/>
              <a:buNone/>
              <a:defRPr/>
            </a:pPr>
            <a:r>
              <a:rPr lang="en-US" dirty="0"/>
              <a:t>U725C_8155 R05 HF2 GNG Review</a:t>
            </a:r>
          </a:p>
        </p:txBody>
      </p:sp>
      <p:sp>
        <p:nvSpPr>
          <p:cNvPr id="89093" name="Slide Number Placeholder 2"/>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9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6205" indent="-116205">
              <a:lnSpc>
                <a:spcPct val="90000"/>
              </a:lnSpc>
              <a:spcBef>
                <a:spcPts val="500"/>
              </a:spcBef>
              <a:buFont typeface="Arial" panose="020B060402020209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955" indent="-158750">
              <a:lnSpc>
                <a:spcPct val="90000"/>
              </a:lnSpc>
              <a:spcBef>
                <a:spcPts val="500"/>
              </a:spcBef>
              <a:buFont typeface="Arial" panose="020B060402020209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530" indent="-174625">
              <a:lnSpc>
                <a:spcPct val="90000"/>
              </a:lnSpc>
              <a:spcBef>
                <a:spcPts val="500"/>
              </a:spcBef>
              <a:buFont typeface="Courier New" panose="0207040902020509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itchFamily="2" charset="-122"/>
              </a:rPr>
              <a:t>7</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itchFamily="2" charset="-122"/>
            </a:endParaRPr>
          </a:p>
        </p:txBody>
      </p:sp>
      <p:graphicFrame>
        <p:nvGraphicFramePr>
          <p:cNvPr id="3" name="表格 2"/>
          <p:cNvGraphicFramePr>
            <a:graphicFrameLocks noGrp="1"/>
          </p:cNvGraphicFramePr>
          <p:nvPr>
            <p:custDataLst>
              <p:tags r:id="rId2"/>
            </p:custDataLst>
            <p:extLst>
              <p:ext uri="{D42A27DB-BD31-4B8C-83A1-F6EECF244321}">
                <p14:modId xmlns:p14="http://schemas.microsoft.com/office/powerpoint/2010/main" val="3030188386"/>
              </p:ext>
            </p:extLst>
          </p:nvPr>
        </p:nvGraphicFramePr>
        <p:xfrm>
          <a:off x="968430" y="1404938"/>
          <a:ext cx="7877241" cy="3662842"/>
        </p:xfrm>
        <a:graphic>
          <a:graphicData uri="http://schemas.openxmlformats.org/drawingml/2006/table">
            <a:tbl>
              <a:tblPr/>
              <a:tblGrid>
                <a:gridCol w="688340">
                  <a:extLst>
                    <a:ext uri="{9D8B030D-6E8A-4147-A177-3AD203B41FA5}">
                      <a16:colId xmlns:a16="http://schemas.microsoft.com/office/drawing/2014/main" val="20000"/>
                    </a:ext>
                  </a:extLst>
                </a:gridCol>
                <a:gridCol w="793115">
                  <a:extLst>
                    <a:ext uri="{9D8B030D-6E8A-4147-A177-3AD203B41FA5}">
                      <a16:colId xmlns:a16="http://schemas.microsoft.com/office/drawing/2014/main" val="20001"/>
                    </a:ext>
                  </a:extLst>
                </a:gridCol>
                <a:gridCol w="1666306">
                  <a:extLst>
                    <a:ext uri="{9D8B030D-6E8A-4147-A177-3AD203B41FA5}">
                      <a16:colId xmlns:a16="http://schemas.microsoft.com/office/drawing/2014/main" val="20002"/>
                    </a:ext>
                  </a:extLst>
                </a:gridCol>
                <a:gridCol w="4729480">
                  <a:extLst>
                    <a:ext uri="{9D8B030D-6E8A-4147-A177-3AD203B41FA5}">
                      <a16:colId xmlns:a16="http://schemas.microsoft.com/office/drawing/2014/main" val="20003"/>
                    </a:ext>
                  </a:extLst>
                </a:gridCol>
              </a:tblGrid>
              <a:tr h="491809">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序号</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类型</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JIRA ID</a:t>
                      </a:r>
                      <a:endPar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endParaRP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Arial" panose="020B0604020202090204" pitchFamily="34" charset="0"/>
                          <a:ea typeface="SimHei" panose="02010609060101010101" pitchFamily="49" charset="-122"/>
                        </a:rPr>
                        <a:t>描述</a:t>
                      </a:r>
                    </a:p>
                  </a:txBody>
                  <a:tcPr marT="45655" marB="4565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457E"/>
                    </a:solidFill>
                  </a:tcPr>
                </a:tc>
                <a:extLst>
                  <a:ext uri="{0D108BD9-81ED-4DB2-BD59-A6C34878D82A}">
                    <a16:rowId xmlns:a16="http://schemas.microsoft.com/office/drawing/2014/main" val="10000"/>
                  </a:ext>
                </a:extLst>
              </a:tr>
              <a:tr h="380233">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1</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90204" pitchFamily="34" charset="0"/>
                        <a:defRPr sz="2400" kern="1200">
                          <a:solidFill>
                            <a:schemeClr val="tx1"/>
                          </a:solidFill>
                          <a:latin typeface="Arial" panose="020B0604020202090204" pitchFamily="34" charset="0"/>
                        </a:defRPr>
                      </a:lvl1pPr>
                      <a:lvl2pPr marL="742950" indent="-285750" algn="l" defTabSz="914400" rtl="0" eaLnBrk="1" latinLnBrk="0" hangingPunct="1">
                        <a:lnSpc>
                          <a:spcPct val="90000"/>
                        </a:lnSpc>
                        <a:spcBef>
                          <a:spcPts val="500"/>
                        </a:spcBef>
                        <a:buFont typeface="Arial" panose="020B0604020202090204" pitchFamily="34" charset="0"/>
                        <a:defRPr sz="2000" kern="1200">
                          <a:solidFill>
                            <a:schemeClr val="tx1"/>
                          </a:solidFill>
                          <a:latin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defRPr sz="1800" kern="1200">
                          <a:solidFill>
                            <a:schemeClr val="tx1"/>
                          </a:solidFill>
                          <a:latin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defRPr sz="1600" kern="1200">
                          <a:solidFill>
                            <a:schemeClr val="tx1"/>
                          </a:solidFill>
                          <a:latin typeface="Arial" panose="020B060402020209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90204" pitchFamily="34" charset="0"/>
                        <a:defRPr sz="1600" kern="12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功能完善</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 NA</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更新</a:t>
                      </a: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U725CH&amp;L</a:t>
                      </a: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语音模型</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0001"/>
                  </a:ext>
                </a:extLst>
              </a:tr>
              <a:tr h="3803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2</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功能完善</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 NA</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组入</a:t>
                      </a: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U725C</a:t>
                      </a: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相关车模资源</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0002"/>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3</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100" dirty="0">
                          <a:ln>
                            <a:noFill/>
                          </a:ln>
                          <a:effectLst/>
                          <a:latin typeface="Arial" panose="020B0604020202090204" pitchFamily="34" charset="0"/>
                          <a:ea typeface="SimHei" panose="02010609060101010101" pitchFamily="49" charset="-122"/>
                          <a:sym typeface="+mn-ea"/>
                        </a:rPr>
                        <a:t>功能完善</a:t>
                      </a:r>
                      <a:endParaRPr kumimoji="0" lang="zh-CN" altLang="en-US"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sym typeface="+mn-ea"/>
                        </a:rPr>
                        <a:t> </a:t>
                      </a:r>
                    </a:p>
                    <a:p>
                      <a:pPr algn="l" fontAlgn="ct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sym typeface="+mn-ea"/>
                        </a:rPr>
                        <a:t>NA</a:t>
                      </a:r>
                      <a:endPar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endParaRPr>
                    </a:p>
                    <a:p>
                      <a:pPr algn="l" fontAlgn="ctr"/>
                      <a:endPar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地图主线版本更新至</a:t>
                      </a: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PL24 HF</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0003"/>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4</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lvl1pPr marL="0" algn="l" defTabSz="914400" rtl="0" eaLnBrk="1" latinLnBrk="0" hangingPunct="1">
                        <a:lnSpc>
                          <a:spcPct val="90000"/>
                        </a:lnSpc>
                        <a:spcBef>
                          <a:spcPts val="1000"/>
                        </a:spcBef>
                        <a:buFont typeface="Arial" panose="020B0604020202020204" pitchFamily="34" charset="0"/>
                        <a:defRPr sz="2400" kern="1200">
                          <a:solidFill>
                            <a:schemeClr val="tx1"/>
                          </a:solidFill>
                          <a:latin typeface="Arial" panose="020B0604020202020204" pitchFamily="34" charset="0"/>
                        </a:defRPr>
                      </a:lvl1pPr>
                      <a:lvl2pPr marL="742950" indent="-285750" algn="l" defTabSz="914400" rtl="0" eaLnBrk="1" latinLnBrk="0" hangingPunct="1">
                        <a:lnSpc>
                          <a:spcPct val="90000"/>
                        </a:lnSpc>
                        <a:spcBef>
                          <a:spcPts val="500"/>
                        </a:spcBef>
                        <a:buFont typeface="Arial" panose="020B0604020202020204" pitchFamily="34" charset="0"/>
                        <a:defRPr sz="2000" kern="1200">
                          <a:solidFill>
                            <a:schemeClr val="tx1"/>
                          </a:solidFill>
                          <a:latin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defRPr sz="1800" kern="1200">
                          <a:solidFill>
                            <a:schemeClr val="tx1"/>
                          </a:solidFill>
                          <a:latin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defRPr sz="1600" kern="1200">
                          <a:solidFill>
                            <a:schemeClr val="tx1"/>
                          </a:solidFill>
                          <a:latin typeface="Arial" panose="020B0604020202020204" pitchFamily="34" charset="0"/>
                        </a:defRPr>
                      </a:lvl5pPr>
                      <a:lvl6pPr marL="25146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6pPr>
                      <a:lvl7pPr marL="29718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7pPr>
                      <a:lvl8pPr marL="34290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8pPr>
                      <a:lvl9pPr marL="3886200" indent="-228600" algn="l" defTabSz="914400" rtl="0" eaLnBrk="0" fontAlgn="base" latinLnBrk="0" hangingPunct="0">
                        <a:lnSpc>
                          <a:spcPct val="90000"/>
                        </a:lnSpc>
                        <a:spcBef>
                          <a:spcPts val="500"/>
                        </a:spcBef>
                        <a:spcAft>
                          <a:spcPct val="0"/>
                        </a:spcAft>
                        <a:buFont typeface="Arial" panose="020B0604020202020204" pitchFamily="34" charset="0"/>
                        <a:defRPr sz="16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AW2-26110 &amp;AW2-26275</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音乐播放器入口</a:t>
                      </a: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HMI</a:t>
                      </a: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变更</a:t>
                      </a:r>
                      <a:endPar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911026566"/>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5</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AW2-22666</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机油寿命重置</a:t>
                      </a:r>
                      <a:endPar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492497791"/>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6</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倒车影响架构变更</a:t>
                      </a: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DAT1.0--&gt;DAT2.0</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721028507"/>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7</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U725C </a:t>
                      </a: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巡航控制</a:t>
                      </a: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a:t>
                      </a: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车速限制辅助</a:t>
                      </a: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 </a:t>
                      </a: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灯光设置需求调整</a:t>
                      </a:r>
                      <a:endPar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1994174685"/>
                  </a:ext>
                </a:extLst>
              </a:tr>
              <a:tr h="3802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100" b="0" i="0" u="none" strike="noStrike" cap="none" normalizeH="0" baseline="0" dirty="0">
                          <a:ln>
                            <a:noFill/>
                          </a:ln>
                          <a:solidFill>
                            <a:schemeClr val="tx1"/>
                          </a:solidFill>
                          <a:effectLst/>
                          <a:latin typeface="Arial" panose="020B0604020202090204" pitchFamily="34" charset="0"/>
                          <a:ea typeface="SimHei" panose="02010609060101010101" pitchFamily="49" charset="-122"/>
                        </a:rPr>
                        <a:t>8</a:t>
                      </a: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rPr>
                        <a:t>DCR</a:t>
                      </a:r>
                      <a:endParaRPr kumimoji="0" lang="zh-CN" altLang="en-US" sz="1100" b="0" i="0" u="none" strike="noStrike" cap="none" normalizeH="0" baseline="0" dirty="0">
                        <a:ln>
                          <a:noFill/>
                        </a:ln>
                        <a:solidFill>
                          <a:schemeClr val="tx1"/>
                        </a:solidFill>
                        <a:effectLst/>
                        <a:latin typeface="Arial" panose="020B0604020202020204" pitchFamily="34" charset="0"/>
                        <a:ea typeface="SimHei" panose="02010609060101010101" pitchFamily="49" charset="-122"/>
                      </a:endParaRPr>
                    </a:p>
                  </a:txBody>
                  <a:tcPr marT="45661" marB="4566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a:t>
                      </a: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tc>
                  <a:txBody>
                    <a:bodyPr/>
                    <a:lstStyle/>
                    <a:p>
                      <a:pPr algn="l" fontAlgn="ct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车模</a:t>
                      </a:r>
                      <a:r>
                        <a:rPr kumimoji="0" lang="en-US" altLang="zh-CN"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9</a:t>
                      </a:r>
                      <a:r>
                        <a:rPr kumimoji="0" lang="zh-CN" alt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rPr>
                        <a:t>月份第二次需求</a:t>
                      </a:r>
                      <a:endParaRPr kumimoji="0" lang="en-US" sz="1100" b="0" i="0" u="none" strike="noStrike" kern="1200" cap="none" normalizeH="0" baseline="0" dirty="0">
                        <a:ln>
                          <a:noFill/>
                        </a:ln>
                        <a:solidFill>
                          <a:schemeClr val="tx1"/>
                        </a:solidFill>
                        <a:effectLst/>
                        <a:latin typeface="Arial" panose="020B0604020202090204" pitchFamily="34" charset="0"/>
                        <a:ea typeface="SimHei" panose="02010609060101010101" pitchFamily="49" charset="-122"/>
                        <a:cs typeface="+mn-cs"/>
                      </a:endParaRPr>
                    </a:p>
                  </a:txBody>
                  <a:tcPr marL="6349" marR="6349"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55968">
                        <a:lumMod val="20000"/>
                        <a:lumOff val="80000"/>
                      </a:srgbClr>
                    </a:solidFill>
                  </a:tcPr>
                </a:tc>
                <a:extLst>
                  <a:ext uri="{0D108BD9-81ED-4DB2-BD59-A6C34878D82A}">
                    <a16:rowId xmlns:a16="http://schemas.microsoft.com/office/drawing/2014/main" val="413752023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68711AE-F6E4-E642-4EDA-C1027F0D0A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78" imgH="379" progId="TCLayout.ActiveDocument.1">
                  <p:embed/>
                </p:oleObj>
              </mc:Choice>
              <mc:Fallback>
                <p:oleObj name="think-cell Slide" r:id="rId4" imgW="378" imgH="379" progId="TCLayout.ActiveDocument.1">
                  <p:embed/>
                  <p:pic>
                    <p:nvPicPr>
                      <p:cNvPr id="5" name="Object 4" hidden="1">
                        <a:extLst>
                          <a:ext uri="{FF2B5EF4-FFF2-40B4-BE49-F238E27FC236}">
                            <a16:creationId xmlns:a16="http://schemas.microsoft.com/office/drawing/2014/main" id="{568711AE-F6E4-E642-4EDA-C1027F0D0A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9090" name="Slide Number Placeholder 1">
            <a:extLst>
              <a:ext uri="{FF2B5EF4-FFF2-40B4-BE49-F238E27FC236}">
                <a16:creationId xmlns:a16="http://schemas.microsoft.com/office/drawing/2014/main" id="{A6E372D9-1220-2F9C-14EE-32BFE3AA7E3F}"/>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036044-D8D6-4A68-B7DF-DD658322407C}"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FBEE07AE-5A79-D0AF-D3A8-D87E4414C8FD}"/>
              </a:ext>
            </a:extLst>
          </p:cNvPr>
          <p:cNvSpPr>
            <a:spLocks noGrp="1"/>
          </p:cNvSpPr>
          <p:nvPr>
            <p:ph type="title"/>
          </p:nvPr>
        </p:nvSpPr>
        <p:spPr>
          <a:xfrm>
            <a:off x="374650" y="503238"/>
            <a:ext cx="10515600" cy="685800"/>
          </a:xfrm>
        </p:spPr>
        <p:txBody>
          <a:bodyPr vert="horz"/>
          <a:lstStyle/>
          <a:p>
            <a:pPr eaLnBrk="1" fontAlgn="auto" hangingPunct="1">
              <a:spcAft>
                <a:spcPts val="0"/>
              </a:spcAft>
              <a:defRPr/>
            </a:pPr>
            <a:r>
              <a:rPr altLang="zh-CN" dirty="0"/>
              <a:t>SW Change Scope</a:t>
            </a:r>
            <a:endParaRPr dirty="0"/>
          </a:p>
        </p:txBody>
      </p:sp>
      <p:sp>
        <p:nvSpPr>
          <p:cNvPr id="39" name="Text Placeholder 5">
            <a:extLst>
              <a:ext uri="{FF2B5EF4-FFF2-40B4-BE49-F238E27FC236}">
                <a16:creationId xmlns:a16="http://schemas.microsoft.com/office/drawing/2014/main" id="{349F9377-1FF4-7C6A-D9E4-9F4FC5FE6B05}"/>
              </a:ext>
            </a:extLst>
          </p:cNvPr>
          <p:cNvSpPr>
            <a:spLocks noGrp="1"/>
          </p:cNvSpPr>
          <p:nvPr>
            <p:ph type="body" sz="quarter" idx="13"/>
          </p:nvPr>
        </p:nvSpPr>
        <p:spPr>
          <a:xfrm>
            <a:off x="395288" y="287338"/>
            <a:ext cx="5438775" cy="215900"/>
          </a:xfrm>
        </p:spPr>
        <p:txBody>
          <a:bodyPr/>
          <a:lstStyle/>
          <a:p>
            <a:pPr marL="0" indent="0">
              <a:buNone/>
              <a:defRPr/>
            </a:pPr>
            <a:r>
              <a:rPr lang="en-US" altLang="zh-CN" dirty="0"/>
              <a:t>U725C R05 HF2 GNG Review</a:t>
            </a:r>
          </a:p>
        </p:txBody>
      </p:sp>
      <p:sp>
        <p:nvSpPr>
          <p:cNvPr id="89093" name="Slide Number Placeholder 2">
            <a:extLst>
              <a:ext uri="{FF2B5EF4-FFF2-40B4-BE49-F238E27FC236}">
                <a16:creationId xmlns:a16="http://schemas.microsoft.com/office/drawing/2014/main" id="{E2FD020C-0ECC-B3A6-4067-0A2C9553390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AEECFF0-E5D9-40EE-91D7-D272896C03DB}"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sp>
        <p:nvSpPr>
          <p:cNvPr id="9" name="Text Placeholder 16"/>
          <p:cNvSpPr txBox="1">
            <a:spLocks noChangeArrowheads="1"/>
          </p:cNvSpPr>
          <p:nvPr/>
        </p:nvSpPr>
        <p:spPr bwMode="auto">
          <a:xfrm>
            <a:off x="531923" y="1189038"/>
            <a:ext cx="26812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a:defRPr>
                <a:solidFill>
                  <a:schemeClr val="tx1"/>
                </a:solidFill>
                <a:latin typeface="Arial" panose="020B0604020202020204" pitchFamily="34" charset="0"/>
              </a:defRPr>
            </a:lvl1pPr>
            <a:lvl2pPr marL="115888" indent="-115888">
              <a:defRPr>
                <a:solidFill>
                  <a:schemeClr val="tx1"/>
                </a:solidFill>
                <a:latin typeface="Arial" panose="020B0604020202020204" pitchFamily="34" charset="0"/>
              </a:defRPr>
            </a:lvl2pPr>
            <a:lvl3pPr marL="401638" indent="-158750">
              <a:defRPr>
                <a:solidFill>
                  <a:schemeClr val="tx1"/>
                </a:solidFill>
                <a:latin typeface="Arial" panose="020B0604020202020204" pitchFamily="34" charset="0"/>
              </a:defRPr>
            </a:lvl3pPr>
            <a:lvl4pPr marL="684213" indent="-174625">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buFont typeface="Arial" panose="020B0604020202020204" pitchFamily="34" charset="0"/>
              <a:buNone/>
            </a:pPr>
            <a:r>
              <a:rPr lang="en-US" altLang="zh-CN" sz="2000" b="1">
                <a:solidFill>
                  <a:srgbClr val="00095B"/>
                </a:solidFill>
                <a:latin typeface="Arial Nova" panose="020B0504020202020204"/>
                <a:ea typeface="宋体" panose="02010600030101010101" pitchFamily="2" charset="-122"/>
                <a:cs typeface="Arial Nova" panose="020B0504020202020204"/>
              </a:rPr>
              <a:t>Release Note</a:t>
            </a:r>
            <a:r>
              <a:rPr lang="zh-CN" altLang="en-US" sz="2000" b="1">
                <a:solidFill>
                  <a:srgbClr val="00095B"/>
                </a:solidFill>
                <a:latin typeface="Arial Nova" panose="020B0504020202020204"/>
                <a:ea typeface="宋体" panose="02010600030101010101" pitchFamily="2" charset="-122"/>
                <a:cs typeface="Arial Nova" panose="020B0504020202020204"/>
              </a:rPr>
              <a:t>：</a:t>
            </a:r>
            <a:endParaRPr lang="en-US" altLang="zh-CN" sz="2000" b="1">
              <a:solidFill>
                <a:srgbClr val="00095B"/>
              </a:solidFill>
              <a:latin typeface="Arial Nova" panose="020B0504020202020204"/>
              <a:ea typeface="宋体" panose="02010600030101010101" pitchFamily="2" charset="-122"/>
              <a:cs typeface="Arial Nova" panose="020B0504020202020204"/>
            </a:endParaRPr>
          </a:p>
          <a:p>
            <a:pPr eaLnBrk="1" hangingPunct="1">
              <a:spcBef>
                <a:spcPts val="1000"/>
              </a:spcBef>
              <a:buFont typeface="Arial" panose="020B0604020202020204" pitchFamily="34" charset="0"/>
              <a:buNone/>
            </a:pPr>
            <a:endParaRPr lang="en-US" altLang="zh-CN" sz="2000" b="1">
              <a:solidFill>
                <a:srgbClr val="00095B"/>
              </a:solidFill>
              <a:latin typeface="Arial Nova" panose="020B0504020202020204"/>
              <a:ea typeface="宋体" panose="02010600030101010101" pitchFamily="2" charset="-122"/>
              <a:cs typeface="Arial Nova" panose="020B0504020202020204"/>
            </a:endParaRPr>
          </a:p>
        </p:txBody>
      </p:sp>
      <p:pic>
        <p:nvPicPr>
          <p:cNvPr id="4" name="Picture 3">
            <a:extLst>
              <a:ext uri="{FF2B5EF4-FFF2-40B4-BE49-F238E27FC236}">
                <a16:creationId xmlns:a16="http://schemas.microsoft.com/office/drawing/2014/main" id="{BF3E1C50-900D-429D-9B77-9F60508FDDDD}"/>
              </a:ext>
            </a:extLst>
          </p:cNvPr>
          <p:cNvPicPr>
            <a:picLocks noChangeAspect="1"/>
          </p:cNvPicPr>
          <p:nvPr/>
        </p:nvPicPr>
        <p:blipFill>
          <a:blip r:embed="rId6"/>
          <a:stretch>
            <a:fillRect/>
          </a:stretch>
        </p:blipFill>
        <p:spPr>
          <a:xfrm>
            <a:off x="1629306" y="1556861"/>
            <a:ext cx="6934870" cy="4932839"/>
          </a:xfrm>
          <a:prstGeom prst="rect">
            <a:avLst/>
          </a:prstGeom>
        </p:spPr>
      </p:pic>
      <p:graphicFrame>
        <p:nvGraphicFramePr>
          <p:cNvPr id="2" name="对象 2">
            <a:extLst>
              <a:ext uri="{FF2B5EF4-FFF2-40B4-BE49-F238E27FC236}">
                <a16:creationId xmlns:a16="http://schemas.microsoft.com/office/drawing/2014/main" id="{45A2F95B-7C8D-0D74-9612-44CA3B20D1A2}"/>
              </a:ext>
            </a:extLst>
          </p:cNvPr>
          <p:cNvGraphicFramePr>
            <a:graphicFrameLocks noChangeAspect="1"/>
          </p:cNvGraphicFramePr>
          <p:nvPr>
            <p:extLst>
              <p:ext uri="{D42A27DB-BD31-4B8C-83A1-F6EECF244321}">
                <p14:modId xmlns:p14="http://schemas.microsoft.com/office/powerpoint/2010/main" val="2846980202"/>
              </p:ext>
            </p:extLst>
          </p:nvPr>
        </p:nvGraphicFramePr>
        <p:xfrm>
          <a:off x="9661559" y="4773426"/>
          <a:ext cx="1284492" cy="1106090"/>
        </p:xfrm>
        <a:graphic>
          <a:graphicData uri="http://schemas.openxmlformats.org/presentationml/2006/ole">
            <mc:AlternateContent xmlns:mc="http://schemas.openxmlformats.org/markup-compatibility/2006">
              <mc:Choice xmlns:v="urn:schemas-microsoft-com:vml" Requires="v">
                <p:oleObj name="Worksheet" showAsIcon="1" r:id="rId7" imgW="914400" imgH="787320" progId="Excel.Sheet.12">
                  <p:embed/>
                </p:oleObj>
              </mc:Choice>
              <mc:Fallback>
                <p:oleObj name="Worksheet" showAsIcon="1" r:id="rId7" imgW="914400" imgH="787320" progId="Excel.Sheet.12">
                  <p:embed/>
                  <p:pic>
                    <p:nvPicPr>
                      <p:cNvPr id="3" name="对象 2"/>
                      <p:cNvPicPr/>
                      <p:nvPr/>
                    </p:nvPicPr>
                    <p:blipFill>
                      <a:blip r:embed="rId8"/>
                      <a:stretch>
                        <a:fillRect/>
                      </a:stretch>
                    </p:blipFill>
                    <p:spPr>
                      <a:xfrm>
                        <a:off x="9661559" y="4773426"/>
                        <a:ext cx="1284492" cy="1106090"/>
                      </a:xfrm>
                      <a:prstGeom prst="rect">
                        <a:avLst/>
                      </a:prstGeom>
                    </p:spPr>
                  </p:pic>
                </p:oleObj>
              </mc:Fallback>
            </mc:AlternateContent>
          </a:graphicData>
        </a:graphic>
      </p:graphicFrame>
    </p:spTree>
    <p:extLst>
      <p:ext uri="{BB962C8B-B14F-4D97-AF65-F5344CB8AC3E}">
        <p14:creationId xmlns:p14="http://schemas.microsoft.com/office/powerpoint/2010/main" val="42324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0"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p:cNvSpPr>
            <a:spLocks noGrp="1"/>
          </p:cNvSpPr>
          <p:nvPr>
            <p:ph type="title"/>
          </p:nvPr>
        </p:nvSpPr>
        <p:spPr/>
        <p:txBody>
          <a:bodyPr vert="horz"/>
          <a:lstStyle/>
          <a:p>
            <a:r>
              <a:rPr lang="en-US" altLang="zh-CN" dirty="0"/>
              <a:t>Open Issue Risk and Assessment</a:t>
            </a:r>
            <a:endParaRPr lang="en-US" dirty="0"/>
          </a:p>
        </p:txBody>
      </p:sp>
      <p:sp>
        <p:nvSpPr>
          <p:cNvPr id="31" name="Text Placeholder 30"/>
          <p:cNvSpPr>
            <a:spLocks noGrp="1"/>
          </p:cNvSpPr>
          <p:nvPr>
            <p:ph type="body" sz="quarter" idx="21"/>
          </p:nvPr>
        </p:nvSpPr>
        <p:spPr/>
        <p:txBody>
          <a:bodyPr/>
          <a:lstStyle/>
          <a:p>
            <a:r>
              <a:rPr lang="en-US" dirty="0"/>
              <a:t>03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536d568a-f562-4240-8f93-fc997f15128f}"/>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03f96802-7d18-4e14-a0f7-c21bf281eac2}"/>
  <p:tag name="TABLE_ENDDRAG_ORIGIN_RECT" val="948*481"/>
  <p:tag name="TABLE_ENDDRAG_RECT" val="4*36*948*48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7efbc2ca-8966-4fd5-9047-16ae168fa08a}"/>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746ac127-0c70-4856-b611-14c1b64082e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2a1166ec-24bd-4b19-bd4b-a19b879428a5}"/>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6099aa2b-6b2a-4699-8425-d8db4f6b6c6f}"/>
  <p:tag name="TABLE_ENDDRAG_ORIGIN_RECT" val="712*95"/>
  <p:tag name="TABLE_ENDDRAG_RECT" val="109*81*712*95"/>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25637934-8aaa-40e0-acfd-577e7e717ba9}"/>
  <p:tag name="TABLE_ENDDRAG_ORIGIN_RECT" val="919*302"/>
  <p:tag name="TABLE_ENDDRAG_RECT" val="6*208*919*302"/>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0a33cb77-8dd8-43b1-9f16-8dfceeb99c0c}"/>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0e55b7f8-0204-481c-91a7-1aff7368305d}"/>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ff232221-55f3-474d-9ec5-1d2e6fdedc12}"/>
</p:tagLst>
</file>

<file path=ppt/tags/tag32.xml><?xml version="1.0" encoding="utf-8"?>
<p:tagLst xmlns:a="http://schemas.openxmlformats.org/drawingml/2006/main" xmlns:r="http://schemas.openxmlformats.org/officeDocument/2006/relationships" xmlns:p="http://schemas.openxmlformats.org/presentationml/2006/main">
  <p:tag name="KSO_WM_UNIT_TABLE_BEAUTIFY" val="smartTable{9356e695-3fb9-4739-a85d-137634ecc611}"/>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KSO_WM_UNIT_TABLE_BEAUTIFY" val="smartTable{dcbac58f-54a3-4e10-bb59-1d49e7b525ac}"/>
</p:tagLst>
</file>

<file path=ppt/tags/tag35.xml><?xml version="1.0" encoding="utf-8"?>
<p:tagLst xmlns:a="http://schemas.openxmlformats.org/drawingml/2006/main" xmlns:r="http://schemas.openxmlformats.org/officeDocument/2006/relationships" xmlns:p="http://schemas.openxmlformats.org/presentationml/2006/main">
  <p:tag name="KSO_WM_UNIT_TABLE_BEAUTIFY" val="smartTable{0e55b7f8-0204-481c-91a7-1aff7368305d}"/>
</p:tagLst>
</file>

<file path=ppt/tags/tag36.xml><?xml version="1.0" encoding="utf-8"?>
<p:tagLst xmlns:a="http://schemas.openxmlformats.org/drawingml/2006/main" xmlns:r="http://schemas.openxmlformats.org/officeDocument/2006/relationships" xmlns:p="http://schemas.openxmlformats.org/presentationml/2006/main">
  <p:tag name="KSO_WM_UNIT_TABLE_BEAUTIFY" val="smartTable{ff232221-55f3-474d-9ec5-1d2e6fdedc12}"/>
</p:tagLst>
</file>

<file path=ppt/tags/tag37.xml><?xml version="1.0" encoding="utf-8"?>
<p:tagLst xmlns:a="http://schemas.openxmlformats.org/drawingml/2006/main" xmlns:r="http://schemas.openxmlformats.org/officeDocument/2006/relationships" xmlns:p="http://schemas.openxmlformats.org/presentationml/2006/main">
  <p:tag name="KSO_WM_UNIT_TABLE_BEAUTIFY" val="smartTable{bf9f18e0-eb2c-4e2f-9818-ac8b09799a1c}"/>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KSO_WM_UNIT_TABLE_BEAUTIFY" val="smartTable{d7216a6d-bddd-4917-8d32-388953bf7202}"/>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KSO_WM_UNIT_TABLE_BEAUTIFY" val="smartTable{9f6d1d2b-4a51-40b2-bbd5-29c97d338948}"/>
  <p:tag name="TABLE_ENDDRAG_ORIGIN_RECT" val="712*179"/>
  <p:tag name="TABLE_ENDDRAG_RECT" val="108*221*712*179"/>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KSO_WM_UNIT_TABLE_BEAUTIFY" val="smartTable{d971d9b7-d13f-4901-97cd-72e722482856}"/>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566a527c-590a-421b-b5f6-336f24c06dc0}"/>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C3215D8188324CBCE4E6B12B5DEF5F" ma:contentTypeVersion="17" ma:contentTypeDescription="Create a new document." ma:contentTypeScope="" ma:versionID="695664eb56533e031d31e947d00130de">
  <xsd:schema xmlns:xsd="http://www.w3.org/2001/XMLSchema" xmlns:xs="http://www.w3.org/2001/XMLSchema" xmlns:p="http://schemas.microsoft.com/office/2006/metadata/properties" xmlns:ns2="638100d4-d673-45b3-ae1d-2180fafc127f" xmlns:ns3="0407bc52-7d1d-4afe-83d8-77c636ef9223" targetNamespace="http://schemas.microsoft.com/office/2006/metadata/properties" ma:root="true" ma:fieldsID="d09818a95801907675e36dc3b01b5196" ns2:_="" ns3:_="">
    <xsd:import namespace="638100d4-d673-45b3-ae1d-2180fafc127f"/>
    <xsd:import namespace="0407bc52-7d1d-4afe-83d8-77c636ef92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100d4-d673-45b3-ae1d-2180fafc12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7bc52-7d1d-4afe-83d8-77c636ef922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f1a181a-ef1f-4554-b745-ad128c44cb32}" ma:internalName="TaxCatchAll" ma:showField="CatchAllData" ma:web="0407bc52-7d1d-4afe-83d8-77c636ef92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DDE967-4936-48E5-A6B1-7002856B8ECF}"/>
</file>

<file path=customXml/itemProps2.xml><?xml version="1.0" encoding="utf-8"?>
<ds:datastoreItem xmlns:ds="http://schemas.openxmlformats.org/officeDocument/2006/customXml" ds:itemID="{3ECE0977-CD25-4E6C-8023-F9E4EA8D60E1}"/>
</file>

<file path=docProps/app.xml><?xml version="1.0" encoding="utf-8"?>
<Properties xmlns="http://schemas.openxmlformats.org/officeDocument/2006/extended-properties" xmlns:vt="http://schemas.openxmlformats.org/officeDocument/2006/docPropsVTypes">
  <TotalTime>177</TotalTime>
  <Words>7325</Words>
  <Application>Microsoft Office PowerPoint</Application>
  <PresentationFormat>Widescreen</PresentationFormat>
  <Paragraphs>1761</Paragraphs>
  <Slides>33</Slides>
  <Notes>23</Notes>
  <HiddenSlides>0</HiddenSlides>
  <MMClips>0</MMClips>
  <ScaleCrop>false</ScaleCrop>
  <HeadingPairs>
    <vt:vector size="8" baseType="variant">
      <vt:variant>
        <vt:lpstr>Fonts Used</vt:lpstr>
      </vt:variant>
      <vt:variant>
        <vt:i4>19</vt:i4>
      </vt:variant>
      <vt:variant>
        <vt:lpstr>Theme</vt:lpstr>
      </vt:variant>
      <vt:variant>
        <vt:i4>3</vt:i4>
      </vt:variant>
      <vt:variant>
        <vt:lpstr>Embedded OLE Servers</vt:lpstr>
      </vt:variant>
      <vt:variant>
        <vt:i4>4</vt:i4>
      </vt:variant>
      <vt:variant>
        <vt:lpstr>Slide Titles</vt:lpstr>
      </vt:variant>
      <vt:variant>
        <vt:i4>33</vt:i4>
      </vt:variant>
    </vt:vector>
  </HeadingPairs>
  <TitlesOfParts>
    <vt:vector size="59" baseType="lpstr">
      <vt:lpstr>Avenir Next</vt:lpstr>
      <vt:lpstr>等线</vt:lpstr>
      <vt:lpstr>等线</vt:lpstr>
      <vt:lpstr>微软雅黑</vt:lpstr>
      <vt:lpstr>SimHei</vt:lpstr>
      <vt:lpstr>SimHei</vt:lpstr>
      <vt:lpstr>宋体</vt:lpstr>
      <vt:lpstr>Arial</vt:lpstr>
      <vt:lpstr>Arial Nova</vt:lpstr>
      <vt:lpstr>Arial Nova Light</vt:lpstr>
      <vt:lpstr>Avenir Next LT Pro Demi</vt:lpstr>
      <vt:lpstr>Calibri</vt:lpstr>
      <vt:lpstr>Courier New</vt:lpstr>
      <vt:lpstr>Ford Antenna Cond Light</vt:lpstr>
      <vt:lpstr>Ford Antenna Light</vt:lpstr>
      <vt:lpstr>Ford Antenna Medium</vt:lpstr>
      <vt:lpstr>Ford Antenna Regular</vt:lpstr>
      <vt:lpstr>Verdana Pro</vt:lpstr>
      <vt:lpstr>Wingdings</vt:lpstr>
      <vt:lpstr>1_Corp Presentations 2018</vt:lpstr>
      <vt:lpstr>FORD</vt:lpstr>
      <vt:lpstr>1_FORD</vt:lpstr>
      <vt:lpstr>think-cell Slide</vt:lpstr>
      <vt:lpstr>Microsoft Excel Worksheet</vt:lpstr>
      <vt:lpstr>工作表</vt:lpstr>
      <vt:lpstr>Microsoft Excel 97-2003 Worksheet</vt:lpstr>
      <vt:lpstr>PowerPoint Presentation</vt:lpstr>
      <vt:lpstr>Agenda</vt:lpstr>
      <vt:lpstr>Software Overall Status and Summary</vt:lpstr>
      <vt:lpstr>Software Overall Status</vt:lpstr>
      <vt:lpstr>U725C_8155 R05 HF2 GNG Summary</vt:lpstr>
      <vt:lpstr>Software Change Scope</vt:lpstr>
      <vt:lpstr>SW Change Scope</vt:lpstr>
      <vt:lpstr>SW Change Scope</vt:lpstr>
      <vt:lpstr>Open Issue Risk and Assessment</vt:lpstr>
      <vt:lpstr>Desay Open Issue Risk Assessment</vt:lpstr>
      <vt:lpstr>Baidu Open Issue Risk Assessment</vt:lpstr>
      <vt:lpstr>Desay/Baidu/Ford Test Report</vt:lpstr>
      <vt:lpstr>Baidu Full Test Result Review– PASS with condition</vt:lpstr>
      <vt:lpstr>Baidu Smoke Test Result Review– PASS</vt:lpstr>
      <vt:lpstr>Baidu Monkey Test Result Review– PASS with condition </vt:lpstr>
      <vt:lpstr>Baidu Memory Leak Test Result – PASS </vt:lpstr>
      <vt:lpstr>Voice Special Test Result- PASS(High)</vt:lpstr>
      <vt:lpstr>Voice Special Test Result- PASS(Low)</vt:lpstr>
      <vt:lpstr>Navigation Special Test Result- PASS with condition </vt:lpstr>
      <vt:lpstr>Desay Full Test Result Review- PASS with condition</vt:lpstr>
      <vt:lpstr>Desay Smoke Test Result Review– PASS with condition</vt:lpstr>
      <vt:lpstr>Desay Monkey Test Result- PASS</vt:lpstr>
      <vt:lpstr>OTA Special Test Result- PASS</vt:lpstr>
      <vt:lpstr>Desay DID Test Result- PASS</vt:lpstr>
      <vt:lpstr>Performance Evaluation Result – U725C - R05</vt:lpstr>
      <vt:lpstr>Performance Score &amp; Bootup KPIs</vt:lpstr>
      <vt:lpstr>Performance Evaluation Result</vt:lpstr>
      <vt:lpstr>Open Issue Risk Assessment</vt:lpstr>
      <vt:lpstr>Ford Full Test Result Review – PASS with condition</vt:lpstr>
      <vt:lpstr>Ford CVPP Validation Result Review – PASS with condition</vt:lpstr>
      <vt:lpstr>GNG Review Result</vt:lpstr>
      <vt:lpstr>GNG Review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Yang, Hanhan (H.)</cp:lastModifiedBy>
  <cp:revision>175</cp:revision>
  <dcterms:created xsi:type="dcterms:W3CDTF">2023-10-17T05:56:26Z</dcterms:created>
  <dcterms:modified xsi:type="dcterms:W3CDTF">2023-10-17T09:02:49Z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97F6ABEEA7E997CE73A580645620F3C6_43</vt:lpwstr>
  </property>
  <property fmtid="{D5CDD505-2E9C-101B-9397-08002B2CF9AE}" pid="3" name="KSOProductBuildVer">
    <vt:lpwstr>2052-6.2.1.8344</vt:lpwstr>
  </property>
</Properties>
</file>