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3C3A12-20B6-4641-9418-ED51F876C0AB}">
          <p14:sldIdLst>
            <p14:sldId id="258"/>
          </p14:sldIdLst>
        </p14:section>
        <p14:section name="Backup" id="{6E96E432-269B-4AAF-903D-BB0080F811D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81" autoAdjust="0"/>
    <p:restoredTop sz="97092" autoAdjust="0"/>
  </p:normalViewPr>
  <p:slideViewPr>
    <p:cSldViewPr>
      <p:cViewPr>
        <p:scale>
          <a:sx n="100" d="100"/>
          <a:sy n="100" d="100"/>
        </p:scale>
        <p:origin x="73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355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EF378-DE1D-497B-A8CB-4DE77D387A44}" type="datetimeFigureOut">
              <a:rPr lang="en-AU" smtClean="0"/>
              <a:t>3/12/2021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A5A6F-B492-4C51-A832-B0C1F37E12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7943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104D3-826A-4A60-908C-8A97A2450372}" type="datetimeFigureOut">
              <a:rPr lang="en-AU" smtClean="0"/>
              <a:t>3/12/2021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D2B27-D052-4D51-93B9-500E9C8228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471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9974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31731" indent="-281435" defTabSz="909974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25741" indent="-225148" defTabSz="909974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76037" indent="-225148" defTabSz="909974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26333" indent="-225148" defTabSz="909974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76630" indent="-225148" defTabSz="9099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26926" indent="-225148" defTabSz="9099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77222" indent="-225148" defTabSz="9099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27518" indent="-225148" defTabSz="9099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E2039F4-AFAB-4C93-B326-35FA92DDD708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412777"/>
            <a:ext cx="7772400" cy="216023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baseline="0"/>
            </a:lvl1pPr>
          </a:lstStyle>
          <a:p>
            <a:r>
              <a:rPr lang="en-US" dirty="0"/>
              <a:t>AP GEMM</a:t>
            </a:r>
            <a:br>
              <a:rPr lang="en-US" dirty="0"/>
            </a:br>
            <a:r>
              <a:rPr lang="en-US" dirty="0"/>
              <a:t>2019 - B500</a:t>
            </a:r>
            <a:br>
              <a:rPr lang="en-US" dirty="0"/>
            </a:br>
            <a:r>
              <a:rPr lang="en-US" sz="2400" dirty="0"/>
              <a:t>4DR</a:t>
            </a:r>
            <a:r>
              <a:rPr lang="en-US" sz="2400" baseline="0" dirty="0"/>
              <a:t> CHINA &amp; FSAO &lt;PS&gt; - &lt;PSC&gt;</a:t>
            </a:r>
            <a:br>
              <a:rPr lang="en-AU" sz="2400" dirty="0"/>
            </a:b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en-AU" sz="3200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1EA3-E055-4824-AC93-977B52A347FC}" type="datetime1">
              <a:rPr lang="en-AU" smtClean="0"/>
              <a:t>3/12/2021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Author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A7F-7544-4F56-9817-1E28F78E4A34}" type="slidenum">
              <a:rPr lang="en-AU" smtClean="0"/>
              <a:pPr/>
              <a:t>‹#›</a:t>
            </a:fld>
            <a:endParaRPr lang="en-AU" dirty="0"/>
          </a:p>
          <a:p>
            <a:r>
              <a:rPr lang="en-US" dirty="0"/>
              <a:t>GIS1: 23.01, 12 /  GIS2: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038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721D-B54D-4610-88DA-B49C195197DB}" type="datetime1">
              <a:rPr lang="en-AU" smtClean="0"/>
              <a:t>3/12/2021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A7F-7544-4F56-9817-1E28F78E4A34}" type="slidenum">
              <a:rPr lang="en-AU" smtClean="0"/>
              <a:pPr/>
              <a:t>‹#›</a:t>
            </a:fld>
            <a:endParaRPr lang="en-AU" dirty="0"/>
          </a:p>
          <a:p>
            <a:r>
              <a:rPr lang="en-US" dirty="0"/>
              <a:t>GIS1: 23.01, 12 /  GIS2: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560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4681-1F8F-4BA4-9A62-C9521B19CAF0}" type="datetime1">
              <a:rPr lang="en-AU" smtClean="0"/>
              <a:t>3/12/2021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A7F-7544-4F56-9817-1E28F78E4A34}" type="slidenum">
              <a:rPr lang="en-AU" smtClean="0"/>
              <a:pPr/>
              <a:t>‹#›</a:t>
            </a:fld>
            <a:endParaRPr lang="en-AU" dirty="0"/>
          </a:p>
          <a:p>
            <a:r>
              <a:rPr lang="en-US" dirty="0"/>
              <a:t>GIS1: 23.01, 12 /  GIS2: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66924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 July 2015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A7F-7544-4F56-9817-1E28F78E4A34}" type="slidenum">
              <a:rPr lang="en-AU" smtClean="0"/>
              <a:pPr/>
              <a:t>‹#›</a:t>
            </a:fld>
            <a:endParaRPr lang="en-AU" dirty="0"/>
          </a:p>
          <a:p>
            <a:r>
              <a:rPr lang="en-US" dirty="0"/>
              <a:t>GIS1: 23.01, 12 /  GIS2: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1523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8229600" cy="346050"/>
          </a:xfrm>
          <a:prstGeom prst="rect">
            <a:avLst/>
          </a:prstGeom>
        </p:spPr>
        <p:txBody>
          <a:bodyPr/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F9E5-DD81-46D9-ADF9-144FAEBF60D8}" type="datetime1">
              <a:rPr lang="en-AU" smtClean="0"/>
              <a:t>3/12/2021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A7F-7544-4F56-9817-1E28F78E4A34}" type="slidenum">
              <a:rPr lang="en-AU" smtClean="0"/>
              <a:pPr/>
              <a:t>‹#›</a:t>
            </a:fld>
            <a:endParaRPr lang="en-AU" dirty="0"/>
          </a:p>
          <a:p>
            <a:r>
              <a:rPr lang="en-US" dirty="0"/>
              <a:t>GIS1: 23.01, 12 /  GIS2: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6803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6D39-E9A2-452E-8C84-F4E609150C7B}" type="datetime1">
              <a:rPr lang="en-AU" smtClean="0"/>
              <a:t>3/12/2021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A7F-7544-4F56-9817-1E28F78E4A34}" type="slidenum">
              <a:rPr lang="en-AU" smtClean="0"/>
              <a:pPr/>
              <a:t>‹#›</a:t>
            </a:fld>
            <a:endParaRPr lang="en-AU" dirty="0"/>
          </a:p>
          <a:p>
            <a:r>
              <a:rPr lang="en-US" dirty="0"/>
              <a:t>GIS1: 23.01, 12 /  GIS2: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1000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 July 2015</a:t>
            </a:r>
            <a:endParaRPr lang="en-AU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A7F-7544-4F56-9817-1E28F78E4A34}" type="slidenum">
              <a:rPr lang="en-AU" smtClean="0"/>
              <a:pPr/>
              <a:t>‹#›</a:t>
            </a:fld>
            <a:endParaRPr lang="en-AU"/>
          </a:p>
          <a:p>
            <a:r>
              <a:rPr lang="en-US"/>
              <a:t>GIS1: 23.01, 12 /  GIS2: Confidential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158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5D02-351D-4D3E-AD5C-C47B0EF618BE}" type="datetime1">
              <a:rPr lang="en-AU" smtClean="0"/>
              <a:t>3/12/2021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A7F-7544-4F56-9817-1E28F78E4A34}" type="slidenum">
              <a:rPr lang="en-AU" smtClean="0"/>
              <a:pPr/>
              <a:t>‹#›</a:t>
            </a:fld>
            <a:endParaRPr lang="en-AU" dirty="0"/>
          </a:p>
          <a:p>
            <a:r>
              <a:rPr lang="en-US" dirty="0"/>
              <a:t>GIS1: 23.01, 12 /  GIS2: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6247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6CA1-7B18-4943-9EDA-CD949920DBF9}" type="datetime1">
              <a:rPr lang="en-AU" smtClean="0"/>
              <a:t>3/12/2021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A7F-7544-4F56-9817-1E28F78E4A34}" type="slidenum">
              <a:rPr lang="en-AU" smtClean="0"/>
              <a:pPr/>
              <a:t>‹#›</a:t>
            </a:fld>
            <a:endParaRPr lang="en-AU" dirty="0"/>
          </a:p>
          <a:p>
            <a:r>
              <a:rPr lang="en-US" dirty="0"/>
              <a:t>GIS1: 23.01, 12 /  GIS2: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5203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31FE-8A72-4094-8A4C-8391D1D910D3}" type="datetime1">
              <a:rPr lang="en-AU" smtClean="0"/>
              <a:t>3/12/2021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A7F-7544-4F56-9817-1E28F78E4A34}" type="slidenum">
              <a:rPr lang="en-AU" smtClean="0"/>
              <a:pPr/>
              <a:t>‹#›</a:t>
            </a:fld>
            <a:endParaRPr lang="en-AU" dirty="0"/>
          </a:p>
          <a:p>
            <a:r>
              <a:rPr lang="en-US" dirty="0"/>
              <a:t>GIS1: 23.01, 12 /  GIS2: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16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BB4F-F5C9-4494-B32A-BBDDBEDD2FEF}" type="datetime1">
              <a:rPr lang="en-AU" smtClean="0"/>
              <a:t>3/12/2021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A7F-7544-4F56-9817-1E28F78E4A34}" type="slidenum">
              <a:rPr lang="en-AU" smtClean="0"/>
              <a:pPr/>
              <a:t>‹#›</a:t>
            </a:fld>
            <a:endParaRPr lang="en-AU" dirty="0"/>
          </a:p>
          <a:p>
            <a:r>
              <a:rPr lang="en-US" dirty="0"/>
              <a:t>GIS1: 23.01, 12 /  GIS2: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9731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B6D8-930E-425A-8019-144EBE95A6EF}" type="datetime1">
              <a:rPr lang="en-AU" smtClean="0"/>
              <a:t>3/12/2021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A7F-7544-4F56-9817-1E28F78E4A34}" type="slidenum">
              <a:rPr lang="en-AU" smtClean="0"/>
              <a:pPr/>
              <a:t>‹#›</a:t>
            </a:fld>
            <a:endParaRPr lang="en-AU" dirty="0"/>
          </a:p>
          <a:p>
            <a:r>
              <a:rPr lang="en-US" dirty="0"/>
              <a:t>GIS1: 23.01, 12 /  GIS2: Confidential</a:t>
            </a:r>
          </a:p>
        </p:txBody>
      </p:sp>
    </p:spTree>
    <p:extLst>
      <p:ext uri="{BB962C8B-B14F-4D97-AF65-F5344CB8AC3E}">
        <p14:creationId xmlns:p14="http://schemas.microsoft.com/office/powerpoint/2010/main" val="89662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14 July 2015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84168" y="6356350"/>
            <a:ext cx="2602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43A7F-7544-4F56-9817-1E28F78E4A34}" type="slidenum">
              <a:rPr lang="en-AU" smtClean="0"/>
              <a:pPr/>
              <a:t>‹#›</a:t>
            </a:fld>
            <a:endParaRPr lang="en-AU" dirty="0"/>
          </a:p>
          <a:p>
            <a:r>
              <a:rPr lang="en-US" dirty="0"/>
              <a:t>GIS1: 23.01, 12 /  GIS2: Confidential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" y="0"/>
            <a:ext cx="899592" cy="41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38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1637" name="Group 5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777976"/>
              </p:ext>
            </p:extLst>
          </p:nvPr>
        </p:nvGraphicFramePr>
        <p:xfrm>
          <a:off x="35496" y="-27384"/>
          <a:ext cx="9108503" cy="6885385"/>
        </p:xfrm>
        <a:graphic>
          <a:graphicData uri="http://schemas.openxmlformats.org/drawingml/2006/table">
            <a:tbl>
              <a:tblPr/>
              <a:tblGrid>
                <a:gridCol w="1322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72">
                  <a:extLst>
                    <a:ext uri="{9D8B030D-6E8A-4147-A177-3AD203B41FA5}">
                      <a16:colId xmlns:a16="http://schemas.microsoft.com/office/drawing/2014/main" val="4112825186"/>
                    </a:ext>
                  </a:extLst>
                </a:gridCol>
                <a:gridCol w="680296">
                  <a:extLst>
                    <a:ext uri="{9D8B030D-6E8A-4147-A177-3AD203B41FA5}">
                      <a16:colId xmlns:a16="http://schemas.microsoft.com/office/drawing/2014/main" val="3042537437"/>
                    </a:ext>
                  </a:extLst>
                </a:gridCol>
                <a:gridCol w="471832">
                  <a:extLst>
                    <a:ext uri="{9D8B030D-6E8A-4147-A177-3AD203B41FA5}">
                      <a16:colId xmlns:a16="http://schemas.microsoft.com/office/drawing/2014/main" val="3762714698"/>
                    </a:ext>
                  </a:extLst>
                </a:gridCol>
                <a:gridCol w="6039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4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6931">
                  <a:extLst>
                    <a:ext uri="{9D8B030D-6E8A-4147-A177-3AD203B41FA5}">
                      <a16:colId xmlns:a16="http://schemas.microsoft.com/office/drawing/2014/main" val="3939976747"/>
                    </a:ext>
                  </a:extLst>
                </a:gridCol>
                <a:gridCol w="17528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91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Issue Title:</a:t>
                      </a:r>
                      <a:endParaRPr kumimoji="0" lang="en-US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Champion: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9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Source: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Team:</a:t>
                      </a:r>
                      <a:endParaRPr kumimoji="0" lang="en-US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Issue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Description: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9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6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Containment: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9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zh-CN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1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Root Cause: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9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14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Workplan: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Steps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Lead</a:t>
                      </a:r>
                      <a:endParaRPr kumimoji="0" lang="en-US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Lead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057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Elaine Jia / Lu Chao / Xu Xiao Kang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Elaine Jia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Elaine Jia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Elaine Jia / Darren Lee / Beulah Langston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1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Preventive Action: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9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430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Risk Projections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(Major / Major Contained):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CX727 FDJ (21/Feb/20)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CD542 FDJ (1/May/20)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CX727 DVC MRD (26/Jun/20)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CD542 DCV MRD (9/Sep/20)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CX727 PEC (25/Nov/20)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CD542 PEC (22/Jan/21)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CX727 PEC (25/Nov/20)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CD542 PEC (22/Jan/21)</a:t>
                      </a:r>
                      <a:endParaRPr lang="zh-CN" altLang="en-US" dirty="0"/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Global 8D #: 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 Issued: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 Revised:</a:t>
                      </a:r>
                      <a:endParaRPr kumimoji="0" lang="en-US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8478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Uncontained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Uncontained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Uncontained</a:t>
                      </a:r>
                      <a:endParaRPr kumimoji="0" lang="en-US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0" lang="en-US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Uncontained</a:t>
                      </a:r>
                      <a:endParaRPr lang="zh-CN" altLang="en-US" dirty="0"/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9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Summary of 4x4 TMS Implementations_v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EB20CD25368B4AACB933FD147B2730" ma:contentTypeVersion="1" ma:contentTypeDescription="Create a new document." ma:contentTypeScope="" ma:versionID="4b91f4756d43c3f328c47cb25da1c114">
  <xsd:schema xmlns:xsd="http://www.w3.org/2001/XMLSchema" xmlns:xs="http://www.w3.org/2001/XMLSchema" xmlns:p="http://schemas.microsoft.com/office/2006/metadata/properties" xmlns:ns2="0567fe12-4c7b-497c-9f72-34e09cd3dbef" targetNamespace="http://schemas.microsoft.com/office/2006/metadata/properties" ma:root="true" ma:fieldsID="80d1cdbc66018d0469ec76a7e9d3aa55" ns2:_="">
    <xsd:import namespace="0567fe12-4c7b-497c-9f72-34e09cd3dbef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67fe12-4c7b-497c-9f72-34e09cd3dbe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B0DFEC-B983-453C-A60F-7C72545F54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46B612-E6B5-4648-9339-5C12B84418A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567fe12-4c7b-497c-9f72-34e09cd3dbe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965CBF7-3991-4F48-B195-09BC04AB80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67fe12-4c7b-497c-9f72-34e09cd3db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Summary of 4x4 TMS Implementations_v3</Template>
  <TotalTime>11081</TotalTime>
  <Words>102</Words>
  <Application>Microsoft Office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Summary of 4x4 TMS Implementations_v3</vt:lpstr>
      <vt:lpstr>PowerPoint Presentation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Mattson, Linus (L.)</dc:creator>
  <cp:lastModifiedBy>Jia, Elaine (T.)</cp:lastModifiedBy>
  <cp:revision>337</cp:revision>
  <dcterms:created xsi:type="dcterms:W3CDTF">2016-03-07T22:19:19Z</dcterms:created>
  <dcterms:modified xsi:type="dcterms:W3CDTF">2021-12-03T03:57:12Z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0x01010077EB20CD25368B4AACB933FD147B2730</vt:lpwstr>
  </property>
</Properties>
</file>