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0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0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5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4356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88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12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84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87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1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4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3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3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6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2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0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8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3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15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FD97-FB29-4917-832A-B25D5048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 dirty="0"/>
              <a:t>ECG Flashing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ABB2C-65DA-4649-AB52-A8F19568B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If you have received a new bench and the ECG does not have a ribbon cable, you might need to install one. </a:t>
            </a:r>
          </a:p>
          <a:p>
            <a:pPr lvl="2">
              <a:lnSpc>
                <a:spcPct val="90000"/>
              </a:lnSpc>
            </a:pPr>
            <a:r>
              <a:rPr lang="en-US" sz="1200" dirty="0"/>
              <a:t>Orientation of the ribbon cable does not matter. But, ensure that the same orientation is used at both ends(ECG and Debug Board)</a:t>
            </a:r>
          </a:p>
          <a:p>
            <a:pPr lvl="2">
              <a:lnSpc>
                <a:spcPct val="90000"/>
              </a:lnSpc>
            </a:pPr>
            <a:r>
              <a:rPr lang="en-US" sz="1200" dirty="0"/>
              <a:t>The black connectors to secure the ribbon cables are extremely fragile.</a:t>
            </a:r>
          </a:p>
          <a:p>
            <a:pPr lvl="2">
              <a:lnSpc>
                <a:spcPct val="90000"/>
              </a:lnSpc>
            </a:pPr>
            <a:r>
              <a:rPr lang="en-US" sz="1200" dirty="0"/>
              <a:t>Try to leave the ribbon cable permanently installed.</a:t>
            </a:r>
          </a:p>
          <a:p>
            <a:pPr lvl="2">
              <a:lnSpc>
                <a:spcPct val="90000"/>
              </a:lnSpc>
            </a:pPr>
            <a:r>
              <a:rPr lang="en-US" sz="1200" dirty="0"/>
              <a:t>If the black connector breaks on the debug board, do not continue to use it as the ECG may display unreliable behavior.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To put it in </a:t>
            </a:r>
            <a:r>
              <a:rPr lang="en-US" sz="1400" dirty="0" err="1"/>
              <a:t>fastboot</a:t>
            </a:r>
            <a:r>
              <a:rPr lang="en-US" sz="1400" dirty="0"/>
              <a:t>, install the jumper on the 3</a:t>
            </a:r>
            <a:r>
              <a:rPr lang="en-US" sz="1400" baseline="30000" dirty="0"/>
              <a:t>rd</a:t>
            </a:r>
            <a:r>
              <a:rPr lang="en-US" sz="1400" dirty="0"/>
              <a:t> pin(CCPU_UPDATE_N) from the sim card tray, and </a:t>
            </a:r>
            <a:r>
              <a:rPr lang="en-US" sz="1400" b="1" dirty="0"/>
              <a:t>reboot the ECG. The ECG does not go to </a:t>
            </a:r>
            <a:r>
              <a:rPr lang="en-US" sz="1400" b="1" dirty="0" err="1"/>
              <a:t>fastboot</a:t>
            </a:r>
            <a:r>
              <a:rPr lang="en-US" sz="1400" b="1" dirty="0"/>
              <a:t> mode until rebooted.</a:t>
            </a:r>
            <a:endParaRPr lang="en-US" sz="1400" dirty="0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1F7E4252-2F8C-4EA5-8B25-80F4D86EE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E682A4-5C0C-437A-88CB-93903D449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BCB0AB8E-3445-441A-B43E-CED27841E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78709-9729-4FA0-A397-B0E4604DF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42" y="1584357"/>
            <a:ext cx="3980139" cy="3689282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0202AA6-BAFE-417F-904D-4F7027D36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545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327A-62AF-4398-8F60-2645D0D7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ECG Flashing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2C11-05EE-42A2-A369-81E4382A7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Once you confirm that ECG is in </a:t>
            </a:r>
            <a:r>
              <a:rPr lang="en-US" dirty="0" err="1"/>
              <a:t>fastboot</a:t>
            </a:r>
            <a:r>
              <a:rPr lang="en-US" dirty="0"/>
              <a:t> mode (using Device Manager), open command prompt from within the out folder of the ECG SW folder.</a:t>
            </a:r>
          </a:p>
          <a:p>
            <a:pPr algn="just"/>
            <a:r>
              <a:rPr lang="en-US" dirty="0"/>
              <a:t>Use the command </a:t>
            </a:r>
            <a:r>
              <a:rPr lang="en-US" b="1" dirty="0"/>
              <a:t>“loadProduct.bat –b –r –s –</a:t>
            </a:r>
            <a:r>
              <a:rPr lang="en-US" b="1" dirty="0" err="1"/>
              <a:t>gasd</a:t>
            </a:r>
            <a:r>
              <a:rPr lang="en-US" b="1" dirty="0"/>
              <a:t>” </a:t>
            </a:r>
            <a:r>
              <a:rPr lang="en-US" dirty="0"/>
              <a:t>for P702 gas</a:t>
            </a:r>
          </a:p>
          <a:p>
            <a:pPr algn="just"/>
            <a:r>
              <a:rPr lang="en-US" dirty="0"/>
              <a:t>Use the command </a:t>
            </a:r>
            <a:r>
              <a:rPr lang="en-US" b="1" dirty="0"/>
              <a:t>“loadProduct.bat –b –r –s –</a:t>
            </a:r>
            <a:r>
              <a:rPr lang="en-US" b="1" dirty="0" err="1"/>
              <a:t>hev</a:t>
            </a:r>
            <a:r>
              <a:rPr lang="en-US" b="1" dirty="0"/>
              <a:t>” </a:t>
            </a:r>
            <a:r>
              <a:rPr lang="en-US" dirty="0"/>
              <a:t>for P702 </a:t>
            </a:r>
            <a:r>
              <a:rPr lang="en-US" dirty="0" err="1"/>
              <a:t>hev</a:t>
            </a:r>
            <a:endParaRPr lang="en-US" dirty="0"/>
          </a:p>
          <a:p>
            <a:pPr algn="just"/>
            <a:r>
              <a:rPr lang="en-US" dirty="0"/>
              <a:t>Use the command </a:t>
            </a:r>
            <a:r>
              <a:rPr lang="en-US" b="1" dirty="0"/>
              <a:t>“loadProduct.bat –b –r –s –cx727” </a:t>
            </a:r>
            <a:r>
              <a:rPr lang="en-US" dirty="0"/>
              <a:t>for CX727</a:t>
            </a:r>
          </a:p>
          <a:p>
            <a:pPr algn="just"/>
            <a:r>
              <a:rPr lang="en-US" dirty="0"/>
              <a:t>Failure to use –r while flashing will limit the ECG from connecting to the VSDN and the modules will be stuck in “</a:t>
            </a:r>
            <a:r>
              <a:rPr lang="en-US" dirty="0" err="1"/>
              <a:t>Unprovisioned</a:t>
            </a:r>
            <a:r>
              <a:rPr lang="en-US" dirty="0"/>
              <a:t>” mode.</a:t>
            </a:r>
          </a:p>
          <a:p>
            <a:pPr algn="just"/>
            <a:r>
              <a:rPr lang="en-US" dirty="0"/>
              <a:t>If flashing of VMCU for ECG fails, then put the jumper on USB_S pin (7</a:t>
            </a:r>
            <a:r>
              <a:rPr lang="en-US" baseline="30000" dirty="0"/>
              <a:t>th</a:t>
            </a:r>
            <a:r>
              <a:rPr lang="en-US" dirty="0"/>
              <a:t> pin from sim card tray), </a:t>
            </a:r>
            <a:r>
              <a:rPr lang="en-US" b="1" dirty="0"/>
              <a:t>reboot the ECG</a:t>
            </a:r>
            <a:r>
              <a:rPr lang="en-US" dirty="0"/>
              <a:t> and run the command “</a:t>
            </a:r>
            <a:r>
              <a:rPr lang="en-US" b="1" dirty="0"/>
              <a:t>loadProduct.bat –v –r –s –</a:t>
            </a:r>
            <a:r>
              <a:rPr lang="en-US" b="1" dirty="0" err="1"/>
              <a:t>gasd</a:t>
            </a:r>
            <a:r>
              <a:rPr lang="en-US" b="1" dirty="0"/>
              <a:t>/-</a:t>
            </a:r>
            <a:r>
              <a:rPr lang="en-US" b="1" dirty="0" err="1"/>
              <a:t>hev</a:t>
            </a:r>
            <a:r>
              <a:rPr lang="en-US" b="1" dirty="0"/>
              <a:t>/-cx727</a:t>
            </a:r>
            <a:r>
              <a:rPr lang="en-US" dirty="0"/>
              <a:t>”. This will flash the VMCU alone.</a:t>
            </a:r>
          </a:p>
          <a:p>
            <a:pPr algn="just"/>
            <a:r>
              <a:rPr lang="en-US" b="1" dirty="0"/>
              <a:t>Once you’re done flashing, please take the ECG out of </a:t>
            </a:r>
            <a:r>
              <a:rPr lang="en-US" b="1" dirty="0" err="1"/>
              <a:t>fastboot</a:t>
            </a:r>
            <a:r>
              <a:rPr lang="en-US" b="1" dirty="0"/>
              <a:t> mode for normal operation(</a:t>
            </a:r>
            <a:r>
              <a:rPr lang="en-US" sz="2100" b="1" dirty="0">
                <a:solidFill>
                  <a:srgbClr val="FFFF00"/>
                </a:solidFill>
              </a:rPr>
              <a:t>remove jumper and reboot</a:t>
            </a:r>
            <a:r>
              <a:rPr lang="en-US" b="1" dirty="0"/>
              <a:t>). If the ECG is still in </a:t>
            </a:r>
            <a:r>
              <a:rPr lang="en-US" b="1" dirty="0" err="1"/>
              <a:t>fastboot</a:t>
            </a:r>
            <a:r>
              <a:rPr lang="en-US" b="1" dirty="0"/>
              <a:t>, you wouldn’t be able to change DIDs on it. </a:t>
            </a:r>
          </a:p>
        </p:txBody>
      </p:sp>
    </p:spTree>
    <p:extLst>
      <p:ext uri="{BB962C8B-B14F-4D97-AF65-F5344CB8AC3E}">
        <p14:creationId xmlns:p14="http://schemas.microsoft.com/office/powerpoint/2010/main" val="228194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AC35-1D52-4BBF-B971-2B80D939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TCU Flashing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FAA1-C905-41CA-8EF3-6514FC496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order to flash the TCU, we need to put it in </a:t>
            </a:r>
            <a:r>
              <a:rPr lang="en-US" dirty="0" err="1"/>
              <a:t>fastboot</a:t>
            </a:r>
            <a:r>
              <a:rPr lang="en-US" dirty="0"/>
              <a:t> mode too.</a:t>
            </a:r>
          </a:p>
          <a:p>
            <a:r>
              <a:rPr lang="en-US" dirty="0"/>
              <a:t>There are 2 methods to do this –</a:t>
            </a:r>
          </a:p>
          <a:p>
            <a:pPr lvl="2"/>
            <a:r>
              <a:rPr lang="en-US" dirty="0"/>
              <a:t>1. The same as ECG. Jumper on 3</a:t>
            </a:r>
            <a:r>
              <a:rPr lang="en-US" baseline="30000" dirty="0"/>
              <a:t>rd</a:t>
            </a:r>
            <a:r>
              <a:rPr lang="en-US" dirty="0"/>
              <a:t> pin and reboot.</a:t>
            </a:r>
          </a:p>
          <a:p>
            <a:pPr lvl="2"/>
            <a:r>
              <a:rPr lang="en-US" dirty="0"/>
              <a:t>2. Navigate to the “platform-tools” folder on your computer(provided with the drivers) and open command prompt from there. Send command “</a:t>
            </a:r>
            <a:r>
              <a:rPr lang="en-US" dirty="0" err="1"/>
              <a:t>adb</a:t>
            </a:r>
            <a:r>
              <a:rPr lang="en-US" dirty="0"/>
              <a:t> reboot bootloader”. You don’t have to reboot the TCU after this. Highly recommend  method 1.</a:t>
            </a:r>
          </a:p>
          <a:p>
            <a:r>
              <a:rPr lang="en-US" dirty="0"/>
              <a:t>Once you confirm that the TCU is in </a:t>
            </a:r>
            <a:r>
              <a:rPr lang="en-US" dirty="0" err="1"/>
              <a:t>fastboot</a:t>
            </a:r>
            <a:r>
              <a:rPr lang="en-US" dirty="0"/>
              <a:t> mode, open command prompt from the “out” folder within the TCU SW.</a:t>
            </a:r>
          </a:p>
          <a:p>
            <a:r>
              <a:rPr lang="en-US" dirty="0"/>
              <a:t>Send command “loadProduct.bat” for flashing the SW. – The flags for this SW change now and then. Please confirm with release notes of that SW before flashing.</a:t>
            </a:r>
          </a:p>
          <a:p>
            <a:r>
              <a:rPr lang="en-US" b="1" dirty="0"/>
              <a:t>Once you’re done flashing, please take the TCU out of </a:t>
            </a:r>
            <a:r>
              <a:rPr lang="en-US" b="1" dirty="0" err="1"/>
              <a:t>fastboot</a:t>
            </a:r>
            <a:r>
              <a:rPr lang="en-US" b="1" dirty="0"/>
              <a:t> mode for normal operation(remove jumper and reboot). If the TCU is still in </a:t>
            </a:r>
            <a:r>
              <a:rPr lang="en-US" b="1" dirty="0" err="1"/>
              <a:t>fastboot</a:t>
            </a:r>
            <a:r>
              <a:rPr lang="en-US" b="1" dirty="0"/>
              <a:t>, you wouldn’t be able to change DIDs on it.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56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ECG Flashing</vt:lpstr>
      <vt:lpstr>ECG Flashing (contd.)</vt:lpstr>
      <vt:lpstr>TCU Flashing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ECG Flashing</dc:title>
  <dc:creator>Pan, Yuan (Y.)</dc:creator>
  <cp:lastModifiedBy>Pan, Yuan (Y.)</cp:lastModifiedBy>
  <cp:revision>1</cp:revision>
  <dcterms:created xsi:type="dcterms:W3CDTF">2020-11-30T10:32:04Z</dcterms:created>
  <dcterms:modified xsi:type="dcterms:W3CDTF">2020-11-30T10:32:44Z</dcterms:modified>
</cp:coreProperties>
</file>