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</p:sldMasterIdLst>
  <p:notesMasterIdLst>
    <p:notesMasterId r:id="rId4"/>
  </p:notesMasterIdLst>
  <p:handoutMasterIdLst>
    <p:handoutMasterId r:id="rId5"/>
  </p:handoutMasterIdLst>
  <p:sldIdLst>
    <p:sldId id="1196" r:id="rId3"/>
  </p:sldIdLst>
  <p:sldSz cx="12161838" cy="6858000"/>
  <p:notesSz cx="7315200" cy="9601200"/>
  <p:defaultTextStyle>
    <a:defPPr>
      <a:defRPr lang="en-US"/>
    </a:defPPr>
    <a:lvl1pPr marL="0" algn="l" defTabSz="1086799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1pPr>
    <a:lvl2pPr marL="543400" algn="l" defTabSz="1086799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2pPr>
    <a:lvl3pPr marL="1086799" algn="l" defTabSz="1086799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3pPr>
    <a:lvl4pPr marL="1630199" algn="l" defTabSz="1086799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4pPr>
    <a:lvl5pPr marL="2173598" algn="l" defTabSz="1086799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5pPr>
    <a:lvl6pPr marL="2716998" algn="l" defTabSz="1086799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6pPr>
    <a:lvl7pPr marL="3260397" algn="l" defTabSz="1086799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7pPr>
    <a:lvl8pPr marL="3803796" algn="l" defTabSz="1086799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8pPr>
    <a:lvl9pPr marL="4347196" algn="l" defTabSz="1086799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orient="horz" pos="144" userDrawn="1">
          <p15:clr>
            <a:srgbClr val="A4A3A4"/>
          </p15:clr>
        </p15:guide>
        <p15:guide id="3" orient="horz" pos="4128" userDrawn="1">
          <p15:clr>
            <a:srgbClr val="A4A3A4"/>
          </p15:clr>
        </p15:guide>
        <p15:guide id="4" orient="horz" pos="1104" userDrawn="1">
          <p15:clr>
            <a:srgbClr val="A4A3A4"/>
          </p15:clr>
        </p15:guide>
        <p15:guide id="5" pos="3831" userDrawn="1">
          <p15:clr>
            <a:srgbClr val="A4A3A4"/>
          </p15:clr>
        </p15:guide>
        <p15:guide id="6" pos="120" userDrawn="1">
          <p15:clr>
            <a:srgbClr val="A4A3A4"/>
          </p15:clr>
        </p15:guide>
        <p15:guide id="7" pos="74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39E"/>
    <a:srgbClr val="EA0000"/>
    <a:srgbClr val="000000"/>
    <a:srgbClr val="6D1D6F"/>
    <a:srgbClr val="F1F0EF"/>
    <a:srgbClr val="5E514D"/>
    <a:srgbClr val="5A6770"/>
    <a:srgbClr val="53565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2" autoAdjust="0"/>
    <p:restoredTop sz="96807" autoAdjust="0"/>
  </p:normalViewPr>
  <p:slideViewPr>
    <p:cSldViewPr showGuides="1">
      <p:cViewPr varScale="1">
        <p:scale>
          <a:sx n="128" d="100"/>
          <a:sy n="128" d="100"/>
        </p:scale>
        <p:origin x="156" y="174"/>
      </p:cViewPr>
      <p:guideLst>
        <p:guide orient="horz" pos="1224"/>
        <p:guide orient="horz" pos="144"/>
        <p:guide orient="horz" pos="4128"/>
        <p:guide orient="horz" pos="1104"/>
        <p:guide pos="3831"/>
        <p:guide pos="120"/>
        <p:guide pos="7493"/>
      </p:guideLst>
    </p:cSldViewPr>
  </p:slideViewPr>
  <p:outlineViewPr>
    <p:cViewPr>
      <p:scale>
        <a:sx n="33" d="100"/>
        <a:sy n="33" d="100"/>
      </p:scale>
      <p:origin x="0" y="-47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notesViewPr>
    <p:cSldViewPr showGuides="1">
      <p:cViewPr varScale="1">
        <p:scale>
          <a:sx n="100" d="100"/>
          <a:sy n="100" d="100"/>
        </p:scale>
        <p:origin x="-3078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4D076D5-B7FC-41D0-8123-60F07AFE8F22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CB2993-2125-4CA6-B9CF-4944F90673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9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05T01:16:4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4274 0 0,'0'0'16'0'0,"0"0"48"0"0,0 0 112 0 0,0 0 16 0 0,0 0-80 0 0,0 0 0 0 0,0 0-32 0 0,0 0-64 0 0,0 0 0 0 0,5-2-16 0 0,-10 4-16 0 0,5 2-144 0 0,0-4-1008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0775DA7-28D1-478A-A4C9-35A53A58A7AE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5138" y="720725"/>
            <a:ext cx="6384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1E8B738-328C-41AF-933D-D89D05AB6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6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468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1pPr>
    <a:lvl2pPr marL="228234" algn="l" defTabSz="456468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2pPr>
    <a:lvl3pPr marL="456468" algn="l" defTabSz="456468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3pPr>
    <a:lvl4pPr marL="684703" algn="l" defTabSz="456468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4pPr>
    <a:lvl5pPr marL="912937" algn="l" defTabSz="456468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5pPr>
    <a:lvl6pPr marL="1141171" algn="l" defTabSz="456468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6pPr>
    <a:lvl7pPr marL="1369405" algn="l" defTabSz="456468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7pPr>
    <a:lvl8pPr marL="1597640" algn="l" defTabSz="456468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8pPr>
    <a:lvl9pPr marL="1825874" algn="l" defTabSz="456468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B738-328C-41AF-933D-D89D05AB69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7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4" y="685800"/>
            <a:ext cx="320737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801" y="4480079"/>
            <a:ext cx="5509324" cy="892021"/>
          </a:xfrm>
        </p:spPr>
        <p:txBody>
          <a:bodyPr>
            <a:noAutofit/>
          </a:bodyPr>
          <a:lstStyle>
            <a:lvl1pPr marL="0" indent="0" algn="l">
              <a:buNone/>
              <a:defRPr sz="1197" u="none" cap="all" spc="150" baseline="0">
                <a:solidFill>
                  <a:schemeClr val="tx1">
                    <a:tint val="75000"/>
                  </a:schemeClr>
                </a:solidFill>
              </a:defRPr>
            </a:lvl1pPr>
            <a:lvl2pPr marL="542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8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1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57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8800" y="2517725"/>
            <a:ext cx="3900624" cy="8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8801" y="3422550"/>
            <a:ext cx="3154066" cy="8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570804" y="4285941"/>
            <a:ext cx="3002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70805" y="3349265"/>
            <a:ext cx="3534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70804" y="266700"/>
            <a:ext cx="10982230" cy="6134100"/>
          </a:xfrm>
        </p:spPr>
        <p:txBody>
          <a:bodyPr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795" y="571500"/>
            <a:ext cx="4028084" cy="1485900"/>
          </a:xfrm>
        </p:spPr>
        <p:txBody>
          <a:bodyPr anchor="t">
            <a:normAutofit/>
          </a:bodyPr>
          <a:lstStyle>
            <a:lvl1pPr marL="0" indent="0">
              <a:buNone/>
              <a:defRPr sz="2394" b="1" u="sng" cap="all" baseline="0"/>
            </a:lvl1pPr>
            <a:lvl2pPr marL="259725" indent="0">
              <a:buSzPct val="50000"/>
              <a:buNone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7372946" y="4800600"/>
            <a:ext cx="4560096" cy="381000"/>
          </a:xfrm>
        </p:spPr>
        <p:txBody>
          <a:bodyPr anchor="ctr">
            <a:noAutofit/>
          </a:bodyPr>
          <a:lstStyle>
            <a:lvl1pPr marL="0" indent="0">
              <a:buSzPct val="50000"/>
              <a:buFont typeface="Arial" panose="020B0604020202020204" pitchFamily="34" charset="0"/>
              <a:buNone/>
              <a:defRPr sz="1397" b="1" cap="all" baseline="0">
                <a:latin typeface="+mn-lt"/>
              </a:defRPr>
            </a:lvl1pPr>
            <a:lvl2pPr marL="315154" indent="0">
              <a:buSzPct val="50000"/>
              <a:buNone/>
              <a:defRPr sz="1596"/>
            </a:lvl2pPr>
            <a:lvl3pPr>
              <a:defRPr sz="219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9"/>
          </p:nvPr>
        </p:nvSpPr>
        <p:spPr>
          <a:xfrm>
            <a:off x="7372946" y="5181600"/>
            <a:ext cx="4560096" cy="914400"/>
          </a:xfrm>
        </p:spPr>
        <p:txBody>
          <a:bodyPr anchor="t">
            <a:normAutofit/>
          </a:bodyPr>
          <a:lstStyle>
            <a:lvl1pPr marL="0" indent="0">
              <a:buSzPct val="50000"/>
              <a:buFont typeface="Arial" panose="020B0604020202020204" pitchFamily="34" charset="0"/>
              <a:buNone/>
              <a:defRPr sz="1197"/>
            </a:lvl1pPr>
            <a:lvl2pPr marL="315154" indent="0">
              <a:buSzPct val="50000"/>
              <a:buNone/>
              <a:defRPr sz="1596"/>
            </a:lvl2pPr>
            <a:lvl3pPr>
              <a:defRPr sz="219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038" y="685800"/>
            <a:ext cx="13745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9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61838" cy="6400800"/>
          </a:xfrm>
        </p:spPr>
        <p:txBody>
          <a:bodyPr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795" y="685800"/>
            <a:ext cx="4028084" cy="1485900"/>
          </a:xfrm>
        </p:spPr>
        <p:txBody>
          <a:bodyPr anchor="t">
            <a:normAutofit/>
          </a:bodyPr>
          <a:lstStyle>
            <a:lvl1pPr marL="0" indent="0">
              <a:buNone/>
              <a:defRPr sz="2694" b="1" u="sng" cap="all" baseline="0"/>
            </a:lvl1pPr>
            <a:lvl2pPr marL="259725" indent="0">
              <a:buSzPct val="50000"/>
              <a:buNone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9"/>
          </p:nvPr>
        </p:nvSpPr>
        <p:spPr>
          <a:xfrm>
            <a:off x="190795" y="1638300"/>
            <a:ext cx="4028084" cy="1066800"/>
          </a:xfrm>
        </p:spPr>
        <p:txBody>
          <a:bodyPr anchor="t">
            <a:normAutofit/>
          </a:bodyPr>
          <a:lstStyle>
            <a:lvl1pPr marL="0" indent="0">
              <a:buSzPct val="50000"/>
              <a:buFont typeface="Arial" panose="020B0604020202020204" pitchFamily="34" charset="0"/>
              <a:buNone/>
              <a:defRPr sz="1197"/>
            </a:lvl1pPr>
            <a:lvl2pPr marL="315154" indent="0">
              <a:buSzPct val="50000"/>
              <a:buNone/>
              <a:defRPr sz="1596"/>
            </a:lvl2pPr>
            <a:lvl3pPr>
              <a:defRPr sz="219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038" y="685800"/>
            <a:ext cx="13745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:\LINCOLN_DESIGN\Brand\_Maday.Lori\Lincoln_Branding\Logos\lincoln_star\white_lincolnStar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663" y="685801"/>
            <a:ext cx="13747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7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0803" y="676275"/>
            <a:ext cx="4028084" cy="1485900"/>
          </a:xfrm>
        </p:spPr>
        <p:txBody>
          <a:bodyPr anchor="t">
            <a:noAutofit/>
          </a:bodyPr>
          <a:lstStyle>
            <a:lvl1pPr marL="0" indent="0">
              <a:buNone/>
              <a:defRPr sz="3292" b="1" u="sng" cap="all" baseline="0"/>
            </a:lvl1pPr>
            <a:lvl2pPr marL="259725" indent="0">
              <a:buSzPct val="50000"/>
              <a:buNone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70803" y="2400300"/>
            <a:ext cx="4036793" cy="2057400"/>
          </a:xfrm>
        </p:spPr>
        <p:txBody>
          <a:bodyPr>
            <a:normAutofit/>
          </a:bodyPr>
          <a:lstStyle>
            <a:lvl1pPr marL="0" indent="0">
              <a:buNone/>
              <a:defRPr sz="1596" b="0" u="none">
                <a:effectLst/>
              </a:defRPr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4940895" y="0"/>
            <a:ext cx="665014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6" y="685800"/>
            <a:ext cx="13745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0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92" y="-1"/>
            <a:ext cx="12161046" cy="6858001"/>
          </a:xfrm>
        </p:spPr>
        <p:txBody>
          <a:bodyPr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82822" y="2400300"/>
            <a:ext cx="5510116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92" b="0" u="sng" cap="all" baseline="0"/>
            </a:lvl1pPr>
            <a:lvl2pPr marL="259725" indent="0">
              <a:buSzPct val="50000"/>
              <a:buNone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038" y="685800"/>
            <a:ext cx="13745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4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92" y="-1"/>
            <a:ext cx="12161046" cy="6858001"/>
          </a:xfrm>
        </p:spPr>
        <p:txBody>
          <a:bodyPr/>
          <a:lstStyle>
            <a:lvl1pPr>
              <a:defRPr lang="en-US"/>
            </a:lvl1pPr>
          </a:lstStyle>
          <a:p>
            <a:endParaRPr lang="en-US" dirty="0"/>
          </a:p>
        </p:txBody>
      </p:sp>
      <p:pic>
        <p:nvPicPr>
          <p:cNvPr id="4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038" y="685800"/>
            <a:ext cx="13745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8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019" y="2130425"/>
            <a:ext cx="103378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039" y="3886200"/>
            <a:ext cx="851376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6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4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2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68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6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11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312" y="4406900"/>
            <a:ext cx="10337800" cy="1362075"/>
          </a:xfrm>
        </p:spPr>
        <p:txBody>
          <a:bodyPr anchor="t"/>
          <a:lstStyle>
            <a:lvl1pPr algn="l">
              <a:defRPr sz="199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312" y="2906712"/>
            <a:ext cx="10337800" cy="1500188"/>
          </a:xfrm>
        </p:spPr>
        <p:txBody>
          <a:bodyPr anchor="b"/>
          <a:lstStyle>
            <a:lvl1pPr marL="0" indent="0">
              <a:buNone/>
              <a:defRPr sz="998">
                <a:solidFill>
                  <a:schemeClr val="tx1">
                    <a:tint val="75000"/>
                  </a:schemeClr>
                </a:solidFill>
              </a:defRPr>
            </a:lvl1pPr>
            <a:lvl2pPr marL="228051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2pPr>
            <a:lvl3pPr marL="456103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3pPr>
            <a:lvl4pPr marL="684154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4pPr>
            <a:lvl5pPr marL="912205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5pPr>
            <a:lvl6pPr marL="1140257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6pPr>
            <a:lvl7pPr marL="1368308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7pPr>
            <a:lvl8pPr marL="1596360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8pPr>
            <a:lvl9pPr marL="1824411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74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600201"/>
            <a:ext cx="5434906" cy="4525963"/>
          </a:xfrm>
        </p:spPr>
        <p:txBody>
          <a:bodyPr/>
          <a:lstStyle>
            <a:lvl1pPr>
              <a:defRPr sz="1397"/>
            </a:lvl1pPr>
            <a:lvl2pPr>
              <a:defRPr sz="1197"/>
            </a:lvl2pPr>
            <a:lvl3pPr>
              <a:defRPr sz="998"/>
            </a:lvl3pPr>
            <a:lvl4pPr>
              <a:defRPr sz="898"/>
            </a:lvl4pPr>
            <a:lvl5pPr>
              <a:defRPr sz="898"/>
            </a:lvl5pPr>
            <a:lvl6pPr>
              <a:defRPr sz="898"/>
            </a:lvl6pPr>
            <a:lvl7pPr>
              <a:defRPr sz="898"/>
            </a:lvl7pPr>
            <a:lvl8pPr>
              <a:defRPr sz="898"/>
            </a:lvl8pPr>
            <a:lvl9pPr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8920" y="1600201"/>
            <a:ext cx="5434905" cy="4525963"/>
          </a:xfrm>
        </p:spPr>
        <p:txBody>
          <a:bodyPr/>
          <a:lstStyle>
            <a:lvl1pPr>
              <a:defRPr sz="1397"/>
            </a:lvl1pPr>
            <a:lvl2pPr>
              <a:defRPr sz="1197"/>
            </a:lvl2pPr>
            <a:lvl3pPr>
              <a:defRPr sz="998"/>
            </a:lvl3pPr>
            <a:lvl4pPr>
              <a:defRPr sz="898"/>
            </a:lvl4pPr>
            <a:lvl5pPr>
              <a:defRPr sz="898"/>
            </a:lvl5pPr>
            <a:lvl6pPr>
              <a:defRPr sz="898"/>
            </a:lvl6pPr>
            <a:lvl7pPr>
              <a:defRPr sz="898"/>
            </a:lvl7pPr>
            <a:lvl8pPr>
              <a:defRPr sz="898"/>
            </a:lvl8pPr>
            <a:lvl9pPr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8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3" y="1535112"/>
            <a:ext cx="5373946" cy="639763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8051" indent="0">
              <a:buNone/>
              <a:defRPr sz="998" b="1"/>
            </a:lvl2pPr>
            <a:lvl3pPr marL="456103" indent="0">
              <a:buNone/>
              <a:defRPr sz="898" b="1"/>
            </a:lvl3pPr>
            <a:lvl4pPr marL="684154" indent="0">
              <a:buNone/>
              <a:defRPr sz="798" b="1"/>
            </a:lvl4pPr>
            <a:lvl5pPr marL="912205" indent="0">
              <a:buNone/>
              <a:defRPr sz="798" b="1"/>
            </a:lvl5pPr>
            <a:lvl6pPr marL="1140257" indent="0">
              <a:buNone/>
              <a:defRPr sz="798" b="1"/>
            </a:lvl6pPr>
            <a:lvl7pPr marL="1368308" indent="0">
              <a:buNone/>
              <a:defRPr sz="798" b="1"/>
            </a:lvl7pPr>
            <a:lvl8pPr marL="1596360" indent="0">
              <a:buNone/>
              <a:defRPr sz="798" b="1"/>
            </a:lvl8pPr>
            <a:lvl9pPr marL="1824411" indent="0">
              <a:buNone/>
              <a:defRPr sz="7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13" y="2174875"/>
            <a:ext cx="5373946" cy="3951288"/>
          </a:xfrm>
        </p:spPr>
        <p:txBody>
          <a:bodyPr/>
          <a:lstStyle>
            <a:lvl1pPr>
              <a:defRPr sz="1197"/>
            </a:lvl1pPr>
            <a:lvl2pPr>
              <a:defRPr sz="998"/>
            </a:lvl2pPr>
            <a:lvl3pPr>
              <a:defRPr sz="898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296" y="1535112"/>
            <a:ext cx="5375529" cy="639763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8051" indent="0">
              <a:buNone/>
              <a:defRPr sz="998" b="1"/>
            </a:lvl2pPr>
            <a:lvl3pPr marL="456103" indent="0">
              <a:buNone/>
              <a:defRPr sz="898" b="1"/>
            </a:lvl3pPr>
            <a:lvl4pPr marL="684154" indent="0">
              <a:buNone/>
              <a:defRPr sz="798" b="1"/>
            </a:lvl4pPr>
            <a:lvl5pPr marL="912205" indent="0">
              <a:buNone/>
              <a:defRPr sz="798" b="1"/>
            </a:lvl5pPr>
            <a:lvl6pPr marL="1140257" indent="0">
              <a:buNone/>
              <a:defRPr sz="798" b="1"/>
            </a:lvl6pPr>
            <a:lvl7pPr marL="1368308" indent="0">
              <a:buNone/>
              <a:defRPr sz="798" b="1"/>
            </a:lvl7pPr>
            <a:lvl8pPr marL="1596360" indent="0">
              <a:buNone/>
              <a:defRPr sz="798" b="1"/>
            </a:lvl8pPr>
            <a:lvl9pPr marL="1824411" indent="0">
              <a:buNone/>
              <a:defRPr sz="7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296" y="2174875"/>
            <a:ext cx="5375529" cy="3951288"/>
          </a:xfrm>
        </p:spPr>
        <p:txBody>
          <a:bodyPr/>
          <a:lstStyle>
            <a:lvl1pPr>
              <a:defRPr sz="1197"/>
            </a:lvl1pPr>
            <a:lvl2pPr>
              <a:defRPr sz="998"/>
            </a:lvl2pPr>
            <a:lvl3pPr>
              <a:defRPr sz="898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9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70804" y="2628900"/>
            <a:ext cx="10945654" cy="1143000"/>
          </a:xfrm>
        </p:spPr>
        <p:txBody>
          <a:bodyPr>
            <a:normAutofit/>
          </a:bodyPr>
          <a:lstStyle>
            <a:lvl1pPr algn="l">
              <a:defRPr sz="3591" b="1" u="sng" cap="all" spc="299" baseline="0">
                <a:latin typeface="+mn-lt"/>
              </a:defRPr>
            </a:lvl1pPr>
          </a:lstStyle>
          <a:p>
            <a:r>
              <a:rPr lang="en-US" dirty="0"/>
              <a:t>LUXURY OPPORTUNITIES FOR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04" y="3467100"/>
            <a:ext cx="8513287" cy="419100"/>
          </a:xfrm>
        </p:spPr>
        <p:txBody>
          <a:bodyPr>
            <a:noAutofit/>
          </a:bodyPr>
          <a:lstStyle>
            <a:lvl1pPr marL="0" indent="0" algn="l">
              <a:buNone/>
              <a:defRPr sz="1197" u="sng" cap="all" spc="150" baseline="0">
                <a:solidFill>
                  <a:schemeClr val="tx1">
                    <a:tint val="75000"/>
                  </a:schemeClr>
                </a:solidFill>
              </a:defRPr>
            </a:lvl1pPr>
            <a:lvl2pPr marL="542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8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1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57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66611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27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80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73050"/>
            <a:ext cx="4001167" cy="1162050"/>
          </a:xfrm>
        </p:spPr>
        <p:txBody>
          <a:bodyPr anchor="b"/>
          <a:lstStyle>
            <a:lvl1pPr algn="l">
              <a:defRPr sz="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50" y="273051"/>
            <a:ext cx="6798976" cy="5853113"/>
          </a:xfrm>
        </p:spPr>
        <p:txBody>
          <a:bodyPr/>
          <a:lstStyle>
            <a:lvl1pPr>
              <a:defRPr sz="1596"/>
            </a:lvl1pPr>
            <a:lvl2pPr>
              <a:defRPr sz="1397"/>
            </a:lvl2pPr>
            <a:lvl3pPr>
              <a:defRPr sz="1197"/>
            </a:lvl3pPr>
            <a:lvl4pPr>
              <a:defRPr sz="998"/>
            </a:lvl4pPr>
            <a:lvl5pPr>
              <a:defRPr sz="998"/>
            </a:lvl5pPr>
            <a:lvl6pPr>
              <a:defRPr sz="998"/>
            </a:lvl6pPr>
            <a:lvl7pPr>
              <a:defRPr sz="998"/>
            </a:lvl7pPr>
            <a:lvl8pPr>
              <a:defRPr sz="998"/>
            </a:lvl8pPr>
            <a:lvl9pPr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1435101"/>
            <a:ext cx="4001167" cy="4691063"/>
          </a:xfrm>
        </p:spPr>
        <p:txBody>
          <a:bodyPr/>
          <a:lstStyle>
            <a:lvl1pPr marL="0" indent="0">
              <a:buNone/>
              <a:defRPr sz="698"/>
            </a:lvl1pPr>
            <a:lvl2pPr marL="228051" indent="0">
              <a:buNone/>
              <a:defRPr sz="599"/>
            </a:lvl2pPr>
            <a:lvl3pPr marL="456103" indent="0">
              <a:buNone/>
              <a:defRPr sz="499"/>
            </a:lvl3pPr>
            <a:lvl4pPr marL="684154" indent="0">
              <a:buNone/>
              <a:defRPr sz="449"/>
            </a:lvl4pPr>
            <a:lvl5pPr marL="912205" indent="0">
              <a:buNone/>
              <a:defRPr sz="449"/>
            </a:lvl5pPr>
            <a:lvl6pPr marL="1140257" indent="0">
              <a:buNone/>
              <a:defRPr sz="449"/>
            </a:lvl6pPr>
            <a:lvl7pPr marL="1368308" indent="0">
              <a:buNone/>
              <a:defRPr sz="449"/>
            </a:lvl7pPr>
            <a:lvl8pPr marL="1596360" indent="0">
              <a:buNone/>
              <a:defRPr sz="449"/>
            </a:lvl8pPr>
            <a:lvl9pPr marL="1824411" indent="0">
              <a:buNone/>
              <a:defRPr sz="4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11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759" y="4800601"/>
            <a:ext cx="7296944" cy="566738"/>
          </a:xfrm>
        </p:spPr>
        <p:txBody>
          <a:bodyPr anchor="b"/>
          <a:lstStyle>
            <a:lvl1pPr algn="l">
              <a:defRPr sz="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759" y="612775"/>
            <a:ext cx="7296944" cy="4114800"/>
          </a:xfrm>
        </p:spPr>
        <p:txBody>
          <a:bodyPr/>
          <a:lstStyle>
            <a:lvl1pPr marL="0" indent="0">
              <a:buNone/>
              <a:defRPr sz="1596"/>
            </a:lvl1pPr>
            <a:lvl2pPr marL="228051" indent="0">
              <a:buNone/>
              <a:defRPr sz="1397"/>
            </a:lvl2pPr>
            <a:lvl3pPr marL="456103" indent="0">
              <a:buNone/>
              <a:defRPr sz="1197"/>
            </a:lvl3pPr>
            <a:lvl4pPr marL="684154" indent="0">
              <a:buNone/>
              <a:defRPr sz="998"/>
            </a:lvl4pPr>
            <a:lvl5pPr marL="912205" indent="0">
              <a:buNone/>
              <a:defRPr sz="998"/>
            </a:lvl5pPr>
            <a:lvl6pPr marL="1140257" indent="0">
              <a:buNone/>
              <a:defRPr sz="998"/>
            </a:lvl6pPr>
            <a:lvl7pPr marL="1368308" indent="0">
              <a:buNone/>
              <a:defRPr sz="998"/>
            </a:lvl7pPr>
            <a:lvl8pPr marL="1596360" indent="0">
              <a:buNone/>
              <a:defRPr sz="998"/>
            </a:lvl8pPr>
            <a:lvl9pPr marL="1824411" indent="0">
              <a:buNone/>
              <a:defRPr sz="998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759" y="5367338"/>
            <a:ext cx="7296944" cy="804863"/>
          </a:xfrm>
        </p:spPr>
        <p:txBody>
          <a:bodyPr/>
          <a:lstStyle>
            <a:lvl1pPr marL="0" indent="0">
              <a:buNone/>
              <a:defRPr sz="698"/>
            </a:lvl1pPr>
            <a:lvl2pPr marL="228051" indent="0">
              <a:buNone/>
              <a:defRPr sz="599"/>
            </a:lvl2pPr>
            <a:lvl3pPr marL="456103" indent="0">
              <a:buNone/>
              <a:defRPr sz="499"/>
            </a:lvl3pPr>
            <a:lvl4pPr marL="684154" indent="0">
              <a:buNone/>
              <a:defRPr sz="449"/>
            </a:lvl4pPr>
            <a:lvl5pPr marL="912205" indent="0">
              <a:buNone/>
              <a:defRPr sz="449"/>
            </a:lvl5pPr>
            <a:lvl6pPr marL="1140257" indent="0">
              <a:buNone/>
              <a:defRPr sz="449"/>
            </a:lvl6pPr>
            <a:lvl7pPr marL="1368308" indent="0">
              <a:buNone/>
              <a:defRPr sz="449"/>
            </a:lvl7pPr>
            <a:lvl8pPr marL="1596360" indent="0">
              <a:buNone/>
              <a:defRPr sz="449"/>
            </a:lvl8pPr>
            <a:lvl9pPr marL="1824411" indent="0">
              <a:buNone/>
              <a:defRPr sz="4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42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33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768" y="274638"/>
            <a:ext cx="273605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274638"/>
            <a:ext cx="813375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042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0804" y="228600"/>
            <a:ext cx="11020231" cy="6172200"/>
          </a:xfrm>
          <a:prstGeom prst="rect">
            <a:avLst/>
          </a:prstGeom>
          <a:solidFill>
            <a:srgbClr val="F1F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798" y="533400"/>
            <a:ext cx="2774058" cy="76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89" b="1" u="sng" spc="150" dirty="0">
                <a:latin typeface="+mn-lt"/>
              </a:rPr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55414" y="1485900"/>
            <a:ext cx="10451011" cy="44577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038" y="681335"/>
            <a:ext cx="13745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6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2803" y="2116535"/>
            <a:ext cx="874018" cy="643731"/>
          </a:xfrm>
        </p:spPr>
        <p:txBody>
          <a:bodyPr anchor="ctr">
            <a:noAutofit/>
          </a:bodyPr>
          <a:lstStyle>
            <a:lvl1pPr marL="0" indent="0" algn="ctr">
              <a:buNone/>
              <a:defRPr sz="3990" b="0">
                <a:latin typeface="+mj-lt"/>
              </a:defRPr>
            </a:lvl1pPr>
            <a:lvl2pPr marL="542964" indent="0">
              <a:buNone/>
              <a:defRPr sz="2344" b="1"/>
            </a:lvl2pPr>
            <a:lvl3pPr marL="1085928" indent="0">
              <a:buNone/>
              <a:defRPr sz="2195" b="1"/>
            </a:lvl3pPr>
            <a:lvl4pPr marL="1628893" indent="0">
              <a:buNone/>
              <a:defRPr sz="1895" b="1"/>
            </a:lvl4pPr>
            <a:lvl5pPr marL="2171857" indent="0">
              <a:buNone/>
              <a:defRPr sz="1895" b="1"/>
            </a:lvl5pPr>
            <a:lvl6pPr marL="2714821" indent="0">
              <a:buNone/>
              <a:defRPr sz="1895" b="1"/>
            </a:lvl6pPr>
            <a:lvl7pPr marL="3257785" indent="0">
              <a:buNone/>
              <a:defRPr sz="1895" b="1"/>
            </a:lvl7pPr>
            <a:lvl8pPr marL="3800748" indent="0">
              <a:buNone/>
              <a:defRPr sz="1895" b="1"/>
            </a:lvl8pPr>
            <a:lvl9pPr marL="4343713" indent="0">
              <a:buNone/>
              <a:defRPr sz="1895" b="1"/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669278" y="2095500"/>
            <a:ext cx="4183637" cy="800100"/>
          </a:xfrm>
        </p:spPr>
        <p:txBody>
          <a:bodyPr anchor="ctr"/>
          <a:lstStyle>
            <a:lvl1pPr>
              <a:buSzPct val="50000"/>
              <a:defRPr sz="1995"/>
            </a:lvl1pPr>
            <a:lvl2pPr marL="457686" indent="-142532">
              <a:buSzPct val="50000"/>
              <a:defRPr sz="1596"/>
            </a:lvl2pPr>
            <a:lvl3pPr>
              <a:defRPr sz="219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1803" y="2019300"/>
            <a:ext cx="836018" cy="838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156921" y="2099469"/>
            <a:ext cx="874018" cy="643731"/>
          </a:xfrm>
        </p:spPr>
        <p:txBody>
          <a:bodyPr anchor="ctr">
            <a:noAutofit/>
          </a:bodyPr>
          <a:lstStyle>
            <a:lvl1pPr marL="0" indent="0" algn="ctr">
              <a:buNone/>
              <a:defRPr sz="3990" b="0">
                <a:latin typeface="+mj-lt"/>
              </a:defRPr>
            </a:lvl1pPr>
            <a:lvl2pPr marL="542964" indent="0">
              <a:buNone/>
              <a:defRPr sz="2344" b="1"/>
            </a:lvl2pPr>
            <a:lvl3pPr marL="1085928" indent="0">
              <a:buNone/>
              <a:defRPr sz="2195" b="1"/>
            </a:lvl3pPr>
            <a:lvl4pPr marL="1628893" indent="0">
              <a:buNone/>
              <a:defRPr sz="1895" b="1"/>
            </a:lvl4pPr>
            <a:lvl5pPr marL="2171857" indent="0">
              <a:buNone/>
              <a:defRPr sz="1895" b="1"/>
            </a:lvl5pPr>
            <a:lvl6pPr marL="2714821" indent="0">
              <a:buNone/>
              <a:defRPr sz="1895" b="1"/>
            </a:lvl6pPr>
            <a:lvl7pPr marL="3257785" indent="0">
              <a:buNone/>
              <a:defRPr sz="1895" b="1"/>
            </a:lvl7pPr>
            <a:lvl8pPr marL="3800748" indent="0">
              <a:buNone/>
              <a:defRPr sz="1895" b="1"/>
            </a:lvl8pPr>
            <a:lvl9pPr marL="4343713" indent="0">
              <a:buNone/>
              <a:defRPr sz="1895" b="1"/>
            </a:lvl9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156921" y="3318669"/>
            <a:ext cx="874018" cy="643731"/>
          </a:xfrm>
        </p:spPr>
        <p:txBody>
          <a:bodyPr anchor="ctr">
            <a:noAutofit/>
          </a:bodyPr>
          <a:lstStyle>
            <a:lvl1pPr marL="0" indent="0" algn="ctr">
              <a:buNone/>
              <a:defRPr sz="3990" b="0">
                <a:latin typeface="+mj-lt"/>
              </a:defRPr>
            </a:lvl1pPr>
            <a:lvl2pPr marL="542964" indent="0">
              <a:buNone/>
              <a:defRPr sz="2344" b="1"/>
            </a:lvl2pPr>
            <a:lvl3pPr marL="1085928" indent="0">
              <a:buNone/>
              <a:defRPr sz="2195" b="1"/>
            </a:lvl3pPr>
            <a:lvl4pPr marL="1628893" indent="0">
              <a:buNone/>
              <a:defRPr sz="1895" b="1"/>
            </a:lvl4pPr>
            <a:lvl5pPr marL="2171857" indent="0">
              <a:buNone/>
              <a:defRPr sz="1895" b="1"/>
            </a:lvl5pPr>
            <a:lvl6pPr marL="2714821" indent="0">
              <a:buNone/>
              <a:defRPr sz="1895" b="1"/>
            </a:lvl6pPr>
            <a:lvl7pPr marL="3257785" indent="0">
              <a:buNone/>
              <a:defRPr sz="1895" b="1"/>
            </a:lvl7pPr>
            <a:lvl8pPr marL="3800748" indent="0">
              <a:buNone/>
              <a:defRPr sz="1895" b="1"/>
            </a:lvl8pPr>
            <a:lvl9pPr marL="4343713" indent="0">
              <a:buNone/>
              <a:defRPr sz="1895" b="1"/>
            </a:lvl9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156921" y="4575969"/>
            <a:ext cx="874018" cy="643731"/>
          </a:xfrm>
        </p:spPr>
        <p:txBody>
          <a:bodyPr anchor="ctr">
            <a:noAutofit/>
          </a:bodyPr>
          <a:lstStyle>
            <a:lvl1pPr marL="0" indent="0" algn="ctr">
              <a:buNone/>
              <a:defRPr sz="3990" b="0">
                <a:latin typeface="+mj-lt"/>
              </a:defRPr>
            </a:lvl1pPr>
            <a:lvl2pPr marL="542964" indent="0">
              <a:buNone/>
              <a:defRPr sz="2344" b="1"/>
            </a:lvl2pPr>
            <a:lvl3pPr marL="1085928" indent="0">
              <a:buNone/>
              <a:defRPr sz="2195" b="1"/>
            </a:lvl3pPr>
            <a:lvl4pPr marL="1628893" indent="0">
              <a:buNone/>
              <a:defRPr sz="1895" b="1"/>
            </a:lvl4pPr>
            <a:lvl5pPr marL="2171857" indent="0">
              <a:buNone/>
              <a:defRPr sz="1895" b="1"/>
            </a:lvl5pPr>
            <a:lvl6pPr marL="2714821" indent="0">
              <a:buNone/>
              <a:defRPr sz="1895" b="1"/>
            </a:lvl6pPr>
            <a:lvl7pPr marL="3257785" indent="0">
              <a:buNone/>
              <a:defRPr sz="1895" b="1"/>
            </a:lvl7pPr>
            <a:lvl8pPr marL="3800748" indent="0">
              <a:buNone/>
              <a:defRPr sz="1895" b="1"/>
            </a:lvl8pPr>
            <a:lvl9pPr marL="4343713" indent="0">
              <a:buNone/>
              <a:defRPr sz="1895" b="1"/>
            </a:lvl9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22"/>
          </p:nvPr>
        </p:nvSpPr>
        <p:spPr>
          <a:xfrm>
            <a:off x="1669278" y="4495800"/>
            <a:ext cx="4183637" cy="800100"/>
          </a:xfrm>
        </p:spPr>
        <p:txBody>
          <a:bodyPr anchor="ctr"/>
          <a:lstStyle>
            <a:lvl1pPr>
              <a:buSzPct val="50000"/>
              <a:defRPr sz="1995"/>
            </a:lvl1pPr>
            <a:lvl2pPr marL="457686" indent="-142532">
              <a:buSzPct val="50000"/>
              <a:defRPr sz="1596"/>
            </a:lvl2pPr>
            <a:lvl3pPr>
              <a:defRPr sz="219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32803" y="3316685"/>
            <a:ext cx="874018" cy="643731"/>
          </a:xfrm>
        </p:spPr>
        <p:txBody>
          <a:bodyPr anchor="ctr">
            <a:noAutofit/>
          </a:bodyPr>
          <a:lstStyle>
            <a:lvl1pPr marL="0" indent="0" algn="ctr">
              <a:buNone/>
              <a:defRPr sz="3990" b="0">
                <a:latin typeface="+mj-lt"/>
              </a:defRPr>
            </a:lvl1pPr>
            <a:lvl2pPr marL="542964" indent="0">
              <a:buNone/>
              <a:defRPr sz="2344" b="1"/>
            </a:lvl2pPr>
            <a:lvl3pPr marL="1085928" indent="0">
              <a:buNone/>
              <a:defRPr sz="2195" b="1"/>
            </a:lvl3pPr>
            <a:lvl4pPr marL="1628893" indent="0">
              <a:buNone/>
              <a:defRPr sz="1895" b="1"/>
            </a:lvl4pPr>
            <a:lvl5pPr marL="2171857" indent="0">
              <a:buNone/>
              <a:defRPr sz="1895" b="1"/>
            </a:lvl5pPr>
            <a:lvl6pPr marL="2714821" indent="0">
              <a:buNone/>
              <a:defRPr sz="1895" b="1"/>
            </a:lvl6pPr>
            <a:lvl7pPr marL="3257785" indent="0">
              <a:buNone/>
              <a:defRPr sz="1895" b="1"/>
            </a:lvl7pPr>
            <a:lvl8pPr marL="3800748" indent="0">
              <a:buNone/>
              <a:defRPr sz="1895" b="1"/>
            </a:lvl8pPr>
            <a:lvl9pPr marL="4343713" indent="0">
              <a:buNone/>
              <a:defRPr sz="1895" b="1"/>
            </a:lvl9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32803" y="4573985"/>
            <a:ext cx="874018" cy="643731"/>
          </a:xfrm>
        </p:spPr>
        <p:txBody>
          <a:bodyPr anchor="ctr">
            <a:noAutofit/>
          </a:bodyPr>
          <a:lstStyle>
            <a:lvl1pPr marL="0" indent="0" algn="ctr">
              <a:buNone/>
              <a:defRPr sz="3990" b="0">
                <a:latin typeface="+mj-lt"/>
              </a:defRPr>
            </a:lvl1pPr>
            <a:lvl2pPr marL="542964" indent="0">
              <a:buNone/>
              <a:defRPr sz="2344" b="1"/>
            </a:lvl2pPr>
            <a:lvl3pPr marL="1085928" indent="0">
              <a:buNone/>
              <a:defRPr sz="2195" b="1"/>
            </a:lvl3pPr>
            <a:lvl4pPr marL="1628893" indent="0">
              <a:buNone/>
              <a:defRPr sz="1895" b="1"/>
            </a:lvl4pPr>
            <a:lvl5pPr marL="2171857" indent="0">
              <a:buNone/>
              <a:defRPr sz="1895" b="1"/>
            </a:lvl5pPr>
            <a:lvl6pPr marL="2714821" indent="0">
              <a:buNone/>
              <a:defRPr sz="1895" b="1"/>
            </a:lvl6pPr>
            <a:lvl7pPr marL="3257785" indent="0">
              <a:buNone/>
              <a:defRPr sz="1895" b="1"/>
            </a:lvl7pPr>
            <a:lvl8pPr marL="3800748" indent="0">
              <a:buNone/>
              <a:defRPr sz="1895" b="1"/>
            </a:lvl8pPr>
            <a:lvl9pPr marL="4343713" indent="0">
              <a:buNone/>
              <a:defRPr sz="1895" b="1"/>
            </a:lvl9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25"/>
          </p:nvPr>
        </p:nvSpPr>
        <p:spPr>
          <a:xfrm>
            <a:off x="1669278" y="3276600"/>
            <a:ext cx="4183637" cy="800100"/>
          </a:xfrm>
        </p:spPr>
        <p:txBody>
          <a:bodyPr anchor="ctr"/>
          <a:lstStyle>
            <a:lvl1pPr>
              <a:buSzPct val="50000"/>
              <a:defRPr sz="1995"/>
            </a:lvl1pPr>
            <a:lvl2pPr marL="457686" indent="-142532">
              <a:buSzPct val="50000"/>
              <a:defRPr sz="1596"/>
            </a:lvl2pPr>
            <a:lvl3pPr>
              <a:defRPr sz="219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26"/>
          </p:nvPr>
        </p:nvSpPr>
        <p:spPr>
          <a:xfrm>
            <a:off x="7338085" y="2095500"/>
            <a:ext cx="4183637" cy="800100"/>
          </a:xfrm>
        </p:spPr>
        <p:txBody>
          <a:bodyPr anchor="ctr"/>
          <a:lstStyle>
            <a:lvl1pPr>
              <a:buSzPct val="50000"/>
              <a:defRPr sz="1995"/>
            </a:lvl1pPr>
            <a:lvl2pPr marL="457686" indent="-142532">
              <a:buSzPct val="50000"/>
              <a:defRPr sz="1596"/>
            </a:lvl2pPr>
            <a:lvl3pPr>
              <a:defRPr sz="219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/>
          </p:nvPr>
        </p:nvSpPr>
        <p:spPr>
          <a:xfrm>
            <a:off x="7338085" y="4495800"/>
            <a:ext cx="4183637" cy="800100"/>
          </a:xfrm>
        </p:spPr>
        <p:txBody>
          <a:bodyPr anchor="ctr"/>
          <a:lstStyle>
            <a:lvl1pPr>
              <a:buSzPct val="50000"/>
              <a:defRPr sz="1995"/>
            </a:lvl1pPr>
            <a:lvl2pPr marL="457686" indent="-142532">
              <a:buSzPct val="50000"/>
              <a:defRPr sz="1596"/>
            </a:lvl2pPr>
            <a:lvl3pPr>
              <a:defRPr sz="219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8"/>
          </p:nvPr>
        </p:nvSpPr>
        <p:spPr>
          <a:xfrm>
            <a:off x="7338085" y="3276600"/>
            <a:ext cx="4183637" cy="800100"/>
          </a:xfrm>
        </p:spPr>
        <p:txBody>
          <a:bodyPr anchor="ctr"/>
          <a:lstStyle>
            <a:lvl1pPr>
              <a:buSzPct val="50000"/>
              <a:defRPr sz="1995"/>
            </a:lvl1pPr>
            <a:lvl2pPr marL="457686" indent="-142532">
              <a:buSzPct val="50000"/>
              <a:defRPr sz="1596"/>
            </a:lvl2pPr>
            <a:lvl3pPr>
              <a:defRPr sz="219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418800" y="681335"/>
            <a:ext cx="277405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94" spc="150" dirty="0">
                <a:latin typeface="+mn-lt"/>
              </a:rPr>
              <a:t>AGENDA</a:t>
            </a:r>
          </a:p>
        </p:txBody>
      </p:sp>
      <p:pic>
        <p:nvPicPr>
          <p:cNvPr id="29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031" y="702733"/>
            <a:ext cx="11454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 userDrawn="1"/>
        </p:nvCxnSpPr>
        <p:spPr>
          <a:xfrm flipH="1">
            <a:off x="2166837" y="914400"/>
            <a:ext cx="9006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>
          <a:xfrm>
            <a:off x="551803" y="3238500"/>
            <a:ext cx="836018" cy="838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551803" y="4495800"/>
            <a:ext cx="836018" cy="838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156920" y="2019300"/>
            <a:ext cx="836018" cy="838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156920" y="3238500"/>
            <a:ext cx="836018" cy="838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6156920" y="4495800"/>
            <a:ext cx="836018" cy="838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</p:spTree>
    <p:extLst>
      <p:ext uri="{BB962C8B-B14F-4D97-AF65-F5344CB8AC3E}">
        <p14:creationId xmlns:p14="http://schemas.microsoft.com/office/powerpoint/2010/main" val="31804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0805" y="228600"/>
            <a:ext cx="10982229" cy="5943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0087" y="4991100"/>
            <a:ext cx="3998793" cy="914400"/>
          </a:xfrm>
        </p:spPr>
        <p:txBody>
          <a:bodyPr>
            <a:normAutofit/>
          </a:bodyPr>
          <a:lstStyle>
            <a:lvl1pPr marL="0" indent="0">
              <a:buNone/>
              <a:defRPr sz="2394" b="1" u="sng" cap="all" baseline="0"/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294882" y="4991100"/>
            <a:ext cx="4028084" cy="914400"/>
          </a:xfrm>
        </p:spPr>
        <p:txBody>
          <a:bodyPr anchor="ctr">
            <a:normAutofit/>
          </a:bodyPr>
          <a:lstStyle>
            <a:lvl1pPr marL="0" indent="0" algn="l">
              <a:buNone/>
              <a:defRPr sz="9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436969" y="4991100"/>
            <a:ext cx="3534074" cy="914400"/>
          </a:xfrm>
        </p:spPr>
        <p:txBody>
          <a:bodyPr anchor="ctr">
            <a:normAutofit/>
          </a:bodyPr>
          <a:lstStyle>
            <a:lvl1pPr marL="0" indent="0" algn="l">
              <a:buNone/>
              <a:defRPr sz="9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038" y="685800"/>
            <a:ext cx="13745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38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0804" y="2057400"/>
            <a:ext cx="10982229" cy="434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32843" y="209550"/>
            <a:ext cx="7258152" cy="914400"/>
          </a:xfrm>
        </p:spPr>
        <p:txBody>
          <a:bodyPr>
            <a:normAutofit/>
          </a:bodyPr>
          <a:lstStyle>
            <a:lvl1pPr marL="0" indent="0" algn="ctr">
              <a:buNone/>
              <a:defRPr sz="2394" b="1" u="sng" cap="all" baseline="0"/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432843" y="1143000"/>
            <a:ext cx="7258151" cy="685800"/>
          </a:xfrm>
        </p:spPr>
        <p:txBody>
          <a:bodyPr anchor="t">
            <a:normAutofit/>
          </a:bodyPr>
          <a:lstStyle>
            <a:lvl1pPr marL="0" indent="0" algn="ctr">
              <a:buNone/>
              <a:defRPr sz="9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038" y="685800"/>
            <a:ext cx="13745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97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0804" y="266700"/>
            <a:ext cx="10982229" cy="2857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8805" y="3429000"/>
            <a:ext cx="2508052" cy="800100"/>
          </a:xfrm>
        </p:spPr>
        <p:txBody>
          <a:bodyPr>
            <a:normAutofit/>
          </a:bodyPr>
          <a:lstStyle>
            <a:lvl1pPr marL="0" indent="0">
              <a:buNone/>
              <a:defRPr sz="1995" b="0" u="sng">
                <a:effectLst/>
              </a:defRPr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8797" y="571500"/>
            <a:ext cx="4066085" cy="1028700"/>
          </a:xfrm>
        </p:spPr>
        <p:txBody>
          <a:bodyPr>
            <a:normAutofit/>
          </a:bodyPr>
          <a:lstStyle>
            <a:lvl1pPr marL="0" indent="0">
              <a:buNone/>
              <a:defRPr sz="2394" b="1" u="sng" cap="all" baseline="0"/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08805" y="4305300"/>
            <a:ext cx="2508052" cy="2057400"/>
          </a:xfrm>
        </p:spPr>
        <p:txBody>
          <a:bodyPr>
            <a:normAutofit/>
          </a:bodyPr>
          <a:lstStyle>
            <a:lvl1pPr marL="0" indent="0">
              <a:buNone/>
              <a:defRPr sz="1596" b="0" u="none">
                <a:effectLst/>
              </a:defRPr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82863" y="3429000"/>
            <a:ext cx="2508052" cy="800100"/>
          </a:xfrm>
        </p:spPr>
        <p:txBody>
          <a:bodyPr>
            <a:normAutofit/>
          </a:bodyPr>
          <a:lstStyle>
            <a:lvl1pPr marL="0" indent="0">
              <a:buNone/>
              <a:defRPr sz="1995" b="0" u="sng">
                <a:effectLst/>
              </a:defRPr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3382863" y="4305300"/>
            <a:ext cx="2508052" cy="2057400"/>
          </a:xfrm>
        </p:spPr>
        <p:txBody>
          <a:bodyPr>
            <a:normAutofit/>
          </a:bodyPr>
          <a:lstStyle>
            <a:lvl1pPr marL="0" indent="0">
              <a:buNone/>
              <a:defRPr sz="1596" b="0" u="none">
                <a:effectLst/>
              </a:defRPr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70923" y="3429000"/>
            <a:ext cx="2508052" cy="800100"/>
          </a:xfrm>
        </p:spPr>
        <p:txBody>
          <a:bodyPr>
            <a:normAutofit/>
          </a:bodyPr>
          <a:lstStyle>
            <a:lvl1pPr marL="0" indent="0">
              <a:buNone/>
              <a:defRPr sz="1995" b="0" u="sng">
                <a:effectLst/>
              </a:defRPr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70923" y="4305300"/>
            <a:ext cx="2508052" cy="2057400"/>
          </a:xfrm>
        </p:spPr>
        <p:txBody>
          <a:bodyPr>
            <a:normAutofit/>
          </a:bodyPr>
          <a:lstStyle>
            <a:lvl1pPr marL="0" indent="0">
              <a:buNone/>
              <a:defRPr sz="1596" b="0" u="none">
                <a:effectLst/>
              </a:defRPr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9071107" y="3429000"/>
            <a:ext cx="2508052" cy="800100"/>
          </a:xfrm>
        </p:spPr>
        <p:txBody>
          <a:bodyPr>
            <a:normAutofit/>
          </a:bodyPr>
          <a:lstStyle>
            <a:lvl1pPr marL="0" indent="0">
              <a:buNone/>
              <a:defRPr sz="1995" b="0" u="sng">
                <a:effectLst/>
              </a:defRPr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9071107" y="4305300"/>
            <a:ext cx="2508052" cy="2057400"/>
          </a:xfrm>
        </p:spPr>
        <p:txBody>
          <a:bodyPr>
            <a:normAutofit/>
          </a:bodyPr>
          <a:lstStyle>
            <a:lvl1pPr marL="0" indent="0">
              <a:buNone/>
              <a:defRPr sz="1596" b="0" u="none">
                <a:effectLst/>
              </a:defRPr>
            </a:lvl1pPr>
            <a:lvl2pPr marL="402257" indent="-142532">
              <a:buSzPct val="50000"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038" y="685800"/>
            <a:ext cx="13745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7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52795" y="1485900"/>
            <a:ext cx="2888852" cy="3771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0804" y="5448300"/>
            <a:ext cx="11438239" cy="723900"/>
          </a:xfrm>
        </p:spPr>
        <p:txBody>
          <a:bodyPr>
            <a:normAutofit/>
          </a:bodyPr>
          <a:lstStyle>
            <a:lvl1pPr marL="0" indent="0" algn="l">
              <a:buNone/>
              <a:defRPr sz="1995" b="0" cap="none" baseline="0"/>
            </a:lvl1pPr>
            <a:lvl2pPr marL="259725" indent="0" algn="l">
              <a:buSzPct val="50000"/>
              <a:buNone/>
              <a:defRPr sz="1596" cap="none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128968" y="1485900"/>
            <a:ext cx="2888852" cy="3771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05140" y="1485900"/>
            <a:ext cx="2888852" cy="3771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081313" y="1485900"/>
            <a:ext cx="2888852" cy="37719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2" descr="W:\LINCOLN_DESIGN\Brand\_Maday.Lori\Lincoln_Branding\Logos\lincoln_star\Blk_lincolnSta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038" y="685800"/>
            <a:ext cx="13745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6801" y="571500"/>
            <a:ext cx="4028084" cy="1485900"/>
          </a:xfrm>
        </p:spPr>
        <p:txBody>
          <a:bodyPr anchor="t">
            <a:normAutofit/>
          </a:bodyPr>
          <a:lstStyle>
            <a:lvl1pPr marL="0" indent="0">
              <a:buNone/>
              <a:defRPr sz="2394" b="1" u="sng" cap="all" baseline="0"/>
            </a:lvl1pPr>
            <a:lvl2pPr marL="259725" indent="0">
              <a:buSzPct val="50000"/>
              <a:buNone/>
              <a:defRPr sz="1596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2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217708" tIns="108854" rIns="217708" bIns="108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217708" tIns="108854" rIns="217708" bIns="10885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794" y="6574423"/>
            <a:ext cx="3914082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LINCOLN CONFIDENTIAL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30979" y="6574423"/>
            <a:ext cx="3116065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FFE8C1-E379-4AA2-987D-59B560D3E0E6}" type="slidenum">
              <a:rPr lang="en-US" sz="798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79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267" y="7072920"/>
            <a:ext cx="466721" cy="467939"/>
          </a:xfrm>
          <a:prstGeom prst="rect">
            <a:avLst/>
          </a:prstGeom>
          <a:solidFill>
            <a:srgbClr val="F1F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  <p:sp>
        <p:nvSpPr>
          <p:cNvPr id="7" name="Rectangle 6"/>
          <p:cNvSpPr/>
          <p:nvPr/>
        </p:nvSpPr>
        <p:spPr>
          <a:xfrm>
            <a:off x="1062764" y="7072920"/>
            <a:ext cx="466721" cy="4679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  <p:sp>
        <p:nvSpPr>
          <p:cNvPr id="8" name="Rectangle 7"/>
          <p:cNvSpPr/>
          <p:nvPr/>
        </p:nvSpPr>
        <p:spPr>
          <a:xfrm>
            <a:off x="1611261" y="7072920"/>
            <a:ext cx="466721" cy="467939"/>
          </a:xfrm>
          <a:prstGeom prst="rect">
            <a:avLst/>
          </a:prstGeom>
          <a:solidFill>
            <a:srgbClr val="53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  <p:sp>
        <p:nvSpPr>
          <p:cNvPr id="9" name="Rectangle 8"/>
          <p:cNvSpPr/>
          <p:nvPr/>
        </p:nvSpPr>
        <p:spPr>
          <a:xfrm>
            <a:off x="-34229" y="7072920"/>
            <a:ext cx="466721" cy="46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  <p:sp>
        <p:nvSpPr>
          <p:cNvPr id="13" name="Rectangle 12"/>
          <p:cNvSpPr/>
          <p:nvPr/>
        </p:nvSpPr>
        <p:spPr>
          <a:xfrm>
            <a:off x="2166836" y="7072920"/>
            <a:ext cx="466721" cy="467939"/>
          </a:xfrm>
          <a:prstGeom prst="rect">
            <a:avLst/>
          </a:prstGeom>
          <a:solidFill>
            <a:srgbClr val="5A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  <p:sp>
        <p:nvSpPr>
          <p:cNvPr id="14" name="Rectangle 13"/>
          <p:cNvSpPr/>
          <p:nvPr/>
        </p:nvSpPr>
        <p:spPr>
          <a:xfrm>
            <a:off x="2715334" y="7072920"/>
            <a:ext cx="466721" cy="467939"/>
          </a:xfrm>
          <a:prstGeom prst="rect">
            <a:avLst/>
          </a:prstGeom>
          <a:solidFill>
            <a:srgbClr val="5E5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5" dirty="0"/>
          </a:p>
        </p:txBody>
      </p:sp>
    </p:spTree>
    <p:extLst>
      <p:ext uri="{BB962C8B-B14F-4D97-AF65-F5344CB8AC3E}">
        <p14:creationId xmlns:p14="http://schemas.microsoft.com/office/powerpoint/2010/main" val="236863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49" r:id="rId2"/>
    <p:sldLayoutId id="2147483689" r:id="rId3"/>
    <p:sldLayoutId id="2147483685" r:id="rId4"/>
    <p:sldLayoutId id="2147483654" r:id="rId5"/>
    <p:sldLayoutId id="2147483660" r:id="rId6"/>
    <p:sldLayoutId id="2147483684" r:id="rId7"/>
    <p:sldLayoutId id="2147483682" r:id="rId8"/>
    <p:sldLayoutId id="2147483666" r:id="rId9"/>
    <p:sldLayoutId id="2147483683" r:id="rId10"/>
    <p:sldLayoutId id="2147483686" r:id="rId11"/>
    <p:sldLayoutId id="2147483659" r:id="rId12"/>
    <p:sldLayoutId id="2147483662" r:id="rId13"/>
    <p:sldLayoutId id="2147483688" r:id="rId14"/>
  </p:sldLayoutIdLst>
  <p:hf hdr="0" ftr="0" dt="0"/>
  <p:txStyles>
    <p:titleStyle>
      <a:lvl1pPr algn="ctr" defTabSz="1085928" rtl="0" eaLnBrk="1" latinLnBrk="0" hangingPunct="1">
        <a:spcBef>
          <a:spcPct val="0"/>
        </a:spcBef>
        <a:buNone/>
        <a:defRPr sz="5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28" indent="-141728" algn="l" defTabSz="1085928" rtl="0" eaLnBrk="1" latinLnBrk="0" hangingPunct="1">
        <a:spcBef>
          <a:spcPct val="20000"/>
        </a:spcBef>
        <a:buSzPct val="50000"/>
        <a:buFont typeface="Arial" panose="020B0604020202020204" pitchFamily="34" charset="0"/>
        <a:buChar char="•"/>
        <a:defRPr sz="2344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882317" indent="-339352" algn="l" defTabSz="10859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5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357410" indent="-271481" algn="l" defTabSz="10859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900374" indent="-271481" algn="l" defTabSz="10859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5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443339" indent="-271481" algn="l" defTabSz="1085928" rtl="0" eaLnBrk="1" latinLnBrk="0" hangingPunct="1">
        <a:spcBef>
          <a:spcPct val="20000"/>
        </a:spcBef>
        <a:buFont typeface="Arial" panose="020B0604020202020204" pitchFamily="34" charset="0"/>
        <a:buChar char="»"/>
        <a:defRPr sz="1995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986303" indent="-271481" algn="l" defTabSz="10859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529267" indent="-271481" algn="l" defTabSz="10859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072231" indent="-271481" algn="l" defTabSz="10859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4615195" indent="-271481" algn="l" defTabSz="10859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5928" rtl="0" eaLnBrk="1" latinLnBrk="0" hangingPunct="1"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42964" algn="l" defTabSz="1085928" rtl="0" eaLnBrk="1" latinLnBrk="0" hangingPunct="1">
        <a:defRPr sz="2195" kern="1200">
          <a:solidFill>
            <a:schemeClr val="tx1"/>
          </a:solidFill>
          <a:latin typeface="+mn-lt"/>
          <a:ea typeface="+mn-ea"/>
          <a:cs typeface="+mn-cs"/>
        </a:defRPr>
      </a:lvl2pPr>
      <a:lvl3pPr marL="1085928" algn="l" defTabSz="1085928" rtl="0" eaLnBrk="1" latinLnBrk="0" hangingPunct="1">
        <a:defRPr sz="2195" kern="1200">
          <a:solidFill>
            <a:schemeClr val="tx1"/>
          </a:solidFill>
          <a:latin typeface="+mn-lt"/>
          <a:ea typeface="+mn-ea"/>
          <a:cs typeface="+mn-cs"/>
        </a:defRPr>
      </a:lvl3pPr>
      <a:lvl4pPr marL="1628893" algn="l" defTabSz="1085928" rtl="0" eaLnBrk="1" latinLnBrk="0" hangingPunct="1">
        <a:defRPr sz="2195" kern="1200">
          <a:solidFill>
            <a:schemeClr val="tx1"/>
          </a:solidFill>
          <a:latin typeface="+mn-lt"/>
          <a:ea typeface="+mn-ea"/>
          <a:cs typeface="+mn-cs"/>
        </a:defRPr>
      </a:lvl4pPr>
      <a:lvl5pPr marL="2171857" algn="l" defTabSz="1085928" rtl="0" eaLnBrk="1" latinLnBrk="0" hangingPunct="1">
        <a:defRPr sz="2195" kern="1200">
          <a:solidFill>
            <a:schemeClr val="tx1"/>
          </a:solidFill>
          <a:latin typeface="+mn-lt"/>
          <a:ea typeface="+mn-ea"/>
          <a:cs typeface="+mn-cs"/>
        </a:defRPr>
      </a:lvl5pPr>
      <a:lvl6pPr marL="2714821" algn="l" defTabSz="1085928" rtl="0" eaLnBrk="1" latinLnBrk="0" hangingPunct="1">
        <a:defRPr sz="2195" kern="1200">
          <a:solidFill>
            <a:schemeClr val="tx1"/>
          </a:solidFill>
          <a:latin typeface="+mn-lt"/>
          <a:ea typeface="+mn-ea"/>
          <a:cs typeface="+mn-cs"/>
        </a:defRPr>
      </a:lvl6pPr>
      <a:lvl7pPr marL="3257785" algn="l" defTabSz="1085928" rtl="0" eaLnBrk="1" latinLnBrk="0" hangingPunct="1">
        <a:defRPr sz="2195" kern="1200">
          <a:solidFill>
            <a:schemeClr val="tx1"/>
          </a:solidFill>
          <a:latin typeface="+mn-lt"/>
          <a:ea typeface="+mn-ea"/>
          <a:cs typeface="+mn-cs"/>
        </a:defRPr>
      </a:lvl7pPr>
      <a:lvl8pPr marL="3800748" algn="l" defTabSz="1085928" rtl="0" eaLnBrk="1" latinLnBrk="0" hangingPunct="1">
        <a:defRPr sz="2195" kern="1200">
          <a:solidFill>
            <a:schemeClr val="tx1"/>
          </a:solidFill>
          <a:latin typeface="+mn-lt"/>
          <a:ea typeface="+mn-ea"/>
          <a:cs typeface="+mn-cs"/>
        </a:defRPr>
      </a:lvl8pPr>
      <a:lvl9pPr marL="4343713" algn="l" defTabSz="1085928" rtl="0" eaLnBrk="1" latinLnBrk="0" hangingPunct="1">
        <a:defRPr sz="2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109458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3" y="1600201"/>
            <a:ext cx="10945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13" y="6356350"/>
            <a:ext cx="28381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0FC8-EEE4-4A09-92B0-17FD0EF93C1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546" y="6356350"/>
            <a:ext cx="38507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641" y="6356350"/>
            <a:ext cx="2838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9FED-8C81-487C-B5F9-386821981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6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6103" rtl="0" eaLnBrk="1" latinLnBrk="0" hangingPunct="1">
        <a:spcBef>
          <a:spcPct val="0"/>
        </a:spcBef>
        <a:buNone/>
        <a:defRPr sz="2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39" indent="-171039" algn="l" defTabSz="4561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96" kern="1200">
          <a:solidFill>
            <a:schemeClr val="tx1"/>
          </a:solidFill>
          <a:latin typeface="+mn-lt"/>
          <a:ea typeface="+mn-ea"/>
          <a:cs typeface="+mn-cs"/>
        </a:defRPr>
      </a:lvl1pPr>
      <a:lvl2pPr marL="370583" indent="-142532" algn="l" defTabSz="45610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97" kern="1200">
          <a:solidFill>
            <a:schemeClr val="tx1"/>
          </a:solidFill>
          <a:latin typeface="+mn-lt"/>
          <a:ea typeface="+mn-ea"/>
          <a:cs typeface="+mn-cs"/>
        </a:defRPr>
      </a:lvl2pPr>
      <a:lvl3pPr marL="570128" indent="-114026" algn="l" defTabSz="4561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3pPr>
      <a:lvl4pPr marL="798180" indent="-114026" algn="l" defTabSz="456103" rtl="0" eaLnBrk="1" latinLnBrk="0" hangingPunct="1">
        <a:spcBef>
          <a:spcPct val="20000"/>
        </a:spcBef>
        <a:buFont typeface="Arial" panose="020B0604020202020204" pitchFamily="34" charset="0"/>
        <a:buChar char="–"/>
        <a:defRPr sz="998" kern="1200">
          <a:solidFill>
            <a:schemeClr val="tx1"/>
          </a:solidFill>
          <a:latin typeface="+mn-lt"/>
          <a:ea typeface="+mn-ea"/>
          <a:cs typeface="+mn-cs"/>
        </a:defRPr>
      </a:lvl4pPr>
      <a:lvl5pPr marL="1026231" indent="-114026" algn="l" defTabSz="456103" rtl="0" eaLnBrk="1" latinLnBrk="0" hangingPunct="1">
        <a:spcBef>
          <a:spcPct val="20000"/>
        </a:spcBef>
        <a:buFont typeface="Arial" panose="020B0604020202020204" pitchFamily="34" charset="0"/>
        <a:buChar char="»"/>
        <a:defRPr sz="998" kern="1200">
          <a:solidFill>
            <a:schemeClr val="tx1"/>
          </a:solidFill>
          <a:latin typeface="+mn-lt"/>
          <a:ea typeface="+mn-ea"/>
          <a:cs typeface="+mn-cs"/>
        </a:defRPr>
      </a:lvl5pPr>
      <a:lvl6pPr marL="1254282" indent="-114026" algn="l" defTabSz="456103" rtl="0" eaLnBrk="1" latinLnBrk="0" hangingPunct="1">
        <a:spcBef>
          <a:spcPct val="20000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6pPr>
      <a:lvl7pPr marL="1482334" indent="-114026" algn="l" defTabSz="456103" rtl="0" eaLnBrk="1" latinLnBrk="0" hangingPunct="1">
        <a:spcBef>
          <a:spcPct val="20000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7pPr>
      <a:lvl8pPr marL="1710385" indent="-114026" algn="l" defTabSz="456103" rtl="0" eaLnBrk="1" latinLnBrk="0" hangingPunct="1">
        <a:spcBef>
          <a:spcPct val="20000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8pPr>
      <a:lvl9pPr marL="1938437" indent="-114026" algn="l" defTabSz="456103" rtl="0" eaLnBrk="1" latinLnBrk="0" hangingPunct="1">
        <a:spcBef>
          <a:spcPct val="20000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103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1pPr>
      <a:lvl2pPr marL="228051" algn="l" defTabSz="456103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56103" algn="l" defTabSz="456103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3pPr>
      <a:lvl4pPr marL="684154" algn="l" defTabSz="456103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4pPr>
      <a:lvl5pPr marL="912205" algn="l" defTabSz="456103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5pPr>
      <a:lvl6pPr marL="1140257" algn="l" defTabSz="456103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6pPr>
      <a:lvl7pPr marL="1368308" algn="l" defTabSz="456103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7pPr>
      <a:lvl8pPr marL="1596360" algn="l" defTabSz="456103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8pPr>
      <a:lvl9pPr marL="1824411" algn="l" defTabSz="456103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7038435-3D95-4FF1-80FB-4987C5AFE5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0" y="668476"/>
            <a:ext cx="10614248" cy="5597358"/>
          </a:xfrm>
          <a:prstGeom prst="rect">
            <a:avLst/>
          </a:prstGeom>
        </p:spPr>
      </p:pic>
      <p:sp>
        <p:nvSpPr>
          <p:cNvPr id="8" name="AutoShape 2" descr="Image result for renault espace 20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D303AF-7CE5-4434-A41E-3EF87B9A97A8}"/>
                  </a:ext>
                </a:extLst>
              </p14:cNvPr>
              <p14:cNvContentPartPr/>
              <p14:nvPr/>
            </p14:nvContentPartPr>
            <p14:xfrm>
              <a:off x="2746949" y="5248958"/>
              <a:ext cx="2160" cy="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D303AF-7CE5-4434-A41E-3EF87B9A97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309" y="5240318"/>
                <a:ext cx="19800" cy="205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FD2CA75-CA20-49E0-B18A-97BEEBB826F5}"/>
              </a:ext>
            </a:extLst>
          </p:cNvPr>
          <p:cNvSpPr txBox="1">
            <a:spLocks/>
          </p:cNvSpPr>
          <p:nvPr/>
        </p:nvSpPr>
        <p:spPr>
          <a:xfrm>
            <a:off x="714289" y="136128"/>
            <a:ext cx="10010510" cy="608013"/>
          </a:xfrm>
          <a:prstGeom prst="rect">
            <a:avLst/>
          </a:prstGeom>
        </p:spPr>
        <p:txBody>
          <a:bodyPr vert="horz" lIns="108571" tIns="54285" rIns="108571" bIns="54285" rtlCol="0" anchor="t">
            <a:noAutofit/>
          </a:bodyPr>
          <a:lstStyle>
            <a:lvl1pPr marL="0" indent="0" algn="l" defTabSz="2177081" rtl="0" eaLnBrk="1" latinLnBrk="0" hangingPunct="1">
              <a:spcBef>
                <a:spcPct val="20000"/>
              </a:spcBef>
              <a:buSzPct val="50000"/>
              <a:buFont typeface="Arial" panose="020B0604020202020204" pitchFamily="34" charset="0"/>
              <a:buNone/>
              <a:defRPr sz="5400" b="1" u="sng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0" algn="l" defTabSz="2177081" rtl="0" eaLnBrk="1" latinLnBrk="0" hangingPunct="1">
              <a:spcBef>
                <a:spcPct val="20000"/>
              </a:spcBef>
              <a:buSzPct val="50000"/>
              <a:buFont typeface="Arial" panose="020B0604020202020204" pitchFamily="34" charset="0"/>
              <a:buNone/>
              <a:defRPr sz="32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87575" indent="-307975" algn="l" defTabSz="2177081" rtl="0" eaLnBrk="1" latinLnBrk="0" hangingPunct="1">
              <a:spcBef>
                <a:spcPct val="20000"/>
              </a:spcBef>
              <a:buSzPct val="60000"/>
              <a:buFont typeface="Arial" panose="020B0604020202020204" pitchFamily="34" charset="0"/>
              <a:buChar char="•"/>
              <a:defRPr sz="4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8813" indent="-328613" algn="l" defTabSz="2177081" rtl="0" eaLnBrk="1" latinLnBrk="0" hangingPunct="1">
              <a:spcBef>
                <a:spcPct val="20000"/>
              </a:spcBef>
              <a:buSzPct val="60000"/>
              <a:buFont typeface="Arial" panose="020B0604020202020204" pitchFamily="34" charset="0"/>
              <a:buChar char="–"/>
              <a:defRPr sz="4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60838" indent="-325438" algn="l" defTabSz="2177081" rtl="0" eaLnBrk="1" latinLnBrk="0" hangingPunct="1">
              <a:spcBef>
                <a:spcPct val="20000"/>
              </a:spcBef>
              <a:buSzPct val="60000"/>
              <a:buFont typeface="Arial" panose="020B0604020202020204" pitchFamily="34" charset="0"/>
              <a:buChar char="»"/>
              <a:defRPr sz="4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986974" indent="-544269" algn="l" defTabSz="217708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5515" indent="-544269" algn="l" defTabSz="217708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055" indent="-544269" algn="l" defTabSz="217708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2596" indent="-544269" algn="l" defTabSz="217708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5" dirty="0"/>
              <a:t>THEME A - High / low series– EMBRACE REFERENCE</a:t>
            </a:r>
            <a:endParaRPr lang="en-US" sz="1795" b="0" dirty="0"/>
          </a:p>
        </p:txBody>
      </p:sp>
    </p:spTree>
    <p:extLst>
      <p:ext uri="{BB962C8B-B14F-4D97-AF65-F5344CB8AC3E}">
        <p14:creationId xmlns:p14="http://schemas.microsoft.com/office/powerpoint/2010/main" val="25330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LincolnMillerB Light"/>
        <a:ea typeface=""/>
        <a:cs typeface=""/>
      </a:majorFont>
      <a:minorFont>
        <a:latin typeface="Lincoln 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67553</TotalTime>
  <Words>11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LincolnMillerB Light</vt:lpstr>
      <vt:lpstr>Arial</vt:lpstr>
      <vt:lpstr>Calibri</vt:lpstr>
      <vt:lpstr>Lincoln Proxima Nova</vt:lpstr>
      <vt:lpstr>Office Theme</vt:lpstr>
      <vt:lpstr>Custom Design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Maday, Lori (L.)</dc:creator>
  <cp:lastModifiedBy>Chen, Julian (J.)</cp:lastModifiedBy>
  <cp:revision>1087</cp:revision>
  <cp:lastPrinted>2017-03-08T21:26:09Z</cp:lastPrinted>
  <dcterms:created xsi:type="dcterms:W3CDTF">2016-11-03T12:22:57Z</dcterms:created>
  <dcterms:modified xsi:type="dcterms:W3CDTF">2020-07-30T06:00:33Z</dcterms:modified>
</cp:coreProperties>
</file>