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2" r:id="rId2"/>
  </p:sldMasterIdLst>
  <p:notesMasterIdLst>
    <p:notesMasterId r:id="rId9"/>
  </p:notesMasterIdLst>
  <p:sldIdLst>
    <p:sldId id="417" r:id="rId3"/>
    <p:sldId id="300" r:id="rId4"/>
    <p:sldId id="623" r:id="rId5"/>
    <p:sldId id="338" r:id="rId6"/>
    <p:sldId id="339" r:id="rId7"/>
    <p:sldId id="624" r:id="rId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6" d="100"/>
          <a:sy n="106" d="100"/>
        </p:scale>
        <p:origin x="126"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D696CB-5FEA-4B75-B8D0-D3059B5C870A}" type="datetimeFigureOut">
              <a:rPr lang="en-US" smtClean="0"/>
              <a:t>9/2/2020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2B302F-28B0-4A4F-8F11-3C8BB2D87E1F}" type="slidenum">
              <a:rPr lang="en-US" smtClean="0"/>
              <a:t>‹#›</a:t>
            </a:fld>
            <a:endParaRPr lang="en-US"/>
          </a:p>
        </p:txBody>
      </p:sp>
    </p:spTree>
    <p:extLst>
      <p:ext uri="{BB962C8B-B14F-4D97-AF65-F5344CB8AC3E}">
        <p14:creationId xmlns:p14="http://schemas.microsoft.com/office/powerpoint/2010/main" val="170130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8940D74-F78F-48F4-BDD6-641B0563C92D}" type="slidenum">
              <a:rPr lang="en-US" smtClean="0"/>
              <a:t>2</a:t>
            </a:fld>
            <a:endParaRPr lang="en-US" dirty="0"/>
          </a:p>
        </p:txBody>
      </p:sp>
    </p:spTree>
    <p:extLst>
      <p:ext uri="{BB962C8B-B14F-4D97-AF65-F5344CB8AC3E}">
        <p14:creationId xmlns:p14="http://schemas.microsoft.com/office/powerpoint/2010/main" val="26734254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Subtitle 2"/>
          <p:cNvSpPr>
            <a:spLocks noGrp="1"/>
          </p:cNvSpPr>
          <p:nvPr>
            <p:ph type="subTitle" idx="1" hasCustomPrompt="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3" name="Rectangle 12"/>
          <p:cNvSpPr/>
          <p:nvPr userDrawn="1"/>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2684976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7"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11"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13"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14"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15"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16" name="TextBox 15"/>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17" name="TextBox 16"/>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18"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19"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21"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23" name="TextBox 22"/>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CONFIDENTIAL</a:t>
            </a:r>
          </a:p>
        </p:txBody>
      </p:sp>
    </p:spTree>
    <p:extLst>
      <p:ext uri="{BB962C8B-B14F-4D97-AF65-F5344CB8AC3E}">
        <p14:creationId xmlns:p14="http://schemas.microsoft.com/office/powerpoint/2010/main" val="4180203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32"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33"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34"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35"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36"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37"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38" name="TextBox 37"/>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39" name="TextBox 38"/>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40"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41"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21"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8" name="TextBox 17"/>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CONFIDENTIAL</a:t>
            </a:r>
          </a:p>
        </p:txBody>
      </p:sp>
    </p:spTree>
    <p:extLst>
      <p:ext uri="{BB962C8B-B14F-4D97-AF65-F5344CB8AC3E}">
        <p14:creationId xmlns:p14="http://schemas.microsoft.com/office/powerpoint/2010/main" val="3288128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dirty="0"/>
              <a:t>Third level</a:t>
            </a:r>
          </a:p>
        </p:txBody>
      </p:sp>
      <p:sp>
        <p:nvSpPr>
          <p:cNvPr id="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1" name="TextBox 10"/>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CONFIDENTIAL</a:t>
            </a:r>
          </a:p>
        </p:txBody>
      </p:sp>
    </p:spTree>
    <p:extLst>
      <p:ext uri="{BB962C8B-B14F-4D97-AF65-F5344CB8AC3E}">
        <p14:creationId xmlns:p14="http://schemas.microsoft.com/office/powerpoint/2010/main" val="14077865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dirty="0"/>
              <a:t>Third level</a:t>
            </a:r>
          </a:p>
        </p:txBody>
      </p:sp>
      <p:sp>
        <p:nvSpPr>
          <p:cNvPr id="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1"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12"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13"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15"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16"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17"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18" name="TextBox 17"/>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19" name="TextBox 18"/>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20"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21"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22" name="TextBox 21"/>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CONFIDENTIAL</a:t>
            </a:r>
          </a:p>
        </p:txBody>
      </p:sp>
    </p:spTree>
    <p:extLst>
      <p:ext uri="{BB962C8B-B14F-4D97-AF65-F5344CB8AC3E}">
        <p14:creationId xmlns:p14="http://schemas.microsoft.com/office/powerpoint/2010/main" val="41645505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1" name="TextBox 10"/>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CONFIDENTIAL</a:t>
            </a:r>
          </a:p>
        </p:txBody>
      </p:sp>
    </p:spTree>
    <p:extLst>
      <p:ext uri="{BB962C8B-B14F-4D97-AF65-F5344CB8AC3E}">
        <p14:creationId xmlns:p14="http://schemas.microsoft.com/office/powerpoint/2010/main" val="38393952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4293020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6806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4" name="Rectangle 3"/>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5"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3"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9" name="TextBox 8"/>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CONFIDENTIAL</a:t>
            </a:r>
          </a:p>
        </p:txBody>
      </p:sp>
    </p:spTree>
    <p:extLst>
      <p:ext uri="{BB962C8B-B14F-4D97-AF65-F5344CB8AC3E}">
        <p14:creationId xmlns:p14="http://schemas.microsoft.com/office/powerpoint/2010/main" val="11124929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4" name="Rectangle 3"/>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5"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4"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9" name="TextBox 8"/>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CONFIDENTIAL</a:t>
            </a:r>
          </a:p>
        </p:txBody>
      </p:sp>
    </p:spTree>
    <p:extLst>
      <p:ext uri="{BB962C8B-B14F-4D97-AF65-F5344CB8AC3E}">
        <p14:creationId xmlns:p14="http://schemas.microsoft.com/office/powerpoint/2010/main" val="29374751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7"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0" name="Text Placeholder 16"/>
          <p:cNvSpPr>
            <a:spLocks noGrp="1"/>
          </p:cNvSpPr>
          <p:nvPr>
            <p:ph type="body" sz="quarter" idx="11" hasCustomPrompt="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2" name="Straight Connector 11"/>
          <p:cNvCxnSpPr/>
          <p:nvPr userDrawn="1"/>
        </p:nvCxnSpPr>
        <p:spPr>
          <a:xfrm flipH="1">
            <a:off x="838200" y="5263944"/>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838200" y="186292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CONFIDENTIAL</a:t>
            </a:r>
          </a:p>
        </p:txBody>
      </p:sp>
    </p:spTree>
    <p:extLst>
      <p:ext uri="{BB962C8B-B14F-4D97-AF65-F5344CB8AC3E}">
        <p14:creationId xmlns:p14="http://schemas.microsoft.com/office/powerpoint/2010/main" val="1789007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3" name="Rectangle 12"/>
          <p:cNvSpPr/>
          <p:nvPr userDrawn="1"/>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11027973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7"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0" name="Text Placeholder 16"/>
          <p:cNvSpPr>
            <a:spLocks noGrp="1"/>
          </p:cNvSpPr>
          <p:nvPr>
            <p:ph type="body" sz="quarter" idx="11" hasCustomPrompt="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2" name="Straight Connector 11"/>
          <p:cNvCxnSpPr/>
          <p:nvPr userDrawn="1"/>
        </p:nvCxnSpPr>
        <p:spPr>
          <a:xfrm flipH="1">
            <a:off x="838200" y="504152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838200" y="1640504"/>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15"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6" name="TextBox 15"/>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CONFIDENTIAL</a:t>
            </a:r>
          </a:p>
        </p:txBody>
      </p:sp>
    </p:spTree>
    <p:extLst>
      <p:ext uri="{BB962C8B-B14F-4D97-AF65-F5344CB8AC3E}">
        <p14:creationId xmlns:p14="http://schemas.microsoft.com/office/powerpoint/2010/main" val="41725196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7"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8" name="Text Placeholder 7"/>
          <p:cNvSpPr txBox="1">
            <a:spLocks/>
          </p:cNvSpPr>
          <p:nvPr userDrawn="1"/>
        </p:nvSpPr>
        <p:spPr>
          <a:xfrm>
            <a:off x="915893" y="6576595"/>
            <a:ext cx="4700544" cy="255409"/>
          </a:xfrm>
          <a:prstGeom prst="rect">
            <a:avLst/>
          </a:prstGeom>
        </p:spPr>
        <p:txBody>
          <a:bodyPr lIns="0">
            <a:noAutofit/>
          </a:bodyPr>
          <a:lstStyle>
            <a:lvl1pPr indent="0" algn="ctr">
              <a:lnSpc>
                <a:spcPct val="90000"/>
              </a:lnSpc>
              <a:spcBef>
                <a:spcPts val="1000"/>
              </a:spcBef>
              <a:buFont typeface="Arial"/>
              <a:buNone/>
              <a:defRPr sz="700" b="0" i="0" spc="0" baseline="0">
                <a:solidFill>
                  <a:schemeClr val="accent4">
                    <a:lumMod val="50000"/>
                  </a:schemeClr>
                </a:solidFill>
                <a:latin typeface="+mj-lt"/>
                <a:ea typeface="Ford Antenna Cond" charset="0"/>
                <a:cs typeface="Ford Antenna Cond" charset="0"/>
              </a:defRPr>
            </a:lvl1pPr>
            <a:lvl2pPr marL="115888" indent="-115888">
              <a:lnSpc>
                <a:spcPct val="90000"/>
              </a:lnSpc>
              <a:spcBef>
                <a:spcPts val="500"/>
              </a:spcBef>
              <a:buFont typeface="Arial"/>
              <a:buChar char="•"/>
              <a:tabLst/>
              <a:defRPr sz="1600" spc="0">
                <a:ea typeface="Ford Antenna" charset="0"/>
                <a:cs typeface="Ford Antenna" charset="0"/>
              </a:defRPr>
            </a:lvl2pPr>
            <a:lvl3pPr marL="401638" indent="-158750">
              <a:lnSpc>
                <a:spcPct val="90000"/>
              </a:lnSpc>
              <a:spcBef>
                <a:spcPts val="500"/>
              </a:spcBef>
              <a:buFont typeface="Arial"/>
              <a:buChar char="•"/>
              <a:tabLst/>
              <a:defRPr sz="1600" spc="0">
                <a:ea typeface="Ford Antenna" charset="0"/>
                <a:cs typeface="Ford Antenna" charset="0"/>
              </a:defRPr>
            </a:lvl3pPr>
            <a:lvl4pPr marL="1600200" indent="-228600">
              <a:lnSpc>
                <a:spcPct val="90000"/>
              </a:lnSpc>
              <a:spcBef>
                <a:spcPts val="500"/>
              </a:spcBef>
              <a:buFont typeface="Arial"/>
              <a:buChar char="•"/>
              <a:defRPr sz="1200">
                <a:latin typeface="Ford Antenna" charset="0"/>
                <a:ea typeface="Ford Antenna" charset="0"/>
                <a:cs typeface="Ford Antenna" charset="0"/>
              </a:defRPr>
            </a:lvl4pPr>
            <a:lvl5pPr marL="2057400" indent="-228600">
              <a:lnSpc>
                <a:spcPct val="90000"/>
              </a:lnSpc>
              <a:spcBef>
                <a:spcPts val="500"/>
              </a:spcBef>
              <a:buFont typeface="Arial"/>
              <a:buChar char="•"/>
              <a:defRPr sz="1200">
                <a:latin typeface="Ford Antenna" charset="0"/>
                <a:ea typeface="Ford Antenna" charset="0"/>
                <a:cs typeface="Ford Antenna" charset="0"/>
              </a:defRP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US" altLang="zh-CN" sz="700" b="0" i="0" u="none" strike="noStrike" kern="1200" cap="none" spc="0" normalizeH="0" baseline="0" noProof="0" dirty="0">
                <a:ln>
                  <a:noFill/>
                </a:ln>
                <a:solidFill>
                  <a:srgbClr val="C8CCD1">
                    <a:lumMod val="50000"/>
                  </a:srgbClr>
                </a:solidFill>
                <a:effectLst/>
                <a:uLnTx/>
                <a:uFillTx/>
                <a:latin typeface="Arial" panose="020B0604020202020204"/>
              </a:rPr>
              <a:t>The information contained herein does not constitute the Company’s forecast of financial performance and has been prepared solely for business planning purposes to determine actions the Company may take to meet its plan</a:t>
            </a:r>
          </a:p>
        </p:txBody>
      </p:sp>
      <p:cxnSp>
        <p:nvCxnSpPr>
          <p:cNvPr id="12" name="Straight Connector 11"/>
          <p:cNvCxnSpPr/>
          <p:nvPr userDrawn="1"/>
        </p:nvCxnSpPr>
        <p:spPr>
          <a:xfrm flipH="1">
            <a:off x="838200" y="5263944"/>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CONFIDENTIAL</a:t>
            </a:r>
          </a:p>
        </p:txBody>
      </p:sp>
    </p:spTree>
    <p:extLst>
      <p:ext uri="{BB962C8B-B14F-4D97-AF65-F5344CB8AC3E}">
        <p14:creationId xmlns:p14="http://schemas.microsoft.com/office/powerpoint/2010/main" val="9305477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7" name="Text Placeholder 16"/>
          <p:cNvSpPr>
            <a:spLocks noGrp="1"/>
          </p:cNvSpPr>
          <p:nvPr>
            <p:ph type="body" sz="quarter" idx="11" hasCustomPrompt="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2" hasCustomPrompt="1"/>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userDrawn="1"/>
        </p:nvCxnSpPr>
        <p:spPr>
          <a:xfrm flipH="1">
            <a:off x="6412280" y="4955755"/>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776215" y="4955755"/>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 Box 11"/>
          <p:cNvSpPr txBox="1">
            <a:spLocks noChangeArrowheads="1"/>
          </p:cNvSpPr>
          <p:nvPr userDrawn="1"/>
        </p:nvSpPr>
        <p:spPr bwMode="blackWhite">
          <a:xfrm>
            <a:off x="1105969"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1Q</a:t>
            </a:r>
          </a:p>
        </p:txBody>
      </p:sp>
      <p:sp>
        <p:nvSpPr>
          <p:cNvPr id="16" name="Text Box 26"/>
          <p:cNvSpPr txBox="1">
            <a:spLocks noChangeArrowheads="1"/>
          </p:cNvSpPr>
          <p:nvPr userDrawn="1"/>
        </p:nvSpPr>
        <p:spPr bwMode="blackWhite">
          <a:xfrm>
            <a:off x="2139970"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2Q</a:t>
            </a:r>
          </a:p>
        </p:txBody>
      </p:sp>
      <p:sp>
        <p:nvSpPr>
          <p:cNvPr id="17" name="Text Box 26"/>
          <p:cNvSpPr txBox="1">
            <a:spLocks noChangeArrowheads="1"/>
          </p:cNvSpPr>
          <p:nvPr userDrawn="1"/>
        </p:nvSpPr>
        <p:spPr bwMode="blackWhite">
          <a:xfrm>
            <a:off x="3173817"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3Q</a:t>
            </a:r>
          </a:p>
        </p:txBody>
      </p:sp>
      <p:sp>
        <p:nvSpPr>
          <p:cNvPr id="18" name="Text Box 26"/>
          <p:cNvSpPr txBox="1">
            <a:spLocks noChangeArrowheads="1"/>
          </p:cNvSpPr>
          <p:nvPr userDrawn="1"/>
        </p:nvSpPr>
        <p:spPr bwMode="blackWhite">
          <a:xfrm>
            <a:off x="5275406" y="4973768"/>
            <a:ext cx="413831"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FY</a:t>
            </a:r>
          </a:p>
        </p:txBody>
      </p:sp>
      <p:grpSp>
        <p:nvGrpSpPr>
          <p:cNvPr id="19" name="Group 18"/>
          <p:cNvGrpSpPr/>
          <p:nvPr userDrawn="1"/>
        </p:nvGrpSpPr>
        <p:grpSpPr>
          <a:xfrm>
            <a:off x="776217" y="1546076"/>
            <a:ext cx="10848145" cy="0"/>
            <a:chOff x="928615" y="4581960"/>
            <a:chExt cx="10848145" cy="0"/>
          </a:xfrm>
        </p:grpSpPr>
        <p:cxnSp>
          <p:nvCxnSpPr>
            <p:cNvPr id="20" name="Straight Connector 19"/>
            <p:cNvCxnSpPr/>
            <p:nvPr userDrawn="1"/>
          </p:nvCxnSpPr>
          <p:spPr>
            <a:xfrm flipH="1">
              <a:off x="6564680" y="4581960"/>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928615" y="4581960"/>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2" name="Text Box 26"/>
          <p:cNvSpPr txBox="1">
            <a:spLocks noChangeArrowheads="1"/>
          </p:cNvSpPr>
          <p:nvPr userDrawn="1"/>
        </p:nvSpPr>
        <p:spPr bwMode="blackWhite">
          <a:xfrm>
            <a:off x="4204381"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4Q</a:t>
            </a:r>
          </a:p>
        </p:txBody>
      </p:sp>
      <p:sp>
        <p:nvSpPr>
          <p:cNvPr id="23" name="Text Box 11"/>
          <p:cNvSpPr txBox="1">
            <a:spLocks noChangeArrowheads="1"/>
          </p:cNvSpPr>
          <p:nvPr userDrawn="1"/>
        </p:nvSpPr>
        <p:spPr bwMode="blackWhite">
          <a:xfrm>
            <a:off x="6752837"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1Q</a:t>
            </a:r>
          </a:p>
        </p:txBody>
      </p:sp>
      <p:sp>
        <p:nvSpPr>
          <p:cNvPr id="24" name="Text Box 26"/>
          <p:cNvSpPr txBox="1">
            <a:spLocks noChangeArrowheads="1"/>
          </p:cNvSpPr>
          <p:nvPr userDrawn="1"/>
        </p:nvSpPr>
        <p:spPr bwMode="blackWhite">
          <a:xfrm>
            <a:off x="7786838"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2Q</a:t>
            </a:r>
          </a:p>
        </p:txBody>
      </p:sp>
      <p:sp>
        <p:nvSpPr>
          <p:cNvPr id="25" name="Text Box 26"/>
          <p:cNvSpPr txBox="1">
            <a:spLocks noChangeArrowheads="1"/>
          </p:cNvSpPr>
          <p:nvPr userDrawn="1"/>
        </p:nvSpPr>
        <p:spPr bwMode="blackWhite">
          <a:xfrm>
            <a:off x="8820685"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3Q</a:t>
            </a:r>
          </a:p>
        </p:txBody>
      </p:sp>
      <p:sp>
        <p:nvSpPr>
          <p:cNvPr id="26" name="Text Box 26"/>
          <p:cNvSpPr txBox="1">
            <a:spLocks noChangeArrowheads="1"/>
          </p:cNvSpPr>
          <p:nvPr userDrawn="1"/>
        </p:nvSpPr>
        <p:spPr bwMode="blackWhite">
          <a:xfrm>
            <a:off x="10922274" y="4980512"/>
            <a:ext cx="413831"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FY</a:t>
            </a:r>
          </a:p>
        </p:txBody>
      </p:sp>
      <p:sp>
        <p:nvSpPr>
          <p:cNvPr id="27" name="Text Box 26"/>
          <p:cNvSpPr txBox="1">
            <a:spLocks noChangeArrowheads="1"/>
          </p:cNvSpPr>
          <p:nvPr userDrawn="1"/>
        </p:nvSpPr>
        <p:spPr bwMode="blackWhite">
          <a:xfrm>
            <a:off x="9851249"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4Q</a:t>
            </a:r>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1" name="Rectangle 27"/>
          <p:cNvSpPr>
            <a:spLocks noChangeArrowheads="1"/>
          </p:cNvSpPr>
          <p:nvPr userDrawn="1"/>
        </p:nvSpPr>
        <p:spPr bwMode="blackWhite">
          <a:xfrm>
            <a:off x="819309" y="1669202"/>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32" name="Freeform 28"/>
          <p:cNvSpPr>
            <a:spLocks noChangeAspect="1"/>
          </p:cNvSpPr>
          <p:nvPr userDrawn="1"/>
        </p:nvSpPr>
        <p:spPr bwMode="blackWhite">
          <a:xfrm rot="4200000">
            <a:off x="819404" y="1829248"/>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33" name="Text Box 26"/>
          <p:cNvSpPr txBox="1">
            <a:spLocks noChangeArrowheads="1"/>
          </p:cNvSpPr>
          <p:nvPr userDrawn="1"/>
        </p:nvSpPr>
        <p:spPr bwMode="blackWhite">
          <a:xfrm>
            <a:off x="956325" y="1586835"/>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34" name="Oval 33"/>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sp>
        <p:nvSpPr>
          <p:cNvPr id="35" name="TextBox 34"/>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CONFIDENTIAL</a:t>
            </a:r>
          </a:p>
        </p:txBody>
      </p:sp>
    </p:spTree>
    <p:extLst>
      <p:ext uri="{BB962C8B-B14F-4D97-AF65-F5344CB8AC3E}">
        <p14:creationId xmlns:p14="http://schemas.microsoft.com/office/powerpoint/2010/main" val="12312922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7" name="Text Placeholder 16"/>
          <p:cNvSpPr>
            <a:spLocks noGrp="1"/>
          </p:cNvSpPr>
          <p:nvPr>
            <p:ph type="body" sz="quarter" idx="11" hasCustomPrompt="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2" hasCustomPrompt="1"/>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userDrawn="1"/>
        </p:nvCxnSpPr>
        <p:spPr>
          <a:xfrm flipH="1">
            <a:off x="6412280" y="4955755"/>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776215" y="4955755"/>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userDrawn="1"/>
        </p:nvGrpSpPr>
        <p:grpSpPr>
          <a:xfrm>
            <a:off x="776217" y="1546076"/>
            <a:ext cx="10848145" cy="0"/>
            <a:chOff x="928615" y="4581960"/>
            <a:chExt cx="10848145" cy="0"/>
          </a:xfrm>
        </p:grpSpPr>
        <p:cxnSp>
          <p:nvCxnSpPr>
            <p:cNvPr id="20" name="Straight Connector 19"/>
            <p:cNvCxnSpPr/>
            <p:nvPr userDrawn="1"/>
          </p:nvCxnSpPr>
          <p:spPr>
            <a:xfrm flipH="1">
              <a:off x="6564680" y="4581960"/>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928615" y="4581960"/>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36"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5" name="TextBox 14"/>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CONFIDENTIAL</a:t>
            </a:r>
          </a:p>
        </p:txBody>
      </p:sp>
    </p:spTree>
    <p:extLst>
      <p:ext uri="{BB962C8B-B14F-4D97-AF65-F5344CB8AC3E}">
        <p14:creationId xmlns:p14="http://schemas.microsoft.com/office/powerpoint/2010/main" val="27294684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Text Placeholder 16"/>
          <p:cNvSpPr>
            <a:spLocks noGrp="1"/>
          </p:cNvSpPr>
          <p:nvPr>
            <p:ph type="body" sz="quarter" idx="12" hasCustomPrompt="1"/>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userDrawn="1"/>
        </p:nvCxnSpPr>
        <p:spPr>
          <a:xfrm flipH="1">
            <a:off x="7991593" y="4955755"/>
            <a:ext cx="315883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971456" y="4955755"/>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7991593" y="1546076"/>
            <a:ext cx="315883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971456" y="1546076"/>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36" name="Subtitle 2"/>
          <p:cNvSpPr>
            <a:spLocks noGrp="1"/>
          </p:cNvSpPr>
          <p:nvPr userDrawn="1">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userDrawn="1"/>
        </p:nvCxnSpPr>
        <p:spPr>
          <a:xfrm flipH="1">
            <a:off x="4452080" y="4955755"/>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452080" y="1546076"/>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22" name="Text Placeholder 16"/>
          <p:cNvSpPr>
            <a:spLocks noGrp="1"/>
          </p:cNvSpPr>
          <p:nvPr>
            <p:ph type="body" sz="quarter" idx="15" hasCustomPrompt="1"/>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23" name="Text Box 15"/>
          <p:cNvSpPr txBox="1">
            <a:spLocks noChangeArrowheads="1"/>
          </p:cNvSpPr>
          <p:nvPr userDrawn="1"/>
        </p:nvSpPr>
        <p:spPr bwMode="auto">
          <a:xfrm>
            <a:off x="2232341" y="4925008"/>
            <a:ext cx="63992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2018</a:t>
            </a:r>
          </a:p>
        </p:txBody>
      </p:sp>
      <p:sp>
        <p:nvSpPr>
          <p:cNvPr id="24" name="Text Box 16"/>
          <p:cNvSpPr txBox="1">
            <a:spLocks noChangeArrowheads="1"/>
          </p:cNvSpPr>
          <p:nvPr userDrawn="1"/>
        </p:nvSpPr>
        <p:spPr bwMode="auto">
          <a:xfrm>
            <a:off x="1175323"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2014	</a:t>
            </a:r>
          </a:p>
        </p:txBody>
      </p:sp>
      <p:sp>
        <p:nvSpPr>
          <p:cNvPr id="25" name="Text Box 15"/>
          <p:cNvSpPr txBox="1">
            <a:spLocks noChangeArrowheads="1"/>
          </p:cNvSpPr>
          <p:nvPr userDrawn="1"/>
        </p:nvSpPr>
        <p:spPr bwMode="auto">
          <a:xfrm>
            <a:off x="3300805"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2022</a:t>
            </a:r>
          </a:p>
        </p:txBody>
      </p:sp>
      <p:sp>
        <p:nvSpPr>
          <p:cNvPr id="26" name="Text Box 15"/>
          <p:cNvSpPr txBox="1">
            <a:spLocks noChangeArrowheads="1"/>
          </p:cNvSpPr>
          <p:nvPr userDrawn="1"/>
        </p:nvSpPr>
        <p:spPr bwMode="auto">
          <a:xfrm>
            <a:off x="5712108" y="4925008"/>
            <a:ext cx="63992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2018</a:t>
            </a:r>
          </a:p>
        </p:txBody>
      </p:sp>
      <p:sp>
        <p:nvSpPr>
          <p:cNvPr id="27" name="Text Box 16"/>
          <p:cNvSpPr txBox="1">
            <a:spLocks noChangeArrowheads="1"/>
          </p:cNvSpPr>
          <p:nvPr userDrawn="1"/>
        </p:nvSpPr>
        <p:spPr bwMode="auto">
          <a:xfrm>
            <a:off x="4637531"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2014</a:t>
            </a:r>
          </a:p>
        </p:txBody>
      </p:sp>
      <p:sp>
        <p:nvSpPr>
          <p:cNvPr id="31" name="Text Box 15"/>
          <p:cNvSpPr txBox="1">
            <a:spLocks noChangeArrowheads="1"/>
          </p:cNvSpPr>
          <p:nvPr userDrawn="1"/>
        </p:nvSpPr>
        <p:spPr bwMode="auto">
          <a:xfrm>
            <a:off x="6780587"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2022</a:t>
            </a:r>
          </a:p>
        </p:txBody>
      </p:sp>
      <p:sp>
        <p:nvSpPr>
          <p:cNvPr id="32" name="Text Box 15"/>
          <p:cNvSpPr txBox="1">
            <a:spLocks noChangeArrowheads="1"/>
          </p:cNvSpPr>
          <p:nvPr userDrawn="1"/>
        </p:nvSpPr>
        <p:spPr bwMode="auto">
          <a:xfrm>
            <a:off x="9249478" y="4925008"/>
            <a:ext cx="63992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2018</a:t>
            </a:r>
          </a:p>
        </p:txBody>
      </p:sp>
      <p:sp>
        <p:nvSpPr>
          <p:cNvPr id="33" name="Text Box 16"/>
          <p:cNvSpPr txBox="1">
            <a:spLocks noChangeArrowheads="1"/>
          </p:cNvSpPr>
          <p:nvPr userDrawn="1"/>
        </p:nvSpPr>
        <p:spPr bwMode="auto">
          <a:xfrm>
            <a:off x="8179867"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2014</a:t>
            </a:r>
          </a:p>
        </p:txBody>
      </p:sp>
      <p:sp>
        <p:nvSpPr>
          <p:cNvPr id="34" name="Text Box 15"/>
          <p:cNvSpPr txBox="1">
            <a:spLocks noChangeArrowheads="1"/>
          </p:cNvSpPr>
          <p:nvPr userDrawn="1"/>
        </p:nvSpPr>
        <p:spPr bwMode="auto">
          <a:xfrm>
            <a:off x="10320995"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2022</a:t>
            </a:r>
          </a:p>
        </p:txBody>
      </p:sp>
      <p:sp>
        <p:nvSpPr>
          <p:cNvPr id="37" name="TextBox 36"/>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CONFIDENTIAL</a:t>
            </a:r>
          </a:p>
        </p:txBody>
      </p:sp>
    </p:spTree>
    <p:extLst>
      <p:ext uri="{BB962C8B-B14F-4D97-AF65-F5344CB8AC3E}">
        <p14:creationId xmlns:p14="http://schemas.microsoft.com/office/powerpoint/2010/main" val="10254455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57"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58"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59"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60"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61"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62"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63" name="TextBox 62"/>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64" name="TextBox 63"/>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65"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66"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67" name="Text Box 37"/>
          <p:cNvSpPr txBox="1">
            <a:spLocks noChangeArrowheads="1"/>
          </p:cNvSpPr>
          <p:nvPr userDrawn="1"/>
        </p:nvSpPr>
        <p:spPr bwMode="auto">
          <a:xfrm>
            <a:off x="78455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userDrawn="1"/>
        </p:nvSpPr>
        <p:spPr bwMode="auto">
          <a:xfrm>
            <a:off x="220936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userDrawn="1"/>
        </p:nvSpPr>
        <p:spPr bwMode="auto">
          <a:xfrm>
            <a:off x="3674638"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userDrawn="1"/>
        </p:nvSpPr>
        <p:spPr bwMode="auto">
          <a:xfrm>
            <a:off x="1496559"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userDrawn="1"/>
        </p:nvSpPr>
        <p:spPr bwMode="auto">
          <a:xfrm>
            <a:off x="514061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userDrawn="1"/>
        </p:nvSpPr>
        <p:spPr bwMode="auto">
          <a:xfrm>
            <a:off x="2933586"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userDrawn="1"/>
        </p:nvSpPr>
        <p:spPr bwMode="auto">
          <a:xfrm>
            <a:off x="441328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userDrawn="1"/>
        </p:nvSpPr>
        <p:spPr bwMode="auto">
          <a:xfrm>
            <a:off x="78866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userDrawn="1"/>
        </p:nvSpPr>
        <p:spPr bwMode="auto">
          <a:xfrm>
            <a:off x="221348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userDrawn="1"/>
        </p:nvSpPr>
        <p:spPr bwMode="auto">
          <a:xfrm>
            <a:off x="3678754"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userDrawn="1"/>
        </p:nvSpPr>
        <p:spPr bwMode="auto">
          <a:xfrm>
            <a:off x="1500675"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userDrawn="1"/>
        </p:nvSpPr>
        <p:spPr bwMode="auto">
          <a:xfrm>
            <a:off x="514473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userDrawn="1"/>
        </p:nvSpPr>
        <p:spPr bwMode="auto">
          <a:xfrm>
            <a:off x="2937702"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userDrawn="1"/>
        </p:nvSpPr>
        <p:spPr bwMode="auto">
          <a:xfrm>
            <a:off x="441740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userDrawn="1"/>
        </p:nvSpPr>
        <p:spPr bwMode="auto">
          <a:xfrm>
            <a:off x="6405227"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userDrawn="1"/>
        </p:nvSpPr>
        <p:spPr bwMode="auto">
          <a:xfrm>
            <a:off x="783003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userDrawn="1"/>
        </p:nvSpPr>
        <p:spPr bwMode="auto">
          <a:xfrm>
            <a:off x="9295312"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userDrawn="1"/>
        </p:nvSpPr>
        <p:spPr bwMode="auto">
          <a:xfrm>
            <a:off x="7117233"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userDrawn="1"/>
        </p:nvSpPr>
        <p:spPr bwMode="auto">
          <a:xfrm>
            <a:off x="1076128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userDrawn="1"/>
        </p:nvSpPr>
        <p:spPr bwMode="auto">
          <a:xfrm>
            <a:off x="8554260"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userDrawn="1"/>
        </p:nvSpPr>
        <p:spPr bwMode="auto">
          <a:xfrm>
            <a:off x="1003395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userDrawn="1"/>
        </p:nvSpPr>
        <p:spPr bwMode="auto">
          <a:xfrm>
            <a:off x="6401111"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userDrawn="1"/>
        </p:nvSpPr>
        <p:spPr bwMode="auto">
          <a:xfrm>
            <a:off x="782592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userDrawn="1"/>
        </p:nvSpPr>
        <p:spPr bwMode="auto">
          <a:xfrm>
            <a:off x="9291196"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userDrawn="1"/>
        </p:nvSpPr>
        <p:spPr bwMode="auto">
          <a:xfrm>
            <a:off x="7113117"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userDrawn="1"/>
        </p:nvSpPr>
        <p:spPr bwMode="auto">
          <a:xfrm>
            <a:off x="1075717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userDrawn="1"/>
        </p:nvSpPr>
        <p:spPr bwMode="auto">
          <a:xfrm>
            <a:off x="8550144"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userDrawn="1"/>
        </p:nvSpPr>
        <p:spPr bwMode="auto">
          <a:xfrm>
            <a:off x="1002984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userDrawn="1"/>
        </p:nvCxnSpPr>
        <p:spPr>
          <a:xfrm flipH="1">
            <a:off x="6325167"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flipH="1">
            <a:off x="695164"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flipH="1">
            <a:off x="6333405"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flipH="1">
            <a:off x="703402"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userDrawn="1"/>
        </p:nvSpPr>
        <p:spPr bwMode="blackWhite">
          <a:xfrm>
            <a:off x="789577" y="1245975"/>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userDrawn="1"/>
        </p:nvSpPr>
        <p:spPr bwMode="blackWhite">
          <a:xfrm rot="4200000">
            <a:off x="789672" y="1406021"/>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userDrawn="1"/>
        </p:nvSpPr>
        <p:spPr bwMode="blackWhite">
          <a:xfrm>
            <a:off x="926593" y="1163608"/>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userDrawn="1"/>
        </p:nvCxnSpPr>
        <p:spPr>
          <a:xfrm flipH="1">
            <a:off x="6333405"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703402"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6333405"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flipH="1">
            <a:off x="703402"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Rectangle 106"/>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10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1" name="Picture 1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12" name="TextBox 111"/>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CONFIDENTIAL</a:t>
            </a:r>
          </a:p>
        </p:txBody>
      </p:sp>
    </p:spTree>
    <p:extLst>
      <p:ext uri="{BB962C8B-B14F-4D97-AF65-F5344CB8AC3E}">
        <p14:creationId xmlns:p14="http://schemas.microsoft.com/office/powerpoint/2010/main" val="34112634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7" name="Text Box 37"/>
          <p:cNvSpPr txBox="1">
            <a:spLocks noChangeArrowheads="1"/>
          </p:cNvSpPr>
          <p:nvPr userDrawn="1"/>
        </p:nvSpPr>
        <p:spPr bwMode="auto">
          <a:xfrm>
            <a:off x="78455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userDrawn="1"/>
        </p:nvSpPr>
        <p:spPr bwMode="auto">
          <a:xfrm>
            <a:off x="220936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userDrawn="1"/>
        </p:nvSpPr>
        <p:spPr bwMode="auto">
          <a:xfrm>
            <a:off x="3674638"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userDrawn="1"/>
        </p:nvSpPr>
        <p:spPr bwMode="auto">
          <a:xfrm>
            <a:off x="1496559"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userDrawn="1"/>
        </p:nvSpPr>
        <p:spPr bwMode="auto">
          <a:xfrm>
            <a:off x="514061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userDrawn="1"/>
        </p:nvSpPr>
        <p:spPr bwMode="auto">
          <a:xfrm>
            <a:off x="2933586"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userDrawn="1"/>
        </p:nvSpPr>
        <p:spPr bwMode="auto">
          <a:xfrm>
            <a:off x="441328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userDrawn="1"/>
        </p:nvSpPr>
        <p:spPr bwMode="auto">
          <a:xfrm>
            <a:off x="78866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userDrawn="1"/>
        </p:nvSpPr>
        <p:spPr bwMode="auto">
          <a:xfrm>
            <a:off x="221348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userDrawn="1"/>
        </p:nvSpPr>
        <p:spPr bwMode="auto">
          <a:xfrm>
            <a:off x="3678754"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userDrawn="1"/>
        </p:nvSpPr>
        <p:spPr bwMode="auto">
          <a:xfrm>
            <a:off x="1500675"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userDrawn="1"/>
        </p:nvSpPr>
        <p:spPr bwMode="auto">
          <a:xfrm>
            <a:off x="514473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userDrawn="1"/>
        </p:nvSpPr>
        <p:spPr bwMode="auto">
          <a:xfrm>
            <a:off x="2937702"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userDrawn="1"/>
        </p:nvSpPr>
        <p:spPr bwMode="auto">
          <a:xfrm>
            <a:off x="441740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userDrawn="1"/>
        </p:nvSpPr>
        <p:spPr bwMode="auto">
          <a:xfrm>
            <a:off x="6405227"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userDrawn="1"/>
        </p:nvSpPr>
        <p:spPr bwMode="auto">
          <a:xfrm>
            <a:off x="783003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userDrawn="1"/>
        </p:nvSpPr>
        <p:spPr bwMode="auto">
          <a:xfrm>
            <a:off x="9295312"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userDrawn="1"/>
        </p:nvSpPr>
        <p:spPr bwMode="auto">
          <a:xfrm>
            <a:off x="7117233"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userDrawn="1"/>
        </p:nvSpPr>
        <p:spPr bwMode="auto">
          <a:xfrm>
            <a:off x="1076128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userDrawn="1"/>
        </p:nvSpPr>
        <p:spPr bwMode="auto">
          <a:xfrm>
            <a:off x="8554260"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userDrawn="1"/>
        </p:nvSpPr>
        <p:spPr bwMode="auto">
          <a:xfrm>
            <a:off x="1003395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userDrawn="1"/>
        </p:nvSpPr>
        <p:spPr bwMode="auto">
          <a:xfrm>
            <a:off x="6401111"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userDrawn="1"/>
        </p:nvSpPr>
        <p:spPr bwMode="auto">
          <a:xfrm>
            <a:off x="782592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userDrawn="1"/>
        </p:nvSpPr>
        <p:spPr bwMode="auto">
          <a:xfrm>
            <a:off x="9291196"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userDrawn="1"/>
        </p:nvSpPr>
        <p:spPr bwMode="auto">
          <a:xfrm>
            <a:off x="7113117"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userDrawn="1"/>
        </p:nvSpPr>
        <p:spPr bwMode="auto">
          <a:xfrm>
            <a:off x="1075717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userDrawn="1"/>
        </p:nvSpPr>
        <p:spPr bwMode="auto">
          <a:xfrm>
            <a:off x="8550144"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userDrawn="1"/>
        </p:nvSpPr>
        <p:spPr bwMode="auto">
          <a:xfrm>
            <a:off x="1002984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userDrawn="1"/>
        </p:nvCxnSpPr>
        <p:spPr>
          <a:xfrm flipH="1">
            <a:off x="6325167"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flipH="1">
            <a:off x="695164"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flipH="1">
            <a:off x="6333405"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flipH="1">
            <a:off x="703402"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userDrawn="1"/>
        </p:nvSpPr>
        <p:spPr bwMode="blackWhite">
          <a:xfrm>
            <a:off x="789577" y="1245975"/>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userDrawn="1"/>
        </p:nvSpPr>
        <p:spPr bwMode="blackWhite">
          <a:xfrm rot="4200000">
            <a:off x="789672" y="1406021"/>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userDrawn="1"/>
        </p:nvSpPr>
        <p:spPr bwMode="blackWhite">
          <a:xfrm>
            <a:off x="926593" y="1163608"/>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userDrawn="1"/>
        </p:nvCxnSpPr>
        <p:spPr>
          <a:xfrm flipH="1">
            <a:off x="6333405"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703402"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6333405"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flipH="1">
            <a:off x="703402"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Rectangle 106"/>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10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53"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57" name="Picture 5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54" name="TextBox 53"/>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CONFIDENTIAL</a:t>
            </a:r>
          </a:p>
        </p:txBody>
      </p:sp>
    </p:spTree>
    <p:extLst>
      <p:ext uri="{BB962C8B-B14F-4D97-AF65-F5344CB8AC3E}">
        <p14:creationId xmlns:p14="http://schemas.microsoft.com/office/powerpoint/2010/main" val="39113526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57"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58"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59"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60"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61"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62"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63" name="TextBox 62"/>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64" name="TextBox 63"/>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65"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66"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67" name="Text Box 37"/>
          <p:cNvSpPr txBox="1">
            <a:spLocks noChangeArrowheads="1"/>
          </p:cNvSpPr>
          <p:nvPr userDrawn="1"/>
        </p:nvSpPr>
        <p:spPr bwMode="auto">
          <a:xfrm>
            <a:off x="78455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userDrawn="1"/>
        </p:nvSpPr>
        <p:spPr bwMode="auto">
          <a:xfrm>
            <a:off x="220936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userDrawn="1"/>
        </p:nvSpPr>
        <p:spPr bwMode="auto">
          <a:xfrm>
            <a:off x="3674638"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userDrawn="1"/>
        </p:nvSpPr>
        <p:spPr bwMode="auto">
          <a:xfrm>
            <a:off x="1496559"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userDrawn="1"/>
        </p:nvSpPr>
        <p:spPr bwMode="auto">
          <a:xfrm>
            <a:off x="514061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userDrawn="1"/>
        </p:nvSpPr>
        <p:spPr bwMode="auto">
          <a:xfrm>
            <a:off x="2933586"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userDrawn="1"/>
        </p:nvSpPr>
        <p:spPr bwMode="auto">
          <a:xfrm>
            <a:off x="441328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userDrawn="1"/>
        </p:nvSpPr>
        <p:spPr bwMode="auto">
          <a:xfrm>
            <a:off x="78866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userDrawn="1"/>
        </p:nvSpPr>
        <p:spPr bwMode="auto">
          <a:xfrm>
            <a:off x="221348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userDrawn="1"/>
        </p:nvSpPr>
        <p:spPr bwMode="auto">
          <a:xfrm>
            <a:off x="3678754"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userDrawn="1"/>
        </p:nvSpPr>
        <p:spPr bwMode="auto">
          <a:xfrm>
            <a:off x="1500675"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userDrawn="1"/>
        </p:nvSpPr>
        <p:spPr bwMode="auto">
          <a:xfrm>
            <a:off x="514473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userDrawn="1"/>
        </p:nvSpPr>
        <p:spPr bwMode="auto">
          <a:xfrm>
            <a:off x="2937702"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userDrawn="1"/>
        </p:nvSpPr>
        <p:spPr bwMode="auto">
          <a:xfrm>
            <a:off x="441740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userDrawn="1"/>
        </p:nvSpPr>
        <p:spPr bwMode="auto">
          <a:xfrm>
            <a:off x="6405227"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userDrawn="1"/>
        </p:nvSpPr>
        <p:spPr bwMode="auto">
          <a:xfrm>
            <a:off x="783003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userDrawn="1"/>
        </p:nvSpPr>
        <p:spPr bwMode="auto">
          <a:xfrm>
            <a:off x="9295312"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userDrawn="1"/>
        </p:nvSpPr>
        <p:spPr bwMode="auto">
          <a:xfrm>
            <a:off x="7117233"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userDrawn="1"/>
        </p:nvSpPr>
        <p:spPr bwMode="auto">
          <a:xfrm>
            <a:off x="1076128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userDrawn="1"/>
        </p:nvSpPr>
        <p:spPr bwMode="auto">
          <a:xfrm>
            <a:off x="8554260"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userDrawn="1"/>
        </p:nvSpPr>
        <p:spPr bwMode="auto">
          <a:xfrm>
            <a:off x="1003395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userDrawn="1"/>
        </p:nvSpPr>
        <p:spPr bwMode="auto">
          <a:xfrm>
            <a:off x="6401111"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userDrawn="1"/>
        </p:nvSpPr>
        <p:spPr bwMode="auto">
          <a:xfrm>
            <a:off x="782592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userDrawn="1"/>
        </p:nvSpPr>
        <p:spPr bwMode="auto">
          <a:xfrm>
            <a:off x="9291196"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userDrawn="1"/>
        </p:nvSpPr>
        <p:spPr bwMode="auto">
          <a:xfrm>
            <a:off x="7113117"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userDrawn="1"/>
        </p:nvSpPr>
        <p:spPr bwMode="auto">
          <a:xfrm>
            <a:off x="1075717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userDrawn="1"/>
        </p:nvSpPr>
        <p:spPr bwMode="auto">
          <a:xfrm>
            <a:off x="8550144"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userDrawn="1"/>
        </p:nvSpPr>
        <p:spPr bwMode="auto">
          <a:xfrm>
            <a:off x="1002984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userDrawn="1"/>
        </p:nvCxnSpPr>
        <p:spPr>
          <a:xfrm flipH="1">
            <a:off x="6325167"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flipH="1">
            <a:off x="695164"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flipH="1">
            <a:off x="6333405"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flipH="1">
            <a:off x="703402"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userDrawn="1"/>
        </p:nvSpPr>
        <p:spPr bwMode="blackWhite">
          <a:xfrm>
            <a:off x="789577" y="1503150"/>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userDrawn="1"/>
        </p:nvSpPr>
        <p:spPr bwMode="blackWhite">
          <a:xfrm rot="4200000">
            <a:off x="789672" y="1663196"/>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userDrawn="1"/>
        </p:nvSpPr>
        <p:spPr bwMode="blackWhite">
          <a:xfrm>
            <a:off x="926593" y="1420783"/>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userDrawn="1"/>
        </p:nvCxnSpPr>
        <p:spPr>
          <a:xfrm flipH="1">
            <a:off x="6333405"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703402"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6333405"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flipH="1">
            <a:off x="703402"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8"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09" name="Picture 10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10" name="TextBox 109"/>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CONFIDENTIAL</a:t>
            </a:r>
          </a:p>
        </p:txBody>
      </p:sp>
    </p:spTree>
    <p:extLst>
      <p:ext uri="{BB962C8B-B14F-4D97-AF65-F5344CB8AC3E}">
        <p14:creationId xmlns:p14="http://schemas.microsoft.com/office/powerpoint/2010/main" val="14106744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7" name="Text Box 37"/>
          <p:cNvSpPr txBox="1">
            <a:spLocks noChangeArrowheads="1"/>
          </p:cNvSpPr>
          <p:nvPr userDrawn="1"/>
        </p:nvSpPr>
        <p:spPr bwMode="auto">
          <a:xfrm>
            <a:off x="78455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userDrawn="1"/>
        </p:nvSpPr>
        <p:spPr bwMode="auto">
          <a:xfrm>
            <a:off x="220936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userDrawn="1"/>
        </p:nvSpPr>
        <p:spPr bwMode="auto">
          <a:xfrm>
            <a:off x="3674638"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userDrawn="1"/>
        </p:nvSpPr>
        <p:spPr bwMode="auto">
          <a:xfrm>
            <a:off x="1496559"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userDrawn="1"/>
        </p:nvSpPr>
        <p:spPr bwMode="auto">
          <a:xfrm>
            <a:off x="514061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userDrawn="1"/>
        </p:nvSpPr>
        <p:spPr bwMode="auto">
          <a:xfrm>
            <a:off x="2933586"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userDrawn="1"/>
        </p:nvSpPr>
        <p:spPr bwMode="auto">
          <a:xfrm>
            <a:off x="441328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userDrawn="1"/>
        </p:nvSpPr>
        <p:spPr bwMode="auto">
          <a:xfrm>
            <a:off x="78866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userDrawn="1"/>
        </p:nvSpPr>
        <p:spPr bwMode="auto">
          <a:xfrm>
            <a:off x="221348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userDrawn="1"/>
        </p:nvSpPr>
        <p:spPr bwMode="auto">
          <a:xfrm>
            <a:off x="3678754"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userDrawn="1"/>
        </p:nvSpPr>
        <p:spPr bwMode="auto">
          <a:xfrm>
            <a:off x="1500675"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userDrawn="1"/>
        </p:nvSpPr>
        <p:spPr bwMode="auto">
          <a:xfrm>
            <a:off x="514473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userDrawn="1"/>
        </p:nvSpPr>
        <p:spPr bwMode="auto">
          <a:xfrm>
            <a:off x="2937702"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userDrawn="1"/>
        </p:nvSpPr>
        <p:spPr bwMode="auto">
          <a:xfrm>
            <a:off x="441740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userDrawn="1"/>
        </p:nvSpPr>
        <p:spPr bwMode="auto">
          <a:xfrm>
            <a:off x="6405227"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userDrawn="1"/>
        </p:nvSpPr>
        <p:spPr bwMode="auto">
          <a:xfrm>
            <a:off x="783003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userDrawn="1"/>
        </p:nvSpPr>
        <p:spPr bwMode="auto">
          <a:xfrm>
            <a:off x="9295312"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userDrawn="1"/>
        </p:nvSpPr>
        <p:spPr bwMode="auto">
          <a:xfrm>
            <a:off x="7117233"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userDrawn="1"/>
        </p:nvSpPr>
        <p:spPr bwMode="auto">
          <a:xfrm>
            <a:off x="1076128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userDrawn="1"/>
        </p:nvSpPr>
        <p:spPr bwMode="auto">
          <a:xfrm>
            <a:off x="8554260"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userDrawn="1"/>
        </p:nvSpPr>
        <p:spPr bwMode="auto">
          <a:xfrm>
            <a:off x="1003395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userDrawn="1"/>
        </p:nvSpPr>
        <p:spPr bwMode="auto">
          <a:xfrm>
            <a:off x="6401111"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userDrawn="1"/>
        </p:nvSpPr>
        <p:spPr bwMode="auto">
          <a:xfrm>
            <a:off x="782592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userDrawn="1"/>
        </p:nvSpPr>
        <p:spPr bwMode="auto">
          <a:xfrm>
            <a:off x="9291196"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userDrawn="1"/>
        </p:nvSpPr>
        <p:spPr bwMode="auto">
          <a:xfrm>
            <a:off x="7113117"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userDrawn="1"/>
        </p:nvSpPr>
        <p:spPr bwMode="auto">
          <a:xfrm>
            <a:off x="1075717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userDrawn="1"/>
        </p:nvSpPr>
        <p:spPr bwMode="auto">
          <a:xfrm>
            <a:off x="8550144"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userDrawn="1"/>
        </p:nvSpPr>
        <p:spPr bwMode="auto">
          <a:xfrm>
            <a:off x="1002984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userDrawn="1"/>
        </p:nvCxnSpPr>
        <p:spPr>
          <a:xfrm flipH="1">
            <a:off x="6325167"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flipH="1">
            <a:off x="695164"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flipH="1">
            <a:off x="6333405"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flipH="1">
            <a:off x="703402"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userDrawn="1"/>
        </p:nvSpPr>
        <p:spPr bwMode="blackWhite">
          <a:xfrm>
            <a:off x="789577" y="1503150"/>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userDrawn="1"/>
        </p:nvSpPr>
        <p:spPr bwMode="blackWhite">
          <a:xfrm rot="4200000">
            <a:off x="789672" y="1663196"/>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userDrawn="1"/>
        </p:nvSpPr>
        <p:spPr bwMode="blackWhite">
          <a:xfrm>
            <a:off x="926593" y="1420783"/>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userDrawn="1"/>
        </p:nvCxnSpPr>
        <p:spPr>
          <a:xfrm flipH="1">
            <a:off x="6333405"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703402"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6333405"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flipH="1">
            <a:off x="703402"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1"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52" name="Picture 5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53" name="TextBox 52"/>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CONFIDENTIAL</a:t>
            </a:r>
          </a:p>
        </p:txBody>
      </p:sp>
    </p:spTree>
    <p:extLst>
      <p:ext uri="{BB962C8B-B14F-4D97-AF65-F5344CB8AC3E}">
        <p14:creationId xmlns:p14="http://schemas.microsoft.com/office/powerpoint/2010/main" val="37075629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57"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58"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59"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60"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61"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62"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63" name="TextBox 62"/>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64" name="TextBox 63"/>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65"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66"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67" name="Text Box 37"/>
          <p:cNvSpPr txBox="1">
            <a:spLocks noChangeArrowheads="1"/>
          </p:cNvSpPr>
          <p:nvPr userDrawn="1"/>
        </p:nvSpPr>
        <p:spPr bwMode="auto">
          <a:xfrm>
            <a:off x="78455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userDrawn="1"/>
        </p:nvSpPr>
        <p:spPr bwMode="auto">
          <a:xfrm>
            <a:off x="2209365"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userDrawn="1"/>
        </p:nvSpPr>
        <p:spPr bwMode="auto">
          <a:xfrm>
            <a:off x="3674638" y="3221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userDrawn="1"/>
        </p:nvSpPr>
        <p:spPr bwMode="auto">
          <a:xfrm>
            <a:off x="1496559" y="3221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userDrawn="1"/>
        </p:nvSpPr>
        <p:spPr bwMode="auto">
          <a:xfrm>
            <a:off x="5140615"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userDrawn="1"/>
        </p:nvSpPr>
        <p:spPr bwMode="auto">
          <a:xfrm>
            <a:off x="2933586"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userDrawn="1"/>
        </p:nvSpPr>
        <p:spPr bwMode="auto">
          <a:xfrm>
            <a:off x="4413285"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userDrawn="1"/>
        </p:nvSpPr>
        <p:spPr bwMode="auto">
          <a:xfrm>
            <a:off x="78866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userDrawn="1"/>
        </p:nvSpPr>
        <p:spPr bwMode="auto">
          <a:xfrm>
            <a:off x="2213481"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userDrawn="1"/>
        </p:nvSpPr>
        <p:spPr bwMode="auto">
          <a:xfrm>
            <a:off x="3678754" y="5745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userDrawn="1"/>
        </p:nvSpPr>
        <p:spPr bwMode="auto">
          <a:xfrm>
            <a:off x="1500675" y="5745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userDrawn="1"/>
        </p:nvSpPr>
        <p:spPr bwMode="auto">
          <a:xfrm>
            <a:off x="5144731"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userDrawn="1"/>
        </p:nvSpPr>
        <p:spPr bwMode="auto">
          <a:xfrm>
            <a:off x="2937702"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userDrawn="1"/>
        </p:nvSpPr>
        <p:spPr bwMode="auto">
          <a:xfrm>
            <a:off x="4417401"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userDrawn="1"/>
        </p:nvSpPr>
        <p:spPr bwMode="auto">
          <a:xfrm>
            <a:off x="6405227"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userDrawn="1"/>
        </p:nvSpPr>
        <p:spPr bwMode="auto">
          <a:xfrm>
            <a:off x="783003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userDrawn="1"/>
        </p:nvSpPr>
        <p:spPr bwMode="auto">
          <a:xfrm>
            <a:off x="9295312" y="5745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userDrawn="1"/>
        </p:nvSpPr>
        <p:spPr bwMode="auto">
          <a:xfrm>
            <a:off x="7117233" y="5745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userDrawn="1"/>
        </p:nvSpPr>
        <p:spPr bwMode="auto">
          <a:xfrm>
            <a:off x="1076128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userDrawn="1"/>
        </p:nvSpPr>
        <p:spPr bwMode="auto">
          <a:xfrm>
            <a:off x="8554260"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userDrawn="1"/>
        </p:nvSpPr>
        <p:spPr bwMode="auto">
          <a:xfrm>
            <a:off x="1003395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userDrawn="1"/>
        </p:nvSpPr>
        <p:spPr bwMode="auto">
          <a:xfrm>
            <a:off x="6401111"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userDrawn="1"/>
        </p:nvSpPr>
        <p:spPr bwMode="auto">
          <a:xfrm>
            <a:off x="782592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userDrawn="1"/>
        </p:nvSpPr>
        <p:spPr bwMode="auto">
          <a:xfrm>
            <a:off x="9291196" y="3221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userDrawn="1"/>
        </p:nvSpPr>
        <p:spPr bwMode="auto">
          <a:xfrm>
            <a:off x="7113117" y="3221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userDrawn="1"/>
        </p:nvSpPr>
        <p:spPr bwMode="auto">
          <a:xfrm>
            <a:off x="1075717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userDrawn="1"/>
        </p:nvSpPr>
        <p:spPr bwMode="auto">
          <a:xfrm>
            <a:off x="8550144"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userDrawn="1"/>
        </p:nvSpPr>
        <p:spPr bwMode="auto">
          <a:xfrm>
            <a:off x="1002984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userDrawn="1"/>
        </p:nvCxnSpPr>
        <p:spPr>
          <a:xfrm flipH="1">
            <a:off x="6325167" y="3235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flipH="1">
            <a:off x="695164" y="3235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flipH="1">
            <a:off x="6333405" y="5787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flipH="1">
            <a:off x="703402" y="5787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userDrawn="1"/>
        </p:nvSpPr>
        <p:spPr bwMode="blackWhite">
          <a:xfrm>
            <a:off x="789577" y="1884150"/>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userDrawn="1"/>
        </p:nvSpPr>
        <p:spPr bwMode="blackWhite">
          <a:xfrm rot="4200000">
            <a:off x="789672" y="2044196"/>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userDrawn="1"/>
        </p:nvSpPr>
        <p:spPr bwMode="blackWhite">
          <a:xfrm>
            <a:off x="926593" y="1801783"/>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userDrawn="1"/>
        </p:nvCxnSpPr>
        <p:spPr>
          <a:xfrm flipH="1">
            <a:off x="6333405" y="1809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703402" y="1809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6333405" y="4349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flipH="1">
            <a:off x="703402" y="4349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8"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09" name="Picture 10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11" name="TextBox 110"/>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CONFIDENTIAL</a:t>
            </a:r>
          </a:p>
        </p:txBody>
      </p:sp>
    </p:spTree>
    <p:extLst>
      <p:ext uri="{BB962C8B-B14F-4D97-AF65-F5344CB8AC3E}">
        <p14:creationId xmlns:p14="http://schemas.microsoft.com/office/powerpoint/2010/main" val="1743407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CONFIDENTIAL</a:t>
            </a:r>
          </a:p>
        </p:txBody>
      </p:sp>
      <p:sp>
        <p:nvSpPr>
          <p:cNvPr id="7"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1384849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Text Placeholder 16"/>
          <p:cNvSpPr>
            <a:spLocks noGrp="1"/>
          </p:cNvSpPr>
          <p:nvPr>
            <p:ph type="body" sz="quarter" idx="12" hasCustomPrompt="1"/>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userDrawn="1"/>
        </p:nvCxnSpPr>
        <p:spPr>
          <a:xfrm flipH="1">
            <a:off x="8187878" y="3044584"/>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541663" y="3044584"/>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8187878" y="1546076"/>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541663"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36" name="Subtitle 2"/>
          <p:cNvSpPr>
            <a:spLocks noGrp="1"/>
          </p:cNvSpPr>
          <p:nvPr userDrawn="1">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userDrawn="1"/>
        </p:nvCxnSpPr>
        <p:spPr>
          <a:xfrm flipH="1">
            <a:off x="4358640" y="3044584"/>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358640"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22" name="Text Placeholder 16"/>
          <p:cNvSpPr>
            <a:spLocks noGrp="1"/>
          </p:cNvSpPr>
          <p:nvPr>
            <p:ph type="body" sz="quarter" idx="15" hasCustomPrompt="1"/>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37" name="Text Box 38"/>
          <p:cNvSpPr txBox="1">
            <a:spLocks noChangeArrowheads="1"/>
          </p:cNvSpPr>
          <p:nvPr userDrawn="1"/>
        </p:nvSpPr>
        <p:spPr bwMode="auto">
          <a:xfrm>
            <a:off x="1070289"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38" name="Text Box 39"/>
          <p:cNvSpPr txBox="1">
            <a:spLocks noChangeArrowheads="1"/>
          </p:cNvSpPr>
          <p:nvPr userDrawn="1"/>
        </p:nvSpPr>
        <p:spPr bwMode="auto">
          <a:xfrm>
            <a:off x="168084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39" name="Text Box 40"/>
          <p:cNvSpPr txBox="1">
            <a:spLocks noChangeArrowheads="1"/>
          </p:cNvSpPr>
          <p:nvPr userDrawn="1"/>
        </p:nvSpPr>
        <p:spPr bwMode="auto">
          <a:xfrm>
            <a:off x="2291399"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0" name="Text Box 41"/>
          <p:cNvSpPr txBox="1">
            <a:spLocks noChangeArrowheads="1"/>
          </p:cNvSpPr>
          <p:nvPr userDrawn="1"/>
        </p:nvSpPr>
        <p:spPr bwMode="auto">
          <a:xfrm>
            <a:off x="45973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1" name="Text Box 42"/>
          <p:cNvSpPr txBox="1">
            <a:spLocks noChangeArrowheads="1"/>
          </p:cNvSpPr>
          <p:nvPr userDrawn="1"/>
        </p:nvSpPr>
        <p:spPr bwMode="auto">
          <a:xfrm>
            <a:off x="290195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2" name="Text Box 42"/>
          <p:cNvSpPr txBox="1">
            <a:spLocks noChangeArrowheads="1"/>
          </p:cNvSpPr>
          <p:nvPr userDrawn="1"/>
        </p:nvSpPr>
        <p:spPr bwMode="auto">
          <a:xfrm>
            <a:off x="351251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3" name="Text Box 38"/>
          <p:cNvSpPr txBox="1">
            <a:spLocks noChangeArrowheads="1"/>
          </p:cNvSpPr>
          <p:nvPr userDrawn="1"/>
        </p:nvSpPr>
        <p:spPr bwMode="auto">
          <a:xfrm>
            <a:off x="487458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4" name="Text Box 39"/>
          <p:cNvSpPr txBox="1">
            <a:spLocks noChangeArrowheads="1"/>
          </p:cNvSpPr>
          <p:nvPr userDrawn="1"/>
        </p:nvSpPr>
        <p:spPr bwMode="auto">
          <a:xfrm>
            <a:off x="548513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5" name="Text Box 40"/>
          <p:cNvSpPr txBox="1">
            <a:spLocks noChangeArrowheads="1"/>
          </p:cNvSpPr>
          <p:nvPr userDrawn="1"/>
        </p:nvSpPr>
        <p:spPr bwMode="auto">
          <a:xfrm>
            <a:off x="609569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6" name="Text Box 41"/>
          <p:cNvSpPr txBox="1">
            <a:spLocks noChangeArrowheads="1"/>
          </p:cNvSpPr>
          <p:nvPr userDrawn="1"/>
        </p:nvSpPr>
        <p:spPr bwMode="auto">
          <a:xfrm>
            <a:off x="426402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7" name="Text Box 42"/>
          <p:cNvSpPr txBox="1">
            <a:spLocks noChangeArrowheads="1"/>
          </p:cNvSpPr>
          <p:nvPr userDrawn="1"/>
        </p:nvSpPr>
        <p:spPr bwMode="auto">
          <a:xfrm>
            <a:off x="670624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8" name="Text Box 42"/>
          <p:cNvSpPr txBox="1">
            <a:spLocks noChangeArrowheads="1"/>
          </p:cNvSpPr>
          <p:nvPr userDrawn="1"/>
        </p:nvSpPr>
        <p:spPr bwMode="auto">
          <a:xfrm>
            <a:off x="7316801"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9" name="Text Box 38"/>
          <p:cNvSpPr txBox="1">
            <a:spLocks noChangeArrowheads="1"/>
          </p:cNvSpPr>
          <p:nvPr userDrawn="1"/>
        </p:nvSpPr>
        <p:spPr bwMode="auto">
          <a:xfrm>
            <a:off x="8719217"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0" name="Text Box 39"/>
          <p:cNvSpPr txBox="1">
            <a:spLocks noChangeArrowheads="1"/>
          </p:cNvSpPr>
          <p:nvPr userDrawn="1"/>
        </p:nvSpPr>
        <p:spPr bwMode="auto">
          <a:xfrm>
            <a:off x="932977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1" name="Text Box 40"/>
          <p:cNvSpPr txBox="1">
            <a:spLocks noChangeArrowheads="1"/>
          </p:cNvSpPr>
          <p:nvPr userDrawn="1"/>
        </p:nvSpPr>
        <p:spPr bwMode="auto">
          <a:xfrm>
            <a:off x="9940327"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52" name="Text Box 41"/>
          <p:cNvSpPr txBox="1">
            <a:spLocks noChangeArrowheads="1"/>
          </p:cNvSpPr>
          <p:nvPr userDrawn="1"/>
        </p:nvSpPr>
        <p:spPr bwMode="auto">
          <a:xfrm>
            <a:off x="810866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53" name="Text Box 42"/>
          <p:cNvSpPr txBox="1">
            <a:spLocks noChangeArrowheads="1"/>
          </p:cNvSpPr>
          <p:nvPr userDrawn="1"/>
        </p:nvSpPr>
        <p:spPr bwMode="auto">
          <a:xfrm>
            <a:off x="1055088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54" name="Text Box 42"/>
          <p:cNvSpPr txBox="1">
            <a:spLocks noChangeArrowheads="1"/>
          </p:cNvSpPr>
          <p:nvPr userDrawn="1"/>
        </p:nvSpPr>
        <p:spPr bwMode="auto">
          <a:xfrm>
            <a:off x="11161438"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55" name="Text Placeholder 16"/>
          <p:cNvSpPr>
            <a:spLocks noGrp="1"/>
          </p:cNvSpPr>
          <p:nvPr>
            <p:ph type="body" sz="quarter" idx="16" hasCustomPrompt="1"/>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56" name="Straight Connector 55"/>
          <p:cNvCxnSpPr/>
          <p:nvPr userDrawn="1"/>
        </p:nvCxnSpPr>
        <p:spPr>
          <a:xfrm flipH="1">
            <a:off x="8207409" y="5137437"/>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544718" y="513743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8207409" y="3638929"/>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544718" y="36389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369933" y="513743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369933" y="36389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 Placeholder 16"/>
          <p:cNvSpPr>
            <a:spLocks noGrp="1"/>
          </p:cNvSpPr>
          <p:nvPr>
            <p:ph type="body" sz="quarter" idx="17" hasCustomPrompt="1"/>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3" name="Text Placeholder 16"/>
          <p:cNvSpPr>
            <a:spLocks noGrp="1"/>
          </p:cNvSpPr>
          <p:nvPr>
            <p:ph type="body" sz="quarter" idx="18" hasCustomPrompt="1"/>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4" name="Text Box 38"/>
          <p:cNvSpPr txBox="1">
            <a:spLocks noChangeArrowheads="1"/>
          </p:cNvSpPr>
          <p:nvPr userDrawn="1"/>
        </p:nvSpPr>
        <p:spPr bwMode="auto">
          <a:xfrm>
            <a:off x="107334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65" name="Text Box 39"/>
          <p:cNvSpPr txBox="1">
            <a:spLocks noChangeArrowheads="1"/>
          </p:cNvSpPr>
          <p:nvPr userDrawn="1"/>
        </p:nvSpPr>
        <p:spPr bwMode="auto">
          <a:xfrm>
            <a:off x="168389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6" name="Text Box 40"/>
          <p:cNvSpPr txBox="1">
            <a:spLocks noChangeArrowheads="1"/>
          </p:cNvSpPr>
          <p:nvPr userDrawn="1"/>
        </p:nvSpPr>
        <p:spPr bwMode="auto">
          <a:xfrm>
            <a:off x="229445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7" name="Text Box 41"/>
          <p:cNvSpPr txBox="1">
            <a:spLocks noChangeArrowheads="1"/>
          </p:cNvSpPr>
          <p:nvPr userDrawn="1"/>
        </p:nvSpPr>
        <p:spPr bwMode="auto">
          <a:xfrm>
            <a:off x="46278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68" name="Text Box 42"/>
          <p:cNvSpPr txBox="1">
            <a:spLocks noChangeArrowheads="1"/>
          </p:cNvSpPr>
          <p:nvPr userDrawn="1"/>
        </p:nvSpPr>
        <p:spPr bwMode="auto">
          <a:xfrm>
            <a:off x="290500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69" name="Text Box 42"/>
          <p:cNvSpPr txBox="1">
            <a:spLocks noChangeArrowheads="1"/>
          </p:cNvSpPr>
          <p:nvPr userDrawn="1"/>
        </p:nvSpPr>
        <p:spPr bwMode="auto">
          <a:xfrm>
            <a:off x="3515565"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0" name="Text Box 38"/>
          <p:cNvSpPr txBox="1">
            <a:spLocks noChangeArrowheads="1"/>
          </p:cNvSpPr>
          <p:nvPr userDrawn="1"/>
        </p:nvSpPr>
        <p:spPr bwMode="auto">
          <a:xfrm>
            <a:off x="488587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1" name="Text Box 39"/>
          <p:cNvSpPr txBox="1">
            <a:spLocks noChangeArrowheads="1"/>
          </p:cNvSpPr>
          <p:nvPr userDrawn="1"/>
        </p:nvSpPr>
        <p:spPr bwMode="auto">
          <a:xfrm>
            <a:off x="549642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2" name="Text Box 40"/>
          <p:cNvSpPr txBox="1">
            <a:spLocks noChangeArrowheads="1"/>
          </p:cNvSpPr>
          <p:nvPr userDrawn="1"/>
        </p:nvSpPr>
        <p:spPr bwMode="auto">
          <a:xfrm>
            <a:off x="610698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3" name="Text Box 41"/>
          <p:cNvSpPr txBox="1">
            <a:spLocks noChangeArrowheads="1"/>
          </p:cNvSpPr>
          <p:nvPr userDrawn="1"/>
        </p:nvSpPr>
        <p:spPr bwMode="auto">
          <a:xfrm>
            <a:off x="427531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74" name="Text Box 42"/>
          <p:cNvSpPr txBox="1">
            <a:spLocks noChangeArrowheads="1"/>
          </p:cNvSpPr>
          <p:nvPr userDrawn="1"/>
        </p:nvSpPr>
        <p:spPr bwMode="auto">
          <a:xfrm>
            <a:off x="671753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75" name="Text Box 42"/>
          <p:cNvSpPr txBox="1">
            <a:spLocks noChangeArrowheads="1"/>
          </p:cNvSpPr>
          <p:nvPr userDrawn="1"/>
        </p:nvSpPr>
        <p:spPr bwMode="auto">
          <a:xfrm>
            <a:off x="732809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6" name="Text Box 38"/>
          <p:cNvSpPr txBox="1">
            <a:spLocks noChangeArrowheads="1"/>
          </p:cNvSpPr>
          <p:nvPr userDrawn="1"/>
        </p:nvSpPr>
        <p:spPr bwMode="auto">
          <a:xfrm>
            <a:off x="873874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7" name="Text Box 39"/>
          <p:cNvSpPr txBox="1">
            <a:spLocks noChangeArrowheads="1"/>
          </p:cNvSpPr>
          <p:nvPr userDrawn="1"/>
        </p:nvSpPr>
        <p:spPr bwMode="auto">
          <a:xfrm>
            <a:off x="934930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8" name="Text Box 40"/>
          <p:cNvSpPr txBox="1">
            <a:spLocks noChangeArrowheads="1"/>
          </p:cNvSpPr>
          <p:nvPr userDrawn="1"/>
        </p:nvSpPr>
        <p:spPr bwMode="auto">
          <a:xfrm>
            <a:off x="995985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9" name="Text Box 41"/>
          <p:cNvSpPr txBox="1">
            <a:spLocks noChangeArrowheads="1"/>
          </p:cNvSpPr>
          <p:nvPr userDrawn="1"/>
        </p:nvSpPr>
        <p:spPr bwMode="auto">
          <a:xfrm>
            <a:off x="812819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80" name="Text Box 42"/>
          <p:cNvSpPr txBox="1">
            <a:spLocks noChangeArrowheads="1"/>
          </p:cNvSpPr>
          <p:nvPr userDrawn="1"/>
        </p:nvSpPr>
        <p:spPr bwMode="auto">
          <a:xfrm>
            <a:off x="1057041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81" name="Text Box 42"/>
          <p:cNvSpPr txBox="1">
            <a:spLocks noChangeArrowheads="1"/>
          </p:cNvSpPr>
          <p:nvPr userDrawn="1"/>
        </p:nvSpPr>
        <p:spPr bwMode="auto">
          <a:xfrm>
            <a:off x="1118096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82" name="TextBox 81"/>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CONFIDENTIAL</a:t>
            </a:r>
          </a:p>
        </p:txBody>
      </p:sp>
    </p:spTree>
    <p:extLst>
      <p:ext uri="{BB962C8B-B14F-4D97-AF65-F5344CB8AC3E}">
        <p14:creationId xmlns:p14="http://schemas.microsoft.com/office/powerpoint/2010/main" val="31835631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Text Placeholder 16"/>
          <p:cNvSpPr>
            <a:spLocks noGrp="1"/>
          </p:cNvSpPr>
          <p:nvPr>
            <p:ph type="body" sz="quarter" idx="12" hasCustomPrompt="1"/>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userDrawn="1"/>
        </p:nvCxnSpPr>
        <p:spPr>
          <a:xfrm flipH="1">
            <a:off x="8187878" y="3275248"/>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541663" y="3275248"/>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8187878" y="1546076"/>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541663"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cxnSp>
        <p:nvCxnSpPr>
          <p:cNvPr id="16" name="Straight Connector 15"/>
          <p:cNvCxnSpPr/>
          <p:nvPr userDrawn="1"/>
        </p:nvCxnSpPr>
        <p:spPr>
          <a:xfrm flipH="1">
            <a:off x="4358640" y="3275248"/>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358640"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22" name="Text Placeholder 16"/>
          <p:cNvSpPr>
            <a:spLocks noGrp="1"/>
          </p:cNvSpPr>
          <p:nvPr>
            <p:ph type="body" sz="quarter" idx="15" hasCustomPrompt="1"/>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37" name="Text Box 38"/>
          <p:cNvSpPr txBox="1">
            <a:spLocks noChangeArrowheads="1"/>
          </p:cNvSpPr>
          <p:nvPr userDrawn="1"/>
        </p:nvSpPr>
        <p:spPr bwMode="auto">
          <a:xfrm>
            <a:off x="1070289"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38" name="Text Box 39"/>
          <p:cNvSpPr txBox="1">
            <a:spLocks noChangeArrowheads="1"/>
          </p:cNvSpPr>
          <p:nvPr userDrawn="1"/>
        </p:nvSpPr>
        <p:spPr bwMode="auto">
          <a:xfrm>
            <a:off x="168084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39" name="Text Box 40"/>
          <p:cNvSpPr txBox="1">
            <a:spLocks noChangeArrowheads="1"/>
          </p:cNvSpPr>
          <p:nvPr userDrawn="1"/>
        </p:nvSpPr>
        <p:spPr bwMode="auto">
          <a:xfrm>
            <a:off x="2291399"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0" name="Text Box 41"/>
          <p:cNvSpPr txBox="1">
            <a:spLocks noChangeArrowheads="1"/>
          </p:cNvSpPr>
          <p:nvPr userDrawn="1"/>
        </p:nvSpPr>
        <p:spPr bwMode="auto">
          <a:xfrm>
            <a:off x="45973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1" name="Text Box 42"/>
          <p:cNvSpPr txBox="1">
            <a:spLocks noChangeArrowheads="1"/>
          </p:cNvSpPr>
          <p:nvPr userDrawn="1"/>
        </p:nvSpPr>
        <p:spPr bwMode="auto">
          <a:xfrm>
            <a:off x="290195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2" name="Text Box 42"/>
          <p:cNvSpPr txBox="1">
            <a:spLocks noChangeArrowheads="1"/>
          </p:cNvSpPr>
          <p:nvPr userDrawn="1"/>
        </p:nvSpPr>
        <p:spPr bwMode="auto">
          <a:xfrm>
            <a:off x="351251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3" name="Text Box 38"/>
          <p:cNvSpPr txBox="1">
            <a:spLocks noChangeArrowheads="1"/>
          </p:cNvSpPr>
          <p:nvPr userDrawn="1"/>
        </p:nvSpPr>
        <p:spPr bwMode="auto">
          <a:xfrm>
            <a:off x="487458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4" name="Text Box 39"/>
          <p:cNvSpPr txBox="1">
            <a:spLocks noChangeArrowheads="1"/>
          </p:cNvSpPr>
          <p:nvPr userDrawn="1"/>
        </p:nvSpPr>
        <p:spPr bwMode="auto">
          <a:xfrm>
            <a:off x="548513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5" name="Text Box 40"/>
          <p:cNvSpPr txBox="1">
            <a:spLocks noChangeArrowheads="1"/>
          </p:cNvSpPr>
          <p:nvPr userDrawn="1"/>
        </p:nvSpPr>
        <p:spPr bwMode="auto">
          <a:xfrm>
            <a:off x="609569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6" name="Text Box 41"/>
          <p:cNvSpPr txBox="1">
            <a:spLocks noChangeArrowheads="1"/>
          </p:cNvSpPr>
          <p:nvPr userDrawn="1"/>
        </p:nvSpPr>
        <p:spPr bwMode="auto">
          <a:xfrm>
            <a:off x="426402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7" name="Text Box 42"/>
          <p:cNvSpPr txBox="1">
            <a:spLocks noChangeArrowheads="1"/>
          </p:cNvSpPr>
          <p:nvPr userDrawn="1"/>
        </p:nvSpPr>
        <p:spPr bwMode="auto">
          <a:xfrm>
            <a:off x="670624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8" name="Text Box 42"/>
          <p:cNvSpPr txBox="1">
            <a:spLocks noChangeArrowheads="1"/>
          </p:cNvSpPr>
          <p:nvPr userDrawn="1"/>
        </p:nvSpPr>
        <p:spPr bwMode="auto">
          <a:xfrm>
            <a:off x="7316801"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9" name="Text Box 38"/>
          <p:cNvSpPr txBox="1">
            <a:spLocks noChangeArrowheads="1"/>
          </p:cNvSpPr>
          <p:nvPr userDrawn="1"/>
        </p:nvSpPr>
        <p:spPr bwMode="auto">
          <a:xfrm>
            <a:off x="8719217"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0" name="Text Box 39"/>
          <p:cNvSpPr txBox="1">
            <a:spLocks noChangeArrowheads="1"/>
          </p:cNvSpPr>
          <p:nvPr userDrawn="1"/>
        </p:nvSpPr>
        <p:spPr bwMode="auto">
          <a:xfrm>
            <a:off x="932977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1" name="Text Box 40"/>
          <p:cNvSpPr txBox="1">
            <a:spLocks noChangeArrowheads="1"/>
          </p:cNvSpPr>
          <p:nvPr userDrawn="1"/>
        </p:nvSpPr>
        <p:spPr bwMode="auto">
          <a:xfrm>
            <a:off x="9940327"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52" name="Text Box 41"/>
          <p:cNvSpPr txBox="1">
            <a:spLocks noChangeArrowheads="1"/>
          </p:cNvSpPr>
          <p:nvPr userDrawn="1"/>
        </p:nvSpPr>
        <p:spPr bwMode="auto">
          <a:xfrm>
            <a:off x="810866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53" name="Text Box 42"/>
          <p:cNvSpPr txBox="1">
            <a:spLocks noChangeArrowheads="1"/>
          </p:cNvSpPr>
          <p:nvPr userDrawn="1"/>
        </p:nvSpPr>
        <p:spPr bwMode="auto">
          <a:xfrm>
            <a:off x="1055088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54" name="Text Box 42"/>
          <p:cNvSpPr txBox="1">
            <a:spLocks noChangeArrowheads="1"/>
          </p:cNvSpPr>
          <p:nvPr userDrawn="1"/>
        </p:nvSpPr>
        <p:spPr bwMode="auto">
          <a:xfrm>
            <a:off x="11161438"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55" name="Text Placeholder 16"/>
          <p:cNvSpPr>
            <a:spLocks noGrp="1"/>
          </p:cNvSpPr>
          <p:nvPr>
            <p:ph type="body" sz="quarter" idx="16" hasCustomPrompt="1"/>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56" name="Straight Connector 55"/>
          <p:cNvCxnSpPr/>
          <p:nvPr userDrawn="1"/>
        </p:nvCxnSpPr>
        <p:spPr>
          <a:xfrm flipH="1">
            <a:off x="8207409" y="5788229"/>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544718" y="57882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8207409" y="4059057"/>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544718" y="405905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369933" y="57882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369933" y="405905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 Placeholder 16"/>
          <p:cNvSpPr>
            <a:spLocks noGrp="1"/>
          </p:cNvSpPr>
          <p:nvPr>
            <p:ph type="body" sz="quarter" idx="17" hasCustomPrompt="1"/>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3" name="Text Placeholder 16"/>
          <p:cNvSpPr>
            <a:spLocks noGrp="1"/>
          </p:cNvSpPr>
          <p:nvPr>
            <p:ph type="body" sz="quarter" idx="18" hasCustomPrompt="1"/>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4" name="Text Box 38"/>
          <p:cNvSpPr txBox="1">
            <a:spLocks noChangeArrowheads="1"/>
          </p:cNvSpPr>
          <p:nvPr userDrawn="1"/>
        </p:nvSpPr>
        <p:spPr bwMode="auto">
          <a:xfrm>
            <a:off x="107334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65" name="Text Box 39"/>
          <p:cNvSpPr txBox="1">
            <a:spLocks noChangeArrowheads="1"/>
          </p:cNvSpPr>
          <p:nvPr userDrawn="1"/>
        </p:nvSpPr>
        <p:spPr bwMode="auto">
          <a:xfrm>
            <a:off x="168389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6" name="Text Box 40"/>
          <p:cNvSpPr txBox="1">
            <a:spLocks noChangeArrowheads="1"/>
          </p:cNvSpPr>
          <p:nvPr userDrawn="1"/>
        </p:nvSpPr>
        <p:spPr bwMode="auto">
          <a:xfrm>
            <a:off x="229445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7" name="Text Box 41"/>
          <p:cNvSpPr txBox="1">
            <a:spLocks noChangeArrowheads="1"/>
          </p:cNvSpPr>
          <p:nvPr userDrawn="1"/>
        </p:nvSpPr>
        <p:spPr bwMode="auto">
          <a:xfrm>
            <a:off x="46278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68" name="Text Box 42"/>
          <p:cNvSpPr txBox="1">
            <a:spLocks noChangeArrowheads="1"/>
          </p:cNvSpPr>
          <p:nvPr userDrawn="1"/>
        </p:nvSpPr>
        <p:spPr bwMode="auto">
          <a:xfrm>
            <a:off x="290500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69" name="Text Box 42"/>
          <p:cNvSpPr txBox="1">
            <a:spLocks noChangeArrowheads="1"/>
          </p:cNvSpPr>
          <p:nvPr userDrawn="1"/>
        </p:nvSpPr>
        <p:spPr bwMode="auto">
          <a:xfrm>
            <a:off x="3515565"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0" name="Text Box 38"/>
          <p:cNvSpPr txBox="1">
            <a:spLocks noChangeArrowheads="1"/>
          </p:cNvSpPr>
          <p:nvPr userDrawn="1"/>
        </p:nvSpPr>
        <p:spPr bwMode="auto">
          <a:xfrm>
            <a:off x="488587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1" name="Text Box 39"/>
          <p:cNvSpPr txBox="1">
            <a:spLocks noChangeArrowheads="1"/>
          </p:cNvSpPr>
          <p:nvPr userDrawn="1"/>
        </p:nvSpPr>
        <p:spPr bwMode="auto">
          <a:xfrm>
            <a:off x="549642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2" name="Text Box 40"/>
          <p:cNvSpPr txBox="1">
            <a:spLocks noChangeArrowheads="1"/>
          </p:cNvSpPr>
          <p:nvPr userDrawn="1"/>
        </p:nvSpPr>
        <p:spPr bwMode="auto">
          <a:xfrm>
            <a:off x="610698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3" name="Text Box 41"/>
          <p:cNvSpPr txBox="1">
            <a:spLocks noChangeArrowheads="1"/>
          </p:cNvSpPr>
          <p:nvPr userDrawn="1"/>
        </p:nvSpPr>
        <p:spPr bwMode="auto">
          <a:xfrm>
            <a:off x="427531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74" name="Text Box 42"/>
          <p:cNvSpPr txBox="1">
            <a:spLocks noChangeArrowheads="1"/>
          </p:cNvSpPr>
          <p:nvPr userDrawn="1"/>
        </p:nvSpPr>
        <p:spPr bwMode="auto">
          <a:xfrm>
            <a:off x="671753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75" name="Text Box 42"/>
          <p:cNvSpPr txBox="1">
            <a:spLocks noChangeArrowheads="1"/>
          </p:cNvSpPr>
          <p:nvPr userDrawn="1"/>
        </p:nvSpPr>
        <p:spPr bwMode="auto">
          <a:xfrm>
            <a:off x="732809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6" name="Text Box 38"/>
          <p:cNvSpPr txBox="1">
            <a:spLocks noChangeArrowheads="1"/>
          </p:cNvSpPr>
          <p:nvPr userDrawn="1"/>
        </p:nvSpPr>
        <p:spPr bwMode="auto">
          <a:xfrm>
            <a:off x="873874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7" name="Text Box 39"/>
          <p:cNvSpPr txBox="1">
            <a:spLocks noChangeArrowheads="1"/>
          </p:cNvSpPr>
          <p:nvPr userDrawn="1"/>
        </p:nvSpPr>
        <p:spPr bwMode="auto">
          <a:xfrm>
            <a:off x="934930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8" name="Text Box 40"/>
          <p:cNvSpPr txBox="1">
            <a:spLocks noChangeArrowheads="1"/>
          </p:cNvSpPr>
          <p:nvPr userDrawn="1"/>
        </p:nvSpPr>
        <p:spPr bwMode="auto">
          <a:xfrm>
            <a:off x="995985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9" name="Text Box 41"/>
          <p:cNvSpPr txBox="1">
            <a:spLocks noChangeArrowheads="1"/>
          </p:cNvSpPr>
          <p:nvPr userDrawn="1"/>
        </p:nvSpPr>
        <p:spPr bwMode="auto">
          <a:xfrm>
            <a:off x="812819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80" name="Text Box 42"/>
          <p:cNvSpPr txBox="1">
            <a:spLocks noChangeArrowheads="1"/>
          </p:cNvSpPr>
          <p:nvPr userDrawn="1"/>
        </p:nvSpPr>
        <p:spPr bwMode="auto">
          <a:xfrm>
            <a:off x="1057041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81" name="Text Box 42"/>
          <p:cNvSpPr txBox="1">
            <a:spLocks noChangeArrowheads="1"/>
          </p:cNvSpPr>
          <p:nvPr userDrawn="1"/>
        </p:nvSpPr>
        <p:spPr bwMode="auto">
          <a:xfrm>
            <a:off x="1118096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83" name="TextBox 82"/>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CONFIDENTIAL</a:t>
            </a:r>
          </a:p>
        </p:txBody>
      </p:sp>
    </p:spTree>
    <p:extLst>
      <p:ext uri="{BB962C8B-B14F-4D97-AF65-F5344CB8AC3E}">
        <p14:creationId xmlns:p14="http://schemas.microsoft.com/office/powerpoint/2010/main" val="40209953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Subtitle 2"/>
          <p:cNvSpPr>
            <a:spLocks noGrp="1"/>
          </p:cNvSpPr>
          <p:nvPr>
            <p:ph type="subTitle" idx="1" hasCustomPrompt="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3" name="Rectangle 12"/>
          <p:cNvSpPr/>
          <p:nvPr userDrawn="1"/>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4700380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3" name="Rectangle 12"/>
          <p:cNvSpPr/>
          <p:nvPr userDrawn="1"/>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34990402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527911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12696678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userDrawn="1"/>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dirty="0"/>
              <a:t>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8" name="TextBox 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9" name="Title 1"/>
          <p:cNvSpPr>
            <a:spLocks noGrp="1"/>
          </p:cNvSpPr>
          <p:nvPr>
            <p:ph type="title" hasCustomPrompt="1"/>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40337321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userDrawn="1"/>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9" name="Title 1"/>
          <p:cNvSpPr>
            <a:spLocks noGrp="1"/>
          </p:cNvSpPr>
          <p:nvPr>
            <p:ph type="title" hasCustomPrompt="1"/>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3" name="Left Brace 12"/>
          <p:cNvSpPr/>
          <p:nvPr userDrawn="1"/>
        </p:nvSpPr>
        <p:spPr>
          <a:xfrm rot="16200000">
            <a:off x="2880750" y="4647516"/>
            <a:ext cx="204301" cy="1882067"/>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endParaRPr>
          </a:p>
        </p:txBody>
      </p:sp>
      <p:sp>
        <p:nvSpPr>
          <p:cNvPr id="14" name="TextBox 13"/>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defPPr>
              <a:defRPr lang="en-US"/>
            </a:defPPr>
            <a:lvl1pPr algn="ctr" defTabSz="609585" hangingPunct="0">
              <a:defRPr sz="1200" b="1">
                <a:latin typeface="Arial" panose="020B0604020202020204" pitchFamily="34" charset="0"/>
                <a:ea typeface="Ford Antenna Cond Regular"/>
                <a:cs typeface="Arial" panose="020B0604020202020204" pitchFamily="34" charset="0"/>
              </a:defRPr>
            </a:lvl1pPr>
          </a:lstStyle>
          <a:p>
            <a:r>
              <a:rPr lang="en-US" dirty="0">
                <a:sym typeface="Ford Antenna Cond Regular"/>
              </a:rPr>
              <a:t>$432</a:t>
            </a:r>
          </a:p>
        </p:txBody>
      </p:sp>
      <p:sp>
        <p:nvSpPr>
          <p:cNvPr id="15" name="TextBox 14"/>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algn="ctr" defTabSz="609585" hangingPunct="0"/>
            <a:r>
              <a:rPr lang="en-US" sz="1200" b="1" dirty="0">
                <a:latin typeface="Arial" panose="020B0604020202020204" pitchFamily="34" charset="0"/>
                <a:ea typeface="Ford Antenna Cond Regular"/>
                <a:cs typeface="Arial" panose="020B0604020202020204" pitchFamily="34" charset="0"/>
                <a:sym typeface="Ford Antenna Cond Regular"/>
              </a:rPr>
              <a:t>Market Factors</a:t>
            </a:r>
          </a:p>
        </p:txBody>
      </p:sp>
      <p:sp>
        <p:nvSpPr>
          <p:cNvPr id="16" name="Rectangle 72"/>
          <p:cNvSpPr>
            <a:spLocks noChangeArrowheads="1"/>
          </p:cNvSpPr>
          <p:nvPr userDrawn="1"/>
        </p:nvSpPr>
        <p:spPr bwMode="auto">
          <a:xfrm>
            <a:off x="1763079" y="5080555"/>
            <a:ext cx="1289304" cy="363176"/>
          </a:xfrm>
          <a:prstGeom prst="rect">
            <a:avLst/>
          </a:prstGeom>
          <a:noFill/>
          <a:ln>
            <a:noFill/>
          </a:ln>
          <a:effectLst/>
          <a:ex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Volume /</a:t>
            </a:r>
          </a:p>
          <a:p>
            <a:pPr algn="ctr" defTabSz="1009625" eaLnBrk="0" hangingPunct="0">
              <a:lnSpc>
                <a:spcPct val="85000"/>
              </a:lnSpc>
              <a:defRPr/>
            </a:pPr>
            <a:r>
              <a:rPr lang="en-US" sz="1200" b="1" dirty="0">
                <a:solidFill>
                  <a:schemeClr val="tx1"/>
                </a:solidFill>
                <a:cs typeface="Arial" charset="0"/>
              </a:rPr>
              <a:t>Mix</a:t>
            </a:r>
          </a:p>
        </p:txBody>
      </p:sp>
      <p:sp>
        <p:nvSpPr>
          <p:cNvPr id="17" name="Rectangle 73"/>
          <p:cNvSpPr>
            <a:spLocks noChangeArrowheads="1"/>
          </p:cNvSpPr>
          <p:nvPr userDrawn="1"/>
        </p:nvSpPr>
        <p:spPr bwMode="auto">
          <a:xfrm>
            <a:off x="2962278" y="5080555"/>
            <a:ext cx="1289304" cy="363176"/>
          </a:xfrm>
          <a:prstGeom prst="rect">
            <a:avLst/>
          </a:prstGeom>
          <a:noFill/>
          <a:ln>
            <a:noFill/>
          </a:ln>
          <a:effectLst/>
          <a:ex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Net</a:t>
            </a:r>
          </a:p>
          <a:p>
            <a:pPr algn="ctr" defTabSz="1009625" eaLnBrk="0" hangingPunct="0">
              <a:lnSpc>
                <a:spcPct val="85000"/>
              </a:lnSpc>
              <a:defRPr/>
            </a:pPr>
            <a:r>
              <a:rPr lang="en-US" sz="1200" b="1" dirty="0">
                <a:solidFill>
                  <a:schemeClr val="tx1"/>
                </a:solidFill>
                <a:cs typeface="Arial" charset="0"/>
              </a:rPr>
              <a:t>Pricing</a:t>
            </a:r>
          </a:p>
        </p:txBody>
      </p:sp>
      <p:sp>
        <p:nvSpPr>
          <p:cNvPr id="18" name="Rectangle 77"/>
          <p:cNvSpPr>
            <a:spLocks noChangeArrowheads="1"/>
          </p:cNvSpPr>
          <p:nvPr userDrawn="1"/>
        </p:nvSpPr>
        <p:spPr bwMode="auto">
          <a:xfrm>
            <a:off x="5398151" y="5237521"/>
            <a:ext cx="1289304" cy="206210"/>
          </a:xfrm>
          <a:prstGeom prst="rect">
            <a:avLst/>
          </a:prstGeom>
          <a:noFill/>
          <a:ln>
            <a:noFill/>
          </a:ln>
          <a:effectLst/>
          <a:ex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Other</a:t>
            </a:r>
          </a:p>
        </p:txBody>
      </p:sp>
      <p:sp>
        <p:nvSpPr>
          <p:cNvPr id="19" name="Rectangle 73"/>
          <p:cNvSpPr>
            <a:spLocks noChangeArrowheads="1"/>
          </p:cNvSpPr>
          <p:nvPr userDrawn="1"/>
        </p:nvSpPr>
        <p:spPr bwMode="auto">
          <a:xfrm>
            <a:off x="4161477" y="5237521"/>
            <a:ext cx="1289304" cy="206210"/>
          </a:xfrm>
          <a:prstGeom prst="rect">
            <a:avLst/>
          </a:prstGeom>
          <a:noFill/>
          <a:ln>
            <a:noFill/>
          </a:ln>
          <a:effectLst/>
          <a:ex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Cost</a:t>
            </a:r>
          </a:p>
        </p:txBody>
      </p:sp>
      <p:sp>
        <p:nvSpPr>
          <p:cNvPr id="20" name="Rectangle 70"/>
          <p:cNvSpPr>
            <a:spLocks noChangeArrowheads="1"/>
          </p:cNvSpPr>
          <p:nvPr userDrawn="1"/>
        </p:nvSpPr>
        <p:spPr bwMode="auto">
          <a:xfrm>
            <a:off x="6597348" y="5237521"/>
            <a:ext cx="1289304" cy="206210"/>
          </a:xfrm>
          <a:prstGeom prst="rect">
            <a:avLst/>
          </a:prstGeom>
          <a:noFill/>
          <a:ln>
            <a:noFill/>
          </a:ln>
          <a:effectLst/>
          <a:ex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1Q 2018</a:t>
            </a:r>
          </a:p>
        </p:txBody>
      </p:sp>
      <p:sp>
        <p:nvSpPr>
          <p:cNvPr id="21" name="Rectangle 71"/>
          <p:cNvSpPr>
            <a:spLocks noChangeArrowheads="1"/>
          </p:cNvSpPr>
          <p:nvPr userDrawn="1"/>
        </p:nvSpPr>
        <p:spPr bwMode="auto">
          <a:xfrm>
            <a:off x="563880" y="5237521"/>
            <a:ext cx="1289304" cy="206210"/>
          </a:xfrm>
          <a:prstGeom prst="rect">
            <a:avLst/>
          </a:prstGeom>
          <a:noFill/>
          <a:ln>
            <a:noFill/>
          </a:ln>
          <a:effectLst/>
          <a:ex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1Q 2017</a:t>
            </a:r>
          </a:p>
        </p:txBody>
      </p:sp>
      <p:cxnSp>
        <p:nvCxnSpPr>
          <p:cNvPr id="22" name="Straight Connector 21"/>
          <p:cNvCxnSpPr/>
          <p:nvPr userDrawn="1"/>
        </p:nvCxnSpPr>
        <p:spPr>
          <a:xfrm flipH="1">
            <a:off x="570906" y="4905148"/>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dirty="0"/>
              <a:t>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Tree>
    <p:extLst>
      <p:ext uri="{BB962C8B-B14F-4D97-AF65-F5344CB8AC3E}">
        <p14:creationId xmlns:p14="http://schemas.microsoft.com/office/powerpoint/2010/main" val="23509396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userDrawn="1"/>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dirty="0"/>
              <a:t>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Tree>
    <p:extLst>
      <p:ext uri="{BB962C8B-B14F-4D97-AF65-F5344CB8AC3E}">
        <p14:creationId xmlns:p14="http://schemas.microsoft.com/office/powerpoint/2010/main" val="30441519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userDrawn="1"/>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5" name="Picture 4">
            <a:extLst>
              <a:ext uri="{FF2B5EF4-FFF2-40B4-BE49-F238E27FC236}">
                <a16:creationId xmlns:a16="http://schemas.microsoft.com/office/drawing/2014/main" id="{EF2D2BEF-481A-9A44-AF7C-88F068E6179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8094" t="15129" r="7776" b="16320"/>
          <a:stretch/>
        </p:blipFill>
        <p:spPr>
          <a:xfrm>
            <a:off x="9308592" y="3063240"/>
            <a:ext cx="2038524" cy="830512"/>
          </a:xfrm>
          <a:prstGeom prst="rect">
            <a:avLst/>
          </a:prstGeom>
          <a:solidFill>
            <a:schemeClr val="tx1">
              <a:lumMod val="10000"/>
              <a:lumOff val="90000"/>
            </a:schemeClr>
          </a:solidFill>
          <a:ln>
            <a:solidFill>
              <a:schemeClr val="tx1">
                <a:lumMod val="10000"/>
                <a:lumOff val="90000"/>
              </a:schemeClr>
            </a:solidFill>
          </a:ln>
        </p:spPr>
      </p:pic>
    </p:spTree>
    <p:extLst>
      <p:ext uri="{BB962C8B-B14F-4D97-AF65-F5344CB8AC3E}">
        <p14:creationId xmlns:p14="http://schemas.microsoft.com/office/powerpoint/2010/main" val="3099076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7"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8" name="TextBox 7"/>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CONFIDENTIAL</a:t>
            </a:r>
          </a:p>
        </p:txBody>
      </p:sp>
    </p:spTree>
    <p:extLst>
      <p:ext uri="{BB962C8B-B14F-4D97-AF65-F5344CB8AC3E}">
        <p14:creationId xmlns:p14="http://schemas.microsoft.com/office/powerpoint/2010/main" val="16495167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8" name="TextBox 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dirty="0"/>
              <a:t>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Tree>
    <p:extLst>
      <p:ext uri="{BB962C8B-B14F-4D97-AF65-F5344CB8AC3E}">
        <p14:creationId xmlns:p14="http://schemas.microsoft.com/office/powerpoint/2010/main" val="14261997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7"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11"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13"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14"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15"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16" name="TextBox 15"/>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17" name="TextBox 16"/>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18"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19"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20" name="TextBox 19"/>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1"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10406097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32"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33"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34"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35"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36"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37"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38" name="TextBox 37"/>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39" name="TextBox 38"/>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40"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41"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20" name="TextBox 19"/>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1"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199570846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dirty="0"/>
              <a:t>Third level</a:t>
            </a:r>
          </a:p>
        </p:txBody>
      </p:sp>
      <p:sp>
        <p:nvSpPr>
          <p:cNvPr id="9" name="TextBox 8"/>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330304070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dirty="0"/>
              <a:t>Third level</a:t>
            </a:r>
          </a:p>
        </p:txBody>
      </p:sp>
      <p:sp>
        <p:nvSpPr>
          <p:cNvPr id="9" name="TextBox 8"/>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1"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12"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13"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15"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16"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17"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18" name="TextBox 17"/>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19" name="TextBox 18"/>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20"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21"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Tree>
    <p:extLst>
      <p:ext uri="{BB962C8B-B14F-4D97-AF65-F5344CB8AC3E}">
        <p14:creationId xmlns:p14="http://schemas.microsoft.com/office/powerpoint/2010/main" val="317379940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9" name="TextBox 8"/>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52004489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0937599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10639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4" name="Rectangle 3"/>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5"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2" name="TextBox 11"/>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3"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38458152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4" name="Rectangle 3"/>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5"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3" name="TextBox 12"/>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4"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1072067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userDrawn="1"/>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dirty="0"/>
              <a:t>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9" name="Title 1"/>
          <p:cNvSpPr>
            <a:spLocks noGrp="1"/>
          </p:cNvSpPr>
          <p:nvPr>
            <p:ph type="title" hasCustomPrompt="1"/>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4" name="TextBox 13"/>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CONFIDENTIAL</a:t>
            </a:r>
          </a:p>
        </p:txBody>
      </p:sp>
    </p:spTree>
    <p:extLst>
      <p:ext uri="{BB962C8B-B14F-4D97-AF65-F5344CB8AC3E}">
        <p14:creationId xmlns:p14="http://schemas.microsoft.com/office/powerpoint/2010/main" val="390857130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0" name="Text Placeholder 16"/>
          <p:cNvSpPr>
            <a:spLocks noGrp="1"/>
          </p:cNvSpPr>
          <p:nvPr>
            <p:ph type="body" sz="quarter" idx="11" hasCustomPrompt="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2" name="Straight Connector 11"/>
          <p:cNvCxnSpPr/>
          <p:nvPr userDrawn="1"/>
        </p:nvCxnSpPr>
        <p:spPr>
          <a:xfrm flipH="1">
            <a:off x="838200" y="5263944"/>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838200" y="186292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59720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0" name="Text Placeholder 16"/>
          <p:cNvSpPr>
            <a:spLocks noGrp="1"/>
          </p:cNvSpPr>
          <p:nvPr>
            <p:ph type="body" sz="quarter" idx="11" hasCustomPrompt="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2" name="Straight Connector 11"/>
          <p:cNvCxnSpPr/>
          <p:nvPr userDrawn="1"/>
        </p:nvCxnSpPr>
        <p:spPr>
          <a:xfrm flipH="1">
            <a:off x="838200" y="504152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838200" y="1640504"/>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15"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6828657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8" name="Text Placeholder 7"/>
          <p:cNvSpPr txBox="1">
            <a:spLocks/>
          </p:cNvSpPr>
          <p:nvPr userDrawn="1"/>
        </p:nvSpPr>
        <p:spPr>
          <a:xfrm>
            <a:off x="915893" y="6576595"/>
            <a:ext cx="4700544" cy="255409"/>
          </a:xfrm>
          <a:prstGeom prst="rect">
            <a:avLst/>
          </a:prstGeom>
        </p:spPr>
        <p:txBody>
          <a:bodyPr lIns="0">
            <a:noAutofit/>
          </a:bodyPr>
          <a:lstStyle>
            <a:lvl1pPr indent="0" algn="ctr">
              <a:lnSpc>
                <a:spcPct val="90000"/>
              </a:lnSpc>
              <a:spcBef>
                <a:spcPts val="1000"/>
              </a:spcBef>
              <a:buFont typeface="Arial"/>
              <a:buNone/>
              <a:defRPr sz="700" b="0" i="0" spc="0" baseline="0">
                <a:solidFill>
                  <a:schemeClr val="accent4">
                    <a:lumMod val="50000"/>
                  </a:schemeClr>
                </a:solidFill>
                <a:latin typeface="+mj-lt"/>
                <a:ea typeface="Ford Antenna Cond" charset="0"/>
                <a:cs typeface="Ford Antenna Cond" charset="0"/>
              </a:defRPr>
            </a:lvl1pPr>
            <a:lvl2pPr marL="115888" indent="-115888">
              <a:lnSpc>
                <a:spcPct val="90000"/>
              </a:lnSpc>
              <a:spcBef>
                <a:spcPts val="500"/>
              </a:spcBef>
              <a:buFont typeface="Arial"/>
              <a:buChar char="•"/>
              <a:tabLst/>
              <a:defRPr sz="1600" spc="0">
                <a:ea typeface="Ford Antenna" charset="0"/>
                <a:cs typeface="Ford Antenna" charset="0"/>
              </a:defRPr>
            </a:lvl2pPr>
            <a:lvl3pPr marL="401638" indent="-158750">
              <a:lnSpc>
                <a:spcPct val="90000"/>
              </a:lnSpc>
              <a:spcBef>
                <a:spcPts val="500"/>
              </a:spcBef>
              <a:buFont typeface="Arial"/>
              <a:buChar char="•"/>
              <a:tabLst/>
              <a:defRPr sz="1600" spc="0">
                <a:ea typeface="Ford Antenna" charset="0"/>
                <a:cs typeface="Ford Antenna" charset="0"/>
              </a:defRPr>
            </a:lvl3pPr>
            <a:lvl4pPr marL="1600200" indent="-228600">
              <a:lnSpc>
                <a:spcPct val="90000"/>
              </a:lnSpc>
              <a:spcBef>
                <a:spcPts val="500"/>
              </a:spcBef>
              <a:buFont typeface="Arial"/>
              <a:buChar char="•"/>
              <a:defRPr sz="1200">
                <a:latin typeface="Ford Antenna" charset="0"/>
                <a:ea typeface="Ford Antenna" charset="0"/>
                <a:cs typeface="Ford Antenna" charset="0"/>
              </a:defRPr>
            </a:lvl4pPr>
            <a:lvl5pPr marL="2057400" indent="-228600">
              <a:lnSpc>
                <a:spcPct val="90000"/>
              </a:lnSpc>
              <a:spcBef>
                <a:spcPts val="500"/>
              </a:spcBef>
              <a:buFont typeface="Arial"/>
              <a:buChar char="•"/>
              <a:defRPr sz="1200">
                <a:latin typeface="Ford Antenna" charset="0"/>
                <a:ea typeface="Ford Antenna" charset="0"/>
                <a:cs typeface="Ford Antenna" charset="0"/>
              </a:defRP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US" altLang="zh-CN" sz="700" b="0" i="0" u="none" strike="noStrike" kern="1200" cap="none" spc="0" normalizeH="0" baseline="0" noProof="0" dirty="0">
                <a:ln>
                  <a:noFill/>
                </a:ln>
                <a:solidFill>
                  <a:srgbClr val="C8CCD1">
                    <a:lumMod val="50000"/>
                  </a:srgbClr>
                </a:solidFill>
                <a:effectLst/>
                <a:uLnTx/>
                <a:uFillTx/>
                <a:latin typeface="Arial" panose="020B0604020202020204"/>
              </a:rPr>
              <a:t>The information contained herein does not constitute the Company’s forecast of financial performance and has been prepared solely for business planning purposes to determine actions the Company may take to meet its plan</a:t>
            </a:r>
          </a:p>
        </p:txBody>
      </p:sp>
      <p:cxnSp>
        <p:nvCxnSpPr>
          <p:cNvPr id="12" name="Straight Connector 11"/>
          <p:cNvCxnSpPr/>
          <p:nvPr userDrawn="1"/>
        </p:nvCxnSpPr>
        <p:spPr>
          <a:xfrm flipH="1">
            <a:off x="838200" y="5263944"/>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452307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7" name="Text Placeholder 16"/>
          <p:cNvSpPr>
            <a:spLocks noGrp="1"/>
          </p:cNvSpPr>
          <p:nvPr>
            <p:ph type="body" sz="quarter" idx="11" hasCustomPrompt="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2" hasCustomPrompt="1"/>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userDrawn="1"/>
        </p:nvCxnSpPr>
        <p:spPr>
          <a:xfrm flipH="1">
            <a:off x="6412280" y="4955755"/>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776215" y="4955755"/>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 Box 11"/>
          <p:cNvSpPr txBox="1">
            <a:spLocks noChangeArrowheads="1"/>
          </p:cNvSpPr>
          <p:nvPr userDrawn="1"/>
        </p:nvSpPr>
        <p:spPr bwMode="blackWhite">
          <a:xfrm>
            <a:off x="1105969"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1Q</a:t>
            </a:r>
          </a:p>
        </p:txBody>
      </p:sp>
      <p:sp>
        <p:nvSpPr>
          <p:cNvPr id="16" name="Text Box 26"/>
          <p:cNvSpPr txBox="1">
            <a:spLocks noChangeArrowheads="1"/>
          </p:cNvSpPr>
          <p:nvPr userDrawn="1"/>
        </p:nvSpPr>
        <p:spPr bwMode="blackWhite">
          <a:xfrm>
            <a:off x="2139970"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2Q</a:t>
            </a:r>
          </a:p>
        </p:txBody>
      </p:sp>
      <p:sp>
        <p:nvSpPr>
          <p:cNvPr id="17" name="Text Box 26"/>
          <p:cNvSpPr txBox="1">
            <a:spLocks noChangeArrowheads="1"/>
          </p:cNvSpPr>
          <p:nvPr userDrawn="1"/>
        </p:nvSpPr>
        <p:spPr bwMode="blackWhite">
          <a:xfrm>
            <a:off x="3173817"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3Q</a:t>
            </a:r>
          </a:p>
        </p:txBody>
      </p:sp>
      <p:sp>
        <p:nvSpPr>
          <p:cNvPr id="18" name="Text Box 26"/>
          <p:cNvSpPr txBox="1">
            <a:spLocks noChangeArrowheads="1"/>
          </p:cNvSpPr>
          <p:nvPr userDrawn="1"/>
        </p:nvSpPr>
        <p:spPr bwMode="blackWhite">
          <a:xfrm>
            <a:off x="5275406" y="4973768"/>
            <a:ext cx="413831"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FY</a:t>
            </a:r>
          </a:p>
        </p:txBody>
      </p:sp>
      <p:grpSp>
        <p:nvGrpSpPr>
          <p:cNvPr id="19" name="Group 18"/>
          <p:cNvGrpSpPr/>
          <p:nvPr userDrawn="1"/>
        </p:nvGrpSpPr>
        <p:grpSpPr>
          <a:xfrm>
            <a:off x="776217" y="1546076"/>
            <a:ext cx="10848145" cy="0"/>
            <a:chOff x="928615" y="4581960"/>
            <a:chExt cx="10848145" cy="0"/>
          </a:xfrm>
        </p:grpSpPr>
        <p:cxnSp>
          <p:nvCxnSpPr>
            <p:cNvPr id="20" name="Straight Connector 19"/>
            <p:cNvCxnSpPr/>
            <p:nvPr userDrawn="1"/>
          </p:nvCxnSpPr>
          <p:spPr>
            <a:xfrm flipH="1">
              <a:off x="6564680" y="4581960"/>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928615" y="4581960"/>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2" name="Text Box 26"/>
          <p:cNvSpPr txBox="1">
            <a:spLocks noChangeArrowheads="1"/>
          </p:cNvSpPr>
          <p:nvPr userDrawn="1"/>
        </p:nvSpPr>
        <p:spPr bwMode="blackWhite">
          <a:xfrm>
            <a:off x="4204381"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4Q</a:t>
            </a:r>
          </a:p>
        </p:txBody>
      </p:sp>
      <p:sp>
        <p:nvSpPr>
          <p:cNvPr id="23" name="Text Box 11"/>
          <p:cNvSpPr txBox="1">
            <a:spLocks noChangeArrowheads="1"/>
          </p:cNvSpPr>
          <p:nvPr userDrawn="1"/>
        </p:nvSpPr>
        <p:spPr bwMode="blackWhite">
          <a:xfrm>
            <a:off x="6752837"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1Q</a:t>
            </a:r>
          </a:p>
        </p:txBody>
      </p:sp>
      <p:sp>
        <p:nvSpPr>
          <p:cNvPr id="24" name="Text Box 26"/>
          <p:cNvSpPr txBox="1">
            <a:spLocks noChangeArrowheads="1"/>
          </p:cNvSpPr>
          <p:nvPr userDrawn="1"/>
        </p:nvSpPr>
        <p:spPr bwMode="blackWhite">
          <a:xfrm>
            <a:off x="7786838"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2Q</a:t>
            </a:r>
          </a:p>
        </p:txBody>
      </p:sp>
      <p:sp>
        <p:nvSpPr>
          <p:cNvPr id="25" name="Text Box 26"/>
          <p:cNvSpPr txBox="1">
            <a:spLocks noChangeArrowheads="1"/>
          </p:cNvSpPr>
          <p:nvPr userDrawn="1"/>
        </p:nvSpPr>
        <p:spPr bwMode="blackWhite">
          <a:xfrm>
            <a:off x="8820685"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3Q</a:t>
            </a:r>
          </a:p>
        </p:txBody>
      </p:sp>
      <p:sp>
        <p:nvSpPr>
          <p:cNvPr id="26" name="Text Box 26"/>
          <p:cNvSpPr txBox="1">
            <a:spLocks noChangeArrowheads="1"/>
          </p:cNvSpPr>
          <p:nvPr userDrawn="1"/>
        </p:nvSpPr>
        <p:spPr bwMode="blackWhite">
          <a:xfrm>
            <a:off x="10922274" y="4980512"/>
            <a:ext cx="413831"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FY</a:t>
            </a:r>
          </a:p>
        </p:txBody>
      </p:sp>
      <p:sp>
        <p:nvSpPr>
          <p:cNvPr id="27" name="Text Box 26"/>
          <p:cNvSpPr txBox="1">
            <a:spLocks noChangeArrowheads="1"/>
          </p:cNvSpPr>
          <p:nvPr userDrawn="1"/>
        </p:nvSpPr>
        <p:spPr bwMode="blackWhite">
          <a:xfrm>
            <a:off x="9851249"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4Q</a:t>
            </a:r>
          </a:p>
        </p:txBody>
      </p:sp>
      <p:sp>
        <p:nvSpPr>
          <p:cNvPr id="28" name="TextBox 2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1" name="Rectangle 27"/>
          <p:cNvSpPr>
            <a:spLocks noChangeArrowheads="1"/>
          </p:cNvSpPr>
          <p:nvPr userDrawn="1"/>
        </p:nvSpPr>
        <p:spPr bwMode="blackWhite">
          <a:xfrm>
            <a:off x="819309" y="1669202"/>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32" name="Freeform 28"/>
          <p:cNvSpPr>
            <a:spLocks noChangeAspect="1"/>
          </p:cNvSpPr>
          <p:nvPr userDrawn="1"/>
        </p:nvSpPr>
        <p:spPr bwMode="blackWhite">
          <a:xfrm rot="4200000">
            <a:off x="819404" y="1829248"/>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33" name="Text Box 26"/>
          <p:cNvSpPr txBox="1">
            <a:spLocks noChangeArrowheads="1"/>
          </p:cNvSpPr>
          <p:nvPr userDrawn="1"/>
        </p:nvSpPr>
        <p:spPr bwMode="blackWhite">
          <a:xfrm>
            <a:off x="956325" y="1586835"/>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34" name="Oval 33"/>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spTree>
    <p:extLst>
      <p:ext uri="{BB962C8B-B14F-4D97-AF65-F5344CB8AC3E}">
        <p14:creationId xmlns:p14="http://schemas.microsoft.com/office/powerpoint/2010/main" val="79915421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7" name="Text Placeholder 16"/>
          <p:cNvSpPr>
            <a:spLocks noGrp="1"/>
          </p:cNvSpPr>
          <p:nvPr>
            <p:ph type="body" sz="quarter" idx="11" hasCustomPrompt="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2" hasCustomPrompt="1"/>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userDrawn="1"/>
        </p:nvCxnSpPr>
        <p:spPr>
          <a:xfrm flipH="1">
            <a:off x="6412280" y="4955755"/>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776215" y="4955755"/>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userDrawn="1"/>
        </p:nvGrpSpPr>
        <p:grpSpPr>
          <a:xfrm>
            <a:off x="776217" y="1546076"/>
            <a:ext cx="10848145" cy="0"/>
            <a:chOff x="928615" y="4581960"/>
            <a:chExt cx="10848145" cy="0"/>
          </a:xfrm>
        </p:grpSpPr>
        <p:cxnSp>
          <p:nvCxnSpPr>
            <p:cNvPr id="20" name="Straight Connector 19"/>
            <p:cNvCxnSpPr/>
            <p:nvPr userDrawn="1"/>
          </p:nvCxnSpPr>
          <p:spPr>
            <a:xfrm flipH="1">
              <a:off x="6564680" y="4581960"/>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928615" y="4581960"/>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8" name="TextBox 2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36"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14002807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Text Placeholder 16"/>
          <p:cNvSpPr>
            <a:spLocks noGrp="1"/>
          </p:cNvSpPr>
          <p:nvPr>
            <p:ph type="body" sz="quarter" idx="12" hasCustomPrompt="1"/>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userDrawn="1"/>
        </p:nvCxnSpPr>
        <p:spPr>
          <a:xfrm flipH="1">
            <a:off x="7991593" y="4955755"/>
            <a:ext cx="315883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971456" y="4955755"/>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7991593" y="1546076"/>
            <a:ext cx="315883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971456" y="1546076"/>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36" name="Subtitle 2"/>
          <p:cNvSpPr>
            <a:spLocks noGrp="1"/>
          </p:cNvSpPr>
          <p:nvPr userDrawn="1">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userDrawn="1"/>
        </p:nvCxnSpPr>
        <p:spPr>
          <a:xfrm flipH="1">
            <a:off x="4452080" y="4955755"/>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452080" y="1546076"/>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22" name="Text Placeholder 16"/>
          <p:cNvSpPr>
            <a:spLocks noGrp="1"/>
          </p:cNvSpPr>
          <p:nvPr>
            <p:ph type="body" sz="quarter" idx="15" hasCustomPrompt="1"/>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23" name="Text Box 15"/>
          <p:cNvSpPr txBox="1">
            <a:spLocks noChangeArrowheads="1"/>
          </p:cNvSpPr>
          <p:nvPr userDrawn="1"/>
        </p:nvSpPr>
        <p:spPr bwMode="auto">
          <a:xfrm>
            <a:off x="2232341" y="4925008"/>
            <a:ext cx="63992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2018</a:t>
            </a:r>
          </a:p>
        </p:txBody>
      </p:sp>
      <p:sp>
        <p:nvSpPr>
          <p:cNvPr id="24" name="Text Box 16"/>
          <p:cNvSpPr txBox="1">
            <a:spLocks noChangeArrowheads="1"/>
          </p:cNvSpPr>
          <p:nvPr userDrawn="1"/>
        </p:nvSpPr>
        <p:spPr bwMode="auto">
          <a:xfrm>
            <a:off x="1175323"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2014	</a:t>
            </a:r>
          </a:p>
        </p:txBody>
      </p:sp>
      <p:sp>
        <p:nvSpPr>
          <p:cNvPr id="25" name="Text Box 15"/>
          <p:cNvSpPr txBox="1">
            <a:spLocks noChangeArrowheads="1"/>
          </p:cNvSpPr>
          <p:nvPr userDrawn="1"/>
        </p:nvSpPr>
        <p:spPr bwMode="auto">
          <a:xfrm>
            <a:off x="3300805"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2022</a:t>
            </a:r>
          </a:p>
        </p:txBody>
      </p:sp>
      <p:sp>
        <p:nvSpPr>
          <p:cNvPr id="26" name="Text Box 15"/>
          <p:cNvSpPr txBox="1">
            <a:spLocks noChangeArrowheads="1"/>
          </p:cNvSpPr>
          <p:nvPr userDrawn="1"/>
        </p:nvSpPr>
        <p:spPr bwMode="auto">
          <a:xfrm>
            <a:off x="5712108" y="4925008"/>
            <a:ext cx="63992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2018</a:t>
            </a:r>
          </a:p>
        </p:txBody>
      </p:sp>
      <p:sp>
        <p:nvSpPr>
          <p:cNvPr id="27" name="Text Box 16"/>
          <p:cNvSpPr txBox="1">
            <a:spLocks noChangeArrowheads="1"/>
          </p:cNvSpPr>
          <p:nvPr userDrawn="1"/>
        </p:nvSpPr>
        <p:spPr bwMode="auto">
          <a:xfrm>
            <a:off x="4637531"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2014</a:t>
            </a:r>
          </a:p>
        </p:txBody>
      </p:sp>
      <p:sp>
        <p:nvSpPr>
          <p:cNvPr id="31" name="Text Box 15"/>
          <p:cNvSpPr txBox="1">
            <a:spLocks noChangeArrowheads="1"/>
          </p:cNvSpPr>
          <p:nvPr userDrawn="1"/>
        </p:nvSpPr>
        <p:spPr bwMode="auto">
          <a:xfrm>
            <a:off x="6780587"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2022</a:t>
            </a:r>
          </a:p>
        </p:txBody>
      </p:sp>
      <p:sp>
        <p:nvSpPr>
          <p:cNvPr id="32" name="Text Box 15"/>
          <p:cNvSpPr txBox="1">
            <a:spLocks noChangeArrowheads="1"/>
          </p:cNvSpPr>
          <p:nvPr userDrawn="1"/>
        </p:nvSpPr>
        <p:spPr bwMode="auto">
          <a:xfrm>
            <a:off x="9249478" y="4925008"/>
            <a:ext cx="63992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2018</a:t>
            </a:r>
          </a:p>
        </p:txBody>
      </p:sp>
      <p:sp>
        <p:nvSpPr>
          <p:cNvPr id="33" name="Text Box 16"/>
          <p:cNvSpPr txBox="1">
            <a:spLocks noChangeArrowheads="1"/>
          </p:cNvSpPr>
          <p:nvPr userDrawn="1"/>
        </p:nvSpPr>
        <p:spPr bwMode="auto">
          <a:xfrm>
            <a:off x="8179867"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2014</a:t>
            </a:r>
          </a:p>
        </p:txBody>
      </p:sp>
      <p:sp>
        <p:nvSpPr>
          <p:cNvPr id="34" name="Text Box 15"/>
          <p:cNvSpPr txBox="1">
            <a:spLocks noChangeArrowheads="1"/>
          </p:cNvSpPr>
          <p:nvPr userDrawn="1"/>
        </p:nvSpPr>
        <p:spPr bwMode="auto">
          <a:xfrm>
            <a:off x="10320995"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2022</a:t>
            </a:r>
          </a:p>
        </p:txBody>
      </p:sp>
    </p:spTree>
    <p:extLst>
      <p:ext uri="{BB962C8B-B14F-4D97-AF65-F5344CB8AC3E}">
        <p14:creationId xmlns:p14="http://schemas.microsoft.com/office/powerpoint/2010/main" val="329592884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57"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58"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59"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60"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61"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62"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63" name="TextBox 62"/>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64" name="TextBox 63"/>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65"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66"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67" name="Text Box 37"/>
          <p:cNvSpPr txBox="1">
            <a:spLocks noChangeArrowheads="1"/>
          </p:cNvSpPr>
          <p:nvPr userDrawn="1"/>
        </p:nvSpPr>
        <p:spPr bwMode="auto">
          <a:xfrm>
            <a:off x="78455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userDrawn="1"/>
        </p:nvSpPr>
        <p:spPr bwMode="auto">
          <a:xfrm>
            <a:off x="220936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userDrawn="1"/>
        </p:nvSpPr>
        <p:spPr bwMode="auto">
          <a:xfrm>
            <a:off x="3674638"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userDrawn="1"/>
        </p:nvSpPr>
        <p:spPr bwMode="auto">
          <a:xfrm>
            <a:off x="1496559"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userDrawn="1"/>
        </p:nvSpPr>
        <p:spPr bwMode="auto">
          <a:xfrm>
            <a:off x="514061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userDrawn="1"/>
        </p:nvSpPr>
        <p:spPr bwMode="auto">
          <a:xfrm>
            <a:off x="2933586"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userDrawn="1"/>
        </p:nvSpPr>
        <p:spPr bwMode="auto">
          <a:xfrm>
            <a:off x="441328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userDrawn="1"/>
        </p:nvSpPr>
        <p:spPr bwMode="auto">
          <a:xfrm>
            <a:off x="78866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userDrawn="1"/>
        </p:nvSpPr>
        <p:spPr bwMode="auto">
          <a:xfrm>
            <a:off x="221348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userDrawn="1"/>
        </p:nvSpPr>
        <p:spPr bwMode="auto">
          <a:xfrm>
            <a:off x="3678754"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userDrawn="1"/>
        </p:nvSpPr>
        <p:spPr bwMode="auto">
          <a:xfrm>
            <a:off x="1500675"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userDrawn="1"/>
        </p:nvSpPr>
        <p:spPr bwMode="auto">
          <a:xfrm>
            <a:off x="514473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userDrawn="1"/>
        </p:nvSpPr>
        <p:spPr bwMode="auto">
          <a:xfrm>
            <a:off x="2937702"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userDrawn="1"/>
        </p:nvSpPr>
        <p:spPr bwMode="auto">
          <a:xfrm>
            <a:off x="441740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userDrawn="1"/>
        </p:nvSpPr>
        <p:spPr bwMode="auto">
          <a:xfrm>
            <a:off x="6405227"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userDrawn="1"/>
        </p:nvSpPr>
        <p:spPr bwMode="auto">
          <a:xfrm>
            <a:off x="783003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userDrawn="1"/>
        </p:nvSpPr>
        <p:spPr bwMode="auto">
          <a:xfrm>
            <a:off x="9295312"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userDrawn="1"/>
        </p:nvSpPr>
        <p:spPr bwMode="auto">
          <a:xfrm>
            <a:off x="7117233"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userDrawn="1"/>
        </p:nvSpPr>
        <p:spPr bwMode="auto">
          <a:xfrm>
            <a:off x="1076128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userDrawn="1"/>
        </p:nvSpPr>
        <p:spPr bwMode="auto">
          <a:xfrm>
            <a:off x="8554260"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userDrawn="1"/>
        </p:nvSpPr>
        <p:spPr bwMode="auto">
          <a:xfrm>
            <a:off x="1003395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userDrawn="1"/>
        </p:nvSpPr>
        <p:spPr bwMode="auto">
          <a:xfrm>
            <a:off x="6401111"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userDrawn="1"/>
        </p:nvSpPr>
        <p:spPr bwMode="auto">
          <a:xfrm>
            <a:off x="782592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userDrawn="1"/>
        </p:nvSpPr>
        <p:spPr bwMode="auto">
          <a:xfrm>
            <a:off x="9291196"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userDrawn="1"/>
        </p:nvSpPr>
        <p:spPr bwMode="auto">
          <a:xfrm>
            <a:off x="7113117"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userDrawn="1"/>
        </p:nvSpPr>
        <p:spPr bwMode="auto">
          <a:xfrm>
            <a:off x="1075717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userDrawn="1"/>
        </p:nvSpPr>
        <p:spPr bwMode="auto">
          <a:xfrm>
            <a:off x="8550144"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userDrawn="1"/>
        </p:nvSpPr>
        <p:spPr bwMode="auto">
          <a:xfrm>
            <a:off x="1002984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userDrawn="1"/>
        </p:nvCxnSpPr>
        <p:spPr>
          <a:xfrm flipH="1">
            <a:off x="6325167"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flipH="1">
            <a:off x="695164"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flipH="1">
            <a:off x="6333405"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flipH="1">
            <a:off x="703402"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userDrawn="1"/>
        </p:nvSpPr>
        <p:spPr bwMode="blackWhite">
          <a:xfrm>
            <a:off x="789577" y="1245975"/>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userDrawn="1"/>
        </p:nvSpPr>
        <p:spPr bwMode="blackWhite">
          <a:xfrm rot="4200000">
            <a:off x="789672" y="1406021"/>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userDrawn="1"/>
        </p:nvSpPr>
        <p:spPr bwMode="blackWhite">
          <a:xfrm>
            <a:off x="926593" y="1163608"/>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userDrawn="1"/>
        </p:nvCxnSpPr>
        <p:spPr>
          <a:xfrm flipH="1">
            <a:off x="6333405"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703402"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6333405"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flipH="1">
            <a:off x="703402"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Rectangle 106"/>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10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09" name="TextBox 108"/>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1" name="Picture 1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309330539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7" name="Text Box 37"/>
          <p:cNvSpPr txBox="1">
            <a:spLocks noChangeArrowheads="1"/>
          </p:cNvSpPr>
          <p:nvPr userDrawn="1"/>
        </p:nvSpPr>
        <p:spPr bwMode="auto">
          <a:xfrm>
            <a:off x="78455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userDrawn="1"/>
        </p:nvSpPr>
        <p:spPr bwMode="auto">
          <a:xfrm>
            <a:off x="220936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userDrawn="1"/>
        </p:nvSpPr>
        <p:spPr bwMode="auto">
          <a:xfrm>
            <a:off x="3674638"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userDrawn="1"/>
        </p:nvSpPr>
        <p:spPr bwMode="auto">
          <a:xfrm>
            <a:off x="1496559"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userDrawn="1"/>
        </p:nvSpPr>
        <p:spPr bwMode="auto">
          <a:xfrm>
            <a:off x="514061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userDrawn="1"/>
        </p:nvSpPr>
        <p:spPr bwMode="auto">
          <a:xfrm>
            <a:off x="2933586"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userDrawn="1"/>
        </p:nvSpPr>
        <p:spPr bwMode="auto">
          <a:xfrm>
            <a:off x="441328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userDrawn="1"/>
        </p:nvSpPr>
        <p:spPr bwMode="auto">
          <a:xfrm>
            <a:off x="78866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userDrawn="1"/>
        </p:nvSpPr>
        <p:spPr bwMode="auto">
          <a:xfrm>
            <a:off x="221348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userDrawn="1"/>
        </p:nvSpPr>
        <p:spPr bwMode="auto">
          <a:xfrm>
            <a:off x="3678754"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userDrawn="1"/>
        </p:nvSpPr>
        <p:spPr bwMode="auto">
          <a:xfrm>
            <a:off x="1500675"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userDrawn="1"/>
        </p:nvSpPr>
        <p:spPr bwMode="auto">
          <a:xfrm>
            <a:off x="514473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userDrawn="1"/>
        </p:nvSpPr>
        <p:spPr bwMode="auto">
          <a:xfrm>
            <a:off x="2937702"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userDrawn="1"/>
        </p:nvSpPr>
        <p:spPr bwMode="auto">
          <a:xfrm>
            <a:off x="441740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userDrawn="1"/>
        </p:nvSpPr>
        <p:spPr bwMode="auto">
          <a:xfrm>
            <a:off x="6405227"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userDrawn="1"/>
        </p:nvSpPr>
        <p:spPr bwMode="auto">
          <a:xfrm>
            <a:off x="783003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userDrawn="1"/>
        </p:nvSpPr>
        <p:spPr bwMode="auto">
          <a:xfrm>
            <a:off x="9295312"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userDrawn="1"/>
        </p:nvSpPr>
        <p:spPr bwMode="auto">
          <a:xfrm>
            <a:off x="7117233"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userDrawn="1"/>
        </p:nvSpPr>
        <p:spPr bwMode="auto">
          <a:xfrm>
            <a:off x="1076128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userDrawn="1"/>
        </p:nvSpPr>
        <p:spPr bwMode="auto">
          <a:xfrm>
            <a:off x="8554260"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userDrawn="1"/>
        </p:nvSpPr>
        <p:spPr bwMode="auto">
          <a:xfrm>
            <a:off x="1003395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userDrawn="1"/>
        </p:nvSpPr>
        <p:spPr bwMode="auto">
          <a:xfrm>
            <a:off x="6401111"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userDrawn="1"/>
        </p:nvSpPr>
        <p:spPr bwMode="auto">
          <a:xfrm>
            <a:off x="782592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userDrawn="1"/>
        </p:nvSpPr>
        <p:spPr bwMode="auto">
          <a:xfrm>
            <a:off x="9291196"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userDrawn="1"/>
        </p:nvSpPr>
        <p:spPr bwMode="auto">
          <a:xfrm>
            <a:off x="7113117"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userDrawn="1"/>
        </p:nvSpPr>
        <p:spPr bwMode="auto">
          <a:xfrm>
            <a:off x="1075717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userDrawn="1"/>
        </p:nvSpPr>
        <p:spPr bwMode="auto">
          <a:xfrm>
            <a:off x="8550144"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userDrawn="1"/>
        </p:nvSpPr>
        <p:spPr bwMode="auto">
          <a:xfrm>
            <a:off x="1002984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userDrawn="1"/>
        </p:nvCxnSpPr>
        <p:spPr>
          <a:xfrm flipH="1">
            <a:off x="6325167"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flipH="1">
            <a:off x="695164"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flipH="1">
            <a:off x="6333405"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flipH="1">
            <a:off x="703402"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userDrawn="1"/>
        </p:nvSpPr>
        <p:spPr bwMode="blackWhite">
          <a:xfrm>
            <a:off x="789577" y="1245975"/>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userDrawn="1"/>
        </p:nvSpPr>
        <p:spPr bwMode="blackWhite">
          <a:xfrm rot="4200000">
            <a:off x="789672" y="1406021"/>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userDrawn="1"/>
        </p:nvSpPr>
        <p:spPr bwMode="blackWhite">
          <a:xfrm>
            <a:off x="926593" y="1163608"/>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userDrawn="1"/>
        </p:nvCxnSpPr>
        <p:spPr>
          <a:xfrm flipH="1">
            <a:off x="6333405"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703402"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6333405"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flipH="1">
            <a:off x="703402"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Rectangle 106"/>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10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52" name="TextBox 51"/>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53"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57" name="Picture 5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99664929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57"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58"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59"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60"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61"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62"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63" name="TextBox 62"/>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64" name="TextBox 63"/>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65"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66"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67" name="Text Box 37"/>
          <p:cNvSpPr txBox="1">
            <a:spLocks noChangeArrowheads="1"/>
          </p:cNvSpPr>
          <p:nvPr userDrawn="1"/>
        </p:nvSpPr>
        <p:spPr bwMode="auto">
          <a:xfrm>
            <a:off x="78455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userDrawn="1"/>
        </p:nvSpPr>
        <p:spPr bwMode="auto">
          <a:xfrm>
            <a:off x="220936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userDrawn="1"/>
        </p:nvSpPr>
        <p:spPr bwMode="auto">
          <a:xfrm>
            <a:off x="3674638"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userDrawn="1"/>
        </p:nvSpPr>
        <p:spPr bwMode="auto">
          <a:xfrm>
            <a:off x="1496559"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userDrawn="1"/>
        </p:nvSpPr>
        <p:spPr bwMode="auto">
          <a:xfrm>
            <a:off x="514061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userDrawn="1"/>
        </p:nvSpPr>
        <p:spPr bwMode="auto">
          <a:xfrm>
            <a:off x="2933586"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userDrawn="1"/>
        </p:nvSpPr>
        <p:spPr bwMode="auto">
          <a:xfrm>
            <a:off x="441328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userDrawn="1"/>
        </p:nvSpPr>
        <p:spPr bwMode="auto">
          <a:xfrm>
            <a:off x="78866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userDrawn="1"/>
        </p:nvSpPr>
        <p:spPr bwMode="auto">
          <a:xfrm>
            <a:off x="221348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userDrawn="1"/>
        </p:nvSpPr>
        <p:spPr bwMode="auto">
          <a:xfrm>
            <a:off x="3678754"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userDrawn="1"/>
        </p:nvSpPr>
        <p:spPr bwMode="auto">
          <a:xfrm>
            <a:off x="1500675"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userDrawn="1"/>
        </p:nvSpPr>
        <p:spPr bwMode="auto">
          <a:xfrm>
            <a:off x="514473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userDrawn="1"/>
        </p:nvSpPr>
        <p:spPr bwMode="auto">
          <a:xfrm>
            <a:off x="2937702"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userDrawn="1"/>
        </p:nvSpPr>
        <p:spPr bwMode="auto">
          <a:xfrm>
            <a:off x="441740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userDrawn="1"/>
        </p:nvSpPr>
        <p:spPr bwMode="auto">
          <a:xfrm>
            <a:off x="6405227"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userDrawn="1"/>
        </p:nvSpPr>
        <p:spPr bwMode="auto">
          <a:xfrm>
            <a:off x="783003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userDrawn="1"/>
        </p:nvSpPr>
        <p:spPr bwMode="auto">
          <a:xfrm>
            <a:off x="9295312"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userDrawn="1"/>
        </p:nvSpPr>
        <p:spPr bwMode="auto">
          <a:xfrm>
            <a:off x="7117233"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userDrawn="1"/>
        </p:nvSpPr>
        <p:spPr bwMode="auto">
          <a:xfrm>
            <a:off x="1076128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userDrawn="1"/>
        </p:nvSpPr>
        <p:spPr bwMode="auto">
          <a:xfrm>
            <a:off x="8554260"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userDrawn="1"/>
        </p:nvSpPr>
        <p:spPr bwMode="auto">
          <a:xfrm>
            <a:off x="1003395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userDrawn="1"/>
        </p:nvSpPr>
        <p:spPr bwMode="auto">
          <a:xfrm>
            <a:off x="6401111"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userDrawn="1"/>
        </p:nvSpPr>
        <p:spPr bwMode="auto">
          <a:xfrm>
            <a:off x="782592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userDrawn="1"/>
        </p:nvSpPr>
        <p:spPr bwMode="auto">
          <a:xfrm>
            <a:off x="9291196"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userDrawn="1"/>
        </p:nvSpPr>
        <p:spPr bwMode="auto">
          <a:xfrm>
            <a:off x="7113117"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userDrawn="1"/>
        </p:nvSpPr>
        <p:spPr bwMode="auto">
          <a:xfrm>
            <a:off x="1075717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userDrawn="1"/>
        </p:nvSpPr>
        <p:spPr bwMode="auto">
          <a:xfrm>
            <a:off x="8550144"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userDrawn="1"/>
        </p:nvSpPr>
        <p:spPr bwMode="auto">
          <a:xfrm>
            <a:off x="1002984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userDrawn="1"/>
        </p:nvCxnSpPr>
        <p:spPr>
          <a:xfrm flipH="1">
            <a:off x="6325167"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flipH="1">
            <a:off x="695164"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flipH="1">
            <a:off x="6333405"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flipH="1">
            <a:off x="703402"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userDrawn="1"/>
        </p:nvSpPr>
        <p:spPr bwMode="blackWhite">
          <a:xfrm>
            <a:off x="789577" y="1503150"/>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userDrawn="1"/>
        </p:nvSpPr>
        <p:spPr bwMode="blackWhite">
          <a:xfrm rot="4200000">
            <a:off x="789672" y="1663196"/>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userDrawn="1"/>
        </p:nvSpPr>
        <p:spPr bwMode="blackWhite">
          <a:xfrm>
            <a:off x="926593" y="1420783"/>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userDrawn="1"/>
        </p:nvCxnSpPr>
        <p:spPr>
          <a:xfrm flipH="1">
            <a:off x="6333405"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703402"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6333405"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flipH="1">
            <a:off x="703402"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8"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09" name="Picture 10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64936295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7" name="Text Box 37"/>
          <p:cNvSpPr txBox="1">
            <a:spLocks noChangeArrowheads="1"/>
          </p:cNvSpPr>
          <p:nvPr userDrawn="1"/>
        </p:nvSpPr>
        <p:spPr bwMode="auto">
          <a:xfrm>
            <a:off x="78455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userDrawn="1"/>
        </p:nvSpPr>
        <p:spPr bwMode="auto">
          <a:xfrm>
            <a:off x="220936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userDrawn="1"/>
        </p:nvSpPr>
        <p:spPr bwMode="auto">
          <a:xfrm>
            <a:off x="3674638"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userDrawn="1"/>
        </p:nvSpPr>
        <p:spPr bwMode="auto">
          <a:xfrm>
            <a:off x="1496559"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userDrawn="1"/>
        </p:nvSpPr>
        <p:spPr bwMode="auto">
          <a:xfrm>
            <a:off x="514061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userDrawn="1"/>
        </p:nvSpPr>
        <p:spPr bwMode="auto">
          <a:xfrm>
            <a:off x="2933586"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userDrawn="1"/>
        </p:nvSpPr>
        <p:spPr bwMode="auto">
          <a:xfrm>
            <a:off x="441328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userDrawn="1"/>
        </p:nvSpPr>
        <p:spPr bwMode="auto">
          <a:xfrm>
            <a:off x="78866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userDrawn="1"/>
        </p:nvSpPr>
        <p:spPr bwMode="auto">
          <a:xfrm>
            <a:off x="221348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userDrawn="1"/>
        </p:nvSpPr>
        <p:spPr bwMode="auto">
          <a:xfrm>
            <a:off x="3678754"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userDrawn="1"/>
        </p:nvSpPr>
        <p:spPr bwMode="auto">
          <a:xfrm>
            <a:off x="1500675"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userDrawn="1"/>
        </p:nvSpPr>
        <p:spPr bwMode="auto">
          <a:xfrm>
            <a:off x="514473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userDrawn="1"/>
        </p:nvSpPr>
        <p:spPr bwMode="auto">
          <a:xfrm>
            <a:off x="2937702"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userDrawn="1"/>
        </p:nvSpPr>
        <p:spPr bwMode="auto">
          <a:xfrm>
            <a:off x="441740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userDrawn="1"/>
        </p:nvSpPr>
        <p:spPr bwMode="auto">
          <a:xfrm>
            <a:off x="6405227"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userDrawn="1"/>
        </p:nvSpPr>
        <p:spPr bwMode="auto">
          <a:xfrm>
            <a:off x="783003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userDrawn="1"/>
        </p:nvSpPr>
        <p:spPr bwMode="auto">
          <a:xfrm>
            <a:off x="9295312"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userDrawn="1"/>
        </p:nvSpPr>
        <p:spPr bwMode="auto">
          <a:xfrm>
            <a:off x="7117233"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userDrawn="1"/>
        </p:nvSpPr>
        <p:spPr bwMode="auto">
          <a:xfrm>
            <a:off x="1076128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userDrawn="1"/>
        </p:nvSpPr>
        <p:spPr bwMode="auto">
          <a:xfrm>
            <a:off x="8554260"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userDrawn="1"/>
        </p:nvSpPr>
        <p:spPr bwMode="auto">
          <a:xfrm>
            <a:off x="1003395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userDrawn="1"/>
        </p:nvSpPr>
        <p:spPr bwMode="auto">
          <a:xfrm>
            <a:off x="6401111"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userDrawn="1"/>
        </p:nvSpPr>
        <p:spPr bwMode="auto">
          <a:xfrm>
            <a:off x="782592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userDrawn="1"/>
        </p:nvSpPr>
        <p:spPr bwMode="auto">
          <a:xfrm>
            <a:off x="9291196"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userDrawn="1"/>
        </p:nvSpPr>
        <p:spPr bwMode="auto">
          <a:xfrm>
            <a:off x="7113117"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userDrawn="1"/>
        </p:nvSpPr>
        <p:spPr bwMode="auto">
          <a:xfrm>
            <a:off x="1075717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userDrawn="1"/>
        </p:nvSpPr>
        <p:spPr bwMode="auto">
          <a:xfrm>
            <a:off x="8550144"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userDrawn="1"/>
        </p:nvSpPr>
        <p:spPr bwMode="auto">
          <a:xfrm>
            <a:off x="1002984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userDrawn="1"/>
        </p:nvCxnSpPr>
        <p:spPr>
          <a:xfrm flipH="1">
            <a:off x="6325167"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flipH="1">
            <a:off x="695164"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flipH="1">
            <a:off x="6333405"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flipH="1">
            <a:off x="703402"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userDrawn="1"/>
        </p:nvSpPr>
        <p:spPr bwMode="blackWhite">
          <a:xfrm>
            <a:off x="789577" y="1503150"/>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userDrawn="1"/>
        </p:nvSpPr>
        <p:spPr bwMode="blackWhite">
          <a:xfrm rot="4200000">
            <a:off x="789672" y="1663196"/>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userDrawn="1"/>
        </p:nvSpPr>
        <p:spPr bwMode="blackWhite">
          <a:xfrm>
            <a:off x="926593" y="1420783"/>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userDrawn="1"/>
        </p:nvCxnSpPr>
        <p:spPr>
          <a:xfrm flipH="1">
            <a:off x="6333405"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703402"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6333405"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flipH="1">
            <a:off x="703402"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9"/>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51"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52" name="Picture 5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199145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userDrawn="1"/>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itle 1"/>
          <p:cNvSpPr>
            <a:spLocks noGrp="1"/>
          </p:cNvSpPr>
          <p:nvPr>
            <p:ph type="title" hasCustomPrompt="1"/>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3" name="Left Brace 12"/>
          <p:cNvSpPr/>
          <p:nvPr userDrawn="1"/>
        </p:nvSpPr>
        <p:spPr>
          <a:xfrm rot="16200000">
            <a:off x="2880750" y="4647516"/>
            <a:ext cx="204301" cy="1882067"/>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endParaRPr>
          </a:p>
        </p:txBody>
      </p:sp>
      <p:sp>
        <p:nvSpPr>
          <p:cNvPr id="14" name="TextBox 13"/>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defPPr>
              <a:defRPr lang="en-US"/>
            </a:defPPr>
            <a:lvl1pPr algn="ctr" defTabSz="609585" hangingPunct="0">
              <a:defRPr sz="1200" b="1">
                <a:latin typeface="Arial" panose="020B0604020202020204" pitchFamily="34" charset="0"/>
                <a:ea typeface="Ford Antenna Cond Regular"/>
                <a:cs typeface="Arial" panose="020B0604020202020204" pitchFamily="34" charset="0"/>
              </a:defRPr>
            </a:lvl1pPr>
          </a:lstStyle>
          <a:p>
            <a:r>
              <a:rPr lang="en-US" dirty="0">
                <a:sym typeface="Ford Antenna Cond Regular"/>
              </a:rPr>
              <a:t>$432</a:t>
            </a:r>
          </a:p>
        </p:txBody>
      </p:sp>
      <p:sp>
        <p:nvSpPr>
          <p:cNvPr id="15" name="TextBox 14"/>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algn="ctr" defTabSz="609585" hangingPunct="0"/>
            <a:r>
              <a:rPr lang="en-US" sz="1200" b="1" dirty="0">
                <a:latin typeface="Arial" panose="020B0604020202020204" pitchFamily="34" charset="0"/>
                <a:ea typeface="Ford Antenna Cond Regular"/>
                <a:cs typeface="Arial" panose="020B0604020202020204" pitchFamily="34" charset="0"/>
                <a:sym typeface="Ford Antenna Cond Regular"/>
              </a:rPr>
              <a:t>Market Factors</a:t>
            </a:r>
          </a:p>
        </p:txBody>
      </p:sp>
      <p:sp>
        <p:nvSpPr>
          <p:cNvPr id="16" name="Rectangle 72"/>
          <p:cNvSpPr>
            <a:spLocks noChangeArrowheads="1"/>
          </p:cNvSpPr>
          <p:nvPr userDrawn="1"/>
        </p:nvSpPr>
        <p:spPr bwMode="auto">
          <a:xfrm>
            <a:off x="1763079" y="5080555"/>
            <a:ext cx="1289304" cy="363176"/>
          </a:xfrm>
          <a:prstGeom prst="rect">
            <a:avLst/>
          </a:prstGeom>
          <a:noFill/>
          <a:ln>
            <a:noFill/>
          </a:ln>
          <a:effectLst/>
          <a:ex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Volume /</a:t>
            </a:r>
          </a:p>
          <a:p>
            <a:pPr algn="ctr" defTabSz="1009625" eaLnBrk="0" hangingPunct="0">
              <a:lnSpc>
                <a:spcPct val="85000"/>
              </a:lnSpc>
              <a:defRPr/>
            </a:pPr>
            <a:r>
              <a:rPr lang="en-US" sz="1200" b="1" dirty="0">
                <a:solidFill>
                  <a:schemeClr val="tx1"/>
                </a:solidFill>
                <a:cs typeface="Arial" charset="0"/>
              </a:rPr>
              <a:t>Mix</a:t>
            </a:r>
          </a:p>
        </p:txBody>
      </p:sp>
      <p:sp>
        <p:nvSpPr>
          <p:cNvPr id="17" name="Rectangle 73"/>
          <p:cNvSpPr>
            <a:spLocks noChangeArrowheads="1"/>
          </p:cNvSpPr>
          <p:nvPr userDrawn="1"/>
        </p:nvSpPr>
        <p:spPr bwMode="auto">
          <a:xfrm>
            <a:off x="2962278" y="5080555"/>
            <a:ext cx="1289304" cy="363176"/>
          </a:xfrm>
          <a:prstGeom prst="rect">
            <a:avLst/>
          </a:prstGeom>
          <a:noFill/>
          <a:ln>
            <a:noFill/>
          </a:ln>
          <a:effectLst/>
          <a:ex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Net</a:t>
            </a:r>
          </a:p>
          <a:p>
            <a:pPr algn="ctr" defTabSz="1009625" eaLnBrk="0" hangingPunct="0">
              <a:lnSpc>
                <a:spcPct val="85000"/>
              </a:lnSpc>
              <a:defRPr/>
            </a:pPr>
            <a:r>
              <a:rPr lang="en-US" sz="1200" b="1" dirty="0">
                <a:solidFill>
                  <a:schemeClr val="tx1"/>
                </a:solidFill>
                <a:cs typeface="Arial" charset="0"/>
              </a:rPr>
              <a:t>Pricing</a:t>
            </a:r>
          </a:p>
        </p:txBody>
      </p:sp>
      <p:sp>
        <p:nvSpPr>
          <p:cNvPr id="18" name="Rectangle 77"/>
          <p:cNvSpPr>
            <a:spLocks noChangeArrowheads="1"/>
          </p:cNvSpPr>
          <p:nvPr userDrawn="1"/>
        </p:nvSpPr>
        <p:spPr bwMode="auto">
          <a:xfrm>
            <a:off x="5398151" y="5237521"/>
            <a:ext cx="1289304" cy="206210"/>
          </a:xfrm>
          <a:prstGeom prst="rect">
            <a:avLst/>
          </a:prstGeom>
          <a:noFill/>
          <a:ln>
            <a:noFill/>
          </a:ln>
          <a:effectLst/>
          <a:ex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Other</a:t>
            </a:r>
          </a:p>
        </p:txBody>
      </p:sp>
      <p:sp>
        <p:nvSpPr>
          <p:cNvPr id="19" name="Rectangle 73"/>
          <p:cNvSpPr>
            <a:spLocks noChangeArrowheads="1"/>
          </p:cNvSpPr>
          <p:nvPr userDrawn="1"/>
        </p:nvSpPr>
        <p:spPr bwMode="auto">
          <a:xfrm>
            <a:off x="4161477" y="5237521"/>
            <a:ext cx="1289304" cy="206210"/>
          </a:xfrm>
          <a:prstGeom prst="rect">
            <a:avLst/>
          </a:prstGeom>
          <a:noFill/>
          <a:ln>
            <a:noFill/>
          </a:ln>
          <a:effectLst/>
          <a:ex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Cost</a:t>
            </a:r>
          </a:p>
        </p:txBody>
      </p:sp>
      <p:sp>
        <p:nvSpPr>
          <p:cNvPr id="20" name="Rectangle 70"/>
          <p:cNvSpPr>
            <a:spLocks noChangeArrowheads="1"/>
          </p:cNvSpPr>
          <p:nvPr userDrawn="1"/>
        </p:nvSpPr>
        <p:spPr bwMode="auto">
          <a:xfrm>
            <a:off x="6597348" y="5237521"/>
            <a:ext cx="1289304" cy="206210"/>
          </a:xfrm>
          <a:prstGeom prst="rect">
            <a:avLst/>
          </a:prstGeom>
          <a:noFill/>
          <a:ln>
            <a:noFill/>
          </a:ln>
          <a:effectLst/>
          <a:ex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1Q 2018</a:t>
            </a:r>
          </a:p>
        </p:txBody>
      </p:sp>
      <p:sp>
        <p:nvSpPr>
          <p:cNvPr id="21" name="Rectangle 71"/>
          <p:cNvSpPr>
            <a:spLocks noChangeArrowheads="1"/>
          </p:cNvSpPr>
          <p:nvPr userDrawn="1"/>
        </p:nvSpPr>
        <p:spPr bwMode="auto">
          <a:xfrm>
            <a:off x="563880" y="5237521"/>
            <a:ext cx="1289304" cy="206210"/>
          </a:xfrm>
          <a:prstGeom prst="rect">
            <a:avLst/>
          </a:prstGeom>
          <a:noFill/>
          <a:ln>
            <a:noFill/>
          </a:ln>
          <a:effectLst/>
          <a:ex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1Q 2017</a:t>
            </a:r>
          </a:p>
        </p:txBody>
      </p:sp>
      <p:cxnSp>
        <p:nvCxnSpPr>
          <p:cNvPr id="22" name="Straight Connector 21"/>
          <p:cNvCxnSpPr/>
          <p:nvPr userDrawn="1"/>
        </p:nvCxnSpPr>
        <p:spPr>
          <a:xfrm flipH="1">
            <a:off x="570906" y="4905148"/>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dirty="0"/>
              <a:t>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24" name="TextBox 23"/>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CONFIDENTIAL</a:t>
            </a:r>
          </a:p>
        </p:txBody>
      </p:sp>
    </p:spTree>
    <p:extLst>
      <p:ext uri="{BB962C8B-B14F-4D97-AF65-F5344CB8AC3E}">
        <p14:creationId xmlns:p14="http://schemas.microsoft.com/office/powerpoint/2010/main" val="234677614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57"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58"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59"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60"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61"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62"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63" name="TextBox 62"/>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64" name="TextBox 63"/>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65"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66"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67" name="Text Box 37"/>
          <p:cNvSpPr txBox="1">
            <a:spLocks noChangeArrowheads="1"/>
          </p:cNvSpPr>
          <p:nvPr userDrawn="1"/>
        </p:nvSpPr>
        <p:spPr bwMode="auto">
          <a:xfrm>
            <a:off x="78455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userDrawn="1"/>
        </p:nvSpPr>
        <p:spPr bwMode="auto">
          <a:xfrm>
            <a:off x="2209365"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userDrawn="1"/>
        </p:nvSpPr>
        <p:spPr bwMode="auto">
          <a:xfrm>
            <a:off x="3674638" y="3221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userDrawn="1"/>
        </p:nvSpPr>
        <p:spPr bwMode="auto">
          <a:xfrm>
            <a:off x="1496559" y="3221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userDrawn="1"/>
        </p:nvSpPr>
        <p:spPr bwMode="auto">
          <a:xfrm>
            <a:off x="5140615"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userDrawn="1"/>
        </p:nvSpPr>
        <p:spPr bwMode="auto">
          <a:xfrm>
            <a:off x="2933586"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userDrawn="1"/>
        </p:nvSpPr>
        <p:spPr bwMode="auto">
          <a:xfrm>
            <a:off x="4413285"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userDrawn="1"/>
        </p:nvSpPr>
        <p:spPr bwMode="auto">
          <a:xfrm>
            <a:off x="78866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userDrawn="1"/>
        </p:nvSpPr>
        <p:spPr bwMode="auto">
          <a:xfrm>
            <a:off x="2213481"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userDrawn="1"/>
        </p:nvSpPr>
        <p:spPr bwMode="auto">
          <a:xfrm>
            <a:off x="3678754" y="5745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userDrawn="1"/>
        </p:nvSpPr>
        <p:spPr bwMode="auto">
          <a:xfrm>
            <a:off x="1500675" y="5745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userDrawn="1"/>
        </p:nvSpPr>
        <p:spPr bwMode="auto">
          <a:xfrm>
            <a:off x="5144731"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userDrawn="1"/>
        </p:nvSpPr>
        <p:spPr bwMode="auto">
          <a:xfrm>
            <a:off x="2937702"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userDrawn="1"/>
        </p:nvSpPr>
        <p:spPr bwMode="auto">
          <a:xfrm>
            <a:off x="4417401"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userDrawn="1"/>
        </p:nvSpPr>
        <p:spPr bwMode="auto">
          <a:xfrm>
            <a:off x="6405227"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userDrawn="1"/>
        </p:nvSpPr>
        <p:spPr bwMode="auto">
          <a:xfrm>
            <a:off x="783003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userDrawn="1"/>
        </p:nvSpPr>
        <p:spPr bwMode="auto">
          <a:xfrm>
            <a:off x="9295312" y="5745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userDrawn="1"/>
        </p:nvSpPr>
        <p:spPr bwMode="auto">
          <a:xfrm>
            <a:off x="7117233" y="5745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userDrawn="1"/>
        </p:nvSpPr>
        <p:spPr bwMode="auto">
          <a:xfrm>
            <a:off x="1076128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userDrawn="1"/>
        </p:nvSpPr>
        <p:spPr bwMode="auto">
          <a:xfrm>
            <a:off x="8554260"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userDrawn="1"/>
        </p:nvSpPr>
        <p:spPr bwMode="auto">
          <a:xfrm>
            <a:off x="1003395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userDrawn="1"/>
        </p:nvSpPr>
        <p:spPr bwMode="auto">
          <a:xfrm>
            <a:off x="6401111"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userDrawn="1"/>
        </p:nvSpPr>
        <p:spPr bwMode="auto">
          <a:xfrm>
            <a:off x="782592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userDrawn="1"/>
        </p:nvSpPr>
        <p:spPr bwMode="auto">
          <a:xfrm>
            <a:off x="9291196" y="3221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userDrawn="1"/>
        </p:nvSpPr>
        <p:spPr bwMode="auto">
          <a:xfrm>
            <a:off x="7113117" y="3221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userDrawn="1"/>
        </p:nvSpPr>
        <p:spPr bwMode="auto">
          <a:xfrm>
            <a:off x="1075717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userDrawn="1"/>
        </p:nvSpPr>
        <p:spPr bwMode="auto">
          <a:xfrm>
            <a:off x="8550144"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userDrawn="1"/>
        </p:nvSpPr>
        <p:spPr bwMode="auto">
          <a:xfrm>
            <a:off x="1002984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userDrawn="1"/>
        </p:nvCxnSpPr>
        <p:spPr>
          <a:xfrm flipH="1">
            <a:off x="6325167" y="3235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flipH="1">
            <a:off x="695164" y="3235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flipH="1">
            <a:off x="6333405" y="5787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flipH="1">
            <a:off x="703402" y="5787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userDrawn="1"/>
        </p:nvSpPr>
        <p:spPr bwMode="blackWhite">
          <a:xfrm>
            <a:off x="789577" y="1884150"/>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userDrawn="1"/>
        </p:nvSpPr>
        <p:spPr bwMode="blackWhite">
          <a:xfrm rot="4200000">
            <a:off x="789672" y="2044196"/>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userDrawn="1"/>
        </p:nvSpPr>
        <p:spPr bwMode="blackWhite">
          <a:xfrm>
            <a:off x="926593" y="1801783"/>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userDrawn="1"/>
        </p:nvCxnSpPr>
        <p:spPr>
          <a:xfrm flipH="1">
            <a:off x="6333405" y="1809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703402" y="1809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6333405" y="4349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flipH="1">
            <a:off x="703402" y="4349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8"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09" name="Picture 10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60863031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Text Placeholder 16"/>
          <p:cNvSpPr>
            <a:spLocks noGrp="1"/>
          </p:cNvSpPr>
          <p:nvPr>
            <p:ph type="body" sz="quarter" idx="12" hasCustomPrompt="1"/>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userDrawn="1"/>
        </p:nvCxnSpPr>
        <p:spPr>
          <a:xfrm flipH="1">
            <a:off x="8187878" y="3044584"/>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541663" y="3044584"/>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8187878" y="1546076"/>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541663"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36" name="Subtitle 2"/>
          <p:cNvSpPr>
            <a:spLocks noGrp="1"/>
          </p:cNvSpPr>
          <p:nvPr userDrawn="1">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userDrawn="1"/>
        </p:nvCxnSpPr>
        <p:spPr>
          <a:xfrm flipH="1">
            <a:off x="4358640" y="3044584"/>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358640"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22" name="Text Placeholder 16"/>
          <p:cNvSpPr>
            <a:spLocks noGrp="1"/>
          </p:cNvSpPr>
          <p:nvPr>
            <p:ph type="body" sz="quarter" idx="15" hasCustomPrompt="1"/>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37" name="Text Box 38"/>
          <p:cNvSpPr txBox="1">
            <a:spLocks noChangeArrowheads="1"/>
          </p:cNvSpPr>
          <p:nvPr userDrawn="1"/>
        </p:nvSpPr>
        <p:spPr bwMode="auto">
          <a:xfrm>
            <a:off x="1070289"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38" name="Text Box 39"/>
          <p:cNvSpPr txBox="1">
            <a:spLocks noChangeArrowheads="1"/>
          </p:cNvSpPr>
          <p:nvPr userDrawn="1"/>
        </p:nvSpPr>
        <p:spPr bwMode="auto">
          <a:xfrm>
            <a:off x="168084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39" name="Text Box 40"/>
          <p:cNvSpPr txBox="1">
            <a:spLocks noChangeArrowheads="1"/>
          </p:cNvSpPr>
          <p:nvPr userDrawn="1"/>
        </p:nvSpPr>
        <p:spPr bwMode="auto">
          <a:xfrm>
            <a:off x="2291399"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0" name="Text Box 41"/>
          <p:cNvSpPr txBox="1">
            <a:spLocks noChangeArrowheads="1"/>
          </p:cNvSpPr>
          <p:nvPr userDrawn="1"/>
        </p:nvSpPr>
        <p:spPr bwMode="auto">
          <a:xfrm>
            <a:off x="45973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1" name="Text Box 42"/>
          <p:cNvSpPr txBox="1">
            <a:spLocks noChangeArrowheads="1"/>
          </p:cNvSpPr>
          <p:nvPr userDrawn="1"/>
        </p:nvSpPr>
        <p:spPr bwMode="auto">
          <a:xfrm>
            <a:off x="290195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2" name="Text Box 42"/>
          <p:cNvSpPr txBox="1">
            <a:spLocks noChangeArrowheads="1"/>
          </p:cNvSpPr>
          <p:nvPr userDrawn="1"/>
        </p:nvSpPr>
        <p:spPr bwMode="auto">
          <a:xfrm>
            <a:off x="351251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3" name="Text Box 38"/>
          <p:cNvSpPr txBox="1">
            <a:spLocks noChangeArrowheads="1"/>
          </p:cNvSpPr>
          <p:nvPr userDrawn="1"/>
        </p:nvSpPr>
        <p:spPr bwMode="auto">
          <a:xfrm>
            <a:off x="487458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4" name="Text Box 39"/>
          <p:cNvSpPr txBox="1">
            <a:spLocks noChangeArrowheads="1"/>
          </p:cNvSpPr>
          <p:nvPr userDrawn="1"/>
        </p:nvSpPr>
        <p:spPr bwMode="auto">
          <a:xfrm>
            <a:off x="548513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5" name="Text Box 40"/>
          <p:cNvSpPr txBox="1">
            <a:spLocks noChangeArrowheads="1"/>
          </p:cNvSpPr>
          <p:nvPr userDrawn="1"/>
        </p:nvSpPr>
        <p:spPr bwMode="auto">
          <a:xfrm>
            <a:off x="609569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6" name="Text Box 41"/>
          <p:cNvSpPr txBox="1">
            <a:spLocks noChangeArrowheads="1"/>
          </p:cNvSpPr>
          <p:nvPr userDrawn="1"/>
        </p:nvSpPr>
        <p:spPr bwMode="auto">
          <a:xfrm>
            <a:off x="426402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7" name="Text Box 42"/>
          <p:cNvSpPr txBox="1">
            <a:spLocks noChangeArrowheads="1"/>
          </p:cNvSpPr>
          <p:nvPr userDrawn="1"/>
        </p:nvSpPr>
        <p:spPr bwMode="auto">
          <a:xfrm>
            <a:off x="670624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8" name="Text Box 42"/>
          <p:cNvSpPr txBox="1">
            <a:spLocks noChangeArrowheads="1"/>
          </p:cNvSpPr>
          <p:nvPr userDrawn="1"/>
        </p:nvSpPr>
        <p:spPr bwMode="auto">
          <a:xfrm>
            <a:off x="7316801"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9" name="Text Box 38"/>
          <p:cNvSpPr txBox="1">
            <a:spLocks noChangeArrowheads="1"/>
          </p:cNvSpPr>
          <p:nvPr userDrawn="1"/>
        </p:nvSpPr>
        <p:spPr bwMode="auto">
          <a:xfrm>
            <a:off x="8719217"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0" name="Text Box 39"/>
          <p:cNvSpPr txBox="1">
            <a:spLocks noChangeArrowheads="1"/>
          </p:cNvSpPr>
          <p:nvPr userDrawn="1"/>
        </p:nvSpPr>
        <p:spPr bwMode="auto">
          <a:xfrm>
            <a:off x="932977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1" name="Text Box 40"/>
          <p:cNvSpPr txBox="1">
            <a:spLocks noChangeArrowheads="1"/>
          </p:cNvSpPr>
          <p:nvPr userDrawn="1"/>
        </p:nvSpPr>
        <p:spPr bwMode="auto">
          <a:xfrm>
            <a:off x="9940327"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52" name="Text Box 41"/>
          <p:cNvSpPr txBox="1">
            <a:spLocks noChangeArrowheads="1"/>
          </p:cNvSpPr>
          <p:nvPr userDrawn="1"/>
        </p:nvSpPr>
        <p:spPr bwMode="auto">
          <a:xfrm>
            <a:off x="810866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53" name="Text Box 42"/>
          <p:cNvSpPr txBox="1">
            <a:spLocks noChangeArrowheads="1"/>
          </p:cNvSpPr>
          <p:nvPr userDrawn="1"/>
        </p:nvSpPr>
        <p:spPr bwMode="auto">
          <a:xfrm>
            <a:off x="1055088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54" name="Text Box 42"/>
          <p:cNvSpPr txBox="1">
            <a:spLocks noChangeArrowheads="1"/>
          </p:cNvSpPr>
          <p:nvPr userDrawn="1"/>
        </p:nvSpPr>
        <p:spPr bwMode="auto">
          <a:xfrm>
            <a:off x="11161438"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55" name="Text Placeholder 16"/>
          <p:cNvSpPr>
            <a:spLocks noGrp="1"/>
          </p:cNvSpPr>
          <p:nvPr>
            <p:ph type="body" sz="quarter" idx="16" hasCustomPrompt="1"/>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56" name="Straight Connector 55"/>
          <p:cNvCxnSpPr/>
          <p:nvPr userDrawn="1"/>
        </p:nvCxnSpPr>
        <p:spPr>
          <a:xfrm flipH="1">
            <a:off x="8207409" y="5137437"/>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544718" y="513743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8207409" y="3638929"/>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544718" y="36389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369933" y="513743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369933" y="36389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 Placeholder 16"/>
          <p:cNvSpPr>
            <a:spLocks noGrp="1"/>
          </p:cNvSpPr>
          <p:nvPr>
            <p:ph type="body" sz="quarter" idx="17" hasCustomPrompt="1"/>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3" name="Text Placeholder 16"/>
          <p:cNvSpPr>
            <a:spLocks noGrp="1"/>
          </p:cNvSpPr>
          <p:nvPr>
            <p:ph type="body" sz="quarter" idx="18" hasCustomPrompt="1"/>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4" name="Text Box 38"/>
          <p:cNvSpPr txBox="1">
            <a:spLocks noChangeArrowheads="1"/>
          </p:cNvSpPr>
          <p:nvPr userDrawn="1"/>
        </p:nvSpPr>
        <p:spPr bwMode="auto">
          <a:xfrm>
            <a:off x="107334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65" name="Text Box 39"/>
          <p:cNvSpPr txBox="1">
            <a:spLocks noChangeArrowheads="1"/>
          </p:cNvSpPr>
          <p:nvPr userDrawn="1"/>
        </p:nvSpPr>
        <p:spPr bwMode="auto">
          <a:xfrm>
            <a:off x="168389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6" name="Text Box 40"/>
          <p:cNvSpPr txBox="1">
            <a:spLocks noChangeArrowheads="1"/>
          </p:cNvSpPr>
          <p:nvPr userDrawn="1"/>
        </p:nvSpPr>
        <p:spPr bwMode="auto">
          <a:xfrm>
            <a:off x="229445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7" name="Text Box 41"/>
          <p:cNvSpPr txBox="1">
            <a:spLocks noChangeArrowheads="1"/>
          </p:cNvSpPr>
          <p:nvPr userDrawn="1"/>
        </p:nvSpPr>
        <p:spPr bwMode="auto">
          <a:xfrm>
            <a:off x="46278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68" name="Text Box 42"/>
          <p:cNvSpPr txBox="1">
            <a:spLocks noChangeArrowheads="1"/>
          </p:cNvSpPr>
          <p:nvPr userDrawn="1"/>
        </p:nvSpPr>
        <p:spPr bwMode="auto">
          <a:xfrm>
            <a:off x="290500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69" name="Text Box 42"/>
          <p:cNvSpPr txBox="1">
            <a:spLocks noChangeArrowheads="1"/>
          </p:cNvSpPr>
          <p:nvPr userDrawn="1"/>
        </p:nvSpPr>
        <p:spPr bwMode="auto">
          <a:xfrm>
            <a:off x="3515565"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0" name="Text Box 38"/>
          <p:cNvSpPr txBox="1">
            <a:spLocks noChangeArrowheads="1"/>
          </p:cNvSpPr>
          <p:nvPr userDrawn="1"/>
        </p:nvSpPr>
        <p:spPr bwMode="auto">
          <a:xfrm>
            <a:off x="488587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1" name="Text Box 39"/>
          <p:cNvSpPr txBox="1">
            <a:spLocks noChangeArrowheads="1"/>
          </p:cNvSpPr>
          <p:nvPr userDrawn="1"/>
        </p:nvSpPr>
        <p:spPr bwMode="auto">
          <a:xfrm>
            <a:off x="549642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2" name="Text Box 40"/>
          <p:cNvSpPr txBox="1">
            <a:spLocks noChangeArrowheads="1"/>
          </p:cNvSpPr>
          <p:nvPr userDrawn="1"/>
        </p:nvSpPr>
        <p:spPr bwMode="auto">
          <a:xfrm>
            <a:off x="610698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3" name="Text Box 41"/>
          <p:cNvSpPr txBox="1">
            <a:spLocks noChangeArrowheads="1"/>
          </p:cNvSpPr>
          <p:nvPr userDrawn="1"/>
        </p:nvSpPr>
        <p:spPr bwMode="auto">
          <a:xfrm>
            <a:off x="427531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74" name="Text Box 42"/>
          <p:cNvSpPr txBox="1">
            <a:spLocks noChangeArrowheads="1"/>
          </p:cNvSpPr>
          <p:nvPr userDrawn="1"/>
        </p:nvSpPr>
        <p:spPr bwMode="auto">
          <a:xfrm>
            <a:off x="671753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75" name="Text Box 42"/>
          <p:cNvSpPr txBox="1">
            <a:spLocks noChangeArrowheads="1"/>
          </p:cNvSpPr>
          <p:nvPr userDrawn="1"/>
        </p:nvSpPr>
        <p:spPr bwMode="auto">
          <a:xfrm>
            <a:off x="732809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6" name="Text Box 38"/>
          <p:cNvSpPr txBox="1">
            <a:spLocks noChangeArrowheads="1"/>
          </p:cNvSpPr>
          <p:nvPr userDrawn="1"/>
        </p:nvSpPr>
        <p:spPr bwMode="auto">
          <a:xfrm>
            <a:off x="873874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7" name="Text Box 39"/>
          <p:cNvSpPr txBox="1">
            <a:spLocks noChangeArrowheads="1"/>
          </p:cNvSpPr>
          <p:nvPr userDrawn="1"/>
        </p:nvSpPr>
        <p:spPr bwMode="auto">
          <a:xfrm>
            <a:off x="934930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8" name="Text Box 40"/>
          <p:cNvSpPr txBox="1">
            <a:spLocks noChangeArrowheads="1"/>
          </p:cNvSpPr>
          <p:nvPr userDrawn="1"/>
        </p:nvSpPr>
        <p:spPr bwMode="auto">
          <a:xfrm>
            <a:off x="995985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9" name="Text Box 41"/>
          <p:cNvSpPr txBox="1">
            <a:spLocks noChangeArrowheads="1"/>
          </p:cNvSpPr>
          <p:nvPr userDrawn="1"/>
        </p:nvSpPr>
        <p:spPr bwMode="auto">
          <a:xfrm>
            <a:off x="812819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80" name="Text Box 42"/>
          <p:cNvSpPr txBox="1">
            <a:spLocks noChangeArrowheads="1"/>
          </p:cNvSpPr>
          <p:nvPr userDrawn="1"/>
        </p:nvSpPr>
        <p:spPr bwMode="auto">
          <a:xfrm>
            <a:off x="1057041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81" name="Text Box 42"/>
          <p:cNvSpPr txBox="1">
            <a:spLocks noChangeArrowheads="1"/>
          </p:cNvSpPr>
          <p:nvPr userDrawn="1"/>
        </p:nvSpPr>
        <p:spPr bwMode="auto">
          <a:xfrm>
            <a:off x="1118096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Tree>
    <p:extLst>
      <p:ext uri="{BB962C8B-B14F-4D97-AF65-F5344CB8AC3E}">
        <p14:creationId xmlns:p14="http://schemas.microsoft.com/office/powerpoint/2010/main" val="378967188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Text Placeholder 16"/>
          <p:cNvSpPr>
            <a:spLocks noGrp="1"/>
          </p:cNvSpPr>
          <p:nvPr>
            <p:ph type="body" sz="quarter" idx="12" hasCustomPrompt="1"/>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userDrawn="1"/>
        </p:nvCxnSpPr>
        <p:spPr>
          <a:xfrm flipH="1">
            <a:off x="8187878" y="3275248"/>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541663" y="3275248"/>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8187878" y="1546076"/>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541663"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cxnSp>
        <p:nvCxnSpPr>
          <p:cNvPr id="16" name="Straight Connector 15"/>
          <p:cNvCxnSpPr/>
          <p:nvPr userDrawn="1"/>
        </p:nvCxnSpPr>
        <p:spPr>
          <a:xfrm flipH="1">
            <a:off x="4358640" y="3275248"/>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358640"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22" name="Text Placeholder 16"/>
          <p:cNvSpPr>
            <a:spLocks noGrp="1"/>
          </p:cNvSpPr>
          <p:nvPr>
            <p:ph type="body" sz="quarter" idx="15" hasCustomPrompt="1"/>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37" name="Text Box 38"/>
          <p:cNvSpPr txBox="1">
            <a:spLocks noChangeArrowheads="1"/>
          </p:cNvSpPr>
          <p:nvPr userDrawn="1"/>
        </p:nvSpPr>
        <p:spPr bwMode="auto">
          <a:xfrm>
            <a:off x="1070289"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38" name="Text Box 39"/>
          <p:cNvSpPr txBox="1">
            <a:spLocks noChangeArrowheads="1"/>
          </p:cNvSpPr>
          <p:nvPr userDrawn="1"/>
        </p:nvSpPr>
        <p:spPr bwMode="auto">
          <a:xfrm>
            <a:off x="168084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39" name="Text Box 40"/>
          <p:cNvSpPr txBox="1">
            <a:spLocks noChangeArrowheads="1"/>
          </p:cNvSpPr>
          <p:nvPr userDrawn="1"/>
        </p:nvSpPr>
        <p:spPr bwMode="auto">
          <a:xfrm>
            <a:off x="2291399"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0" name="Text Box 41"/>
          <p:cNvSpPr txBox="1">
            <a:spLocks noChangeArrowheads="1"/>
          </p:cNvSpPr>
          <p:nvPr userDrawn="1"/>
        </p:nvSpPr>
        <p:spPr bwMode="auto">
          <a:xfrm>
            <a:off x="45973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1" name="Text Box 42"/>
          <p:cNvSpPr txBox="1">
            <a:spLocks noChangeArrowheads="1"/>
          </p:cNvSpPr>
          <p:nvPr userDrawn="1"/>
        </p:nvSpPr>
        <p:spPr bwMode="auto">
          <a:xfrm>
            <a:off x="290195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2" name="Text Box 42"/>
          <p:cNvSpPr txBox="1">
            <a:spLocks noChangeArrowheads="1"/>
          </p:cNvSpPr>
          <p:nvPr userDrawn="1"/>
        </p:nvSpPr>
        <p:spPr bwMode="auto">
          <a:xfrm>
            <a:off x="351251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3" name="Text Box 38"/>
          <p:cNvSpPr txBox="1">
            <a:spLocks noChangeArrowheads="1"/>
          </p:cNvSpPr>
          <p:nvPr userDrawn="1"/>
        </p:nvSpPr>
        <p:spPr bwMode="auto">
          <a:xfrm>
            <a:off x="487458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4" name="Text Box 39"/>
          <p:cNvSpPr txBox="1">
            <a:spLocks noChangeArrowheads="1"/>
          </p:cNvSpPr>
          <p:nvPr userDrawn="1"/>
        </p:nvSpPr>
        <p:spPr bwMode="auto">
          <a:xfrm>
            <a:off x="548513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5" name="Text Box 40"/>
          <p:cNvSpPr txBox="1">
            <a:spLocks noChangeArrowheads="1"/>
          </p:cNvSpPr>
          <p:nvPr userDrawn="1"/>
        </p:nvSpPr>
        <p:spPr bwMode="auto">
          <a:xfrm>
            <a:off x="609569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6" name="Text Box 41"/>
          <p:cNvSpPr txBox="1">
            <a:spLocks noChangeArrowheads="1"/>
          </p:cNvSpPr>
          <p:nvPr userDrawn="1"/>
        </p:nvSpPr>
        <p:spPr bwMode="auto">
          <a:xfrm>
            <a:off x="426402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7" name="Text Box 42"/>
          <p:cNvSpPr txBox="1">
            <a:spLocks noChangeArrowheads="1"/>
          </p:cNvSpPr>
          <p:nvPr userDrawn="1"/>
        </p:nvSpPr>
        <p:spPr bwMode="auto">
          <a:xfrm>
            <a:off x="670624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8" name="Text Box 42"/>
          <p:cNvSpPr txBox="1">
            <a:spLocks noChangeArrowheads="1"/>
          </p:cNvSpPr>
          <p:nvPr userDrawn="1"/>
        </p:nvSpPr>
        <p:spPr bwMode="auto">
          <a:xfrm>
            <a:off x="7316801"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9" name="Text Box 38"/>
          <p:cNvSpPr txBox="1">
            <a:spLocks noChangeArrowheads="1"/>
          </p:cNvSpPr>
          <p:nvPr userDrawn="1"/>
        </p:nvSpPr>
        <p:spPr bwMode="auto">
          <a:xfrm>
            <a:off x="8719217"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0" name="Text Box 39"/>
          <p:cNvSpPr txBox="1">
            <a:spLocks noChangeArrowheads="1"/>
          </p:cNvSpPr>
          <p:nvPr userDrawn="1"/>
        </p:nvSpPr>
        <p:spPr bwMode="auto">
          <a:xfrm>
            <a:off x="932977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1" name="Text Box 40"/>
          <p:cNvSpPr txBox="1">
            <a:spLocks noChangeArrowheads="1"/>
          </p:cNvSpPr>
          <p:nvPr userDrawn="1"/>
        </p:nvSpPr>
        <p:spPr bwMode="auto">
          <a:xfrm>
            <a:off x="9940327"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52" name="Text Box 41"/>
          <p:cNvSpPr txBox="1">
            <a:spLocks noChangeArrowheads="1"/>
          </p:cNvSpPr>
          <p:nvPr userDrawn="1"/>
        </p:nvSpPr>
        <p:spPr bwMode="auto">
          <a:xfrm>
            <a:off x="810866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53" name="Text Box 42"/>
          <p:cNvSpPr txBox="1">
            <a:spLocks noChangeArrowheads="1"/>
          </p:cNvSpPr>
          <p:nvPr userDrawn="1"/>
        </p:nvSpPr>
        <p:spPr bwMode="auto">
          <a:xfrm>
            <a:off x="1055088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54" name="Text Box 42"/>
          <p:cNvSpPr txBox="1">
            <a:spLocks noChangeArrowheads="1"/>
          </p:cNvSpPr>
          <p:nvPr userDrawn="1"/>
        </p:nvSpPr>
        <p:spPr bwMode="auto">
          <a:xfrm>
            <a:off x="11161438"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55" name="Text Placeholder 16"/>
          <p:cNvSpPr>
            <a:spLocks noGrp="1"/>
          </p:cNvSpPr>
          <p:nvPr>
            <p:ph type="body" sz="quarter" idx="16" hasCustomPrompt="1"/>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56" name="Straight Connector 55"/>
          <p:cNvCxnSpPr/>
          <p:nvPr userDrawn="1"/>
        </p:nvCxnSpPr>
        <p:spPr>
          <a:xfrm flipH="1">
            <a:off x="8207409" y="5788229"/>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544718" y="57882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8207409" y="4059057"/>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544718" y="405905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369933" y="57882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369933" y="405905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 Placeholder 16"/>
          <p:cNvSpPr>
            <a:spLocks noGrp="1"/>
          </p:cNvSpPr>
          <p:nvPr>
            <p:ph type="body" sz="quarter" idx="17" hasCustomPrompt="1"/>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3" name="Text Placeholder 16"/>
          <p:cNvSpPr>
            <a:spLocks noGrp="1"/>
          </p:cNvSpPr>
          <p:nvPr>
            <p:ph type="body" sz="quarter" idx="18" hasCustomPrompt="1"/>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4" name="Text Box 38"/>
          <p:cNvSpPr txBox="1">
            <a:spLocks noChangeArrowheads="1"/>
          </p:cNvSpPr>
          <p:nvPr userDrawn="1"/>
        </p:nvSpPr>
        <p:spPr bwMode="auto">
          <a:xfrm>
            <a:off x="107334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65" name="Text Box 39"/>
          <p:cNvSpPr txBox="1">
            <a:spLocks noChangeArrowheads="1"/>
          </p:cNvSpPr>
          <p:nvPr userDrawn="1"/>
        </p:nvSpPr>
        <p:spPr bwMode="auto">
          <a:xfrm>
            <a:off x="168389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6" name="Text Box 40"/>
          <p:cNvSpPr txBox="1">
            <a:spLocks noChangeArrowheads="1"/>
          </p:cNvSpPr>
          <p:nvPr userDrawn="1"/>
        </p:nvSpPr>
        <p:spPr bwMode="auto">
          <a:xfrm>
            <a:off x="229445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7" name="Text Box 41"/>
          <p:cNvSpPr txBox="1">
            <a:spLocks noChangeArrowheads="1"/>
          </p:cNvSpPr>
          <p:nvPr userDrawn="1"/>
        </p:nvSpPr>
        <p:spPr bwMode="auto">
          <a:xfrm>
            <a:off x="46278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68" name="Text Box 42"/>
          <p:cNvSpPr txBox="1">
            <a:spLocks noChangeArrowheads="1"/>
          </p:cNvSpPr>
          <p:nvPr userDrawn="1"/>
        </p:nvSpPr>
        <p:spPr bwMode="auto">
          <a:xfrm>
            <a:off x="290500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69" name="Text Box 42"/>
          <p:cNvSpPr txBox="1">
            <a:spLocks noChangeArrowheads="1"/>
          </p:cNvSpPr>
          <p:nvPr userDrawn="1"/>
        </p:nvSpPr>
        <p:spPr bwMode="auto">
          <a:xfrm>
            <a:off x="3515565"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0" name="Text Box 38"/>
          <p:cNvSpPr txBox="1">
            <a:spLocks noChangeArrowheads="1"/>
          </p:cNvSpPr>
          <p:nvPr userDrawn="1"/>
        </p:nvSpPr>
        <p:spPr bwMode="auto">
          <a:xfrm>
            <a:off x="488587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1" name="Text Box 39"/>
          <p:cNvSpPr txBox="1">
            <a:spLocks noChangeArrowheads="1"/>
          </p:cNvSpPr>
          <p:nvPr userDrawn="1"/>
        </p:nvSpPr>
        <p:spPr bwMode="auto">
          <a:xfrm>
            <a:off x="549642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2" name="Text Box 40"/>
          <p:cNvSpPr txBox="1">
            <a:spLocks noChangeArrowheads="1"/>
          </p:cNvSpPr>
          <p:nvPr userDrawn="1"/>
        </p:nvSpPr>
        <p:spPr bwMode="auto">
          <a:xfrm>
            <a:off x="610698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3" name="Text Box 41"/>
          <p:cNvSpPr txBox="1">
            <a:spLocks noChangeArrowheads="1"/>
          </p:cNvSpPr>
          <p:nvPr userDrawn="1"/>
        </p:nvSpPr>
        <p:spPr bwMode="auto">
          <a:xfrm>
            <a:off x="427531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74" name="Text Box 42"/>
          <p:cNvSpPr txBox="1">
            <a:spLocks noChangeArrowheads="1"/>
          </p:cNvSpPr>
          <p:nvPr userDrawn="1"/>
        </p:nvSpPr>
        <p:spPr bwMode="auto">
          <a:xfrm>
            <a:off x="671753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75" name="Text Box 42"/>
          <p:cNvSpPr txBox="1">
            <a:spLocks noChangeArrowheads="1"/>
          </p:cNvSpPr>
          <p:nvPr userDrawn="1"/>
        </p:nvSpPr>
        <p:spPr bwMode="auto">
          <a:xfrm>
            <a:off x="732809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6" name="Text Box 38"/>
          <p:cNvSpPr txBox="1">
            <a:spLocks noChangeArrowheads="1"/>
          </p:cNvSpPr>
          <p:nvPr userDrawn="1"/>
        </p:nvSpPr>
        <p:spPr bwMode="auto">
          <a:xfrm>
            <a:off x="873874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7" name="Text Box 39"/>
          <p:cNvSpPr txBox="1">
            <a:spLocks noChangeArrowheads="1"/>
          </p:cNvSpPr>
          <p:nvPr userDrawn="1"/>
        </p:nvSpPr>
        <p:spPr bwMode="auto">
          <a:xfrm>
            <a:off x="934930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8" name="Text Box 40"/>
          <p:cNvSpPr txBox="1">
            <a:spLocks noChangeArrowheads="1"/>
          </p:cNvSpPr>
          <p:nvPr userDrawn="1"/>
        </p:nvSpPr>
        <p:spPr bwMode="auto">
          <a:xfrm>
            <a:off x="995985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9" name="Text Box 41"/>
          <p:cNvSpPr txBox="1">
            <a:spLocks noChangeArrowheads="1"/>
          </p:cNvSpPr>
          <p:nvPr userDrawn="1"/>
        </p:nvSpPr>
        <p:spPr bwMode="auto">
          <a:xfrm>
            <a:off x="812819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80" name="Text Box 42"/>
          <p:cNvSpPr txBox="1">
            <a:spLocks noChangeArrowheads="1"/>
          </p:cNvSpPr>
          <p:nvPr userDrawn="1"/>
        </p:nvSpPr>
        <p:spPr bwMode="auto">
          <a:xfrm>
            <a:off x="1057041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81" name="Text Box 42"/>
          <p:cNvSpPr txBox="1">
            <a:spLocks noChangeArrowheads="1"/>
          </p:cNvSpPr>
          <p:nvPr userDrawn="1"/>
        </p:nvSpPr>
        <p:spPr bwMode="auto">
          <a:xfrm>
            <a:off x="1118096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Tree>
    <p:extLst>
      <p:ext uri="{BB962C8B-B14F-4D97-AF65-F5344CB8AC3E}">
        <p14:creationId xmlns:p14="http://schemas.microsoft.com/office/powerpoint/2010/main" val="285256177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Text Placeholder 16"/>
          <p:cNvSpPr>
            <a:spLocks noGrp="1"/>
          </p:cNvSpPr>
          <p:nvPr>
            <p:ph type="body" sz="quarter" idx="12" hasCustomPrompt="1"/>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userDrawn="1"/>
        </p:nvCxnSpPr>
        <p:spPr>
          <a:xfrm flipH="1">
            <a:off x="8191628" y="2805682"/>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372171" y="2805682"/>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8191628" y="1307174"/>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372171" y="1307174"/>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36" name="Subtitle 2"/>
          <p:cNvSpPr>
            <a:spLocks noGrp="1"/>
          </p:cNvSpPr>
          <p:nvPr userDrawn="1">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userDrawn="1"/>
        </p:nvCxnSpPr>
        <p:spPr>
          <a:xfrm flipH="1">
            <a:off x="4271772" y="2805682"/>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271772" y="1307174"/>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22" name="Text Placeholder 16"/>
          <p:cNvSpPr>
            <a:spLocks noGrp="1"/>
          </p:cNvSpPr>
          <p:nvPr>
            <p:ph type="body" sz="quarter" idx="15" hasCustomPrompt="1"/>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37" name="Text Box 38"/>
          <p:cNvSpPr txBox="1">
            <a:spLocks noChangeArrowheads="1"/>
          </p:cNvSpPr>
          <p:nvPr userDrawn="1"/>
        </p:nvSpPr>
        <p:spPr bwMode="auto">
          <a:xfrm>
            <a:off x="761388" y="2811466"/>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38" name="Text Box 39"/>
          <p:cNvSpPr txBox="1">
            <a:spLocks noChangeArrowheads="1"/>
          </p:cNvSpPr>
          <p:nvPr userDrawn="1"/>
        </p:nvSpPr>
        <p:spPr bwMode="auto">
          <a:xfrm>
            <a:off x="1160922" y="2811466"/>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39" name="Text Box 40"/>
          <p:cNvSpPr txBox="1">
            <a:spLocks noChangeArrowheads="1"/>
          </p:cNvSpPr>
          <p:nvPr userDrawn="1"/>
        </p:nvSpPr>
        <p:spPr bwMode="auto">
          <a:xfrm>
            <a:off x="1570074" y="2811466"/>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40" name="Text Box 41"/>
          <p:cNvSpPr txBox="1">
            <a:spLocks noChangeArrowheads="1"/>
          </p:cNvSpPr>
          <p:nvPr userDrawn="1"/>
        </p:nvSpPr>
        <p:spPr bwMode="auto">
          <a:xfrm>
            <a:off x="278497" y="2811466"/>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1" name="Text Box 42"/>
          <p:cNvSpPr txBox="1">
            <a:spLocks noChangeArrowheads="1"/>
          </p:cNvSpPr>
          <p:nvPr userDrawn="1"/>
        </p:nvSpPr>
        <p:spPr bwMode="auto">
          <a:xfrm>
            <a:off x="1977623" y="2811466"/>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42" name="Text Box 42"/>
          <p:cNvSpPr txBox="1">
            <a:spLocks noChangeArrowheads="1"/>
          </p:cNvSpPr>
          <p:nvPr userDrawn="1"/>
        </p:nvSpPr>
        <p:spPr bwMode="auto">
          <a:xfrm>
            <a:off x="3017141" y="2811466"/>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55" name="Text Placeholder 16"/>
          <p:cNvSpPr>
            <a:spLocks noGrp="1"/>
          </p:cNvSpPr>
          <p:nvPr>
            <p:ph type="body" sz="quarter" idx="16" hasCustomPrompt="1"/>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56" name="Straight Connector 55"/>
          <p:cNvCxnSpPr/>
          <p:nvPr userDrawn="1"/>
        </p:nvCxnSpPr>
        <p:spPr>
          <a:xfrm flipH="1">
            <a:off x="8191628" y="5055057"/>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372171" y="5055057"/>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8191628" y="3556549"/>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372171" y="3556549"/>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271772" y="5055057"/>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271772" y="3556549"/>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 Placeholder 16"/>
          <p:cNvSpPr>
            <a:spLocks noGrp="1"/>
          </p:cNvSpPr>
          <p:nvPr>
            <p:ph type="body" sz="quarter" idx="17" hasCustomPrompt="1"/>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3" name="Text Placeholder 16"/>
          <p:cNvSpPr>
            <a:spLocks noGrp="1"/>
          </p:cNvSpPr>
          <p:nvPr>
            <p:ph type="body" sz="quarter" idx="18" hasCustomPrompt="1"/>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2" name="Text Box 42"/>
          <p:cNvSpPr txBox="1">
            <a:spLocks noChangeArrowheads="1"/>
          </p:cNvSpPr>
          <p:nvPr userDrawn="1"/>
        </p:nvSpPr>
        <p:spPr bwMode="auto">
          <a:xfrm>
            <a:off x="2497382" y="2811466"/>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83" name="Text Box 38"/>
          <p:cNvSpPr txBox="1">
            <a:spLocks noChangeArrowheads="1"/>
          </p:cNvSpPr>
          <p:nvPr userDrawn="1"/>
        </p:nvSpPr>
        <p:spPr bwMode="auto">
          <a:xfrm>
            <a:off x="3536898" y="2811466"/>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93" name="Text Box 38"/>
          <p:cNvSpPr txBox="1">
            <a:spLocks noChangeArrowheads="1"/>
          </p:cNvSpPr>
          <p:nvPr userDrawn="1"/>
        </p:nvSpPr>
        <p:spPr bwMode="auto">
          <a:xfrm>
            <a:off x="761388" y="5065043"/>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94" name="Text Box 39"/>
          <p:cNvSpPr txBox="1">
            <a:spLocks noChangeArrowheads="1"/>
          </p:cNvSpPr>
          <p:nvPr userDrawn="1"/>
        </p:nvSpPr>
        <p:spPr bwMode="auto">
          <a:xfrm>
            <a:off x="1160922" y="5065043"/>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95" name="Text Box 40"/>
          <p:cNvSpPr txBox="1">
            <a:spLocks noChangeArrowheads="1"/>
          </p:cNvSpPr>
          <p:nvPr userDrawn="1"/>
        </p:nvSpPr>
        <p:spPr bwMode="auto">
          <a:xfrm>
            <a:off x="1570074" y="5065043"/>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96" name="Text Box 41"/>
          <p:cNvSpPr txBox="1">
            <a:spLocks noChangeArrowheads="1"/>
          </p:cNvSpPr>
          <p:nvPr userDrawn="1"/>
        </p:nvSpPr>
        <p:spPr bwMode="auto">
          <a:xfrm>
            <a:off x="278497" y="5065043"/>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97" name="Text Box 42"/>
          <p:cNvSpPr txBox="1">
            <a:spLocks noChangeArrowheads="1"/>
          </p:cNvSpPr>
          <p:nvPr userDrawn="1"/>
        </p:nvSpPr>
        <p:spPr bwMode="auto">
          <a:xfrm>
            <a:off x="1977623" y="506504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98" name="Text Box 42"/>
          <p:cNvSpPr txBox="1">
            <a:spLocks noChangeArrowheads="1"/>
          </p:cNvSpPr>
          <p:nvPr userDrawn="1"/>
        </p:nvSpPr>
        <p:spPr bwMode="auto">
          <a:xfrm>
            <a:off x="3017141" y="506504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99" name="Text Box 42"/>
          <p:cNvSpPr txBox="1">
            <a:spLocks noChangeArrowheads="1"/>
          </p:cNvSpPr>
          <p:nvPr userDrawn="1"/>
        </p:nvSpPr>
        <p:spPr bwMode="auto">
          <a:xfrm>
            <a:off x="2497382" y="506504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00" name="Text Box 38"/>
          <p:cNvSpPr txBox="1">
            <a:spLocks noChangeArrowheads="1"/>
          </p:cNvSpPr>
          <p:nvPr userDrawn="1"/>
        </p:nvSpPr>
        <p:spPr bwMode="auto">
          <a:xfrm>
            <a:off x="3536898" y="506504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26" name="Text Box 38"/>
          <p:cNvSpPr txBox="1">
            <a:spLocks noChangeArrowheads="1"/>
          </p:cNvSpPr>
          <p:nvPr userDrawn="1"/>
        </p:nvSpPr>
        <p:spPr bwMode="auto">
          <a:xfrm>
            <a:off x="8570870" y="2808218"/>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27" name="Text Box 39"/>
          <p:cNvSpPr txBox="1">
            <a:spLocks noChangeArrowheads="1"/>
          </p:cNvSpPr>
          <p:nvPr userDrawn="1"/>
        </p:nvSpPr>
        <p:spPr bwMode="auto">
          <a:xfrm>
            <a:off x="8971793" y="2808218"/>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28" name="Text Box 40"/>
          <p:cNvSpPr txBox="1">
            <a:spLocks noChangeArrowheads="1"/>
          </p:cNvSpPr>
          <p:nvPr userDrawn="1"/>
        </p:nvSpPr>
        <p:spPr bwMode="auto">
          <a:xfrm>
            <a:off x="9382334" y="2808218"/>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29" name="Text Box 41"/>
          <p:cNvSpPr txBox="1">
            <a:spLocks noChangeArrowheads="1"/>
          </p:cNvSpPr>
          <p:nvPr userDrawn="1"/>
        </p:nvSpPr>
        <p:spPr bwMode="auto">
          <a:xfrm>
            <a:off x="8086590" y="2808218"/>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30" name="Text Box 42"/>
          <p:cNvSpPr txBox="1">
            <a:spLocks noChangeArrowheads="1"/>
          </p:cNvSpPr>
          <p:nvPr userDrawn="1"/>
        </p:nvSpPr>
        <p:spPr bwMode="auto">
          <a:xfrm>
            <a:off x="9791272" y="280821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1" name="Text Box 42"/>
          <p:cNvSpPr txBox="1">
            <a:spLocks noChangeArrowheads="1"/>
          </p:cNvSpPr>
          <p:nvPr userDrawn="1"/>
        </p:nvSpPr>
        <p:spPr bwMode="auto">
          <a:xfrm>
            <a:off x="10833568" y="280821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32" name="Text Box 42"/>
          <p:cNvSpPr txBox="1">
            <a:spLocks noChangeArrowheads="1"/>
          </p:cNvSpPr>
          <p:nvPr userDrawn="1"/>
        </p:nvSpPr>
        <p:spPr bwMode="auto">
          <a:xfrm>
            <a:off x="10312420" y="280821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3" name="Text Box 38"/>
          <p:cNvSpPr txBox="1">
            <a:spLocks noChangeArrowheads="1"/>
          </p:cNvSpPr>
          <p:nvPr userDrawn="1"/>
        </p:nvSpPr>
        <p:spPr bwMode="auto">
          <a:xfrm>
            <a:off x="11354719" y="2808218"/>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34" name="Text Box 38"/>
          <p:cNvSpPr txBox="1">
            <a:spLocks noChangeArrowheads="1"/>
          </p:cNvSpPr>
          <p:nvPr userDrawn="1"/>
        </p:nvSpPr>
        <p:spPr bwMode="auto">
          <a:xfrm>
            <a:off x="8570870" y="5071523"/>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35" name="Text Box 39"/>
          <p:cNvSpPr txBox="1">
            <a:spLocks noChangeArrowheads="1"/>
          </p:cNvSpPr>
          <p:nvPr userDrawn="1"/>
        </p:nvSpPr>
        <p:spPr bwMode="auto">
          <a:xfrm>
            <a:off x="8971793" y="5071523"/>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36" name="Text Box 40"/>
          <p:cNvSpPr txBox="1">
            <a:spLocks noChangeArrowheads="1"/>
          </p:cNvSpPr>
          <p:nvPr userDrawn="1"/>
        </p:nvSpPr>
        <p:spPr bwMode="auto">
          <a:xfrm>
            <a:off x="9382334" y="5071523"/>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37" name="Text Box 41"/>
          <p:cNvSpPr txBox="1">
            <a:spLocks noChangeArrowheads="1"/>
          </p:cNvSpPr>
          <p:nvPr userDrawn="1"/>
        </p:nvSpPr>
        <p:spPr bwMode="auto">
          <a:xfrm>
            <a:off x="8086590" y="5071523"/>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38" name="Text Box 42"/>
          <p:cNvSpPr txBox="1">
            <a:spLocks noChangeArrowheads="1"/>
          </p:cNvSpPr>
          <p:nvPr userDrawn="1"/>
        </p:nvSpPr>
        <p:spPr bwMode="auto">
          <a:xfrm>
            <a:off x="9791272" y="50715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9" name="Text Box 42"/>
          <p:cNvSpPr txBox="1">
            <a:spLocks noChangeArrowheads="1"/>
          </p:cNvSpPr>
          <p:nvPr userDrawn="1"/>
        </p:nvSpPr>
        <p:spPr bwMode="auto">
          <a:xfrm>
            <a:off x="10833568" y="50715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40" name="Text Box 42"/>
          <p:cNvSpPr txBox="1">
            <a:spLocks noChangeArrowheads="1"/>
          </p:cNvSpPr>
          <p:nvPr userDrawn="1"/>
        </p:nvSpPr>
        <p:spPr bwMode="auto">
          <a:xfrm>
            <a:off x="10312420" y="50715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1" name="Text Box 38"/>
          <p:cNvSpPr txBox="1">
            <a:spLocks noChangeArrowheads="1"/>
          </p:cNvSpPr>
          <p:nvPr userDrawn="1"/>
        </p:nvSpPr>
        <p:spPr bwMode="auto">
          <a:xfrm>
            <a:off x="11354719" y="507152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42" name="Text Box 38"/>
          <p:cNvSpPr txBox="1">
            <a:spLocks noChangeArrowheads="1"/>
          </p:cNvSpPr>
          <p:nvPr userDrawn="1"/>
        </p:nvSpPr>
        <p:spPr bwMode="auto">
          <a:xfrm>
            <a:off x="4650608" y="2808223"/>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43" name="Text Box 39"/>
          <p:cNvSpPr txBox="1">
            <a:spLocks noChangeArrowheads="1"/>
          </p:cNvSpPr>
          <p:nvPr userDrawn="1"/>
        </p:nvSpPr>
        <p:spPr bwMode="auto">
          <a:xfrm>
            <a:off x="5051531" y="2808223"/>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44" name="Text Box 40"/>
          <p:cNvSpPr txBox="1">
            <a:spLocks noChangeArrowheads="1"/>
          </p:cNvSpPr>
          <p:nvPr userDrawn="1"/>
        </p:nvSpPr>
        <p:spPr bwMode="auto">
          <a:xfrm>
            <a:off x="5462072" y="2808223"/>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45" name="Text Box 41"/>
          <p:cNvSpPr txBox="1">
            <a:spLocks noChangeArrowheads="1"/>
          </p:cNvSpPr>
          <p:nvPr userDrawn="1"/>
        </p:nvSpPr>
        <p:spPr bwMode="auto">
          <a:xfrm>
            <a:off x="4166328" y="2808223"/>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46" name="Text Box 42"/>
          <p:cNvSpPr txBox="1">
            <a:spLocks noChangeArrowheads="1"/>
          </p:cNvSpPr>
          <p:nvPr userDrawn="1"/>
        </p:nvSpPr>
        <p:spPr bwMode="auto">
          <a:xfrm>
            <a:off x="5871010" y="28082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7" name="Text Box 42"/>
          <p:cNvSpPr txBox="1">
            <a:spLocks noChangeArrowheads="1"/>
          </p:cNvSpPr>
          <p:nvPr userDrawn="1"/>
        </p:nvSpPr>
        <p:spPr bwMode="auto">
          <a:xfrm>
            <a:off x="6913306" y="28082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48" name="Text Box 42"/>
          <p:cNvSpPr txBox="1">
            <a:spLocks noChangeArrowheads="1"/>
          </p:cNvSpPr>
          <p:nvPr userDrawn="1"/>
        </p:nvSpPr>
        <p:spPr bwMode="auto">
          <a:xfrm>
            <a:off x="6392158" y="28082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9" name="Text Box 38"/>
          <p:cNvSpPr txBox="1">
            <a:spLocks noChangeArrowheads="1"/>
          </p:cNvSpPr>
          <p:nvPr userDrawn="1"/>
        </p:nvSpPr>
        <p:spPr bwMode="auto">
          <a:xfrm>
            <a:off x="7434457" y="280822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50" name="Text Box 38"/>
          <p:cNvSpPr txBox="1">
            <a:spLocks noChangeArrowheads="1"/>
          </p:cNvSpPr>
          <p:nvPr userDrawn="1"/>
        </p:nvSpPr>
        <p:spPr bwMode="auto">
          <a:xfrm>
            <a:off x="4650608" y="5071528"/>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51" name="Text Box 39"/>
          <p:cNvSpPr txBox="1">
            <a:spLocks noChangeArrowheads="1"/>
          </p:cNvSpPr>
          <p:nvPr userDrawn="1"/>
        </p:nvSpPr>
        <p:spPr bwMode="auto">
          <a:xfrm>
            <a:off x="5051531" y="5071528"/>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52" name="Text Box 40"/>
          <p:cNvSpPr txBox="1">
            <a:spLocks noChangeArrowheads="1"/>
          </p:cNvSpPr>
          <p:nvPr userDrawn="1"/>
        </p:nvSpPr>
        <p:spPr bwMode="auto">
          <a:xfrm>
            <a:off x="5462072" y="5071528"/>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53" name="Text Box 41"/>
          <p:cNvSpPr txBox="1">
            <a:spLocks noChangeArrowheads="1"/>
          </p:cNvSpPr>
          <p:nvPr userDrawn="1"/>
        </p:nvSpPr>
        <p:spPr bwMode="auto">
          <a:xfrm>
            <a:off x="4166328" y="5071528"/>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54" name="Text Box 42"/>
          <p:cNvSpPr txBox="1">
            <a:spLocks noChangeArrowheads="1"/>
          </p:cNvSpPr>
          <p:nvPr userDrawn="1"/>
        </p:nvSpPr>
        <p:spPr bwMode="auto">
          <a:xfrm>
            <a:off x="5871010" y="507152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55" name="Text Box 42"/>
          <p:cNvSpPr txBox="1">
            <a:spLocks noChangeArrowheads="1"/>
          </p:cNvSpPr>
          <p:nvPr userDrawn="1"/>
        </p:nvSpPr>
        <p:spPr bwMode="auto">
          <a:xfrm>
            <a:off x="6913306" y="507152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56" name="Text Box 42"/>
          <p:cNvSpPr txBox="1">
            <a:spLocks noChangeArrowheads="1"/>
          </p:cNvSpPr>
          <p:nvPr userDrawn="1"/>
        </p:nvSpPr>
        <p:spPr bwMode="auto">
          <a:xfrm>
            <a:off x="6392158" y="507152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57" name="Text Box 38"/>
          <p:cNvSpPr txBox="1">
            <a:spLocks noChangeArrowheads="1"/>
          </p:cNvSpPr>
          <p:nvPr userDrawn="1"/>
        </p:nvSpPr>
        <p:spPr bwMode="auto">
          <a:xfrm>
            <a:off x="7434457" y="5071528"/>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Tree>
    <p:extLst>
      <p:ext uri="{BB962C8B-B14F-4D97-AF65-F5344CB8AC3E}">
        <p14:creationId xmlns:p14="http://schemas.microsoft.com/office/powerpoint/2010/main" val="473342636"/>
      </p:ext>
    </p:extLst>
  </p:cSld>
  <p:clrMapOvr>
    <a:masterClrMapping/>
  </p:clrMapOvr>
  <p:extLst>
    <p:ext uri="{DCECCB84-F9BA-43D5-87BE-67443E8EF086}">
      <p15:sldGuideLst xmlns:p15="http://schemas.microsoft.com/office/powerpoint/2012/main">
        <p15:guide id="1" orient="horz" pos="2160">
          <p15:clr>
            <a:srgbClr val="FBAE40"/>
          </p15:clr>
        </p15:guide>
        <p15:guide id="2" pos="240">
          <p15:clr>
            <a:srgbClr val="FBAE40"/>
          </p15:clr>
        </p15:guide>
        <p15:guide id="3" pos="516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28" name="TextBox 2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84" name="Text Placeholder 16"/>
          <p:cNvSpPr>
            <a:spLocks noGrp="1"/>
          </p:cNvSpPr>
          <p:nvPr>
            <p:ph type="body" sz="quarter" idx="12" hasCustomPrompt="1"/>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85" name="Straight Connector 84"/>
          <p:cNvCxnSpPr/>
          <p:nvPr userDrawn="1"/>
        </p:nvCxnSpPr>
        <p:spPr>
          <a:xfrm flipH="1">
            <a:off x="8191628" y="304887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flipH="1">
            <a:off x="372171" y="304887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flipH="1">
            <a:off x="8191628" y="1550365"/>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flipH="1">
            <a:off x="372171" y="1550365"/>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flipH="1">
            <a:off x="4271772" y="304887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flipH="1">
            <a:off x="4271772" y="1550365"/>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1" name="Text Placeholder 16"/>
          <p:cNvSpPr>
            <a:spLocks noGrp="1"/>
          </p:cNvSpPr>
          <p:nvPr>
            <p:ph type="body" sz="quarter" idx="14" hasCustomPrompt="1"/>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2" name="Text Placeholder 16"/>
          <p:cNvSpPr>
            <a:spLocks noGrp="1"/>
          </p:cNvSpPr>
          <p:nvPr>
            <p:ph type="body" sz="quarter" idx="15" hasCustomPrompt="1"/>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3" name="Text Box 38"/>
          <p:cNvSpPr txBox="1">
            <a:spLocks noChangeArrowheads="1"/>
          </p:cNvSpPr>
          <p:nvPr userDrawn="1"/>
        </p:nvSpPr>
        <p:spPr bwMode="auto">
          <a:xfrm>
            <a:off x="761388" y="3054657"/>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94" name="Text Box 39"/>
          <p:cNvSpPr txBox="1">
            <a:spLocks noChangeArrowheads="1"/>
          </p:cNvSpPr>
          <p:nvPr userDrawn="1"/>
        </p:nvSpPr>
        <p:spPr bwMode="auto">
          <a:xfrm>
            <a:off x="1160922" y="3054657"/>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95" name="Text Box 40"/>
          <p:cNvSpPr txBox="1">
            <a:spLocks noChangeArrowheads="1"/>
          </p:cNvSpPr>
          <p:nvPr userDrawn="1"/>
        </p:nvSpPr>
        <p:spPr bwMode="auto">
          <a:xfrm>
            <a:off x="1570074" y="3054657"/>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96" name="Text Box 41"/>
          <p:cNvSpPr txBox="1">
            <a:spLocks noChangeArrowheads="1"/>
          </p:cNvSpPr>
          <p:nvPr userDrawn="1"/>
        </p:nvSpPr>
        <p:spPr bwMode="auto">
          <a:xfrm>
            <a:off x="278497" y="3054657"/>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97" name="Text Box 42"/>
          <p:cNvSpPr txBox="1">
            <a:spLocks noChangeArrowheads="1"/>
          </p:cNvSpPr>
          <p:nvPr userDrawn="1"/>
        </p:nvSpPr>
        <p:spPr bwMode="auto">
          <a:xfrm>
            <a:off x="1977623" y="305465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98" name="Text Box 42"/>
          <p:cNvSpPr txBox="1">
            <a:spLocks noChangeArrowheads="1"/>
          </p:cNvSpPr>
          <p:nvPr userDrawn="1"/>
        </p:nvSpPr>
        <p:spPr bwMode="auto">
          <a:xfrm>
            <a:off x="3017141" y="305465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99" name="Text Placeholder 16"/>
          <p:cNvSpPr>
            <a:spLocks noGrp="1"/>
          </p:cNvSpPr>
          <p:nvPr>
            <p:ph type="body" sz="quarter" idx="16" hasCustomPrompt="1"/>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00" name="Straight Connector 99"/>
          <p:cNvCxnSpPr/>
          <p:nvPr userDrawn="1"/>
        </p:nvCxnSpPr>
        <p:spPr>
          <a:xfrm flipH="1">
            <a:off x="8191628" y="5560901"/>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flipH="1">
            <a:off x="372171" y="5560901"/>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flipH="1">
            <a:off x="8191628" y="406239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flipH="1">
            <a:off x="372171" y="406239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4271772" y="5560901"/>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4271772" y="406239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6" name="Text Placeholder 16"/>
          <p:cNvSpPr>
            <a:spLocks noGrp="1"/>
          </p:cNvSpPr>
          <p:nvPr>
            <p:ph type="body" sz="quarter" idx="17" hasCustomPrompt="1"/>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107" name="Text Placeholder 16"/>
          <p:cNvSpPr>
            <a:spLocks noGrp="1"/>
          </p:cNvSpPr>
          <p:nvPr>
            <p:ph type="body" sz="quarter" idx="18" hasCustomPrompt="1"/>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108" name="Text Box 42"/>
          <p:cNvSpPr txBox="1">
            <a:spLocks noChangeArrowheads="1"/>
          </p:cNvSpPr>
          <p:nvPr userDrawn="1"/>
        </p:nvSpPr>
        <p:spPr bwMode="auto">
          <a:xfrm>
            <a:off x="2497382" y="305465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09" name="Text Box 38"/>
          <p:cNvSpPr txBox="1">
            <a:spLocks noChangeArrowheads="1"/>
          </p:cNvSpPr>
          <p:nvPr userDrawn="1"/>
        </p:nvSpPr>
        <p:spPr bwMode="auto">
          <a:xfrm>
            <a:off x="3536898" y="305465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10" name="Text Box 38"/>
          <p:cNvSpPr txBox="1">
            <a:spLocks noChangeArrowheads="1"/>
          </p:cNvSpPr>
          <p:nvPr userDrawn="1"/>
        </p:nvSpPr>
        <p:spPr bwMode="auto">
          <a:xfrm>
            <a:off x="761388" y="5570887"/>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11" name="Text Box 39"/>
          <p:cNvSpPr txBox="1">
            <a:spLocks noChangeArrowheads="1"/>
          </p:cNvSpPr>
          <p:nvPr userDrawn="1"/>
        </p:nvSpPr>
        <p:spPr bwMode="auto">
          <a:xfrm>
            <a:off x="1160922" y="5570887"/>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12" name="Text Box 40"/>
          <p:cNvSpPr txBox="1">
            <a:spLocks noChangeArrowheads="1"/>
          </p:cNvSpPr>
          <p:nvPr userDrawn="1"/>
        </p:nvSpPr>
        <p:spPr bwMode="auto">
          <a:xfrm>
            <a:off x="1570074" y="5570887"/>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13" name="Text Box 41"/>
          <p:cNvSpPr txBox="1">
            <a:spLocks noChangeArrowheads="1"/>
          </p:cNvSpPr>
          <p:nvPr userDrawn="1"/>
        </p:nvSpPr>
        <p:spPr bwMode="auto">
          <a:xfrm>
            <a:off x="278497" y="5570887"/>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14" name="Text Box 42"/>
          <p:cNvSpPr txBox="1">
            <a:spLocks noChangeArrowheads="1"/>
          </p:cNvSpPr>
          <p:nvPr userDrawn="1"/>
        </p:nvSpPr>
        <p:spPr bwMode="auto">
          <a:xfrm>
            <a:off x="1977623" y="557088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15" name="Text Box 42"/>
          <p:cNvSpPr txBox="1">
            <a:spLocks noChangeArrowheads="1"/>
          </p:cNvSpPr>
          <p:nvPr userDrawn="1"/>
        </p:nvSpPr>
        <p:spPr bwMode="auto">
          <a:xfrm>
            <a:off x="3017141" y="557088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16" name="Text Box 42"/>
          <p:cNvSpPr txBox="1">
            <a:spLocks noChangeArrowheads="1"/>
          </p:cNvSpPr>
          <p:nvPr userDrawn="1"/>
        </p:nvSpPr>
        <p:spPr bwMode="auto">
          <a:xfrm>
            <a:off x="2497382" y="557088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17" name="Text Box 38"/>
          <p:cNvSpPr txBox="1">
            <a:spLocks noChangeArrowheads="1"/>
          </p:cNvSpPr>
          <p:nvPr userDrawn="1"/>
        </p:nvSpPr>
        <p:spPr bwMode="auto">
          <a:xfrm>
            <a:off x="3536898" y="557088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18" name="Text Box 38"/>
          <p:cNvSpPr txBox="1">
            <a:spLocks noChangeArrowheads="1"/>
          </p:cNvSpPr>
          <p:nvPr userDrawn="1"/>
        </p:nvSpPr>
        <p:spPr bwMode="auto">
          <a:xfrm>
            <a:off x="8570870" y="3051409"/>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19" name="Text Box 39"/>
          <p:cNvSpPr txBox="1">
            <a:spLocks noChangeArrowheads="1"/>
          </p:cNvSpPr>
          <p:nvPr userDrawn="1"/>
        </p:nvSpPr>
        <p:spPr bwMode="auto">
          <a:xfrm>
            <a:off x="8971793" y="3051409"/>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20" name="Text Box 40"/>
          <p:cNvSpPr txBox="1">
            <a:spLocks noChangeArrowheads="1"/>
          </p:cNvSpPr>
          <p:nvPr userDrawn="1"/>
        </p:nvSpPr>
        <p:spPr bwMode="auto">
          <a:xfrm>
            <a:off x="9382334" y="3051409"/>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21" name="Text Box 41"/>
          <p:cNvSpPr txBox="1">
            <a:spLocks noChangeArrowheads="1"/>
          </p:cNvSpPr>
          <p:nvPr userDrawn="1"/>
        </p:nvSpPr>
        <p:spPr bwMode="auto">
          <a:xfrm>
            <a:off x="8086590" y="3051409"/>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22" name="Text Box 42"/>
          <p:cNvSpPr txBox="1">
            <a:spLocks noChangeArrowheads="1"/>
          </p:cNvSpPr>
          <p:nvPr userDrawn="1"/>
        </p:nvSpPr>
        <p:spPr bwMode="auto">
          <a:xfrm>
            <a:off x="9791272" y="3051409"/>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23" name="Text Box 42"/>
          <p:cNvSpPr txBox="1">
            <a:spLocks noChangeArrowheads="1"/>
          </p:cNvSpPr>
          <p:nvPr userDrawn="1"/>
        </p:nvSpPr>
        <p:spPr bwMode="auto">
          <a:xfrm>
            <a:off x="10833568" y="3051409"/>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24" name="Text Box 42"/>
          <p:cNvSpPr txBox="1">
            <a:spLocks noChangeArrowheads="1"/>
          </p:cNvSpPr>
          <p:nvPr userDrawn="1"/>
        </p:nvSpPr>
        <p:spPr bwMode="auto">
          <a:xfrm>
            <a:off x="10312420" y="3051409"/>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25" name="Text Box 38"/>
          <p:cNvSpPr txBox="1">
            <a:spLocks noChangeArrowheads="1"/>
          </p:cNvSpPr>
          <p:nvPr userDrawn="1"/>
        </p:nvSpPr>
        <p:spPr bwMode="auto">
          <a:xfrm>
            <a:off x="11354719" y="3051409"/>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26" name="Text Box 38"/>
          <p:cNvSpPr txBox="1">
            <a:spLocks noChangeArrowheads="1"/>
          </p:cNvSpPr>
          <p:nvPr userDrawn="1"/>
        </p:nvSpPr>
        <p:spPr bwMode="auto">
          <a:xfrm>
            <a:off x="8570870" y="5577367"/>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27" name="Text Box 39"/>
          <p:cNvSpPr txBox="1">
            <a:spLocks noChangeArrowheads="1"/>
          </p:cNvSpPr>
          <p:nvPr userDrawn="1"/>
        </p:nvSpPr>
        <p:spPr bwMode="auto">
          <a:xfrm>
            <a:off x="8971793" y="5577367"/>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28" name="Text Box 40"/>
          <p:cNvSpPr txBox="1">
            <a:spLocks noChangeArrowheads="1"/>
          </p:cNvSpPr>
          <p:nvPr userDrawn="1"/>
        </p:nvSpPr>
        <p:spPr bwMode="auto">
          <a:xfrm>
            <a:off x="9382334" y="5577367"/>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29" name="Text Box 41"/>
          <p:cNvSpPr txBox="1">
            <a:spLocks noChangeArrowheads="1"/>
          </p:cNvSpPr>
          <p:nvPr userDrawn="1"/>
        </p:nvSpPr>
        <p:spPr bwMode="auto">
          <a:xfrm>
            <a:off x="8086590" y="5577367"/>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30" name="Text Box 42"/>
          <p:cNvSpPr txBox="1">
            <a:spLocks noChangeArrowheads="1"/>
          </p:cNvSpPr>
          <p:nvPr userDrawn="1"/>
        </p:nvSpPr>
        <p:spPr bwMode="auto">
          <a:xfrm>
            <a:off x="9791272" y="557736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1" name="Text Box 42"/>
          <p:cNvSpPr txBox="1">
            <a:spLocks noChangeArrowheads="1"/>
          </p:cNvSpPr>
          <p:nvPr userDrawn="1"/>
        </p:nvSpPr>
        <p:spPr bwMode="auto">
          <a:xfrm>
            <a:off x="10833568" y="557736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32" name="Text Box 42"/>
          <p:cNvSpPr txBox="1">
            <a:spLocks noChangeArrowheads="1"/>
          </p:cNvSpPr>
          <p:nvPr userDrawn="1"/>
        </p:nvSpPr>
        <p:spPr bwMode="auto">
          <a:xfrm>
            <a:off x="10312420" y="557736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3" name="Text Box 38"/>
          <p:cNvSpPr txBox="1">
            <a:spLocks noChangeArrowheads="1"/>
          </p:cNvSpPr>
          <p:nvPr userDrawn="1"/>
        </p:nvSpPr>
        <p:spPr bwMode="auto">
          <a:xfrm>
            <a:off x="11354719" y="557736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34" name="Text Box 38"/>
          <p:cNvSpPr txBox="1">
            <a:spLocks noChangeArrowheads="1"/>
          </p:cNvSpPr>
          <p:nvPr userDrawn="1"/>
        </p:nvSpPr>
        <p:spPr bwMode="auto">
          <a:xfrm>
            <a:off x="4650608" y="3051414"/>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35" name="Text Box 39"/>
          <p:cNvSpPr txBox="1">
            <a:spLocks noChangeArrowheads="1"/>
          </p:cNvSpPr>
          <p:nvPr userDrawn="1"/>
        </p:nvSpPr>
        <p:spPr bwMode="auto">
          <a:xfrm>
            <a:off x="5051531" y="3051414"/>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36" name="Text Box 40"/>
          <p:cNvSpPr txBox="1">
            <a:spLocks noChangeArrowheads="1"/>
          </p:cNvSpPr>
          <p:nvPr userDrawn="1"/>
        </p:nvSpPr>
        <p:spPr bwMode="auto">
          <a:xfrm>
            <a:off x="5462072" y="3051414"/>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37" name="Text Box 41"/>
          <p:cNvSpPr txBox="1">
            <a:spLocks noChangeArrowheads="1"/>
          </p:cNvSpPr>
          <p:nvPr userDrawn="1"/>
        </p:nvSpPr>
        <p:spPr bwMode="auto">
          <a:xfrm>
            <a:off x="4166328" y="3051414"/>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38" name="Text Box 42"/>
          <p:cNvSpPr txBox="1">
            <a:spLocks noChangeArrowheads="1"/>
          </p:cNvSpPr>
          <p:nvPr userDrawn="1"/>
        </p:nvSpPr>
        <p:spPr bwMode="auto">
          <a:xfrm>
            <a:off x="5871010" y="3051414"/>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9" name="Text Box 42"/>
          <p:cNvSpPr txBox="1">
            <a:spLocks noChangeArrowheads="1"/>
          </p:cNvSpPr>
          <p:nvPr userDrawn="1"/>
        </p:nvSpPr>
        <p:spPr bwMode="auto">
          <a:xfrm>
            <a:off x="6913306" y="3051414"/>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40" name="Text Box 42"/>
          <p:cNvSpPr txBox="1">
            <a:spLocks noChangeArrowheads="1"/>
          </p:cNvSpPr>
          <p:nvPr userDrawn="1"/>
        </p:nvSpPr>
        <p:spPr bwMode="auto">
          <a:xfrm>
            <a:off x="6392158" y="3051414"/>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1" name="Text Box 38"/>
          <p:cNvSpPr txBox="1">
            <a:spLocks noChangeArrowheads="1"/>
          </p:cNvSpPr>
          <p:nvPr userDrawn="1"/>
        </p:nvSpPr>
        <p:spPr bwMode="auto">
          <a:xfrm>
            <a:off x="7434457" y="3051414"/>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42" name="Text Box 38"/>
          <p:cNvSpPr txBox="1">
            <a:spLocks noChangeArrowheads="1"/>
          </p:cNvSpPr>
          <p:nvPr userDrawn="1"/>
        </p:nvSpPr>
        <p:spPr bwMode="auto">
          <a:xfrm>
            <a:off x="4650608" y="5577372"/>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43" name="Text Box 39"/>
          <p:cNvSpPr txBox="1">
            <a:spLocks noChangeArrowheads="1"/>
          </p:cNvSpPr>
          <p:nvPr userDrawn="1"/>
        </p:nvSpPr>
        <p:spPr bwMode="auto">
          <a:xfrm>
            <a:off x="5051531" y="5577372"/>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44" name="Text Box 40"/>
          <p:cNvSpPr txBox="1">
            <a:spLocks noChangeArrowheads="1"/>
          </p:cNvSpPr>
          <p:nvPr userDrawn="1"/>
        </p:nvSpPr>
        <p:spPr bwMode="auto">
          <a:xfrm>
            <a:off x="5462072" y="5577372"/>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45" name="Text Box 41"/>
          <p:cNvSpPr txBox="1">
            <a:spLocks noChangeArrowheads="1"/>
          </p:cNvSpPr>
          <p:nvPr userDrawn="1"/>
        </p:nvSpPr>
        <p:spPr bwMode="auto">
          <a:xfrm>
            <a:off x="4166328" y="5577372"/>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46" name="Text Box 42"/>
          <p:cNvSpPr txBox="1">
            <a:spLocks noChangeArrowheads="1"/>
          </p:cNvSpPr>
          <p:nvPr userDrawn="1"/>
        </p:nvSpPr>
        <p:spPr bwMode="auto">
          <a:xfrm>
            <a:off x="5871010" y="5577372"/>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7" name="Text Box 42"/>
          <p:cNvSpPr txBox="1">
            <a:spLocks noChangeArrowheads="1"/>
          </p:cNvSpPr>
          <p:nvPr userDrawn="1"/>
        </p:nvSpPr>
        <p:spPr bwMode="auto">
          <a:xfrm>
            <a:off x="6913306" y="5577372"/>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48" name="Text Box 42"/>
          <p:cNvSpPr txBox="1">
            <a:spLocks noChangeArrowheads="1"/>
          </p:cNvSpPr>
          <p:nvPr userDrawn="1"/>
        </p:nvSpPr>
        <p:spPr bwMode="auto">
          <a:xfrm>
            <a:off x="6392158" y="5577372"/>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9" name="Text Box 38"/>
          <p:cNvSpPr txBox="1">
            <a:spLocks noChangeArrowheads="1"/>
          </p:cNvSpPr>
          <p:nvPr userDrawn="1"/>
        </p:nvSpPr>
        <p:spPr bwMode="auto">
          <a:xfrm>
            <a:off x="7434457" y="5577372"/>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Tree>
    <p:extLst>
      <p:ext uri="{BB962C8B-B14F-4D97-AF65-F5344CB8AC3E}">
        <p14:creationId xmlns:p14="http://schemas.microsoft.com/office/powerpoint/2010/main" val="285385487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1_Title &amp; Blank">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827774" y="6413710"/>
            <a:ext cx="228780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tabLst>
                <a:tab pos="1257300" algn="l"/>
              </a:tabLst>
              <a:defRPr/>
            </a:pPr>
            <a:r>
              <a:rPr lang="en-US" altLang="en-US" sz="900" b="0" dirty="0">
                <a:solidFill>
                  <a:schemeClr val="bg1">
                    <a:lumMod val="50000"/>
                  </a:schemeClr>
                </a:solidFill>
                <a:latin typeface="Arial" panose="020B0604020202020204" pitchFamily="34" charset="0"/>
                <a:cs typeface="Arial" panose="020B0604020202020204" pitchFamily="34" charset="0"/>
              </a:rPr>
              <a:t>CONFIDENTIAL	Lukas Schrumpf</a:t>
            </a:r>
          </a:p>
        </p:txBody>
      </p:sp>
      <p:sp>
        <p:nvSpPr>
          <p:cNvPr id="7"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12" name="Picture 11"/>
          <p:cNvPicPr>
            <a:picLocks noChangeAspect="1"/>
          </p:cNvPicPr>
          <p:nvPr/>
        </p:nvPicPr>
        <p:blipFill>
          <a:blip r:embed="rId2"/>
          <a:stretch>
            <a:fillRect/>
          </a:stretch>
        </p:blipFill>
        <p:spPr>
          <a:xfrm>
            <a:off x="168974" y="6399623"/>
            <a:ext cx="658800" cy="259006"/>
          </a:xfrm>
          <a:prstGeom prst="rect">
            <a:avLst/>
          </a:prstGeom>
        </p:spPr>
      </p:pic>
      <p:sp>
        <p:nvSpPr>
          <p:cNvPr id="14" name="Title 13"/>
          <p:cNvSpPr>
            <a:spLocks noGrp="1"/>
          </p:cNvSpPr>
          <p:nvPr>
            <p:ph type="title"/>
          </p:nvPr>
        </p:nvSpPr>
        <p:spPr>
          <a:xfrm>
            <a:off x="640080" y="365125"/>
            <a:ext cx="10713720" cy="549275"/>
          </a:xfrm>
          <a:prstGeom prst="rect">
            <a:avLst/>
          </a:prstGeom>
        </p:spPr>
        <p:txBody>
          <a:bodyPr/>
          <a:lstStyle>
            <a:lvl1pPr>
              <a:defRPr sz="3000">
                <a:latin typeface="Ford Antenna Medium" panose="02000505000000020004" pitchFamily="50" charset="0"/>
              </a:defRPr>
            </a:lvl1pPr>
          </a:lstStyle>
          <a:p>
            <a:r>
              <a:rPr lang="en-US"/>
              <a:t>Click to edit Master title style</a:t>
            </a:r>
          </a:p>
        </p:txBody>
      </p:sp>
      <p:sp>
        <p:nvSpPr>
          <p:cNvPr id="8" name="Content Placeholder 2"/>
          <p:cNvSpPr>
            <a:spLocks noGrp="1"/>
          </p:cNvSpPr>
          <p:nvPr>
            <p:ph sz="quarter" idx="12"/>
          </p:nvPr>
        </p:nvSpPr>
        <p:spPr>
          <a:xfrm>
            <a:off x="640080" y="1204957"/>
            <a:ext cx="10713720" cy="4895806"/>
          </a:xfrm>
          <a:prstGeom prst="rect">
            <a:avLst/>
          </a:prstGeom>
        </p:spPr>
        <p:txBody>
          <a:bodyPr/>
          <a:lstStyle>
            <a:lvl1pPr>
              <a:defRPr sz="1800">
                <a:latin typeface="Ford Antenna Light" panose="02000505000000020004" pitchFamily="50" charset="0"/>
              </a:defRPr>
            </a:lvl1pPr>
            <a:lvl2pPr>
              <a:defRPr sz="1800">
                <a:latin typeface="Ford Antenna Light" panose="02000505000000020004" pitchFamily="50" charset="0"/>
              </a:defRPr>
            </a:lvl2pPr>
            <a:lvl3pPr>
              <a:defRPr sz="1800">
                <a:latin typeface="Ford Antenna Light" panose="02000505000000020004" pitchFamily="50" charset="0"/>
              </a:defRPr>
            </a:lvl3pPr>
            <a:lvl4pPr>
              <a:defRPr sz="1800">
                <a:latin typeface="Ford Antenna Light" panose="02000505000000020004" pitchFamily="50" charset="0"/>
              </a:defRPr>
            </a:lvl4pPr>
            <a:lvl5pPr>
              <a:defRPr sz="1800">
                <a:latin typeface="Ford Antenna Light" panose="02000505000000020004" pitchFamily="50"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549479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cSld name="Text Full Page">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28416" y="989014"/>
            <a:ext cx="10972800" cy="4860924"/>
          </a:xfrm>
        </p:spPr>
        <p:txBody>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Title 5"/>
          <p:cNvSpPr>
            <a:spLocks noGrp="1"/>
          </p:cNvSpPr>
          <p:nvPr>
            <p:ph type="title"/>
          </p:nvPr>
        </p:nvSpPr>
        <p:spPr/>
        <p:txBody>
          <a:bodyPr/>
          <a:lstStyle>
            <a:lvl1pPr>
              <a:defRPr cap="all"/>
            </a:lvl1pPr>
          </a:lstStyle>
          <a:p>
            <a:r>
              <a:rPr lang="en-US" noProof="0" dirty="0"/>
              <a:t>Click to edit Master title style</a:t>
            </a:r>
          </a:p>
        </p:txBody>
      </p:sp>
      <p:sp>
        <p:nvSpPr>
          <p:cNvPr id="4" name="Slide Number Placeholder 4"/>
          <p:cNvSpPr>
            <a:spLocks noGrp="1"/>
          </p:cNvSpPr>
          <p:nvPr>
            <p:ph type="sldNum" sz="quarter" idx="11"/>
          </p:nvPr>
        </p:nvSpPr>
        <p:spPr/>
        <p:txBody>
          <a:bodyPr/>
          <a:lstStyle>
            <a:lvl1pPr>
              <a:defRPr/>
            </a:lvl1pPr>
          </a:lstStyle>
          <a:p>
            <a:pPr>
              <a:defRPr/>
            </a:pPr>
            <a:fld id="{501D194E-5FEE-4F47-AD3B-40FF9CB7F85F}" type="slidenum">
              <a:rPr lang="en-US" noProof="0"/>
              <a:pPr>
                <a:defRPr/>
              </a:pPr>
              <a:t>‹#›</a:t>
            </a:fld>
            <a:endParaRPr lang="en-US" noProof="0" dirty="0"/>
          </a:p>
        </p:txBody>
      </p:sp>
      <p:sp>
        <p:nvSpPr>
          <p:cNvPr id="5" name="Date Placeholder 1"/>
          <p:cNvSpPr>
            <a:spLocks noGrp="1"/>
          </p:cNvSpPr>
          <p:nvPr>
            <p:ph type="dt" sz="half" idx="12"/>
          </p:nvPr>
        </p:nvSpPr>
        <p:spPr/>
        <p:txBody>
          <a:bodyPr/>
          <a:lstStyle>
            <a:lvl1pPr>
              <a:defRPr/>
            </a:lvl1pPr>
          </a:lstStyle>
          <a:p>
            <a:pPr>
              <a:defRPr/>
            </a:pPr>
            <a:r>
              <a:rPr lang="de-DE"/>
              <a:t>20 February 2020</a:t>
            </a:r>
            <a:endParaRPr lang="en-US" dirty="0"/>
          </a:p>
        </p:txBody>
      </p:sp>
      <p:sp>
        <p:nvSpPr>
          <p:cNvPr id="7" name="Footer Placeholder 2"/>
          <p:cNvSpPr>
            <a:spLocks noGrp="1"/>
          </p:cNvSpPr>
          <p:nvPr>
            <p:ph type="ftr" sz="quarter" idx="13"/>
          </p:nvPr>
        </p:nvSpPr>
        <p:spPr/>
        <p:txBody>
          <a:bodyPr/>
          <a:lstStyle>
            <a:lvl1pPr>
              <a:defRPr/>
            </a:lvl1pPr>
          </a:lstStyle>
          <a:p>
            <a:pPr>
              <a:defRPr/>
            </a:pPr>
            <a:r>
              <a:rPr lang="en-US" noProof="0"/>
              <a:t>FORD CONFIDENTIAL  - Presentation for GtR - mkrekel</a:t>
            </a:r>
            <a:endParaRPr lang="en-US" noProof="0" dirty="0"/>
          </a:p>
        </p:txBody>
      </p:sp>
    </p:spTree>
    <p:extLst>
      <p:ext uri="{BB962C8B-B14F-4D97-AF65-F5344CB8AC3E}">
        <p14:creationId xmlns:p14="http://schemas.microsoft.com/office/powerpoint/2010/main" val="1088412493"/>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userDrawn="1"/>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dirty="0"/>
              <a:t>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Tree>
    <p:extLst>
      <p:ext uri="{BB962C8B-B14F-4D97-AF65-F5344CB8AC3E}">
        <p14:creationId xmlns:p14="http://schemas.microsoft.com/office/powerpoint/2010/main" val="3108260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userDrawn="1"/>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5" name="Picture 4">
            <a:extLst>
              <a:ext uri="{FF2B5EF4-FFF2-40B4-BE49-F238E27FC236}">
                <a16:creationId xmlns:a16="http://schemas.microsoft.com/office/drawing/2014/main" id="{EF2D2BEF-481A-9A44-AF7C-88F068E6179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8094" t="15129" r="7776" b="16320"/>
          <a:stretch/>
        </p:blipFill>
        <p:spPr>
          <a:xfrm>
            <a:off x="9308592" y="3063240"/>
            <a:ext cx="2038524" cy="830512"/>
          </a:xfrm>
          <a:prstGeom prst="rect">
            <a:avLst/>
          </a:prstGeom>
          <a:solidFill>
            <a:schemeClr val="tx1">
              <a:lumMod val="10000"/>
              <a:lumOff val="90000"/>
            </a:schemeClr>
          </a:solidFill>
          <a:ln>
            <a:solidFill>
              <a:schemeClr val="tx1">
                <a:lumMod val="10000"/>
                <a:lumOff val="90000"/>
              </a:schemeClr>
            </a:solidFill>
          </a:ln>
        </p:spPr>
      </p:pic>
    </p:spTree>
    <p:extLst>
      <p:ext uri="{BB962C8B-B14F-4D97-AF65-F5344CB8AC3E}">
        <p14:creationId xmlns:p14="http://schemas.microsoft.com/office/powerpoint/2010/main" val="1644201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dirty="0"/>
              <a:t>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7" name="TextBox 6"/>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CONFIDENTIAL</a:t>
            </a:r>
          </a:p>
        </p:txBody>
      </p:sp>
    </p:spTree>
    <p:extLst>
      <p:ext uri="{BB962C8B-B14F-4D97-AF65-F5344CB8AC3E}">
        <p14:creationId xmlns:p14="http://schemas.microsoft.com/office/powerpoint/2010/main" val="2832062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34" Type="http://schemas.openxmlformats.org/officeDocument/2006/relationships/slideLayout" Target="../slideLayouts/slideLayout65.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slideLayout" Target="../slideLayouts/slideLayout64.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slideLayout" Target="../slideLayouts/slideLayout63.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36" Type="http://schemas.openxmlformats.org/officeDocument/2006/relationships/theme" Target="../theme/theme2.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 Id="rId35"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22844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8816860"/>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717" r:id="rId25"/>
    <p:sldLayoutId id="2147483718" r:id="rId26"/>
    <p:sldLayoutId id="2147483719" r:id="rId27"/>
    <p:sldLayoutId id="2147483720" r:id="rId28"/>
    <p:sldLayoutId id="2147483721" r:id="rId29"/>
    <p:sldLayoutId id="2147483722" r:id="rId30"/>
    <p:sldLayoutId id="2147483723" r:id="rId31"/>
    <p:sldLayoutId id="2147483724" r:id="rId32"/>
    <p:sldLayoutId id="2147483725" r:id="rId33"/>
    <p:sldLayoutId id="2147483726" r:id="rId34"/>
    <p:sldLayoutId id="2147483727" r:id="rId3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34.xml"/><Relationship Id="rId7" Type="http://schemas.openxmlformats.org/officeDocument/2006/relationships/image" Target="../media/image10.jpeg"/><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34.xml"/><Relationship Id="rId7" Type="http://schemas.openxmlformats.org/officeDocument/2006/relationships/image" Target="../media/image10.jpeg"/><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14.jpg"/><Relationship Id="rId5" Type="http://schemas.openxmlformats.org/officeDocument/2006/relationships/image" Target="../media/image13.png"/><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11172" y="1789309"/>
            <a:ext cx="6400800" cy="640080"/>
          </a:xfrm>
        </p:spPr>
        <p:txBody>
          <a:bodyPr/>
          <a:lstStyle/>
          <a:p>
            <a:r>
              <a:rPr lang="en-US" dirty="0"/>
              <a:t>22MY U55X </a:t>
            </a:r>
            <a:br>
              <a:rPr lang="en-US" dirty="0"/>
            </a:br>
            <a:r>
              <a:rPr lang="en-US" sz="2400" dirty="0"/>
              <a:t>Rear Seat Occupant Alert (RSOA)</a:t>
            </a:r>
            <a:br>
              <a:rPr lang="en-US" sz="1800" dirty="0">
                <a:solidFill>
                  <a:schemeClr val="bg1">
                    <a:lumMod val="75000"/>
                  </a:schemeClr>
                </a:solidFill>
              </a:rPr>
            </a:br>
            <a:r>
              <a:rPr lang="en-US" sz="1800" dirty="0">
                <a:solidFill>
                  <a:schemeClr val="bg1">
                    <a:lumMod val="75000"/>
                  </a:schemeClr>
                </a:solidFill>
              </a:rPr>
              <a:t>July 23</a:t>
            </a:r>
            <a:r>
              <a:rPr lang="en-US" sz="1800" baseline="30000" dirty="0">
                <a:solidFill>
                  <a:schemeClr val="bg1">
                    <a:lumMod val="75000"/>
                  </a:schemeClr>
                </a:solidFill>
              </a:rPr>
              <a:t>rd</a:t>
            </a:r>
            <a:r>
              <a:rPr lang="en-US" sz="1800" dirty="0">
                <a:solidFill>
                  <a:schemeClr val="bg1">
                    <a:lumMod val="75000"/>
                  </a:schemeClr>
                </a:solidFill>
              </a:rPr>
              <a:t>. 2020</a:t>
            </a:r>
            <a:endParaRPr lang="en-US" dirty="0">
              <a:solidFill>
                <a:schemeClr val="bg1">
                  <a:lumMod val="75000"/>
                </a:schemeClr>
              </a:solidFill>
            </a:endParaRPr>
          </a:p>
        </p:txBody>
      </p:sp>
      <p:pic>
        <p:nvPicPr>
          <p:cNvPr id="32781" name="Frame_OER" hidden="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9707" y="785813"/>
            <a:ext cx="7343775"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937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0493" y="45302"/>
            <a:ext cx="10835640" cy="461038"/>
          </a:xfrm>
        </p:spPr>
        <p:txBody>
          <a:bodyPr/>
          <a:lstStyle/>
          <a:p>
            <a:r>
              <a:rPr lang="en-US" dirty="0"/>
              <a:t>Rear Seat Occupant Alert- RSOA </a:t>
            </a:r>
          </a:p>
        </p:txBody>
      </p:sp>
      <p:sp>
        <p:nvSpPr>
          <p:cNvPr id="5" name="Content Placeholder 4"/>
          <p:cNvSpPr>
            <a:spLocks noGrp="1"/>
          </p:cNvSpPr>
          <p:nvPr>
            <p:ph idx="1"/>
          </p:nvPr>
        </p:nvSpPr>
        <p:spPr>
          <a:xfrm>
            <a:off x="206224" y="506340"/>
            <a:ext cx="11790632" cy="5035272"/>
          </a:xfrm>
        </p:spPr>
        <p:txBody>
          <a:bodyPr/>
          <a:lstStyle/>
          <a:p>
            <a:pPr marL="0" indent="0">
              <a:buNone/>
            </a:pPr>
            <a:r>
              <a:rPr lang="en-US" sz="1600" u="sng" dirty="0"/>
              <a:t>Background</a:t>
            </a:r>
          </a:p>
          <a:p>
            <a:pPr lvl="1">
              <a:spcBef>
                <a:spcPts val="600"/>
              </a:spcBef>
              <a:spcAft>
                <a:spcPts val="600"/>
              </a:spcAft>
              <a:buFont typeface="Wingdings" panose="05000000000000000000" pitchFamily="2" charset="2"/>
              <a:buChar char="q"/>
            </a:pPr>
            <a:r>
              <a:rPr lang="en-US" sz="1600" dirty="0"/>
              <a:t>RSOA is new feature within Ford, to monitor vehicle conditions and remind the driver to check rear seat for occupants at ignition OFF. </a:t>
            </a:r>
          </a:p>
          <a:p>
            <a:pPr marL="346075" lvl="1" indent="0">
              <a:spcBef>
                <a:spcPts val="600"/>
              </a:spcBef>
              <a:spcAft>
                <a:spcPts val="600"/>
              </a:spcAft>
              <a:buNone/>
            </a:pPr>
            <a:endParaRPr lang="en-US" sz="1600" b="0" dirty="0"/>
          </a:p>
        </p:txBody>
      </p:sp>
    </p:spTree>
    <p:extLst>
      <p:ext uri="{BB962C8B-B14F-4D97-AF65-F5344CB8AC3E}">
        <p14:creationId xmlns:p14="http://schemas.microsoft.com/office/powerpoint/2010/main" val="4261000206"/>
      </p:ext>
    </p:extLst>
  </p:cSld>
  <p:clrMapOvr>
    <a:masterClrMapping/>
  </p:clrMapOvr>
  <mc:AlternateContent xmlns:mc="http://schemas.openxmlformats.org/markup-compatibility/2006" xmlns:p14="http://schemas.microsoft.com/office/powerpoint/2010/main">
    <mc:Choice Requires="p14">
      <p:transition spd="slow" p14:dur="2000" advTm="102585"/>
    </mc:Choice>
    <mc:Fallback xmlns="">
      <p:transition spd="slow" advTm="10258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A2CB07-9247-4B6F-805A-6894F92BECBC}"/>
              </a:ext>
            </a:extLst>
          </p:cNvPr>
          <p:cNvPicPr>
            <a:picLocks noChangeAspect="1"/>
          </p:cNvPicPr>
          <p:nvPr/>
        </p:nvPicPr>
        <p:blipFill rotWithShape="1">
          <a:blip r:embed="rId2"/>
          <a:srcRect r="54104"/>
          <a:stretch/>
        </p:blipFill>
        <p:spPr>
          <a:xfrm>
            <a:off x="4112348" y="1391030"/>
            <a:ext cx="3374868" cy="4333875"/>
          </a:xfrm>
          <a:prstGeom prst="rect">
            <a:avLst/>
          </a:prstGeom>
        </p:spPr>
      </p:pic>
      <p:sp>
        <p:nvSpPr>
          <p:cNvPr id="6" name="Title 5">
            <a:extLst>
              <a:ext uri="{FF2B5EF4-FFF2-40B4-BE49-F238E27FC236}">
                <a16:creationId xmlns:a16="http://schemas.microsoft.com/office/drawing/2014/main" id="{D94EAC7E-5642-4DA7-95C9-7E7BC918F463}"/>
              </a:ext>
            </a:extLst>
          </p:cNvPr>
          <p:cNvSpPr>
            <a:spLocks noGrp="1"/>
          </p:cNvSpPr>
          <p:nvPr>
            <p:ph type="title"/>
          </p:nvPr>
        </p:nvSpPr>
        <p:spPr>
          <a:xfrm>
            <a:off x="678180" y="347206"/>
            <a:ext cx="10835640" cy="502920"/>
          </a:xfrm>
        </p:spPr>
        <p:txBody>
          <a:bodyPr/>
          <a:lstStyle/>
          <a:p>
            <a:r>
              <a:rPr lang="en-US" sz="2400" dirty="0">
                <a:latin typeface="Arial" charset="0"/>
              </a:rPr>
              <a:t>Proposed RSOA Feature Solution And Development Timeline- </a:t>
            </a:r>
            <a:r>
              <a:rPr lang="en-US" sz="2400" dirty="0">
                <a:solidFill>
                  <a:srgbClr val="FF0000"/>
                </a:solidFill>
                <a:latin typeface="Arial" charset="0"/>
              </a:rPr>
              <a:t>(Presented in CPRM 09-03-2019)</a:t>
            </a:r>
            <a:endParaRPr lang="en-US" sz="2400" dirty="0"/>
          </a:p>
        </p:txBody>
      </p:sp>
    </p:spTree>
    <p:extLst>
      <p:ext uri="{BB962C8B-B14F-4D97-AF65-F5344CB8AC3E}">
        <p14:creationId xmlns:p14="http://schemas.microsoft.com/office/powerpoint/2010/main" val="2873171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0213" y="796749"/>
            <a:ext cx="10835640" cy="502920"/>
          </a:xfrm>
        </p:spPr>
        <p:txBody>
          <a:bodyPr/>
          <a:lstStyle/>
          <a:p>
            <a:r>
              <a:rPr lang="en-US" sz="2000" dirty="0"/>
              <a:t>Background MY20/MY21:  RSOA Feature – How Does It Work?</a:t>
            </a:r>
          </a:p>
        </p:txBody>
      </p:sp>
      <p:grpSp>
        <p:nvGrpSpPr>
          <p:cNvPr id="13" name="Group 12"/>
          <p:cNvGrpSpPr/>
          <p:nvPr/>
        </p:nvGrpSpPr>
        <p:grpSpPr>
          <a:xfrm>
            <a:off x="2272188" y="1271707"/>
            <a:ext cx="7236913" cy="5057090"/>
            <a:chOff x="1285951" y="1110729"/>
            <a:chExt cx="5432471" cy="5356472"/>
          </a:xfrm>
        </p:grpSpPr>
        <p:sp>
          <p:nvSpPr>
            <p:cNvPr id="14" name="Plus 13"/>
            <p:cNvSpPr/>
            <p:nvPr/>
          </p:nvSpPr>
          <p:spPr>
            <a:xfrm>
              <a:off x="3113577" y="1391612"/>
              <a:ext cx="496389" cy="515061"/>
            </a:xfrm>
            <a:prstGeom prst="mathPlus">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w="10160">
                  <a:solidFill>
                    <a:srgbClr val="7F93A2"/>
                  </a:solidFill>
                  <a:prstDash val="solid"/>
                </a:ln>
                <a:solidFill>
                  <a:srgbClr val="FFFFFF"/>
                </a:solidFill>
                <a:effectLst>
                  <a:outerShdw blurRad="38100" dist="22860" dir="5400000" algn="tl" rotWithShape="0">
                    <a:srgbClr val="000000">
                      <a:alpha val="30000"/>
                    </a:srgbClr>
                  </a:outerShdw>
                </a:effectLst>
                <a:uLnTx/>
                <a:uFillTx/>
                <a:latin typeface="Georgia"/>
                <a:ea typeface="+mn-ea"/>
                <a:cs typeface="+mn-cs"/>
              </a:endParaRPr>
            </a:p>
          </p:txBody>
        </p:sp>
        <p:sp>
          <p:nvSpPr>
            <p:cNvPr id="15" name="Equal 14"/>
            <p:cNvSpPr/>
            <p:nvPr/>
          </p:nvSpPr>
          <p:spPr>
            <a:xfrm>
              <a:off x="4883468" y="1424543"/>
              <a:ext cx="501237" cy="373889"/>
            </a:xfrm>
            <a:prstGeom prst="mathEqual">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eorgia"/>
                <a:ea typeface="+mn-ea"/>
                <a:cs typeface="+mn-cs"/>
              </a:endParaRPr>
            </a:p>
          </p:txBody>
        </p:sp>
        <p:sp>
          <p:nvSpPr>
            <p:cNvPr id="16" name="TextBox 15"/>
            <p:cNvSpPr txBox="1"/>
            <p:nvPr/>
          </p:nvSpPr>
          <p:spPr>
            <a:xfrm>
              <a:off x="1285951" y="2435235"/>
              <a:ext cx="2075821" cy="2616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lumMod val="95000"/>
                      <a:lumOff val="5000"/>
                    </a:srgbClr>
                  </a:solidFill>
                  <a:effectLst/>
                  <a:uLnTx/>
                  <a:uFillTx/>
                  <a:latin typeface="Georgia"/>
                  <a:ea typeface="+mn-ea"/>
                  <a:cs typeface="+mn-cs"/>
                </a:rPr>
                <a:t>Open/Close </a:t>
              </a:r>
              <a:r>
                <a:rPr kumimoji="0" lang="en-US" sz="1100" b="1" i="0" u="none" strike="noStrike" kern="1200" cap="none" spc="0" normalizeH="0" baseline="0" noProof="0" dirty="0">
                  <a:ln>
                    <a:noFill/>
                  </a:ln>
                  <a:solidFill>
                    <a:srgbClr val="000000">
                      <a:lumMod val="95000"/>
                      <a:lumOff val="5000"/>
                    </a:srgbClr>
                  </a:solidFill>
                  <a:effectLst/>
                  <a:uLnTx/>
                  <a:uFillTx/>
                  <a:latin typeface="Georgia"/>
                  <a:ea typeface="+mn-ea"/>
                  <a:cs typeface="+mn-cs"/>
                </a:rPr>
                <a:t>Rear</a:t>
              </a:r>
              <a:r>
                <a:rPr kumimoji="0" lang="en-US" sz="1100" b="0" i="0" u="none" strike="noStrike" kern="1200" cap="none" spc="0" normalizeH="0" baseline="0" noProof="0" dirty="0">
                  <a:ln>
                    <a:noFill/>
                  </a:ln>
                  <a:solidFill>
                    <a:srgbClr val="000000">
                      <a:lumMod val="95000"/>
                      <a:lumOff val="5000"/>
                    </a:srgbClr>
                  </a:solidFill>
                  <a:effectLst/>
                  <a:uLnTx/>
                  <a:uFillTx/>
                  <a:latin typeface="Georgia"/>
                  <a:ea typeface="+mn-ea"/>
                  <a:cs typeface="+mn-cs"/>
                </a:rPr>
                <a:t> </a:t>
              </a:r>
              <a:r>
                <a:rPr kumimoji="0" lang="en-US" sz="1100" b="1" i="0" u="none" strike="noStrike" kern="1200" cap="none" spc="0" normalizeH="0" baseline="0" noProof="0" dirty="0">
                  <a:ln>
                    <a:noFill/>
                  </a:ln>
                  <a:solidFill>
                    <a:srgbClr val="000000">
                      <a:lumMod val="95000"/>
                      <a:lumOff val="5000"/>
                    </a:srgbClr>
                  </a:solidFill>
                  <a:effectLst/>
                  <a:uLnTx/>
                  <a:uFillTx/>
                  <a:latin typeface="Georgia"/>
                  <a:ea typeface="+mn-ea"/>
                  <a:cs typeface="+mn-cs"/>
                </a:rPr>
                <a:t>Door</a:t>
              </a:r>
            </a:p>
          </p:txBody>
        </p:sp>
        <p:sp>
          <p:nvSpPr>
            <p:cNvPr id="17" name="TextBox 16"/>
            <p:cNvSpPr txBox="1"/>
            <p:nvPr/>
          </p:nvSpPr>
          <p:spPr>
            <a:xfrm>
              <a:off x="3545385" y="2226039"/>
              <a:ext cx="1358537" cy="277098"/>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lumMod val="95000"/>
                      <a:lumOff val="5000"/>
                    </a:srgbClr>
                  </a:solidFill>
                  <a:effectLst/>
                  <a:uLnTx/>
                  <a:uFillTx/>
                  <a:latin typeface="Georgia"/>
                  <a:ea typeface="+mn-ea"/>
                  <a:cs typeface="+mn-cs"/>
                </a:rPr>
                <a:t>Ignition </a:t>
              </a:r>
              <a:r>
                <a:rPr kumimoji="0" lang="en-US" sz="1100" b="1" i="0" u="none" strike="noStrike" kern="1200" cap="none" spc="0" normalizeH="0" baseline="0" noProof="0" dirty="0">
                  <a:ln>
                    <a:noFill/>
                  </a:ln>
                  <a:solidFill>
                    <a:srgbClr val="000000">
                      <a:lumMod val="95000"/>
                      <a:lumOff val="5000"/>
                    </a:srgbClr>
                  </a:solidFill>
                  <a:effectLst/>
                  <a:uLnTx/>
                  <a:uFillTx/>
                  <a:latin typeface="Georgia"/>
                  <a:ea typeface="+mn-ea"/>
                  <a:cs typeface="+mn-cs"/>
                </a:rPr>
                <a:t>OFF</a:t>
              </a:r>
              <a:r>
                <a:rPr kumimoji="0" lang="en-US" sz="1100" b="1" i="0" u="none" strike="noStrike" kern="1200" cap="none" spc="0" normalizeH="0" baseline="0" noProof="0" dirty="0">
                  <a:ln>
                    <a:noFill/>
                  </a:ln>
                  <a:solidFill>
                    <a:srgbClr val="000000">
                      <a:lumMod val="95000"/>
                      <a:lumOff val="5000"/>
                    </a:srgbClr>
                  </a:solidFill>
                  <a:effectLst/>
                  <a:uLnTx/>
                  <a:uFillTx/>
                  <a:latin typeface="Georgia"/>
                  <a:ea typeface="+mn-ea"/>
                  <a:cs typeface="+mn-cs"/>
                  <a:sym typeface="Wingdings" panose="05000000000000000000" pitchFamily="2" charset="2"/>
                </a:rPr>
                <a:t> ON</a:t>
              </a:r>
              <a:endParaRPr kumimoji="0" lang="en-US" sz="1050" b="0" i="0" u="none" strike="noStrike" kern="1200" cap="none" spc="0" normalizeH="0" baseline="0" noProof="0" dirty="0">
                <a:ln>
                  <a:noFill/>
                </a:ln>
                <a:solidFill>
                  <a:srgbClr val="000000">
                    <a:lumMod val="95000"/>
                    <a:lumOff val="5000"/>
                  </a:srgbClr>
                </a:solidFill>
                <a:effectLst/>
                <a:uLnTx/>
                <a:uFillTx/>
                <a:latin typeface="Georgia"/>
                <a:ea typeface="+mn-ea"/>
                <a:cs typeface="+mn-cs"/>
              </a:endParaRPr>
            </a:p>
          </p:txBody>
        </p:sp>
        <p:sp>
          <p:nvSpPr>
            <p:cNvPr id="19" name="Right Arrow 18"/>
            <p:cNvSpPr/>
            <p:nvPr/>
          </p:nvSpPr>
          <p:spPr>
            <a:xfrm rot="21168378">
              <a:off x="3046212" y="5207229"/>
              <a:ext cx="1172801" cy="403935"/>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eorgia"/>
                <a:ea typeface="+mn-ea"/>
                <a:cs typeface="+mn-cs"/>
              </a:endParaRPr>
            </a:p>
          </p:txBody>
        </p:sp>
        <p:sp>
          <p:nvSpPr>
            <p:cNvPr id="20" name="Right Arrow 19"/>
            <p:cNvSpPr/>
            <p:nvPr/>
          </p:nvSpPr>
          <p:spPr>
            <a:xfrm rot="1453210">
              <a:off x="3007792" y="6063266"/>
              <a:ext cx="1369508" cy="40393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eorgia"/>
                <a:ea typeface="+mn-ea"/>
                <a:cs typeface="+mn-cs"/>
              </a:endParaRPr>
            </a:p>
          </p:txBody>
        </p:sp>
        <p:pic>
          <p:nvPicPr>
            <p:cNvPr id="22" name="Picture 21">
              <a:extLst>
                <a:ext uri="{FF2B5EF4-FFF2-40B4-BE49-F238E27FC236}">
                  <a16:creationId xmlns:a16="http://schemas.microsoft.com/office/drawing/2014/main" id="{B40B2DB1-1CD4-6645-8919-5FA597C1CCC9}"/>
                </a:ext>
              </a:extLst>
            </p:cNvPr>
            <p:cNvPicPr>
              <a:picLocks noChangeAspect="1"/>
            </p:cNvPicPr>
            <p:nvPr/>
          </p:nvPicPr>
          <p:blipFill>
            <a:blip r:embed="rId4"/>
            <a:stretch>
              <a:fillRect/>
            </a:stretch>
          </p:blipFill>
          <p:spPr>
            <a:xfrm>
              <a:off x="1938179" y="1110729"/>
              <a:ext cx="1121053" cy="1298875"/>
            </a:xfrm>
            <a:prstGeom prst="rect">
              <a:avLst/>
            </a:prstGeom>
          </p:spPr>
        </p:pic>
        <p:pic>
          <p:nvPicPr>
            <p:cNvPr id="23" name="Picture 22">
              <a:extLst>
                <a:ext uri="{FF2B5EF4-FFF2-40B4-BE49-F238E27FC236}">
                  <a16:creationId xmlns:a16="http://schemas.microsoft.com/office/drawing/2014/main" id="{A4D22578-9F5C-684F-AC8A-45C49EB32521}"/>
                </a:ext>
              </a:extLst>
            </p:cNvPr>
            <p:cNvPicPr>
              <a:picLocks noChangeAspect="1"/>
            </p:cNvPicPr>
            <p:nvPr/>
          </p:nvPicPr>
          <p:blipFill>
            <a:blip r:embed="rId5"/>
            <a:stretch>
              <a:fillRect/>
            </a:stretch>
          </p:blipFill>
          <p:spPr>
            <a:xfrm>
              <a:off x="3622472" y="1168695"/>
              <a:ext cx="1238803" cy="1006528"/>
            </a:xfrm>
            <a:prstGeom prst="rect">
              <a:avLst/>
            </a:prstGeom>
          </p:spPr>
        </p:pic>
        <p:sp>
          <p:nvSpPr>
            <p:cNvPr id="25" name="Rectangle 24"/>
            <p:cNvSpPr/>
            <p:nvPr/>
          </p:nvSpPr>
          <p:spPr>
            <a:xfrm>
              <a:off x="5228911" y="1380654"/>
              <a:ext cx="1489511" cy="461665"/>
            </a:xfrm>
            <a:prstGeom prst="rect">
              <a:avLst/>
            </a:prstGeom>
            <a:noFill/>
          </p:spPr>
          <p:txBody>
            <a:bodyPr wrap="none" lIns="91440" tIns="45720" rIns="91440" bIns="45720">
              <a:spAutoFit/>
            </a:bodyPr>
            <a:lstStyle/>
            <a:p>
              <a:pPr algn="ctr"/>
              <a:r>
                <a:rPr lang="en-US" sz="2400" b="1" cap="none" spc="50" dirty="0">
                  <a:ln w="9525" cmpd="sng">
                    <a:solidFill>
                      <a:schemeClr val="accent1"/>
                    </a:solidFill>
                    <a:prstDash val="solid"/>
                  </a:ln>
                  <a:solidFill>
                    <a:srgbClr val="70AD47">
                      <a:tint val="1000"/>
                    </a:srgbClr>
                  </a:solidFill>
                  <a:effectLst>
                    <a:glow rad="38100">
                      <a:schemeClr val="accent1">
                        <a:alpha val="40000"/>
                      </a:schemeClr>
                    </a:glow>
                  </a:effectLst>
                </a:rPr>
                <a:t>ARMED</a:t>
              </a:r>
            </a:p>
          </p:txBody>
        </p:sp>
      </p:grpSp>
      <p:pic>
        <p:nvPicPr>
          <p:cNvPr id="3" name="Picture 2"/>
          <p:cNvPicPr>
            <a:picLocks noChangeAspect="1"/>
          </p:cNvPicPr>
          <p:nvPr/>
        </p:nvPicPr>
        <p:blipFill>
          <a:blip r:embed="rId6"/>
          <a:stretch>
            <a:fillRect/>
          </a:stretch>
        </p:blipFill>
        <p:spPr>
          <a:xfrm>
            <a:off x="4747081" y="2138253"/>
            <a:ext cx="767922" cy="775921"/>
          </a:xfrm>
          <a:prstGeom prst="rect">
            <a:avLst/>
          </a:prstGeom>
        </p:spPr>
      </p:pic>
      <p:sp>
        <p:nvSpPr>
          <p:cNvPr id="34" name="TextBox 33"/>
          <p:cNvSpPr txBox="1"/>
          <p:nvPr/>
        </p:nvSpPr>
        <p:spPr>
          <a:xfrm>
            <a:off x="4230878" y="2841528"/>
            <a:ext cx="1809787" cy="253916"/>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lumMod val="95000"/>
                    <a:lumOff val="5000"/>
                  </a:srgbClr>
                </a:solidFill>
                <a:effectLst/>
                <a:uLnTx/>
                <a:uFillTx/>
                <a:latin typeface="Georgia"/>
                <a:ea typeface="+mn-ea"/>
                <a:cs typeface="+mn-cs"/>
              </a:rPr>
              <a:t>Timer</a:t>
            </a:r>
          </a:p>
        </p:txBody>
      </p:sp>
      <p:pic>
        <p:nvPicPr>
          <p:cNvPr id="36" name="Picture 35">
            <a:extLst>
              <a:ext uri="{FF2B5EF4-FFF2-40B4-BE49-F238E27FC236}">
                <a16:creationId xmlns:a16="http://schemas.microsoft.com/office/drawing/2014/main" id="{A4D22578-9F5C-684F-AC8A-45C49EB32521}"/>
              </a:ext>
            </a:extLst>
          </p:cNvPr>
          <p:cNvPicPr>
            <a:picLocks noChangeAspect="1"/>
          </p:cNvPicPr>
          <p:nvPr/>
        </p:nvPicPr>
        <p:blipFill>
          <a:blip r:embed="rId5"/>
          <a:stretch>
            <a:fillRect/>
          </a:stretch>
        </p:blipFill>
        <p:spPr>
          <a:xfrm>
            <a:off x="3016071" y="3020249"/>
            <a:ext cx="1650282" cy="950271"/>
          </a:xfrm>
          <a:prstGeom prst="rect">
            <a:avLst/>
          </a:prstGeom>
        </p:spPr>
      </p:pic>
      <p:sp>
        <p:nvSpPr>
          <p:cNvPr id="37" name="Plus 36"/>
          <p:cNvSpPr/>
          <p:nvPr/>
        </p:nvSpPr>
        <p:spPr>
          <a:xfrm>
            <a:off x="4676394" y="3348275"/>
            <a:ext cx="661269" cy="486273"/>
          </a:xfrm>
          <a:prstGeom prst="mathPlus">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w="10160">
                <a:solidFill>
                  <a:srgbClr val="7F93A2"/>
                </a:solidFill>
                <a:prstDash val="solid"/>
              </a:ln>
              <a:solidFill>
                <a:srgbClr val="FFFFFF"/>
              </a:solidFill>
              <a:effectLst>
                <a:outerShdw blurRad="38100" dist="22860" dir="5400000" algn="tl" rotWithShape="0">
                  <a:srgbClr val="000000">
                    <a:alpha val="30000"/>
                  </a:srgbClr>
                </a:outerShdw>
              </a:effectLst>
              <a:uLnTx/>
              <a:uFillTx/>
              <a:latin typeface="Georgia"/>
              <a:ea typeface="+mn-ea"/>
              <a:cs typeface="+mn-cs"/>
            </a:endParaRPr>
          </a:p>
        </p:txBody>
      </p:sp>
      <p:pic>
        <p:nvPicPr>
          <p:cNvPr id="38" name="Picture 37">
            <a:extLst>
              <a:ext uri="{FF2B5EF4-FFF2-40B4-BE49-F238E27FC236}">
                <a16:creationId xmlns:a16="http://schemas.microsoft.com/office/drawing/2014/main" id="{B40B2DB1-1CD4-6645-8919-5FA597C1CCC9}"/>
              </a:ext>
            </a:extLst>
          </p:cNvPr>
          <p:cNvPicPr>
            <a:picLocks noChangeAspect="1"/>
          </p:cNvPicPr>
          <p:nvPr/>
        </p:nvPicPr>
        <p:blipFill>
          <a:blip r:embed="rId4"/>
          <a:stretch>
            <a:fillRect/>
          </a:stretch>
        </p:blipFill>
        <p:spPr>
          <a:xfrm>
            <a:off x="5393873" y="2986531"/>
            <a:ext cx="1493421" cy="1226278"/>
          </a:xfrm>
          <a:prstGeom prst="rect">
            <a:avLst/>
          </a:prstGeom>
        </p:spPr>
      </p:pic>
      <p:sp>
        <p:nvSpPr>
          <p:cNvPr id="39" name="TextBox 38"/>
          <p:cNvSpPr txBox="1"/>
          <p:nvPr/>
        </p:nvSpPr>
        <p:spPr>
          <a:xfrm>
            <a:off x="4723166" y="4213847"/>
            <a:ext cx="2765323" cy="246988"/>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lumMod val="95000"/>
                    <a:lumOff val="5000"/>
                  </a:srgbClr>
                </a:solidFill>
                <a:effectLst/>
                <a:uLnTx/>
                <a:uFillTx/>
                <a:latin typeface="Georgia"/>
                <a:ea typeface="+mn-ea"/>
                <a:cs typeface="+mn-cs"/>
              </a:rPr>
              <a:t>Open/Close </a:t>
            </a:r>
            <a:r>
              <a:rPr kumimoji="0" lang="en-US" sz="1100" b="1" i="0" u="none" strike="noStrike" kern="1200" cap="none" spc="0" normalizeH="0" baseline="0" noProof="0" dirty="0">
                <a:ln>
                  <a:noFill/>
                </a:ln>
                <a:solidFill>
                  <a:srgbClr val="000000">
                    <a:lumMod val="95000"/>
                    <a:lumOff val="5000"/>
                  </a:srgbClr>
                </a:solidFill>
                <a:effectLst/>
                <a:uLnTx/>
                <a:uFillTx/>
                <a:latin typeface="Georgia"/>
                <a:ea typeface="+mn-ea"/>
                <a:cs typeface="+mn-cs"/>
              </a:rPr>
              <a:t>Rear</a:t>
            </a:r>
            <a:r>
              <a:rPr kumimoji="0" lang="en-US" sz="1100" b="0" i="0" u="none" strike="noStrike" kern="1200" cap="none" spc="0" normalizeH="0" baseline="0" noProof="0" dirty="0">
                <a:ln>
                  <a:noFill/>
                </a:ln>
                <a:solidFill>
                  <a:srgbClr val="000000">
                    <a:lumMod val="95000"/>
                    <a:lumOff val="5000"/>
                  </a:srgbClr>
                </a:solidFill>
                <a:effectLst/>
                <a:uLnTx/>
                <a:uFillTx/>
                <a:latin typeface="Georgia"/>
                <a:ea typeface="+mn-ea"/>
                <a:cs typeface="+mn-cs"/>
              </a:rPr>
              <a:t> </a:t>
            </a:r>
            <a:r>
              <a:rPr kumimoji="0" lang="en-US" sz="1100" b="1" i="0" u="none" strike="noStrike" kern="1200" cap="none" spc="0" normalizeH="0" baseline="0" noProof="0" dirty="0">
                <a:ln>
                  <a:noFill/>
                </a:ln>
                <a:solidFill>
                  <a:srgbClr val="000000">
                    <a:lumMod val="95000"/>
                    <a:lumOff val="5000"/>
                  </a:srgbClr>
                </a:solidFill>
                <a:effectLst/>
                <a:uLnTx/>
                <a:uFillTx/>
                <a:latin typeface="Georgia"/>
                <a:ea typeface="+mn-ea"/>
                <a:cs typeface="+mn-cs"/>
              </a:rPr>
              <a:t>Door</a:t>
            </a:r>
          </a:p>
        </p:txBody>
      </p:sp>
      <p:sp>
        <p:nvSpPr>
          <p:cNvPr id="40" name="Equal 39"/>
          <p:cNvSpPr/>
          <p:nvPr/>
        </p:nvSpPr>
        <p:spPr>
          <a:xfrm>
            <a:off x="7034170" y="3418552"/>
            <a:ext cx="667727" cy="352991"/>
          </a:xfrm>
          <a:prstGeom prst="mathEqual">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eorgia"/>
              <a:ea typeface="+mn-ea"/>
              <a:cs typeface="+mn-cs"/>
            </a:endParaRPr>
          </a:p>
        </p:txBody>
      </p:sp>
      <p:sp>
        <p:nvSpPr>
          <p:cNvPr id="41" name="Rectangle 40"/>
          <p:cNvSpPr/>
          <p:nvPr/>
        </p:nvSpPr>
        <p:spPr>
          <a:xfrm>
            <a:off x="7494355" y="3377116"/>
            <a:ext cx="1984265" cy="435861"/>
          </a:xfrm>
          <a:prstGeom prst="rect">
            <a:avLst/>
          </a:prstGeom>
          <a:noFill/>
        </p:spPr>
        <p:txBody>
          <a:bodyPr wrap="none" lIns="91440" tIns="45720" rIns="91440" bIns="45720">
            <a:spAutoFit/>
          </a:bodyPr>
          <a:lstStyle/>
          <a:p>
            <a:pPr algn="ctr"/>
            <a:r>
              <a:rPr lang="en-US" sz="2400" b="1" cap="none" spc="50" dirty="0">
                <a:ln w="9525" cmpd="sng">
                  <a:solidFill>
                    <a:schemeClr val="accent1"/>
                  </a:solidFill>
                  <a:prstDash val="solid"/>
                </a:ln>
                <a:solidFill>
                  <a:srgbClr val="70AD47">
                    <a:tint val="1000"/>
                  </a:srgbClr>
                </a:solidFill>
                <a:effectLst>
                  <a:glow rad="38100">
                    <a:schemeClr val="accent1">
                      <a:alpha val="40000"/>
                    </a:schemeClr>
                  </a:glow>
                </a:effectLst>
              </a:rPr>
              <a:t>ARMED</a:t>
            </a:r>
          </a:p>
        </p:txBody>
      </p:sp>
      <p:pic>
        <p:nvPicPr>
          <p:cNvPr id="42" name="Picture 41">
            <a:extLst>
              <a:ext uri="{FF2B5EF4-FFF2-40B4-BE49-F238E27FC236}">
                <a16:creationId xmlns:a16="http://schemas.microsoft.com/office/drawing/2014/main" id="{A4D22578-9F5C-684F-AC8A-45C49EB32521}"/>
              </a:ext>
            </a:extLst>
          </p:cNvPr>
          <p:cNvPicPr>
            <a:picLocks noChangeAspect="1"/>
          </p:cNvPicPr>
          <p:nvPr/>
        </p:nvPicPr>
        <p:blipFill>
          <a:blip r:embed="rId5"/>
          <a:stretch>
            <a:fillRect/>
          </a:stretch>
        </p:blipFill>
        <p:spPr>
          <a:xfrm>
            <a:off x="2882515" y="5084032"/>
            <a:ext cx="1650282" cy="950271"/>
          </a:xfrm>
          <a:prstGeom prst="rect">
            <a:avLst/>
          </a:prstGeom>
        </p:spPr>
      </p:pic>
      <p:sp>
        <p:nvSpPr>
          <p:cNvPr id="43" name="TextBox 42"/>
          <p:cNvSpPr txBox="1"/>
          <p:nvPr/>
        </p:nvSpPr>
        <p:spPr>
          <a:xfrm>
            <a:off x="2885274" y="4029364"/>
            <a:ext cx="1809787" cy="2616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lumMod val="95000"/>
                    <a:lumOff val="5000"/>
                  </a:srgbClr>
                </a:solidFill>
                <a:effectLst/>
                <a:uLnTx/>
                <a:uFillTx/>
                <a:latin typeface="Georgia"/>
                <a:ea typeface="+mn-ea"/>
                <a:cs typeface="+mn-cs"/>
              </a:rPr>
              <a:t>Ignition </a:t>
            </a:r>
            <a:r>
              <a:rPr kumimoji="0" lang="en-US" sz="1100" b="1" i="0" u="none" strike="noStrike" kern="1200" cap="none" spc="0" normalizeH="0" baseline="0" noProof="0" dirty="0">
                <a:ln>
                  <a:noFill/>
                </a:ln>
                <a:solidFill>
                  <a:srgbClr val="000000">
                    <a:lumMod val="95000"/>
                    <a:lumOff val="5000"/>
                  </a:srgbClr>
                </a:solidFill>
                <a:effectLst/>
                <a:uLnTx/>
                <a:uFillTx/>
                <a:latin typeface="Georgia"/>
                <a:ea typeface="+mn-ea"/>
                <a:cs typeface="+mn-cs"/>
              </a:rPr>
              <a:t>OFF</a:t>
            </a:r>
            <a:r>
              <a:rPr kumimoji="0" lang="en-US" sz="1100" b="1" i="0" u="none" strike="noStrike" kern="1200" cap="none" spc="0" normalizeH="0" baseline="0" noProof="0" dirty="0">
                <a:ln>
                  <a:noFill/>
                </a:ln>
                <a:solidFill>
                  <a:srgbClr val="000000">
                    <a:lumMod val="95000"/>
                    <a:lumOff val="5000"/>
                  </a:srgbClr>
                </a:solidFill>
                <a:effectLst/>
                <a:uLnTx/>
                <a:uFillTx/>
                <a:latin typeface="Georgia"/>
                <a:ea typeface="+mn-ea"/>
                <a:cs typeface="+mn-cs"/>
                <a:sym typeface="Wingdings" panose="05000000000000000000" pitchFamily="2" charset="2"/>
              </a:rPr>
              <a:t> ON</a:t>
            </a:r>
            <a:endParaRPr kumimoji="0" lang="en-US" sz="1050" b="0" i="0" u="none" strike="noStrike" kern="1200" cap="none" spc="0" normalizeH="0" baseline="0" noProof="0" dirty="0">
              <a:ln>
                <a:noFill/>
              </a:ln>
              <a:solidFill>
                <a:srgbClr val="000000">
                  <a:lumMod val="95000"/>
                  <a:lumOff val="5000"/>
                </a:srgbClr>
              </a:solidFill>
              <a:effectLst/>
              <a:uLnTx/>
              <a:uFillTx/>
              <a:latin typeface="Georgia"/>
              <a:ea typeface="+mn-ea"/>
              <a:cs typeface="+mn-cs"/>
            </a:endParaRPr>
          </a:p>
        </p:txBody>
      </p:sp>
      <p:sp>
        <p:nvSpPr>
          <p:cNvPr id="48" name="TextBox 47"/>
          <p:cNvSpPr txBox="1"/>
          <p:nvPr/>
        </p:nvSpPr>
        <p:spPr>
          <a:xfrm>
            <a:off x="2759554" y="6207966"/>
            <a:ext cx="1809787" cy="2616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lumMod val="95000"/>
                    <a:lumOff val="5000"/>
                  </a:srgbClr>
                </a:solidFill>
                <a:effectLst/>
                <a:uLnTx/>
                <a:uFillTx/>
                <a:latin typeface="Georgia"/>
                <a:ea typeface="+mn-ea"/>
                <a:cs typeface="+mn-cs"/>
              </a:rPr>
              <a:t>Ignition </a:t>
            </a:r>
            <a:r>
              <a:rPr kumimoji="0" lang="en-US" sz="1100" b="1" i="0" u="none" strike="noStrike" kern="1200" cap="none" spc="0" normalizeH="0" baseline="0" noProof="0" dirty="0">
                <a:ln>
                  <a:noFill/>
                </a:ln>
                <a:solidFill>
                  <a:srgbClr val="000000">
                    <a:lumMod val="95000"/>
                    <a:lumOff val="5000"/>
                  </a:srgbClr>
                </a:solidFill>
                <a:effectLst/>
                <a:uLnTx/>
                <a:uFillTx/>
                <a:latin typeface="Georgia"/>
                <a:ea typeface="+mn-ea"/>
                <a:cs typeface="+mn-cs"/>
              </a:rPr>
              <a:t>ON</a:t>
            </a:r>
            <a:r>
              <a:rPr kumimoji="0" lang="en-US" sz="1100" b="1" i="0" u="none" strike="noStrike" kern="1200" cap="none" spc="0" normalizeH="0" baseline="0" noProof="0" dirty="0">
                <a:ln>
                  <a:noFill/>
                </a:ln>
                <a:solidFill>
                  <a:srgbClr val="000000">
                    <a:lumMod val="95000"/>
                    <a:lumOff val="5000"/>
                  </a:srgbClr>
                </a:solidFill>
                <a:effectLst/>
                <a:uLnTx/>
                <a:uFillTx/>
                <a:latin typeface="Georgia"/>
                <a:ea typeface="+mn-ea"/>
                <a:cs typeface="+mn-cs"/>
                <a:sym typeface="Wingdings" panose="05000000000000000000" pitchFamily="2" charset="2"/>
              </a:rPr>
              <a:t> OFF</a:t>
            </a:r>
            <a:endParaRPr kumimoji="0" lang="en-US" sz="1050" b="0" i="0" u="none" strike="noStrike" kern="1200" cap="none" spc="0" normalizeH="0" baseline="0" noProof="0" dirty="0">
              <a:ln>
                <a:noFill/>
              </a:ln>
              <a:solidFill>
                <a:srgbClr val="000000">
                  <a:lumMod val="95000"/>
                  <a:lumOff val="5000"/>
                </a:srgbClr>
              </a:solidFill>
              <a:effectLst/>
              <a:uLnTx/>
              <a:uFillTx/>
              <a:latin typeface="Georgia"/>
              <a:ea typeface="+mn-ea"/>
              <a:cs typeface="+mn-cs"/>
            </a:endParaRPr>
          </a:p>
        </p:txBody>
      </p:sp>
      <p:sp>
        <p:nvSpPr>
          <p:cNvPr id="50" name="TextBox 49"/>
          <p:cNvSpPr txBox="1"/>
          <p:nvPr/>
        </p:nvSpPr>
        <p:spPr>
          <a:xfrm>
            <a:off x="5953686" y="6207502"/>
            <a:ext cx="1288854" cy="57708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000000">
                    <a:lumMod val="95000"/>
                    <a:lumOff val="5000"/>
                  </a:srgbClr>
                </a:solidFill>
                <a:effectLst/>
                <a:uLnTx/>
                <a:uFillTx/>
                <a:latin typeface="Georgia"/>
                <a:ea typeface="+mn-ea"/>
                <a:cs typeface="+mn-cs"/>
              </a:rPr>
              <a:t>Audible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000000">
                    <a:lumMod val="95000"/>
                    <a:lumOff val="5000"/>
                  </a:srgbClr>
                </a:solidFill>
                <a:effectLst/>
                <a:uLnTx/>
                <a:uFillTx/>
                <a:latin typeface="Georgia"/>
                <a:ea typeface="+mn-ea"/>
                <a:cs typeface="+mn-cs"/>
              </a:rPr>
              <a:t>Alert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000000">
                    <a:lumMod val="95000"/>
                    <a:lumOff val="5000"/>
                  </a:srgbClr>
                </a:solidFill>
                <a:effectLst/>
                <a:uLnTx/>
                <a:uFillTx/>
                <a:latin typeface="Georgia"/>
                <a:ea typeface="+mn-ea"/>
                <a:cs typeface="+mn-cs"/>
              </a:rPr>
              <a:t> “Chime”</a:t>
            </a:r>
          </a:p>
        </p:txBody>
      </p:sp>
      <p:sp>
        <p:nvSpPr>
          <p:cNvPr id="52" name="TextBox 51"/>
          <p:cNvSpPr txBox="1"/>
          <p:nvPr/>
        </p:nvSpPr>
        <p:spPr>
          <a:xfrm>
            <a:off x="6105827" y="5042067"/>
            <a:ext cx="799163" cy="415498"/>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000000">
                    <a:lumMod val="95000"/>
                    <a:lumOff val="5000"/>
                  </a:srgbClr>
                </a:solidFill>
                <a:effectLst/>
                <a:uLnTx/>
                <a:uFillTx/>
                <a:latin typeface="Georgia"/>
              </a:rPr>
              <a:t>Visual</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50" b="1" dirty="0">
                <a:solidFill>
                  <a:srgbClr val="000000">
                    <a:lumMod val="95000"/>
                    <a:lumOff val="5000"/>
                  </a:srgbClr>
                </a:solidFill>
                <a:latin typeface="Georgia"/>
              </a:rPr>
              <a:t>Alert</a:t>
            </a:r>
            <a:endParaRPr kumimoji="0" lang="en-US" sz="1050" b="1" i="0" u="none" strike="noStrike" kern="1200" cap="none" spc="0" normalizeH="0" baseline="0" noProof="0" dirty="0">
              <a:ln>
                <a:noFill/>
              </a:ln>
              <a:solidFill>
                <a:srgbClr val="000000">
                  <a:lumMod val="95000"/>
                  <a:lumOff val="5000"/>
                </a:srgbClr>
              </a:solidFill>
              <a:effectLst/>
              <a:uLnTx/>
              <a:uFillTx/>
              <a:latin typeface="Georgia"/>
            </a:endParaRPr>
          </a:p>
        </p:txBody>
      </p:sp>
      <p:pic>
        <p:nvPicPr>
          <p:cNvPr id="4098" name="C29102502A319442B69905EC89D1081B@ford.com" descr="image00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34170" y="4672710"/>
            <a:ext cx="2010178" cy="1206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89101_Nav_guide_double_tone">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7467830" y="6151144"/>
            <a:ext cx="609600" cy="609600"/>
          </a:xfrm>
          <a:prstGeom prst="rect">
            <a:avLst/>
          </a:prstGeom>
          <a:solidFill>
            <a:srgbClr val="0000FF"/>
          </a:solidFill>
        </p:spPr>
      </p:pic>
      <p:sp>
        <p:nvSpPr>
          <p:cNvPr id="4" name="Rectangle 3">
            <a:extLst>
              <a:ext uri="{FF2B5EF4-FFF2-40B4-BE49-F238E27FC236}">
                <a16:creationId xmlns:a16="http://schemas.microsoft.com/office/drawing/2014/main" id="{4D14A6E1-EA6E-4966-8F60-D42A8F3543F7}"/>
              </a:ext>
            </a:extLst>
          </p:cNvPr>
          <p:cNvSpPr/>
          <p:nvPr/>
        </p:nvSpPr>
        <p:spPr>
          <a:xfrm>
            <a:off x="181115" y="150774"/>
            <a:ext cx="3989169" cy="369332"/>
          </a:xfrm>
          <a:prstGeom prst="rect">
            <a:avLst/>
          </a:prstGeom>
        </p:spPr>
        <p:txBody>
          <a:bodyPr wrap="none">
            <a:spAutoFit/>
          </a:bodyPr>
          <a:lstStyle/>
          <a:p>
            <a:r>
              <a:rPr lang="en-US" dirty="0"/>
              <a:t>Rear Seat Occupant Alert -- Variant 1</a:t>
            </a:r>
            <a:endParaRPr lang="es-MX" dirty="0"/>
          </a:p>
        </p:txBody>
      </p:sp>
    </p:spTree>
    <p:extLst>
      <p:ext uri="{BB962C8B-B14F-4D97-AF65-F5344CB8AC3E}">
        <p14:creationId xmlns:p14="http://schemas.microsoft.com/office/powerpoint/2010/main" val="264637568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8"/>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506" fill="hold"/>
                                        <p:tgtEl>
                                          <p:spTgt spid="28"/>
                                        </p:tgtEl>
                                      </p:cBhvr>
                                    </p:cmd>
                                  </p:childTnLst>
                                </p:cTn>
                              </p:par>
                            </p:childTnLst>
                          </p:cTn>
                        </p:par>
                      </p:childTnLst>
                    </p:cTn>
                  </p:par>
                </p:childTnLst>
              </p:cTn>
              <p:nextCondLst>
                <p:cond evt="onClick" delay="0">
                  <p:tgtEl>
                    <p:spTgt spid="28"/>
                  </p:tgtEl>
                </p:cond>
              </p:nextCondLst>
            </p:seq>
            <p:audio>
              <p:cMediaNode vol="80000">
                <p:cTn id="7" fill="hold" display="0">
                  <p:stCondLst>
                    <p:cond delay="indefinite"/>
                  </p:stCondLst>
                  <p:endCondLst>
                    <p:cond evt="onStopAudio" delay="0">
                      <p:tgtEl>
                        <p:sldTgt/>
                      </p:tgtEl>
                    </p:cond>
                  </p:endCondLst>
                </p:cTn>
                <p:tgtEl>
                  <p:spTgt spid="28"/>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Background MY20/MY21: </a:t>
            </a:r>
            <a:r>
              <a:rPr lang="en-US" dirty="0"/>
              <a:t>RSOA Feature Description UX </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2311" y="4319938"/>
            <a:ext cx="4050697" cy="2430418"/>
          </a:xfrm>
          <a:prstGeom prst="rect">
            <a:avLst/>
          </a:prstGeom>
        </p:spPr>
      </p:pic>
      <p:grpSp>
        <p:nvGrpSpPr>
          <p:cNvPr id="3" name="Group 2"/>
          <p:cNvGrpSpPr/>
          <p:nvPr/>
        </p:nvGrpSpPr>
        <p:grpSpPr>
          <a:xfrm>
            <a:off x="1377615" y="1091973"/>
            <a:ext cx="10207159" cy="5251355"/>
            <a:chOff x="108387" y="671559"/>
            <a:chExt cx="10448685" cy="5638394"/>
          </a:xfrm>
        </p:grpSpPr>
        <p:pic>
          <p:nvPicPr>
            <p:cNvPr id="4" name="Picture 3"/>
            <p:cNvPicPr>
              <a:picLocks noChangeAspect="1"/>
            </p:cNvPicPr>
            <p:nvPr/>
          </p:nvPicPr>
          <p:blipFill>
            <a:blip r:embed="rId5"/>
            <a:stretch>
              <a:fillRect/>
            </a:stretch>
          </p:blipFill>
          <p:spPr>
            <a:xfrm>
              <a:off x="5153367" y="968632"/>
              <a:ext cx="3884206" cy="2758994"/>
            </a:xfrm>
            <a:prstGeom prst="rect">
              <a:avLst/>
            </a:prstGeom>
          </p:spPr>
        </p:pic>
        <p:sp>
          <p:nvSpPr>
            <p:cNvPr id="5" name="BlueBox"/>
            <p:cNvSpPr/>
            <p:nvPr/>
          </p:nvSpPr>
          <p:spPr>
            <a:xfrm>
              <a:off x="5176859" y="5852754"/>
              <a:ext cx="5380213" cy="457199"/>
            </a:xfrm>
            <a:prstGeom prst="roundRect">
              <a:avLst/>
            </a:prstGeom>
            <a:solidFill>
              <a:schemeClr val="tx2">
                <a:lumMod val="60000"/>
                <a:lumOff val="40000"/>
              </a:schemeClr>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82295" tIns="41147" rIns="82295" bIns="41147" anchor="ctr"/>
            <a:lstStyle/>
            <a:p>
              <a:pPr marL="0" marR="0" lvl="0" indent="0" algn="ctr" defTabSz="1306132" rtl="0" eaLnBrk="1" fontAlgn="auto" latinLnBrk="0" hangingPunct="1">
                <a:lnSpc>
                  <a:spcPct val="100000"/>
                </a:lnSpc>
                <a:spcBef>
                  <a:spcPts val="0"/>
                </a:spcBef>
                <a:spcAft>
                  <a:spcPts val="0"/>
                </a:spcAft>
                <a:buClrTx/>
                <a:buSzTx/>
                <a:buFontTx/>
                <a:buNone/>
                <a:tabLst/>
                <a:defRPr/>
              </a:pPr>
              <a:r>
                <a:rPr lang="en-US" sz="1600" dirty="0">
                  <a:solidFill>
                    <a:schemeClr val="tx1">
                      <a:lumMod val="95000"/>
                      <a:lumOff val="5000"/>
                    </a:schemeClr>
                  </a:solidFill>
                  <a:latin typeface="Calibri"/>
                </a:rPr>
                <a:t>Vehicle tile is on page 1 of settings for both 3.2v2 &amp; SYNC 4</a:t>
              </a:r>
              <a:endParaRPr kumimoji="0" lang="en-US" sz="1600" b="0" i="0" u="none" strike="noStrike" kern="1200" cap="none" spc="0" normalizeH="0" baseline="0" noProof="0" dirty="0">
                <a:ln>
                  <a:noFill/>
                </a:ln>
                <a:solidFill>
                  <a:schemeClr val="tx1">
                    <a:lumMod val="95000"/>
                    <a:lumOff val="5000"/>
                  </a:schemeClr>
                </a:solidFill>
                <a:effectLst/>
                <a:uLnTx/>
                <a:uFillTx/>
                <a:latin typeface="Calibri"/>
              </a:endParaRPr>
            </a:p>
          </p:txBody>
        </p:sp>
        <p:sp>
          <p:nvSpPr>
            <p:cNvPr id="7" name="TextBox 6"/>
            <p:cNvSpPr txBox="1"/>
            <p:nvPr/>
          </p:nvSpPr>
          <p:spPr>
            <a:xfrm>
              <a:off x="5176859" y="3917465"/>
              <a:ext cx="3924072" cy="693967"/>
            </a:xfrm>
            <a:prstGeom prst="rect">
              <a:avLst/>
            </a:prstGeom>
            <a:noFill/>
            <a:ln w="19050">
              <a:solidFill>
                <a:schemeClr val="tx1"/>
              </a:solidFill>
              <a:prstDash val="dash"/>
            </a:ln>
          </p:spPr>
          <p:txBody>
            <a:bodyPr wrap="square" rtlCol="0">
              <a:spAutoFit/>
            </a:bodyPr>
            <a:lstStyle/>
            <a:p>
              <a:r>
                <a:rPr lang="en-US" sz="1200" dirty="0"/>
                <a:t>The rear seat pop-up will be displayed and audible tone will be heard for 10 seconds. A close button is also displayed to exit prior to 10 seconds notification.</a:t>
              </a: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387" y="671559"/>
              <a:ext cx="4998578" cy="2999147"/>
            </a:xfrm>
            <a:prstGeom prst="rect">
              <a:avLst/>
            </a:prstGeom>
          </p:spPr>
        </p:pic>
        <p:sp>
          <p:nvSpPr>
            <p:cNvPr id="9" name="Down Arrow 8"/>
            <p:cNvSpPr/>
            <p:nvPr/>
          </p:nvSpPr>
          <p:spPr>
            <a:xfrm>
              <a:off x="4301807" y="1808337"/>
              <a:ext cx="413475" cy="2329096"/>
            </a:xfrm>
            <a:prstGeom prst="downArrow">
              <a:avLst/>
            </a:prstGeom>
            <a:solidFill>
              <a:schemeClr val="bg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C29102502A319442B69905EC89D1081B@ford.com" descr="image00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29581" y="1607321"/>
            <a:ext cx="2728486" cy="1637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a:xfrm>
            <a:off x="10162292" y="2322743"/>
            <a:ext cx="1464523" cy="276999"/>
          </a:xfrm>
          <a:prstGeom prst="rect">
            <a:avLst/>
          </a:prstGeom>
          <a:noFill/>
          <a:ln w="19050">
            <a:solidFill>
              <a:schemeClr val="tx1"/>
            </a:solidFill>
            <a:prstDash val="dash"/>
          </a:ln>
        </p:spPr>
        <p:txBody>
          <a:bodyPr wrap="square" rtlCol="0">
            <a:spAutoFit/>
          </a:bodyPr>
          <a:lstStyle/>
          <a:p>
            <a:r>
              <a:rPr lang="en-US" sz="1200" dirty="0"/>
              <a:t>8” and 10” Screen</a:t>
            </a:r>
          </a:p>
        </p:txBody>
      </p:sp>
      <p:pic>
        <p:nvPicPr>
          <p:cNvPr id="18" name="89101_Nav_guide_double_tone">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7940809" y="5034656"/>
            <a:ext cx="609600" cy="609600"/>
          </a:xfrm>
          <a:prstGeom prst="rect">
            <a:avLst/>
          </a:prstGeom>
          <a:solidFill>
            <a:srgbClr val="0000FF"/>
          </a:solidFill>
        </p:spPr>
      </p:pic>
    </p:spTree>
    <p:extLst>
      <p:ext uri="{BB962C8B-B14F-4D97-AF65-F5344CB8AC3E}">
        <p14:creationId xmlns:p14="http://schemas.microsoft.com/office/powerpoint/2010/main" val="190920689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506" fill="hold"/>
                                        <p:tgtEl>
                                          <p:spTgt spid="18"/>
                                        </p:tgtEl>
                                      </p:cBhvr>
                                    </p:cmd>
                                  </p:childTnLst>
                                </p:cTn>
                              </p:par>
                            </p:childTnLst>
                          </p:cTn>
                        </p:par>
                      </p:childTnLst>
                    </p:cTn>
                  </p:par>
                </p:childTnLst>
              </p:cTn>
              <p:nextCondLst>
                <p:cond evt="onClick" delay="0">
                  <p:tgtEl>
                    <p:spTgt spid="18"/>
                  </p:tgtEl>
                </p:cond>
              </p:nextCondLst>
            </p:seq>
            <p:audio>
              <p:cMediaNode vol="80000">
                <p:cTn id="7" fill="hold" display="0">
                  <p:stCondLst>
                    <p:cond delay="indefinite"/>
                  </p:stCondLst>
                  <p:endCondLst>
                    <p:cond evt="onStopAudio" delay="0">
                      <p:tgtEl>
                        <p:sldTgt/>
                      </p:tgtEl>
                    </p:cond>
                  </p:endCondLst>
                </p:cTn>
                <p:tgtEl>
                  <p:spTgt spid="18"/>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CFDBD8-5D8D-42BE-BB7D-FBC94447CF71}"/>
              </a:ext>
            </a:extLst>
          </p:cNvPr>
          <p:cNvPicPr>
            <a:picLocks noChangeAspect="1"/>
          </p:cNvPicPr>
          <p:nvPr/>
        </p:nvPicPr>
        <p:blipFill>
          <a:blip r:embed="rId2"/>
          <a:stretch>
            <a:fillRect/>
          </a:stretch>
        </p:blipFill>
        <p:spPr>
          <a:xfrm>
            <a:off x="929640" y="677309"/>
            <a:ext cx="10332720" cy="5196870"/>
          </a:xfrm>
          <a:prstGeom prst="rect">
            <a:avLst/>
          </a:prstGeom>
        </p:spPr>
      </p:pic>
    </p:spTree>
    <p:extLst>
      <p:ext uri="{BB962C8B-B14F-4D97-AF65-F5344CB8AC3E}">
        <p14:creationId xmlns:p14="http://schemas.microsoft.com/office/powerpoint/2010/main" val="111445761"/>
      </p:ext>
    </p:extLst>
  </p:cSld>
  <p:clrMapOvr>
    <a:masterClrMapping/>
  </p:clrMapOvr>
</p:sld>
</file>

<file path=ppt/theme/theme1.xml><?xml version="1.0" encoding="utf-8"?>
<a:theme xmlns:a="http://schemas.openxmlformats.org/drawingml/2006/main" name="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PP SAR Theme" id="{A28A9376-6146-4553-BD1B-06663B116F6D}" vid="{7E32C832-765D-473F-A72A-D7A225B46A45}"/>
    </a:ext>
  </a:extLst>
</a:theme>
</file>

<file path=ppt/theme/theme2.xml><?xml version="1.0" encoding="utf-8"?>
<a:theme xmlns:a="http://schemas.openxmlformats.org/drawingml/2006/main" name="1_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PP SAR Theme" id="{A28A9376-6146-4553-BD1B-06663B116F6D}" vid="{7E32C832-765D-473F-A72A-D7A225B46A4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2150</TotalTime>
  <Words>160</Words>
  <Application>Microsoft Office PowerPoint</Application>
  <PresentationFormat>Widescreen</PresentationFormat>
  <Paragraphs>25</Paragraphs>
  <Slides>6</Slides>
  <Notes>1</Notes>
  <HiddenSlides>0</HiddenSlides>
  <MMClips>2</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Arial</vt:lpstr>
      <vt:lpstr>Calibri</vt:lpstr>
      <vt:lpstr>Ford Antenna Light</vt:lpstr>
      <vt:lpstr>Ford Antenna Medium</vt:lpstr>
      <vt:lpstr>Georgia</vt:lpstr>
      <vt:lpstr>Wingdings</vt:lpstr>
      <vt:lpstr>Corp Presentations 2018</vt:lpstr>
      <vt:lpstr>1_Corp Presentations 2018</vt:lpstr>
      <vt:lpstr>22MY U55X  Rear Seat Occupant Alert (RSOA) July 23rd. 2020</vt:lpstr>
      <vt:lpstr>Rear Seat Occupant Alert- RSOA </vt:lpstr>
      <vt:lpstr>Proposed RSOA Feature Solution And Development Timeline- (Presented in CPRM 09-03-2019)</vt:lpstr>
      <vt:lpstr>Background MY20/MY21:  RSOA Feature – How Does It Work?</vt:lpstr>
      <vt:lpstr>Background MY20/MY21: RSOA Feature Description UX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22MY U55X  Rear Seat Occupant Alert (RSOA) July 6th. 2020</dc:title>
  <dc:creator>Sanchez, Abraham (A.)</dc:creator>
  <cp:lastModifiedBy>Yu, Diven (D.W.)</cp:lastModifiedBy>
  <cp:revision>53</cp:revision>
  <dcterms:created xsi:type="dcterms:W3CDTF">2020-07-06T19:23:15Z</dcterms:created>
  <dcterms:modified xsi:type="dcterms:W3CDTF">2020-09-02T06:53:03Z</dcterms:modified>
</cp:coreProperties>
</file>